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23"/>
  </p:notesMasterIdLst>
  <p:handoutMasterIdLst>
    <p:handoutMasterId r:id="rId24"/>
  </p:handoutMasterIdLst>
  <p:sldIdLst>
    <p:sldId id="327" r:id="rId2"/>
    <p:sldId id="292" r:id="rId3"/>
    <p:sldId id="293" r:id="rId4"/>
    <p:sldId id="411" r:id="rId5"/>
    <p:sldId id="409" r:id="rId6"/>
    <p:sldId id="414" r:id="rId7"/>
    <p:sldId id="415" r:id="rId8"/>
    <p:sldId id="387" r:id="rId9"/>
    <p:sldId id="368" r:id="rId10"/>
    <p:sldId id="375" r:id="rId11"/>
    <p:sldId id="378" r:id="rId12"/>
    <p:sldId id="379" r:id="rId13"/>
    <p:sldId id="380" r:id="rId14"/>
    <p:sldId id="416" r:id="rId15"/>
    <p:sldId id="373" r:id="rId16"/>
    <p:sldId id="382" r:id="rId17"/>
    <p:sldId id="383" r:id="rId18"/>
    <p:sldId id="349" r:id="rId19"/>
    <p:sldId id="430" r:id="rId20"/>
    <p:sldId id="431" r:id="rId21"/>
    <p:sldId id="406" r:id="rId22"/>
  </p:sldIdLst>
  <p:sldSz cx="9144000" cy="5143500" type="screen16x9"/>
  <p:notesSz cx="6858000" cy="9144000"/>
  <p:embeddedFontLst>
    <p:embeddedFont>
      <p:font typeface="G8321 Bold" panose="020B0604020202020204" charset="0"/>
      <p:bold r:id="rId25"/>
    </p:embeddedFont>
    <p:embeddedFont>
      <p:font typeface="Inter" panose="020B0604020202020204" charset="0"/>
      <p:regular r:id="rId26"/>
      <p:bold r:id="rId27"/>
    </p:embeddedFont>
  </p:embeddedFontLst>
  <p:custDataLst>
    <p:tags r:id="rId28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117" userDrawn="1">
          <p15:clr>
            <a:srgbClr val="A4A3A4"/>
          </p15:clr>
        </p15:guide>
        <p15:guide id="2" pos="3727" userDrawn="1">
          <p15:clr>
            <a:srgbClr val="A4A3A4"/>
          </p15:clr>
        </p15:guide>
        <p15:guide id="3" pos="1434" userDrawn="1">
          <p15:clr>
            <a:srgbClr val="A4A3A4"/>
          </p15:clr>
        </p15:guide>
        <p15:guide id="4" pos="2880" userDrawn="1">
          <p15:clr>
            <a:srgbClr val="A4A3A4"/>
          </p15:clr>
        </p15:guide>
        <p15:guide id="5" orient="horz" pos="1533" userDrawn="1">
          <p15:clr>
            <a:srgbClr val="A4A3A4"/>
          </p15:clr>
        </p15:guide>
        <p15:guide id="6" orient="horz" pos="230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62338"/>
    <a:srgbClr val="FEE3C7"/>
    <a:srgbClr val="D6FBFF"/>
    <a:srgbClr val="CFE5FE"/>
    <a:srgbClr val="FEEB97"/>
    <a:srgbClr val="95F4FF"/>
    <a:srgbClr val="E6FCFF"/>
    <a:srgbClr val="FFFFFF"/>
    <a:srgbClr val="FED853"/>
    <a:srgbClr val="FFB5B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8161" autoAdjust="0"/>
    <p:restoredTop sz="94660"/>
  </p:normalViewPr>
  <p:slideViewPr>
    <p:cSldViewPr snapToGrid="0" showGuides="1">
      <p:cViewPr varScale="1">
        <p:scale>
          <a:sx n="92" d="100"/>
          <a:sy n="92" d="100"/>
        </p:scale>
        <p:origin x="162" y="84"/>
      </p:cViewPr>
      <p:guideLst>
        <p:guide orient="horz" pos="1117"/>
        <p:guide pos="3727"/>
        <p:guide pos="1434"/>
        <p:guide pos="2880"/>
        <p:guide orient="horz" pos="1533"/>
        <p:guide orient="horz" pos="230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3" d="100"/>
          <a:sy n="63" d="100"/>
        </p:scale>
        <p:origin x="3134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handoutMaster" Target="handoutMasters/handoutMaster1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7F7AC6-7B88-4C0D-9CE4-E3F03B100657}" type="datetimeFigureOut">
              <a:rPr lang="zh-CN" altLang="en-US" smtClean="0">
                <a:latin typeface="Inter" panose="02000503000000020004" charset="0"/>
                <a:ea typeface="Inter" panose="02000503000000020004" charset="0"/>
                <a:cs typeface="Inter" panose="02000503000000020004" charset="0"/>
              </a:rPr>
              <a:t>2025/5/18</a:t>
            </a:fld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9FE3CF-17BE-4283-A791-47AE4609DC10}" type="slidenum">
              <a:rPr lang="zh-CN" altLang="en-US" smtClean="0">
                <a:latin typeface="Inter" panose="02000503000000020004" charset="0"/>
                <a:ea typeface="Inter" panose="02000503000000020004" charset="0"/>
                <a:cs typeface="Inter" panose="02000503000000020004" charset="0"/>
              </a:rPr>
              <a:t>‹#›</a:t>
            </a:fld>
            <a:endParaRPr lang="zh-CN" altLang="en-US">
              <a:latin typeface="Inter" panose="02000503000000020004" charset="0"/>
              <a:ea typeface="Inter" panose="02000503000000020004" charset="0"/>
              <a:cs typeface="Inter" panose="0200050300000002000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D16E6429-8007-47C4-B61D-98E853C9794A}" type="datetimeFigureOut">
              <a:rPr lang="zh-CN" altLang="en-US" smtClean="0"/>
              <a:t>2025/5/18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6130D010-47F9-48FB-B413-A13F6C8DFCA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Inter" panose="02000503000000020004" charset="0"/>
        <a:ea typeface="Inter" panose="02000503000000020004" charset="0"/>
        <a:cs typeface="Inter" panose="0200050300000002000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矩形: 圆角 2"/>
          <p:cNvSpPr/>
          <p:nvPr userDrawn="1"/>
        </p:nvSpPr>
        <p:spPr>
          <a:xfrm>
            <a:off x="184484" y="810126"/>
            <a:ext cx="8767011" cy="4178969"/>
          </a:xfrm>
          <a:prstGeom prst="roundRect">
            <a:avLst>
              <a:gd name="adj" fmla="val 2847"/>
            </a:avLst>
          </a:prstGeom>
          <a:solidFill>
            <a:srgbClr val="FFFFFF"/>
          </a:solidFill>
          <a:ln w="3810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Inter" panose="02000503000000020004" charset="0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矩形: 圆角 2"/>
          <p:cNvSpPr/>
          <p:nvPr userDrawn="1"/>
        </p:nvSpPr>
        <p:spPr>
          <a:xfrm>
            <a:off x="184484" y="810126"/>
            <a:ext cx="8767011" cy="4178969"/>
          </a:xfrm>
          <a:prstGeom prst="roundRect">
            <a:avLst>
              <a:gd name="adj" fmla="val 2847"/>
            </a:avLst>
          </a:prstGeom>
          <a:solidFill>
            <a:srgbClr val="FFFFFF"/>
          </a:solidFill>
          <a:ln w="3810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Inter" panose="02000503000000020004" charset="0"/>
            </a:endParaRPr>
          </a:p>
        </p:txBody>
      </p:sp>
      <p:sp>
        <p:nvSpPr>
          <p:cNvPr id="4" name="矩形: 圆角 3"/>
          <p:cNvSpPr/>
          <p:nvPr userDrawn="1"/>
        </p:nvSpPr>
        <p:spPr>
          <a:xfrm>
            <a:off x="814734" y="1286359"/>
            <a:ext cx="7493430" cy="1542082"/>
          </a:xfrm>
          <a:prstGeom prst="roundRect">
            <a:avLst>
              <a:gd name="adj" fmla="val 11427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5" name="矩形: 圆角 4"/>
          <p:cNvSpPr/>
          <p:nvPr userDrawn="1"/>
        </p:nvSpPr>
        <p:spPr>
          <a:xfrm>
            <a:off x="835836" y="3171430"/>
            <a:ext cx="7493430" cy="1542082"/>
          </a:xfrm>
          <a:prstGeom prst="roundRect">
            <a:avLst>
              <a:gd name="adj" fmla="val 11427"/>
            </a:avLst>
          </a:prstGeom>
          <a:solidFill>
            <a:srgbClr val="D6FB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990599" y="1402773"/>
            <a:ext cx="2292927" cy="1309255"/>
          </a:xfrm>
          <a:prstGeom prst="roundRect">
            <a:avLst>
              <a:gd name="adj" fmla="val 12963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  <a:ea typeface="汉仪旗黑-55S" panose="00020600040101010101" pitchFamily="18" charset="-122"/>
              </a:defRPr>
            </a:lvl1pPr>
          </a:lstStyle>
          <a:p>
            <a:pPr marL="0" lvl="0" algn="ctr" defTabSz="914400"/>
            <a:endParaRPr lang="zh-CN" altLang="en-US"/>
          </a:p>
        </p:txBody>
      </p:sp>
      <p:sp>
        <p:nvSpPr>
          <p:cNvPr id="9" name="图片占位符 5"/>
          <p:cNvSpPr>
            <a:spLocks noGrp="1"/>
          </p:cNvSpPr>
          <p:nvPr>
            <p:ph type="pic" sz="quarter" idx="11"/>
          </p:nvPr>
        </p:nvSpPr>
        <p:spPr>
          <a:xfrm>
            <a:off x="990599" y="3287844"/>
            <a:ext cx="2292927" cy="1309255"/>
          </a:xfrm>
          <a:prstGeom prst="roundRect">
            <a:avLst>
              <a:gd name="adj" fmla="val 12963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  <a:ea typeface="汉仪旗黑-55S" panose="00020600040101010101" pitchFamily="18" charset="-122"/>
              </a:defRPr>
            </a:lvl1pPr>
          </a:lstStyle>
          <a:p>
            <a:pPr marL="0" lvl="0" algn="ctr" defTabSz="914400"/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  <a:t>2025/5/18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318C1C-C672-4301-8089-A21B59FAFCE6}" type="datetimeFigureOut">
              <a:rPr lang="zh-CN" altLang="en-US" smtClean="0"/>
              <a:t>2025/5/18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22ABE1-DC63-4442-8AD1-F6B398F9D8D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B5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67318C1C-C672-4301-8089-A21B59FAFCE6}" type="datetimeFigureOut">
              <a:rPr lang="zh-CN" altLang="en-US" smtClean="0"/>
              <a:t>2025/5/18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  <a:latin typeface="Inter" panose="02000503000000020004" charset="0"/>
                <a:ea typeface="Inter" panose="02000503000000020004" charset="0"/>
                <a:cs typeface="Inter" panose="02000503000000020004" charset="0"/>
              </a:defRPr>
            </a:lvl1pPr>
          </a:lstStyle>
          <a:p>
            <a:fld id="{0122ABE1-DC63-4442-8AD1-F6B398F9D8D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Inter" panose="02000503000000020004" charset="0"/>
          <a:ea typeface="G8321 Bold" panose="00000805000000000000" charset="0"/>
          <a:cs typeface="Inter" panose="02000503000000020004" charset="0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Inter" panose="02000503000000020004" charset="0"/>
          <a:ea typeface="Inter" panose="02000503000000020004" charset="0"/>
          <a:cs typeface="Inter" panose="02000503000000020004" charset="0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11.png"/><Relationship Id="rId7" Type="http://schemas.openxmlformats.org/officeDocument/2006/relationships/image" Target="../media/image14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.xml"/><Relationship Id="rId6" Type="http://schemas.microsoft.com/office/2007/relationships/hdphoto" Target="../media/hdphoto3.wdp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7.png"/><Relationship Id="rId7" Type="http://schemas.openxmlformats.org/officeDocument/2006/relationships/image" Target="../media/image2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.xml"/><Relationship Id="rId6" Type="http://schemas.microsoft.com/office/2007/relationships/hdphoto" Target="../media/hdphoto5.wdp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.xml"/><Relationship Id="rId4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audio" Target="../media/audio2.wav"/><Relationship Id="rId7" Type="http://schemas.openxmlformats.org/officeDocument/2006/relationships/image" Target="../media/image2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6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audio" Target="NULL"/><Relationship Id="rId7" Type="http://schemas.openxmlformats.org/officeDocument/2006/relationships/image" Target="../media/image2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5.png"/><Relationship Id="rId11" Type="http://schemas.openxmlformats.org/officeDocument/2006/relationships/image" Target="../media/image29.png"/><Relationship Id="rId5" Type="http://schemas.openxmlformats.org/officeDocument/2006/relationships/image" Target="../media/image24.png"/><Relationship Id="rId10" Type="http://schemas.openxmlformats.org/officeDocument/2006/relationships/image" Target="../media/image28.png"/><Relationship Id="rId4" Type="http://schemas.openxmlformats.org/officeDocument/2006/relationships/audio" Target="../media/audio2.wav"/><Relationship Id="rId9" Type="http://schemas.openxmlformats.org/officeDocument/2006/relationships/image" Target="../media/image1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4" Type="http://schemas.microsoft.com/office/2007/relationships/hdphoto" Target="../media/hdphoto2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4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4" name="组合 2563"/>
          <p:cNvGrpSpPr/>
          <p:nvPr/>
        </p:nvGrpSpPr>
        <p:grpSpPr>
          <a:xfrm>
            <a:off x="6398903" y="4506011"/>
            <a:ext cx="1099574" cy="435991"/>
            <a:chOff x="4692650" y="4043363"/>
            <a:chExt cx="1909763" cy="757238"/>
          </a:xfrm>
        </p:grpSpPr>
        <p:sp>
          <p:nvSpPr>
            <p:cNvPr id="2357" name="Freeform 5"/>
            <p:cNvSpPr/>
            <p:nvPr/>
          </p:nvSpPr>
          <p:spPr bwMode="auto">
            <a:xfrm>
              <a:off x="5743575" y="4111626"/>
              <a:ext cx="581025" cy="346075"/>
            </a:xfrm>
            <a:custGeom>
              <a:avLst/>
              <a:gdLst>
                <a:gd name="T0" fmla="*/ 127 w 154"/>
                <a:gd name="T1" fmla="*/ 88 h 92"/>
                <a:gd name="T2" fmla="*/ 112 w 154"/>
                <a:gd name="T3" fmla="*/ 92 h 92"/>
                <a:gd name="T4" fmla="*/ 116 w 154"/>
                <a:gd name="T5" fmla="*/ 84 h 92"/>
                <a:gd name="T6" fmla="*/ 125 w 154"/>
                <a:gd name="T7" fmla="*/ 84 h 92"/>
                <a:gd name="T8" fmla="*/ 131 w 154"/>
                <a:gd name="T9" fmla="*/ 83 h 92"/>
                <a:gd name="T10" fmla="*/ 132 w 154"/>
                <a:gd name="T11" fmla="*/ 79 h 92"/>
                <a:gd name="T12" fmla="*/ 133 w 154"/>
                <a:gd name="T13" fmla="*/ 68 h 92"/>
                <a:gd name="T14" fmla="*/ 124 w 154"/>
                <a:gd name="T15" fmla="*/ 66 h 92"/>
                <a:gd name="T16" fmla="*/ 127 w 154"/>
                <a:gd name="T17" fmla="*/ 67 h 92"/>
                <a:gd name="T18" fmla="*/ 130 w 154"/>
                <a:gd name="T19" fmla="*/ 69 h 92"/>
                <a:gd name="T20" fmla="*/ 128 w 154"/>
                <a:gd name="T21" fmla="*/ 72 h 92"/>
                <a:gd name="T22" fmla="*/ 126 w 154"/>
                <a:gd name="T23" fmla="*/ 73 h 92"/>
                <a:gd name="T24" fmla="*/ 114 w 154"/>
                <a:gd name="T25" fmla="*/ 71 h 92"/>
                <a:gd name="T26" fmla="*/ 112 w 154"/>
                <a:gd name="T27" fmla="*/ 63 h 92"/>
                <a:gd name="T28" fmla="*/ 110 w 154"/>
                <a:gd name="T29" fmla="*/ 55 h 92"/>
                <a:gd name="T30" fmla="*/ 99 w 154"/>
                <a:gd name="T31" fmla="*/ 50 h 92"/>
                <a:gd name="T32" fmla="*/ 88 w 154"/>
                <a:gd name="T33" fmla="*/ 48 h 92"/>
                <a:gd name="T34" fmla="*/ 87 w 154"/>
                <a:gd name="T35" fmla="*/ 45 h 92"/>
                <a:gd name="T36" fmla="*/ 80 w 154"/>
                <a:gd name="T37" fmla="*/ 50 h 92"/>
                <a:gd name="T38" fmla="*/ 77 w 154"/>
                <a:gd name="T39" fmla="*/ 51 h 92"/>
                <a:gd name="T40" fmla="*/ 60 w 154"/>
                <a:gd name="T41" fmla="*/ 55 h 92"/>
                <a:gd name="T42" fmla="*/ 50 w 154"/>
                <a:gd name="T43" fmla="*/ 57 h 92"/>
                <a:gd name="T44" fmla="*/ 45 w 154"/>
                <a:gd name="T45" fmla="*/ 58 h 92"/>
                <a:gd name="T46" fmla="*/ 42 w 154"/>
                <a:gd name="T47" fmla="*/ 56 h 92"/>
                <a:gd name="T48" fmla="*/ 45 w 154"/>
                <a:gd name="T49" fmla="*/ 52 h 92"/>
                <a:gd name="T50" fmla="*/ 42 w 154"/>
                <a:gd name="T51" fmla="*/ 55 h 92"/>
                <a:gd name="T52" fmla="*/ 41 w 154"/>
                <a:gd name="T53" fmla="*/ 61 h 92"/>
                <a:gd name="T54" fmla="*/ 29 w 154"/>
                <a:gd name="T55" fmla="*/ 63 h 92"/>
                <a:gd name="T56" fmla="*/ 15 w 154"/>
                <a:gd name="T57" fmla="*/ 67 h 92"/>
                <a:gd name="T58" fmla="*/ 9 w 154"/>
                <a:gd name="T59" fmla="*/ 65 h 92"/>
                <a:gd name="T60" fmla="*/ 9 w 154"/>
                <a:gd name="T61" fmla="*/ 58 h 92"/>
                <a:gd name="T62" fmla="*/ 2 w 154"/>
                <a:gd name="T63" fmla="*/ 56 h 92"/>
                <a:gd name="T64" fmla="*/ 1 w 154"/>
                <a:gd name="T65" fmla="*/ 54 h 92"/>
                <a:gd name="T66" fmla="*/ 3 w 154"/>
                <a:gd name="T67" fmla="*/ 52 h 92"/>
                <a:gd name="T68" fmla="*/ 8 w 154"/>
                <a:gd name="T69" fmla="*/ 50 h 92"/>
                <a:gd name="T70" fmla="*/ 14 w 154"/>
                <a:gd name="T71" fmla="*/ 48 h 92"/>
                <a:gd name="T72" fmla="*/ 48 w 154"/>
                <a:gd name="T73" fmla="*/ 38 h 92"/>
                <a:gd name="T74" fmla="*/ 75 w 154"/>
                <a:gd name="T75" fmla="*/ 29 h 92"/>
                <a:gd name="T76" fmla="*/ 112 w 154"/>
                <a:gd name="T77" fmla="*/ 19 h 92"/>
                <a:gd name="T78" fmla="*/ 125 w 154"/>
                <a:gd name="T79" fmla="*/ 14 h 92"/>
                <a:gd name="T80" fmla="*/ 129 w 154"/>
                <a:gd name="T81" fmla="*/ 13 h 92"/>
                <a:gd name="T82" fmla="*/ 103 w 154"/>
                <a:gd name="T83" fmla="*/ 11 h 92"/>
                <a:gd name="T84" fmla="*/ 97 w 154"/>
                <a:gd name="T85" fmla="*/ 11 h 92"/>
                <a:gd name="T86" fmla="*/ 98 w 154"/>
                <a:gd name="T87" fmla="*/ 8 h 92"/>
                <a:gd name="T88" fmla="*/ 131 w 154"/>
                <a:gd name="T89" fmla="*/ 1 h 92"/>
                <a:gd name="T90" fmla="*/ 134 w 154"/>
                <a:gd name="T91" fmla="*/ 1 h 92"/>
                <a:gd name="T92" fmla="*/ 135 w 154"/>
                <a:gd name="T93" fmla="*/ 3 h 92"/>
                <a:gd name="T94" fmla="*/ 139 w 154"/>
                <a:gd name="T95" fmla="*/ 21 h 92"/>
                <a:gd name="T96" fmla="*/ 142 w 154"/>
                <a:gd name="T97" fmla="*/ 27 h 92"/>
                <a:gd name="T98" fmla="*/ 149 w 154"/>
                <a:gd name="T99" fmla="*/ 54 h 92"/>
                <a:gd name="T100" fmla="*/ 150 w 154"/>
                <a:gd name="T101" fmla="*/ 59 h 92"/>
                <a:gd name="T102" fmla="*/ 151 w 154"/>
                <a:gd name="T103" fmla="*/ 61 h 92"/>
                <a:gd name="T104" fmla="*/ 152 w 154"/>
                <a:gd name="T105" fmla="*/ 64 h 92"/>
                <a:gd name="T106" fmla="*/ 154 w 154"/>
                <a:gd name="T107" fmla="*/ 78 h 92"/>
                <a:gd name="T108" fmla="*/ 154 w 154"/>
                <a:gd name="T109" fmla="*/ 80 h 92"/>
                <a:gd name="T110" fmla="*/ 149 w 154"/>
                <a:gd name="T111" fmla="*/ 82 h 92"/>
                <a:gd name="T112" fmla="*/ 138 w 154"/>
                <a:gd name="T113" fmla="*/ 84 h 92"/>
                <a:gd name="T114" fmla="*/ 132 w 154"/>
                <a:gd name="T115" fmla="*/ 86 h 92"/>
                <a:gd name="T116" fmla="*/ 131 w 154"/>
                <a:gd name="T117" fmla="*/ 86 h 92"/>
                <a:gd name="T118" fmla="*/ 127 w 154"/>
                <a:gd name="T119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92">
                  <a:moveTo>
                    <a:pt x="127" y="88"/>
                  </a:moveTo>
                  <a:cubicBezTo>
                    <a:pt x="122" y="89"/>
                    <a:pt x="117" y="92"/>
                    <a:pt x="112" y="92"/>
                  </a:cubicBezTo>
                  <a:cubicBezTo>
                    <a:pt x="110" y="89"/>
                    <a:pt x="112" y="85"/>
                    <a:pt x="116" y="84"/>
                  </a:cubicBezTo>
                  <a:cubicBezTo>
                    <a:pt x="119" y="84"/>
                    <a:pt x="122" y="83"/>
                    <a:pt x="125" y="84"/>
                  </a:cubicBezTo>
                  <a:cubicBezTo>
                    <a:pt x="127" y="84"/>
                    <a:pt x="129" y="84"/>
                    <a:pt x="131" y="83"/>
                  </a:cubicBezTo>
                  <a:cubicBezTo>
                    <a:pt x="133" y="82"/>
                    <a:pt x="136" y="81"/>
                    <a:pt x="132" y="79"/>
                  </a:cubicBezTo>
                  <a:cubicBezTo>
                    <a:pt x="130" y="77"/>
                    <a:pt x="131" y="70"/>
                    <a:pt x="133" y="68"/>
                  </a:cubicBezTo>
                  <a:cubicBezTo>
                    <a:pt x="130" y="69"/>
                    <a:pt x="127" y="64"/>
                    <a:pt x="124" y="66"/>
                  </a:cubicBezTo>
                  <a:cubicBezTo>
                    <a:pt x="124" y="67"/>
                    <a:pt x="125" y="68"/>
                    <a:pt x="127" y="67"/>
                  </a:cubicBezTo>
                  <a:cubicBezTo>
                    <a:pt x="129" y="67"/>
                    <a:pt x="130" y="67"/>
                    <a:pt x="130" y="69"/>
                  </a:cubicBezTo>
                  <a:cubicBezTo>
                    <a:pt x="130" y="70"/>
                    <a:pt x="129" y="72"/>
                    <a:pt x="128" y="72"/>
                  </a:cubicBezTo>
                  <a:cubicBezTo>
                    <a:pt x="128" y="73"/>
                    <a:pt x="127" y="73"/>
                    <a:pt x="126" y="73"/>
                  </a:cubicBezTo>
                  <a:cubicBezTo>
                    <a:pt x="122" y="73"/>
                    <a:pt x="119" y="69"/>
                    <a:pt x="114" y="71"/>
                  </a:cubicBezTo>
                  <a:cubicBezTo>
                    <a:pt x="112" y="71"/>
                    <a:pt x="112" y="66"/>
                    <a:pt x="112" y="63"/>
                  </a:cubicBezTo>
                  <a:cubicBezTo>
                    <a:pt x="114" y="60"/>
                    <a:pt x="112" y="58"/>
                    <a:pt x="110" y="55"/>
                  </a:cubicBezTo>
                  <a:cubicBezTo>
                    <a:pt x="107" y="52"/>
                    <a:pt x="103" y="51"/>
                    <a:pt x="99" y="50"/>
                  </a:cubicBezTo>
                  <a:cubicBezTo>
                    <a:pt x="95" y="50"/>
                    <a:pt x="91" y="50"/>
                    <a:pt x="88" y="48"/>
                  </a:cubicBezTo>
                  <a:cubicBezTo>
                    <a:pt x="86" y="47"/>
                    <a:pt x="87" y="46"/>
                    <a:pt x="87" y="45"/>
                  </a:cubicBezTo>
                  <a:cubicBezTo>
                    <a:pt x="84" y="46"/>
                    <a:pt x="82" y="48"/>
                    <a:pt x="80" y="50"/>
                  </a:cubicBezTo>
                  <a:cubicBezTo>
                    <a:pt x="79" y="50"/>
                    <a:pt x="78" y="50"/>
                    <a:pt x="77" y="51"/>
                  </a:cubicBezTo>
                  <a:cubicBezTo>
                    <a:pt x="72" y="52"/>
                    <a:pt x="65" y="52"/>
                    <a:pt x="60" y="55"/>
                  </a:cubicBezTo>
                  <a:cubicBezTo>
                    <a:pt x="56" y="55"/>
                    <a:pt x="53" y="56"/>
                    <a:pt x="50" y="57"/>
                  </a:cubicBezTo>
                  <a:cubicBezTo>
                    <a:pt x="48" y="57"/>
                    <a:pt x="47" y="57"/>
                    <a:pt x="45" y="58"/>
                  </a:cubicBezTo>
                  <a:cubicBezTo>
                    <a:pt x="43" y="58"/>
                    <a:pt x="42" y="58"/>
                    <a:pt x="42" y="56"/>
                  </a:cubicBezTo>
                  <a:cubicBezTo>
                    <a:pt x="43" y="55"/>
                    <a:pt x="43" y="53"/>
                    <a:pt x="45" y="52"/>
                  </a:cubicBezTo>
                  <a:cubicBezTo>
                    <a:pt x="42" y="53"/>
                    <a:pt x="42" y="54"/>
                    <a:pt x="42" y="55"/>
                  </a:cubicBezTo>
                  <a:cubicBezTo>
                    <a:pt x="41" y="57"/>
                    <a:pt x="43" y="60"/>
                    <a:pt x="41" y="61"/>
                  </a:cubicBezTo>
                  <a:cubicBezTo>
                    <a:pt x="37" y="63"/>
                    <a:pt x="33" y="63"/>
                    <a:pt x="29" y="63"/>
                  </a:cubicBezTo>
                  <a:cubicBezTo>
                    <a:pt x="24" y="64"/>
                    <a:pt x="20" y="65"/>
                    <a:pt x="15" y="67"/>
                  </a:cubicBezTo>
                  <a:cubicBezTo>
                    <a:pt x="13" y="67"/>
                    <a:pt x="11" y="68"/>
                    <a:pt x="9" y="65"/>
                  </a:cubicBezTo>
                  <a:cubicBezTo>
                    <a:pt x="8" y="62"/>
                    <a:pt x="6" y="62"/>
                    <a:pt x="9" y="58"/>
                  </a:cubicBezTo>
                  <a:cubicBezTo>
                    <a:pt x="6" y="58"/>
                    <a:pt x="4" y="57"/>
                    <a:pt x="2" y="56"/>
                  </a:cubicBezTo>
                  <a:cubicBezTo>
                    <a:pt x="1" y="55"/>
                    <a:pt x="0" y="55"/>
                    <a:pt x="1" y="54"/>
                  </a:cubicBezTo>
                  <a:cubicBezTo>
                    <a:pt x="1" y="52"/>
                    <a:pt x="2" y="52"/>
                    <a:pt x="3" y="52"/>
                  </a:cubicBezTo>
                  <a:cubicBezTo>
                    <a:pt x="5" y="52"/>
                    <a:pt x="7" y="52"/>
                    <a:pt x="8" y="50"/>
                  </a:cubicBezTo>
                  <a:cubicBezTo>
                    <a:pt x="9" y="48"/>
                    <a:pt x="12" y="48"/>
                    <a:pt x="14" y="48"/>
                  </a:cubicBezTo>
                  <a:cubicBezTo>
                    <a:pt x="25" y="45"/>
                    <a:pt x="37" y="42"/>
                    <a:pt x="48" y="38"/>
                  </a:cubicBezTo>
                  <a:cubicBezTo>
                    <a:pt x="57" y="36"/>
                    <a:pt x="66" y="31"/>
                    <a:pt x="75" y="29"/>
                  </a:cubicBezTo>
                  <a:cubicBezTo>
                    <a:pt x="87" y="27"/>
                    <a:pt x="100" y="22"/>
                    <a:pt x="112" y="19"/>
                  </a:cubicBezTo>
                  <a:cubicBezTo>
                    <a:pt x="117" y="18"/>
                    <a:pt x="121" y="16"/>
                    <a:pt x="125" y="14"/>
                  </a:cubicBezTo>
                  <a:cubicBezTo>
                    <a:pt x="126" y="13"/>
                    <a:pt x="127" y="12"/>
                    <a:pt x="129" y="13"/>
                  </a:cubicBezTo>
                  <a:cubicBezTo>
                    <a:pt x="120" y="10"/>
                    <a:pt x="111" y="10"/>
                    <a:pt x="103" y="11"/>
                  </a:cubicBezTo>
                  <a:cubicBezTo>
                    <a:pt x="101" y="11"/>
                    <a:pt x="99" y="12"/>
                    <a:pt x="97" y="11"/>
                  </a:cubicBezTo>
                  <a:cubicBezTo>
                    <a:pt x="96" y="9"/>
                    <a:pt x="97" y="8"/>
                    <a:pt x="98" y="8"/>
                  </a:cubicBezTo>
                  <a:cubicBezTo>
                    <a:pt x="108" y="1"/>
                    <a:pt x="119" y="0"/>
                    <a:pt x="131" y="1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5" y="2"/>
                    <a:pt x="135" y="2"/>
                    <a:pt x="135" y="3"/>
                  </a:cubicBezTo>
                  <a:cubicBezTo>
                    <a:pt x="137" y="9"/>
                    <a:pt x="139" y="15"/>
                    <a:pt x="139" y="21"/>
                  </a:cubicBezTo>
                  <a:cubicBezTo>
                    <a:pt x="140" y="23"/>
                    <a:pt x="140" y="25"/>
                    <a:pt x="142" y="27"/>
                  </a:cubicBezTo>
                  <a:cubicBezTo>
                    <a:pt x="145" y="36"/>
                    <a:pt x="147" y="45"/>
                    <a:pt x="149" y="54"/>
                  </a:cubicBezTo>
                  <a:cubicBezTo>
                    <a:pt x="149" y="56"/>
                    <a:pt x="150" y="58"/>
                    <a:pt x="150" y="59"/>
                  </a:cubicBezTo>
                  <a:cubicBezTo>
                    <a:pt x="151" y="60"/>
                    <a:pt x="151" y="61"/>
                    <a:pt x="151" y="61"/>
                  </a:cubicBezTo>
                  <a:cubicBezTo>
                    <a:pt x="152" y="62"/>
                    <a:pt x="152" y="63"/>
                    <a:pt x="152" y="64"/>
                  </a:cubicBezTo>
                  <a:cubicBezTo>
                    <a:pt x="153" y="69"/>
                    <a:pt x="154" y="73"/>
                    <a:pt x="154" y="78"/>
                  </a:cubicBezTo>
                  <a:cubicBezTo>
                    <a:pt x="154" y="79"/>
                    <a:pt x="154" y="79"/>
                    <a:pt x="154" y="80"/>
                  </a:cubicBezTo>
                  <a:cubicBezTo>
                    <a:pt x="153" y="82"/>
                    <a:pt x="150" y="82"/>
                    <a:pt x="149" y="82"/>
                  </a:cubicBezTo>
                  <a:cubicBezTo>
                    <a:pt x="145" y="83"/>
                    <a:pt x="142" y="84"/>
                    <a:pt x="138" y="84"/>
                  </a:cubicBezTo>
                  <a:cubicBezTo>
                    <a:pt x="136" y="85"/>
                    <a:pt x="134" y="85"/>
                    <a:pt x="132" y="86"/>
                  </a:cubicBezTo>
                  <a:cubicBezTo>
                    <a:pt x="132" y="86"/>
                    <a:pt x="131" y="86"/>
                    <a:pt x="131" y="86"/>
                  </a:cubicBezTo>
                  <a:cubicBezTo>
                    <a:pt x="129" y="87"/>
                    <a:pt x="128" y="88"/>
                    <a:pt x="127" y="8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58" name="Freeform 6"/>
            <p:cNvSpPr/>
            <p:nvPr/>
          </p:nvSpPr>
          <p:spPr bwMode="auto">
            <a:xfrm>
              <a:off x="6342063" y="4057651"/>
              <a:ext cx="249238" cy="314325"/>
            </a:xfrm>
            <a:custGeom>
              <a:avLst/>
              <a:gdLst>
                <a:gd name="T0" fmla="*/ 2 w 66"/>
                <a:gd name="T1" fmla="*/ 9 h 83"/>
                <a:gd name="T2" fmla="*/ 15 w 66"/>
                <a:gd name="T3" fmla="*/ 1 h 83"/>
                <a:gd name="T4" fmla="*/ 27 w 66"/>
                <a:gd name="T5" fmla="*/ 0 h 83"/>
                <a:gd name="T6" fmla="*/ 32 w 66"/>
                <a:gd name="T7" fmla="*/ 1 h 83"/>
                <a:gd name="T8" fmla="*/ 44 w 66"/>
                <a:gd name="T9" fmla="*/ 8 h 83"/>
                <a:gd name="T10" fmla="*/ 47 w 66"/>
                <a:gd name="T11" fmla="*/ 9 h 83"/>
                <a:gd name="T12" fmla="*/ 51 w 66"/>
                <a:gd name="T13" fmla="*/ 13 h 83"/>
                <a:gd name="T14" fmla="*/ 56 w 66"/>
                <a:gd name="T15" fmla="*/ 31 h 83"/>
                <a:gd name="T16" fmla="*/ 58 w 66"/>
                <a:gd name="T17" fmla="*/ 42 h 83"/>
                <a:gd name="T18" fmla="*/ 58 w 66"/>
                <a:gd name="T19" fmla="*/ 45 h 83"/>
                <a:gd name="T20" fmla="*/ 52 w 66"/>
                <a:gd name="T21" fmla="*/ 36 h 83"/>
                <a:gd name="T22" fmla="*/ 41 w 66"/>
                <a:gd name="T23" fmla="*/ 20 h 83"/>
                <a:gd name="T24" fmla="*/ 38 w 66"/>
                <a:gd name="T25" fmla="*/ 18 h 83"/>
                <a:gd name="T26" fmla="*/ 37 w 66"/>
                <a:gd name="T27" fmla="*/ 21 h 83"/>
                <a:gd name="T28" fmla="*/ 37 w 66"/>
                <a:gd name="T29" fmla="*/ 28 h 83"/>
                <a:gd name="T30" fmla="*/ 35 w 66"/>
                <a:gd name="T31" fmla="*/ 57 h 83"/>
                <a:gd name="T32" fmla="*/ 42 w 66"/>
                <a:gd name="T33" fmla="*/ 66 h 83"/>
                <a:gd name="T34" fmla="*/ 57 w 66"/>
                <a:gd name="T35" fmla="*/ 51 h 83"/>
                <a:gd name="T36" fmla="*/ 58 w 66"/>
                <a:gd name="T37" fmla="*/ 45 h 83"/>
                <a:gd name="T38" fmla="*/ 59 w 66"/>
                <a:gd name="T39" fmla="*/ 47 h 83"/>
                <a:gd name="T40" fmla="*/ 66 w 66"/>
                <a:gd name="T41" fmla="*/ 54 h 83"/>
                <a:gd name="T42" fmla="*/ 65 w 66"/>
                <a:gd name="T43" fmla="*/ 58 h 83"/>
                <a:gd name="T44" fmla="*/ 44 w 66"/>
                <a:gd name="T45" fmla="*/ 79 h 83"/>
                <a:gd name="T46" fmla="*/ 39 w 66"/>
                <a:gd name="T47" fmla="*/ 82 h 83"/>
                <a:gd name="T48" fmla="*/ 24 w 66"/>
                <a:gd name="T49" fmla="*/ 82 h 83"/>
                <a:gd name="T50" fmla="*/ 22 w 66"/>
                <a:gd name="T51" fmla="*/ 74 h 83"/>
                <a:gd name="T52" fmla="*/ 18 w 66"/>
                <a:gd name="T53" fmla="*/ 61 h 83"/>
                <a:gd name="T54" fmla="*/ 5 w 66"/>
                <a:gd name="T55" fmla="*/ 22 h 83"/>
                <a:gd name="T56" fmla="*/ 4 w 66"/>
                <a:gd name="T57" fmla="*/ 19 h 83"/>
                <a:gd name="T58" fmla="*/ 2 w 66"/>
                <a:gd name="T59" fmla="*/ 17 h 83"/>
                <a:gd name="T60" fmla="*/ 2 w 66"/>
                <a:gd name="T61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83">
                  <a:moveTo>
                    <a:pt x="2" y="9"/>
                  </a:moveTo>
                  <a:cubicBezTo>
                    <a:pt x="4" y="3"/>
                    <a:pt x="9" y="1"/>
                    <a:pt x="15" y="1"/>
                  </a:cubicBezTo>
                  <a:cubicBezTo>
                    <a:pt x="19" y="2"/>
                    <a:pt x="23" y="0"/>
                    <a:pt x="27" y="0"/>
                  </a:cubicBezTo>
                  <a:cubicBezTo>
                    <a:pt x="29" y="2"/>
                    <a:pt x="31" y="0"/>
                    <a:pt x="32" y="1"/>
                  </a:cubicBezTo>
                  <a:cubicBezTo>
                    <a:pt x="37" y="2"/>
                    <a:pt x="42" y="2"/>
                    <a:pt x="44" y="8"/>
                  </a:cubicBezTo>
                  <a:cubicBezTo>
                    <a:pt x="44" y="9"/>
                    <a:pt x="46" y="9"/>
                    <a:pt x="47" y="9"/>
                  </a:cubicBezTo>
                  <a:cubicBezTo>
                    <a:pt x="49" y="10"/>
                    <a:pt x="50" y="11"/>
                    <a:pt x="51" y="13"/>
                  </a:cubicBezTo>
                  <a:cubicBezTo>
                    <a:pt x="53" y="19"/>
                    <a:pt x="55" y="25"/>
                    <a:pt x="56" y="31"/>
                  </a:cubicBezTo>
                  <a:cubicBezTo>
                    <a:pt x="56" y="35"/>
                    <a:pt x="59" y="38"/>
                    <a:pt x="58" y="42"/>
                  </a:cubicBezTo>
                  <a:cubicBezTo>
                    <a:pt x="59" y="43"/>
                    <a:pt x="59" y="44"/>
                    <a:pt x="58" y="45"/>
                  </a:cubicBezTo>
                  <a:cubicBezTo>
                    <a:pt x="55" y="43"/>
                    <a:pt x="54" y="39"/>
                    <a:pt x="52" y="36"/>
                  </a:cubicBezTo>
                  <a:cubicBezTo>
                    <a:pt x="48" y="31"/>
                    <a:pt x="44" y="25"/>
                    <a:pt x="41" y="20"/>
                  </a:cubicBezTo>
                  <a:cubicBezTo>
                    <a:pt x="40" y="19"/>
                    <a:pt x="40" y="17"/>
                    <a:pt x="38" y="18"/>
                  </a:cubicBezTo>
                  <a:cubicBezTo>
                    <a:pt x="37" y="18"/>
                    <a:pt x="37" y="20"/>
                    <a:pt x="37" y="21"/>
                  </a:cubicBezTo>
                  <a:cubicBezTo>
                    <a:pt x="36" y="23"/>
                    <a:pt x="36" y="26"/>
                    <a:pt x="37" y="28"/>
                  </a:cubicBezTo>
                  <a:cubicBezTo>
                    <a:pt x="39" y="38"/>
                    <a:pt x="37" y="47"/>
                    <a:pt x="35" y="57"/>
                  </a:cubicBezTo>
                  <a:cubicBezTo>
                    <a:pt x="33" y="64"/>
                    <a:pt x="35" y="66"/>
                    <a:pt x="42" y="66"/>
                  </a:cubicBezTo>
                  <a:cubicBezTo>
                    <a:pt x="54" y="67"/>
                    <a:pt x="58" y="63"/>
                    <a:pt x="57" y="51"/>
                  </a:cubicBezTo>
                  <a:cubicBezTo>
                    <a:pt x="57" y="48"/>
                    <a:pt x="56" y="46"/>
                    <a:pt x="58" y="45"/>
                  </a:cubicBezTo>
                  <a:cubicBezTo>
                    <a:pt x="60" y="45"/>
                    <a:pt x="59" y="45"/>
                    <a:pt x="59" y="47"/>
                  </a:cubicBezTo>
                  <a:cubicBezTo>
                    <a:pt x="58" y="52"/>
                    <a:pt x="63" y="52"/>
                    <a:pt x="66" y="54"/>
                  </a:cubicBezTo>
                  <a:cubicBezTo>
                    <a:pt x="66" y="56"/>
                    <a:pt x="65" y="57"/>
                    <a:pt x="65" y="58"/>
                  </a:cubicBezTo>
                  <a:cubicBezTo>
                    <a:pt x="60" y="67"/>
                    <a:pt x="53" y="74"/>
                    <a:pt x="44" y="79"/>
                  </a:cubicBezTo>
                  <a:cubicBezTo>
                    <a:pt x="42" y="80"/>
                    <a:pt x="41" y="82"/>
                    <a:pt x="39" y="82"/>
                  </a:cubicBezTo>
                  <a:cubicBezTo>
                    <a:pt x="34" y="83"/>
                    <a:pt x="29" y="83"/>
                    <a:pt x="24" y="82"/>
                  </a:cubicBezTo>
                  <a:cubicBezTo>
                    <a:pt x="21" y="80"/>
                    <a:pt x="22" y="77"/>
                    <a:pt x="22" y="74"/>
                  </a:cubicBezTo>
                  <a:cubicBezTo>
                    <a:pt x="21" y="69"/>
                    <a:pt x="20" y="65"/>
                    <a:pt x="18" y="61"/>
                  </a:cubicBezTo>
                  <a:cubicBezTo>
                    <a:pt x="13" y="48"/>
                    <a:pt x="8" y="35"/>
                    <a:pt x="5" y="22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4" y="18"/>
                    <a:pt x="5" y="16"/>
                    <a:pt x="2" y="17"/>
                  </a:cubicBezTo>
                  <a:cubicBezTo>
                    <a:pt x="1" y="14"/>
                    <a:pt x="0" y="12"/>
                    <a:pt x="2" y="9"/>
                  </a:cubicBezTo>
                  <a:close/>
                </a:path>
              </a:pathLst>
            </a:custGeom>
            <a:solidFill>
              <a:srgbClr val="FED6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59" name="Freeform 7"/>
            <p:cNvSpPr/>
            <p:nvPr/>
          </p:nvSpPr>
          <p:spPr bwMode="auto">
            <a:xfrm>
              <a:off x="5084763" y="4570413"/>
              <a:ext cx="620713" cy="207963"/>
            </a:xfrm>
            <a:custGeom>
              <a:avLst/>
              <a:gdLst>
                <a:gd name="T0" fmla="*/ 154 w 165"/>
                <a:gd name="T1" fmla="*/ 8 h 55"/>
                <a:gd name="T2" fmla="*/ 145 w 165"/>
                <a:gd name="T3" fmla="*/ 12 h 55"/>
                <a:gd name="T4" fmla="*/ 136 w 165"/>
                <a:gd name="T5" fmla="*/ 14 h 55"/>
                <a:gd name="T6" fmla="*/ 117 w 165"/>
                <a:gd name="T7" fmla="*/ 20 h 55"/>
                <a:gd name="T8" fmla="*/ 113 w 165"/>
                <a:gd name="T9" fmla="*/ 22 h 55"/>
                <a:gd name="T10" fmla="*/ 81 w 165"/>
                <a:gd name="T11" fmla="*/ 32 h 55"/>
                <a:gd name="T12" fmla="*/ 77 w 165"/>
                <a:gd name="T13" fmla="*/ 34 h 55"/>
                <a:gd name="T14" fmla="*/ 53 w 165"/>
                <a:gd name="T15" fmla="*/ 42 h 55"/>
                <a:gd name="T16" fmla="*/ 22 w 165"/>
                <a:gd name="T17" fmla="*/ 53 h 55"/>
                <a:gd name="T18" fmla="*/ 5 w 165"/>
                <a:gd name="T19" fmla="*/ 54 h 55"/>
                <a:gd name="T20" fmla="*/ 3 w 165"/>
                <a:gd name="T21" fmla="*/ 54 h 55"/>
                <a:gd name="T22" fmla="*/ 0 w 165"/>
                <a:gd name="T23" fmla="*/ 53 h 55"/>
                <a:gd name="T24" fmla="*/ 1 w 165"/>
                <a:gd name="T25" fmla="*/ 51 h 55"/>
                <a:gd name="T26" fmla="*/ 5 w 165"/>
                <a:gd name="T27" fmla="*/ 36 h 55"/>
                <a:gd name="T28" fmla="*/ 6 w 165"/>
                <a:gd name="T29" fmla="*/ 29 h 55"/>
                <a:gd name="T30" fmla="*/ 8 w 165"/>
                <a:gd name="T31" fmla="*/ 29 h 55"/>
                <a:gd name="T32" fmla="*/ 13 w 165"/>
                <a:gd name="T33" fmla="*/ 26 h 55"/>
                <a:gd name="T34" fmla="*/ 19 w 165"/>
                <a:gd name="T35" fmla="*/ 34 h 55"/>
                <a:gd name="T36" fmla="*/ 16 w 165"/>
                <a:gd name="T37" fmla="*/ 29 h 55"/>
                <a:gd name="T38" fmla="*/ 17 w 165"/>
                <a:gd name="T39" fmla="*/ 26 h 55"/>
                <a:gd name="T40" fmla="*/ 24 w 165"/>
                <a:gd name="T41" fmla="*/ 23 h 55"/>
                <a:gd name="T42" fmla="*/ 35 w 165"/>
                <a:gd name="T43" fmla="*/ 23 h 55"/>
                <a:gd name="T44" fmla="*/ 46 w 165"/>
                <a:gd name="T45" fmla="*/ 21 h 55"/>
                <a:gd name="T46" fmla="*/ 74 w 165"/>
                <a:gd name="T47" fmla="*/ 16 h 55"/>
                <a:gd name="T48" fmla="*/ 81 w 165"/>
                <a:gd name="T49" fmla="*/ 14 h 55"/>
                <a:gd name="T50" fmla="*/ 82 w 165"/>
                <a:gd name="T51" fmla="*/ 14 h 55"/>
                <a:gd name="T52" fmla="*/ 108 w 165"/>
                <a:gd name="T53" fmla="*/ 12 h 55"/>
                <a:gd name="T54" fmla="*/ 143 w 165"/>
                <a:gd name="T55" fmla="*/ 5 h 55"/>
                <a:gd name="T56" fmla="*/ 150 w 165"/>
                <a:gd name="T57" fmla="*/ 3 h 55"/>
                <a:gd name="T58" fmla="*/ 156 w 165"/>
                <a:gd name="T59" fmla="*/ 1 h 55"/>
                <a:gd name="T60" fmla="*/ 157 w 165"/>
                <a:gd name="T61" fmla="*/ 1 h 55"/>
                <a:gd name="T62" fmla="*/ 164 w 165"/>
                <a:gd name="T63" fmla="*/ 2 h 55"/>
                <a:gd name="T64" fmla="*/ 165 w 165"/>
                <a:gd name="T65" fmla="*/ 5 h 55"/>
                <a:gd name="T66" fmla="*/ 165 w 165"/>
                <a:gd name="T67" fmla="*/ 6 h 55"/>
                <a:gd name="T68" fmla="*/ 161 w 165"/>
                <a:gd name="T69" fmla="*/ 7 h 55"/>
                <a:gd name="T70" fmla="*/ 161 w 165"/>
                <a:gd name="T71" fmla="*/ 7 h 55"/>
                <a:gd name="T72" fmla="*/ 154 w 165"/>
                <a:gd name="T73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55">
                  <a:moveTo>
                    <a:pt x="154" y="8"/>
                  </a:moveTo>
                  <a:cubicBezTo>
                    <a:pt x="151" y="9"/>
                    <a:pt x="148" y="11"/>
                    <a:pt x="145" y="12"/>
                  </a:cubicBezTo>
                  <a:cubicBezTo>
                    <a:pt x="142" y="14"/>
                    <a:pt x="139" y="13"/>
                    <a:pt x="136" y="14"/>
                  </a:cubicBezTo>
                  <a:cubicBezTo>
                    <a:pt x="130" y="16"/>
                    <a:pt x="123" y="18"/>
                    <a:pt x="117" y="20"/>
                  </a:cubicBezTo>
                  <a:cubicBezTo>
                    <a:pt x="116" y="21"/>
                    <a:pt x="115" y="21"/>
                    <a:pt x="113" y="22"/>
                  </a:cubicBezTo>
                  <a:cubicBezTo>
                    <a:pt x="102" y="24"/>
                    <a:pt x="91" y="28"/>
                    <a:pt x="81" y="32"/>
                  </a:cubicBezTo>
                  <a:cubicBezTo>
                    <a:pt x="80" y="33"/>
                    <a:pt x="78" y="33"/>
                    <a:pt x="77" y="34"/>
                  </a:cubicBezTo>
                  <a:cubicBezTo>
                    <a:pt x="68" y="35"/>
                    <a:pt x="62" y="42"/>
                    <a:pt x="53" y="42"/>
                  </a:cubicBezTo>
                  <a:cubicBezTo>
                    <a:pt x="42" y="43"/>
                    <a:pt x="33" y="49"/>
                    <a:pt x="22" y="53"/>
                  </a:cubicBezTo>
                  <a:cubicBezTo>
                    <a:pt x="17" y="55"/>
                    <a:pt x="11" y="54"/>
                    <a:pt x="5" y="54"/>
                  </a:cubicBezTo>
                  <a:cubicBezTo>
                    <a:pt x="4" y="54"/>
                    <a:pt x="4" y="54"/>
                    <a:pt x="3" y="54"/>
                  </a:cubicBezTo>
                  <a:cubicBezTo>
                    <a:pt x="2" y="54"/>
                    <a:pt x="1" y="54"/>
                    <a:pt x="0" y="53"/>
                  </a:cubicBezTo>
                  <a:cubicBezTo>
                    <a:pt x="0" y="52"/>
                    <a:pt x="0" y="52"/>
                    <a:pt x="1" y="51"/>
                  </a:cubicBezTo>
                  <a:cubicBezTo>
                    <a:pt x="5" y="47"/>
                    <a:pt x="7" y="42"/>
                    <a:pt x="5" y="36"/>
                  </a:cubicBezTo>
                  <a:cubicBezTo>
                    <a:pt x="4" y="34"/>
                    <a:pt x="3" y="31"/>
                    <a:pt x="6" y="29"/>
                  </a:cubicBezTo>
                  <a:cubicBezTo>
                    <a:pt x="6" y="29"/>
                    <a:pt x="7" y="29"/>
                    <a:pt x="8" y="29"/>
                  </a:cubicBezTo>
                  <a:cubicBezTo>
                    <a:pt x="9" y="27"/>
                    <a:pt x="10" y="25"/>
                    <a:pt x="13" y="26"/>
                  </a:cubicBezTo>
                  <a:cubicBezTo>
                    <a:pt x="15" y="27"/>
                    <a:pt x="19" y="32"/>
                    <a:pt x="19" y="34"/>
                  </a:cubicBezTo>
                  <a:cubicBezTo>
                    <a:pt x="20" y="32"/>
                    <a:pt x="18" y="30"/>
                    <a:pt x="16" y="29"/>
                  </a:cubicBezTo>
                  <a:cubicBezTo>
                    <a:pt x="15" y="28"/>
                    <a:pt x="15" y="26"/>
                    <a:pt x="17" y="26"/>
                  </a:cubicBezTo>
                  <a:cubicBezTo>
                    <a:pt x="21" y="27"/>
                    <a:pt x="22" y="24"/>
                    <a:pt x="24" y="23"/>
                  </a:cubicBezTo>
                  <a:cubicBezTo>
                    <a:pt x="27" y="22"/>
                    <a:pt x="31" y="23"/>
                    <a:pt x="35" y="23"/>
                  </a:cubicBezTo>
                  <a:cubicBezTo>
                    <a:pt x="39" y="23"/>
                    <a:pt x="42" y="22"/>
                    <a:pt x="46" y="21"/>
                  </a:cubicBezTo>
                  <a:cubicBezTo>
                    <a:pt x="55" y="18"/>
                    <a:pt x="64" y="18"/>
                    <a:pt x="74" y="16"/>
                  </a:cubicBezTo>
                  <a:cubicBezTo>
                    <a:pt x="76" y="15"/>
                    <a:pt x="78" y="15"/>
                    <a:pt x="81" y="14"/>
                  </a:cubicBezTo>
                  <a:cubicBezTo>
                    <a:pt x="81" y="14"/>
                    <a:pt x="82" y="14"/>
                    <a:pt x="82" y="14"/>
                  </a:cubicBezTo>
                  <a:cubicBezTo>
                    <a:pt x="91" y="13"/>
                    <a:pt x="99" y="12"/>
                    <a:pt x="108" y="12"/>
                  </a:cubicBezTo>
                  <a:cubicBezTo>
                    <a:pt x="120" y="11"/>
                    <a:pt x="131" y="8"/>
                    <a:pt x="143" y="5"/>
                  </a:cubicBezTo>
                  <a:cubicBezTo>
                    <a:pt x="145" y="4"/>
                    <a:pt x="148" y="4"/>
                    <a:pt x="150" y="3"/>
                  </a:cubicBezTo>
                  <a:cubicBezTo>
                    <a:pt x="152" y="2"/>
                    <a:pt x="154" y="2"/>
                    <a:pt x="156" y="1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9" y="1"/>
                    <a:pt x="162" y="0"/>
                    <a:pt x="164" y="2"/>
                  </a:cubicBezTo>
                  <a:cubicBezTo>
                    <a:pt x="164" y="3"/>
                    <a:pt x="165" y="4"/>
                    <a:pt x="165" y="5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8"/>
                    <a:pt x="162" y="6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58" y="9"/>
                    <a:pt x="156" y="7"/>
                    <a:pt x="154" y="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0" name="Freeform 8"/>
            <p:cNvSpPr/>
            <p:nvPr/>
          </p:nvSpPr>
          <p:spPr bwMode="auto">
            <a:xfrm>
              <a:off x="4835525" y="4495801"/>
              <a:ext cx="257175" cy="158750"/>
            </a:xfrm>
            <a:custGeom>
              <a:avLst/>
              <a:gdLst>
                <a:gd name="T0" fmla="*/ 2 w 68"/>
                <a:gd name="T1" fmla="*/ 27 h 42"/>
                <a:gd name="T2" fmla="*/ 5 w 68"/>
                <a:gd name="T3" fmla="*/ 25 h 42"/>
                <a:gd name="T4" fmla="*/ 25 w 68"/>
                <a:gd name="T5" fmla="*/ 8 h 42"/>
                <a:gd name="T6" fmla="*/ 26 w 68"/>
                <a:gd name="T7" fmla="*/ 6 h 42"/>
                <a:gd name="T8" fmla="*/ 35 w 68"/>
                <a:gd name="T9" fmla="*/ 0 h 42"/>
                <a:gd name="T10" fmla="*/ 40 w 68"/>
                <a:gd name="T11" fmla="*/ 0 h 42"/>
                <a:gd name="T12" fmla="*/ 43 w 68"/>
                <a:gd name="T13" fmla="*/ 0 h 42"/>
                <a:gd name="T14" fmla="*/ 49 w 68"/>
                <a:gd name="T15" fmla="*/ 0 h 42"/>
                <a:gd name="T16" fmla="*/ 53 w 68"/>
                <a:gd name="T17" fmla="*/ 5 h 42"/>
                <a:gd name="T18" fmla="*/ 59 w 68"/>
                <a:gd name="T19" fmla="*/ 13 h 42"/>
                <a:gd name="T20" fmla="*/ 59 w 68"/>
                <a:gd name="T21" fmla="*/ 15 h 42"/>
                <a:gd name="T22" fmla="*/ 49 w 68"/>
                <a:gd name="T23" fmla="*/ 24 h 42"/>
                <a:gd name="T24" fmla="*/ 61 w 68"/>
                <a:gd name="T25" fmla="*/ 21 h 42"/>
                <a:gd name="T26" fmla="*/ 63 w 68"/>
                <a:gd name="T27" fmla="*/ 21 h 42"/>
                <a:gd name="T28" fmla="*/ 67 w 68"/>
                <a:gd name="T29" fmla="*/ 38 h 42"/>
                <a:gd name="T30" fmla="*/ 65 w 68"/>
                <a:gd name="T31" fmla="*/ 41 h 42"/>
                <a:gd name="T32" fmla="*/ 65 w 68"/>
                <a:gd name="T33" fmla="*/ 42 h 42"/>
                <a:gd name="T34" fmla="*/ 35 w 68"/>
                <a:gd name="T35" fmla="*/ 38 h 42"/>
                <a:gd name="T36" fmla="*/ 30 w 68"/>
                <a:gd name="T37" fmla="*/ 36 h 42"/>
                <a:gd name="T38" fmla="*/ 8 w 68"/>
                <a:gd name="T39" fmla="*/ 37 h 42"/>
                <a:gd name="T40" fmla="*/ 2 w 68"/>
                <a:gd name="T41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42">
                  <a:moveTo>
                    <a:pt x="2" y="27"/>
                  </a:moveTo>
                  <a:cubicBezTo>
                    <a:pt x="3" y="26"/>
                    <a:pt x="4" y="25"/>
                    <a:pt x="5" y="25"/>
                  </a:cubicBezTo>
                  <a:cubicBezTo>
                    <a:pt x="12" y="20"/>
                    <a:pt x="18" y="14"/>
                    <a:pt x="25" y="8"/>
                  </a:cubicBezTo>
                  <a:cubicBezTo>
                    <a:pt x="25" y="8"/>
                    <a:pt x="26" y="7"/>
                    <a:pt x="26" y="6"/>
                  </a:cubicBezTo>
                  <a:cubicBezTo>
                    <a:pt x="27" y="2"/>
                    <a:pt x="31" y="0"/>
                    <a:pt x="35" y="0"/>
                  </a:cubicBezTo>
                  <a:cubicBezTo>
                    <a:pt x="37" y="0"/>
                    <a:pt x="39" y="1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5" y="1"/>
                    <a:pt x="47" y="0"/>
                    <a:pt x="49" y="0"/>
                  </a:cubicBezTo>
                  <a:cubicBezTo>
                    <a:pt x="51" y="1"/>
                    <a:pt x="51" y="3"/>
                    <a:pt x="53" y="5"/>
                  </a:cubicBezTo>
                  <a:cubicBezTo>
                    <a:pt x="55" y="8"/>
                    <a:pt x="58" y="10"/>
                    <a:pt x="59" y="13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7" y="19"/>
                    <a:pt x="53" y="21"/>
                    <a:pt x="49" y="24"/>
                  </a:cubicBezTo>
                  <a:cubicBezTo>
                    <a:pt x="54" y="23"/>
                    <a:pt x="59" y="27"/>
                    <a:pt x="61" y="21"/>
                  </a:cubicBezTo>
                  <a:cubicBezTo>
                    <a:pt x="62" y="20"/>
                    <a:pt x="62" y="20"/>
                    <a:pt x="63" y="21"/>
                  </a:cubicBezTo>
                  <a:cubicBezTo>
                    <a:pt x="65" y="26"/>
                    <a:pt x="68" y="32"/>
                    <a:pt x="67" y="38"/>
                  </a:cubicBezTo>
                  <a:cubicBezTo>
                    <a:pt x="67" y="40"/>
                    <a:pt x="66" y="41"/>
                    <a:pt x="65" y="41"/>
                  </a:cubicBezTo>
                  <a:cubicBezTo>
                    <a:pt x="64" y="42"/>
                    <a:pt x="65" y="42"/>
                    <a:pt x="65" y="42"/>
                  </a:cubicBezTo>
                  <a:cubicBezTo>
                    <a:pt x="55" y="39"/>
                    <a:pt x="44" y="40"/>
                    <a:pt x="35" y="38"/>
                  </a:cubicBezTo>
                  <a:cubicBezTo>
                    <a:pt x="33" y="37"/>
                    <a:pt x="32" y="36"/>
                    <a:pt x="30" y="36"/>
                  </a:cubicBezTo>
                  <a:cubicBezTo>
                    <a:pt x="23" y="38"/>
                    <a:pt x="16" y="37"/>
                    <a:pt x="8" y="37"/>
                  </a:cubicBezTo>
                  <a:cubicBezTo>
                    <a:pt x="2" y="36"/>
                    <a:pt x="0" y="33"/>
                    <a:pt x="2" y="27"/>
                  </a:cubicBezTo>
                  <a:close/>
                </a:path>
              </a:pathLst>
            </a:custGeom>
            <a:solidFill>
              <a:srgbClr val="F8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1" name="Freeform 9"/>
            <p:cNvSpPr/>
            <p:nvPr/>
          </p:nvSpPr>
          <p:spPr bwMode="auto">
            <a:xfrm>
              <a:off x="6245225" y="4081463"/>
              <a:ext cx="176213" cy="331788"/>
            </a:xfrm>
            <a:custGeom>
              <a:avLst/>
              <a:gdLst>
                <a:gd name="T0" fmla="*/ 28 w 47"/>
                <a:gd name="T1" fmla="*/ 3 h 88"/>
                <a:gd name="T2" fmla="*/ 29 w 47"/>
                <a:gd name="T3" fmla="*/ 11 h 88"/>
                <a:gd name="T4" fmla="*/ 37 w 47"/>
                <a:gd name="T5" fmla="*/ 36 h 88"/>
                <a:gd name="T6" fmla="*/ 41 w 47"/>
                <a:gd name="T7" fmla="*/ 47 h 88"/>
                <a:gd name="T8" fmla="*/ 43 w 47"/>
                <a:gd name="T9" fmla="*/ 59 h 88"/>
                <a:gd name="T10" fmla="*/ 45 w 47"/>
                <a:gd name="T11" fmla="*/ 69 h 88"/>
                <a:gd name="T12" fmla="*/ 47 w 47"/>
                <a:gd name="T13" fmla="*/ 79 h 88"/>
                <a:gd name="T14" fmla="*/ 43 w 47"/>
                <a:gd name="T15" fmla="*/ 83 h 88"/>
                <a:gd name="T16" fmla="*/ 23 w 47"/>
                <a:gd name="T17" fmla="*/ 88 h 88"/>
                <a:gd name="T18" fmla="*/ 21 w 47"/>
                <a:gd name="T19" fmla="*/ 88 h 88"/>
                <a:gd name="T20" fmla="*/ 21 w 47"/>
                <a:gd name="T21" fmla="*/ 87 h 88"/>
                <a:gd name="T22" fmla="*/ 27 w 47"/>
                <a:gd name="T23" fmla="*/ 78 h 88"/>
                <a:gd name="T24" fmla="*/ 32 w 47"/>
                <a:gd name="T25" fmla="*/ 80 h 88"/>
                <a:gd name="T26" fmla="*/ 36 w 47"/>
                <a:gd name="T27" fmla="*/ 68 h 88"/>
                <a:gd name="T28" fmla="*/ 31 w 47"/>
                <a:gd name="T29" fmla="*/ 53 h 88"/>
                <a:gd name="T30" fmla="*/ 29 w 47"/>
                <a:gd name="T31" fmla="*/ 49 h 88"/>
                <a:gd name="T32" fmla="*/ 17 w 47"/>
                <a:gd name="T33" fmla="*/ 47 h 88"/>
                <a:gd name="T34" fmla="*/ 16 w 47"/>
                <a:gd name="T35" fmla="*/ 49 h 88"/>
                <a:gd name="T36" fmla="*/ 16 w 47"/>
                <a:gd name="T37" fmla="*/ 56 h 88"/>
                <a:gd name="T38" fmla="*/ 17 w 47"/>
                <a:gd name="T39" fmla="*/ 59 h 88"/>
                <a:gd name="T40" fmla="*/ 18 w 47"/>
                <a:gd name="T41" fmla="*/ 63 h 88"/>
                <a:gd name="T42" fmla="*/ 17 w 47"/>
                <a:gd name="T43" fmla="*/ 68 h 88"/>
                <a:gd name="T44" fmla="*/ 9 w 47"/>
                <a:gd name="T45" fmla="*/ 39 h 88"/>
                <a:gd name="T46" fmla="*/ 8 w 47"/>
                <a:gd name="T47" fmla="*/ 35 h 88"/>
                <a:gd name="T48" fmla="*/ 6 w 47"/>
                <a:gd name="T49" fmla="*/ 29 h 88"/>
                <a:gd name="T50" fmla="*/ 1 w 47"/>
                <a:gd name="T51" fmla="*/ 11 h 88"/>
                <a:gd name="T52" fmla="*/ 1 w 47"/>
                <a:gd name="T53" fmla="*/ 10 h 88"/>
                <a:gd name="T54" fmla="*/ 0 w 47"/>
                <a:gd name="T55" fmla="*/ 9 h 88"/>
                <a:gd name="T56" fmla="*/ 24 w 47"/>
                <a:gd name="T57" fmla="*/ 0 h 88"/>
                <a:gd name="T58" fmla="*/ 28 w 47"/>
                <a:gd name="T5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88">
                  <a:moveTo>
                    <a:pt x="28" y="3"/>
                  </a:moveTo>
                  <a:cubicBezTo>
                    <a:pt x="28" y="6"/>
                    <a:pt x="28" y="8"/>
                    <a:pt x="29" y="11"/>
                  </a:cubicBezTo>
                  <a:cubicBezTo>
                    <a:pt x="32" y="19"/>
                    <a:pt x="35" y="28"/>
                    <a:pt x="37" y="36"/>
                  </a:cubicBezTo>
                  <a:cubicBezTo>
                    <a:pt x="38" y="40"/>
                    <a:pt x="40" y="43"/>
                    <a:pt x="41" y="47"/>
                  </a:cubicBezTo>
                  <a:cubicBezTo>
                    <a:pt x="42" y="51"/>
                    <a:pt x="42" y="55"/>
                    <a:pt x="43" y="59"/>
                  </a:cubicBezTo>
                  <a:cubicBezTo>
                    <a:pt x="42" y="63"/>
                    <a:pt x="45" y="66"/>
                    <a:pt x="45" y="69"/>
                  </a:cubicBezTo>
                  <a:cubicBezTo>
                    <a:pt x="46" y="73"/>
                    <a:pt x="47" y="76"/>
                    <a:pt x="47" y="79"/>
                  </a:cubicBezTo>
                  <a:cubicBezTo>
                    <a:pt x="47" y="82"/>
                    <a:pt x="45" y="83"/>
                    <a:pt x="43" y="83"/>
                  </a:cubicBezTo>
                  <a:cubicBezTo>
                    <a:pt x="36" y="83"/>
                    <a:pt x="30" y="87"/>
                    <a:pt x="23" y="88"/>
                  </a:cubicBezTo>
                  <a:cubicBezTo>
                    <a:pt x="23" y="88"/>
                    <a:pt x="22" y="88"/>
                    <a:pt x="21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85"/>
                    <a:pt x="24" y="81"/>
                    <a:pt x="27" y="78"/>
                  </a:cubicBezTo>
                  <a:cubicBezTo>
                    <a:pt x="29" y="78"/>
                    <a:pt x="31" y="78"/>
                    <a:pt x="32" y="80"/>
                  </a:cubicBezTo>
                  <a:cubicBezTo>
                    <a:pt x="33" y="76"/>
                    <a:pt x="36" y="73"/>
                    <a:pt x="36" y="68"/>
                  </a:cubicBezTo>
                  <a:cubicBezTo>
                    <a:pt x="35" y="63"/>
                    <a:pt x="33" y="58"/>
                    <a:pt x="31" y="53"/>
                  </a:cubicBezTo>
                  <a:cubicBezTo>
                    <a:pt x="30" y="52"/>
                    <a:pt x="29" y="51"/>
                    <a:pt x="29" y="49"/>
                  </a:cubicBezTo>
                  <a:cubicBezTo>
                    <a:pt x="25" y="45"/>
                    <a:pt x="22" y="44"/>
                    <a:pt x="17" y="47"/>
                  </a:cubicBezTo>
                  <a:cubicBezTo>
                    <a:pt x="17" y="47"/>
                    <a:pt x="17" y="48"/>
                    <a:pt x="16" y="49"/>
                  </a:cubicBezTo>
                  <a:cubicBezTo>
                    <a:pt x="15" y="51"/>
                    <a:pt x="15" y="53"/>
                    <a:pt x="16" y="56"/>
                  </a:cubicBezTo>
                  <a:cubicBezTo>
                    <a:pt x="16" y="57"/>
                    <a:pt x="16" y="58"/>
                    <a:pt x="17" y="59"/>
                  </a:cubicBezTo>
                  <a:cubicBezTo>
                    <a:pt x="17" y="61"/>
                    <a:pt x="17" y="62"/>
                    <a:pt x="18" y="63"/>
                  </a:cubicBezTo>
                  <a:cubicBezTo>
                    <a:pt x="18" y="65"/>
                    <a:pt x="18" y="67"/>
                    <a:pt x="17" y="68"/>
                  </a:cubicBezTo>
                  <a:cubicBezTo>
                    <a:pt x="14" y="59"/>
                    <a:pt x="12" y="49"/>
                    <a:pt x="9" y="39"/>
                  </a:cubicBezTo>
                  <a:cubicBezTo>
                    <a:pt x="9" y="38"/>
                    <a:pt x="8" y="36"/>
                    <a:pt x="8" y="35"/>
                  </a:cubicBezTo>
                  <a:cubicBezTo>
                    <a:pt x="7" y="33"/>
                    <a:pt x="6" y="31"/>
                    <a:pt x="6" y="29"/>
                  </a:cubicBezTo>
                  <a:cubicBezTo>
                    <a:pt x="7" y="23"/>
                    <a:pt x="4" y="17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26" y="0"/>
                    <a:pt x="27" y="2"/>
                    <a:pt x="28" y="3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2" name="Freeform 10"/>
            <p:cNvSpPr/>
            <p:nvPr/>
          </p:nvSpPr>
          <p:spPr bwMode="auto">
            <a:xfrm>
              <a:off x="5789613" y="4141788"/>
              <a:ext cx="447675" cy="142875"/>
            </a:xfrm>
            <a:custGeom>
              <a:avLst/>
              <a:gdLst>
                <a:gd name="T0" fmla="*/ 85 w 119"/>
                <a:gd name="T1" fmla="*/ 3 h 38"/>
                <a:gd name="T2" fmla="*/ 97 w 119"/>
                <a:gd name="T3" fmla="*/ 1 h 38"/>
                <a:gd name="T4" fmla="*/ 119 w 119"/>
                <a:gd name="T5" fmla="*/ 4 h 38"/>
                <a:gd name="T6" fmla="*/ 95 w 119"/>
                <a:gd name="T7" fmla="*/ 13 h 38"/>
                <a:gd name="T8" fmla="*/ 78 w 119"/>
                <a:gd name="T9" fmla="*/ 19 h 38"/>
                <a:gd name="T10" fmla="*/ 52 w 119"/>
                <a:gd name="T11" fmla="*/ 26 h 38"/>
                <a:gd name="T12" fmla="*/ 36 w 119"/>
                <a:gd name="T13" fmla="*/ 30 h 38"/>
                <a:gd name="T14" fmla="*/ 35 w 119"/>
                <a:gd name="T15" fmla="*/ 28 h 38"/>
                <a:gd name="T16" fmla="*/ 38 w 119"/>
                <a:gd name="T17" fmla="*/ 26 h 38"/>
                <a:gd name="T18" fmla="*/ 44 w 119"/>
                <a:gd name="T19" fmla="*/ 26 h 38"/>
                <a:gd name="T20" fmla="*/ 45 w 119"/>
                <a:gd name="T21" fmla="*/ 24 h 38"/>
                <a:gd name="T22" fmla="*/ 43 w 119"/>
                <a:gd name="T23" fmla="*/ 22 h 38"/>
                <a:gd name="T24" fmla="*/ 25 w 119"/>
                <a:gd name="T25" fmla="*/ 28 h 38"/>
                <a:gd name="T26" fmla="*/ 19 w 119"/>
                <a:gd name="T27" fmla="*/ 32 h 38"/>
                <a:gd name="T28" fmla="*/ 17 w 119"/>
                <a:gd name="T29" fmla="*/ 33 h 38"/>
                <a:gd name="T30" fmla="*/ 14 w 119"/>
                <a:gd name="T31" fmla="*/ 34 h 38"/>
                <a:gd name="T32" fmla="*/ 14 w 119"/>
                <a:gd name="T33" fmla="*/ 31 h 38"/>
                <a:gd name="T34" fmla="*/ 5 w 119"/>
                <a:gd name="T35" fmla="*/ 35 h 38"/>
                <a:gd name="T36" fmla="*/ 0 w 119"/>
                <a:gd name="T37" fmla="*/ 32 h 38"/>
                <a:gd name="T38" fmla="*/ 1 w 119"/>
                <a:gd name="T39" fmla="*/ 30 h 38"/>
                <a:gd name="T40" fmla="*/ 8 w 119"/>
                <a:gd name="T41" fmla="*/ 27 h 38"/>
                <a:gd name="T42" fmla="*/ 14 w 119"/>
                <a:gd name="T43" fmla="*/ 26 h 38"/>
                <a:gd name="T44" fmla="*/ 19 w 119"/>
                <a:gd name="T45" fmla="*/ 24 h 38"/>
                <a:gd name="T46" fmla="*/ 24 w 119"/>
                <a:gd name="T47" fmla="*/ 22 h 38"/>
                <a:gd name="T48" fmla="*/ 32 w 119"/>
                <a:gd name="T49" fmla="*/ 19 h 38"/>
                <a:gd name="T50" fmla="*/ 38 w 119"/>
                <a:gd name="T51" fmla="*/ 17 h 38"/>
                <a:gd name="T52" fmla="*/ 69 w 119"/>
                <a:gd name="T53" fmla="*/ 7 h 38"/>
                <a:gd name="T54" fmla="*/ 74 w 119"/>
                <a:gd name="T55" fmla="*/ 5 h 38"/>
                <a:gd name="T56" fmla="*/ 85 w 119"/>
                <a:gd name="T57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9" h="38">
                  <a:moveTo>
                    <a:pt x="85" y="3"/>
                  </a:moveTo>
                  <a:cubicBezTo>
                    <a:pt x="89" y="3"/>
                    <a:pt x="93" y="2"/>
                    <a:pt x="97" y="1"/>
                  </a:cubicBezTo>
                  <a:cubicBezTo>
                    <a:pt x="104" y="0"/>
                    <a:pt x="112" y="2"/>
                    <a:pt x="119" y="4"/>
                  </a:cubicBezTo>
                  <a:cubicBezTo>
                    <a:pt x="111" y="8"/>
                    <a:pt x="104" y="12"/>
                    <a:pt x="95" y="13"/>
                  </a:cubicBezTo>
                  <a:cubicBezTo>
                    <a:pt x="90" y="15"/>
                    <a:pt x="84" y="17"/>
                    <a:pt x="78" y="19"/>
                  </a:cubicBezTo>
                  <a:cubicBezTo>
                    <a:pt x="70" y="21"/>
                    <a:pt x="61" y="23"/>
                    <a:pt x="52" y="26"/>
                  </a:cubicBezTo>
                  <a:cubicBezTo>
                    <a:pt x="47" y="27"/>
                    <a:pt x="42" y="31"/>
                    <a:pt x="36" y="30"/>
                  </a:cubicBezTo>
                  <a:cubicBezTo>
                    <a:pt x="35" y="30"/>
                    <a:pt x="34" y="29"/>
                    <a:pt x="35" y="28"/>
                  </a:cubicBezTo>
                  <a:cubicBezTo>
                    <a:pt x="35" y="26"/>
                    <a:pt x="37" y="26"/>
                    <a:pt x="38" y="26"/>
                  </a:cubicBezTo>
                  <a:cubicBezTo>
                    <a:pt x="40" y="27"/>
                    <a:pt x="42" y="27"/>
                    <a:pt x="44" y="26"/>
                  </a:cubicBezTo>
                  <a:cubicBezTo>
                    <a:pt x="45" y="26"/>
                    <a:pt x="46" y="25"/>
                    <a:pt x="45" y="24"/>
                  </a:cubicBezTo>
                  <a:cubicBezTo>
                    <a:pt x="45" y="23"/>
                    <a:pt x="44" y="22"/>
                    <a:pt x="43" y="22"/>
                  </a:cubicBezTo>
                  <a:cubicBezTo>
                    <a:pt x="36" y="23"/>
                    <a:pt x="30" y="22"/>
                    <a:pt x="25" y="28"/>
                  </a:cubicBezTo>
                  <a:cubicBezTo>
                    <a:pt x="24" y="30"/>
                    <a:pt x="21" y="30"/>
                    <a:pt x="19" y="32"/>
                  </a:cubicBezTo>
                  <a:cubicBezTo>
                    <a:pt x="18" y="32"/>
                    <a:pt x="17" y="32"/>
                    <a:pt x="17" y="33"/>
                  </a:cubicBezTo>
                  <a:cubicBezTo>
                    <a:pt x="16" y="34"/>
                    <a:pt x="16" y="35"/>
                    <a:pt x="14" y="34"/>
                  </a:cubicBezTo>
                  <a:cubicBezTo>
                    <a:pt x="14" y="34"/>
                    <a:pt x="14" y="34"/>
                    <a:pt x="14" y="31"/>
                  </a:cubicBezTo>
                  <a:cubicBezTo>
                    <a:pt x="11" y="32"/>
                    <a:pt x="8" y="34"/>
                    <a:pt x="5" y="35"/>
                  </a:cubicBezTo>
                  <a:cubicBezTo>
                    <a:pt x="2" y="38"/>
                    <a:pt x="1" y="33"/>
                    <a:pt x="0" y="32"/>
                  </a:cubicBezTo>
                  <a:cubicBezTo>
                    <a:pt x="0" y="31"/>
                    <a:pt x="0" y="31"/>
                    <a:pt x="1" y="30"/>
                  </a:cubicBezTo>
                  <a:cubicBezTo>
                    <a:pt x="3" y="29"/>
                    <a:pt x="6" y="28"/>
                    <a:pt x="8" y="27"/>
                  </a:cubicBezTo>
                  <a:cubicBezTo>
                    <a:pt x="10" y="26"/>
                    <a:pt x="12" y="26"/>
                    <a:pt x="14" y="26"/>
                  </a:cubicBezTo>
                  <a:cubicBezTo>
                    <a:pt x="16" y="25"/>
                    <a:pt x="17" y="24"/>
                    <a:pt x="19" y="24"/>
                  </a:cubicBezTo>
                  <a:cubicBezTo>
                    <a:pt x="20" y="22"/>
                    <a:pt x="22" y="22"/>
                    <a:pt x="24" y="22"/>
                  </a:cubicBezTo>
                  <a:cubicBezTo>
                    <a:pt x="27" y="21"/>
                    <a:pt x="29" y="20"/>
                    <a:pt x="32" y="19"/>
                  </a:cubicBezTo>
                  <a:cubicBezTo>
                    <a:pt x="34" y="18"/>
                    <a:pt x="36" y="18"/>
                    <a:pt x="38" y="17"/>
                  </a:cubicBezTo>
                  <a:cubicBezTo>
                    <a:pt x="48" y="14"/>
                    <a:pt x="58" y="10"/>
                    <a:pt x="69" y="7"/>
                  </a:cubicBezTo>
                  <a:cubicBezTo>
                    <a:pt x="71" y="6"/>
                    <a:pt x="73" y="6"/>
                    <a:pt x="74" y="5"/>
                  </a:cubicBezTo>
                  <a:cubicBezTo>
                    <a:pt x="78" y="4"/>
                    <a:pt x="81" y="2"/>
                    <a:pt x="85" y="3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3" name="Freeform 11"/>
            <p:cNvSpPr/>
            <p:nvPr/>
          </p:nvSpPr>
          <p:spPr bwMode="auto">
            <a:xfrm>
              <a:off x="5946775" y="4348163"/>
              <a:ext cx="312738" cy="180975"/>
            </a:xfrm>
            <a:custGeom>
              <a:avLst/>
              <a:gdLst>
                <a:gd name="T0" fmla="*/ 59 w 83"/>
                <a:gd name="T1" fmla="*/ 0 h 48"/>
                <a:gd name="T2" fmla="*/ 61 w 83"/>
                <a:gd name="T3" fmla="*/ 7 h 48"/>
                <a:gd name="T4" fmla="*/ 67 w 83"/>
                <a:gd name="T5" fmla="*/ 4 h 48"/>
                <a:gd name="T6" fmla="*/ 70 w 83"/>
                <a:gd name="T7" fmla="*/ 9 h 48"/>
                <a:gd name="T8" fmla="*/ 75 w 83"/>
                <a:gd name="T9" fmla="*/ 5 h 48"/>
                <a:gd name="T10" fmla="*/ 68 w 83"/>
                <a:gd name="T11" fmla="*/ 0 h 48"/>
                <a:gd name="T12" fmla="*/ 83 w 83"/>
                <a:gd name="T13" fmla="*/ 2 h 48"/>
                <a:gd name="T14" fmla="*/ 81 w 83"/>
                <a:gd name="T15" fmla="*/ 5 h 48"/>
                <a:gd name="T16" fmla="*/ 79 w 83"/>
                <a:gd name="T17" fmla="*/ 11 h 48"/>
                <a:gd name="T18" fmla="*/ 78 w 83"/>
                <a:gd name="T19" fmla="*/ 14 h 48"/>
                <a:gd name="T20" fmla="*/ 82 w 83"/>
                <a:gd name="T21" fmla="*/ 17 h 48"/>
                <a:gd name="T22" fmla="*/ 81 w 83"/>
                <a:gd name="T23" fmla="*/ 18 h 48"/>
                <a:gd name="T24" fmla="*/ 73 w 83"/>
                <a:gd name="T25" fmla="*/ 22 h 48"/>
                <a:gd name="T26" fmla="*/ 63 w 83"/>
                <a:gd name="T27" fmla="*/ 22 h 48"/>
                <a:gd name="T28" fmla="*/ 58 w 83"/>
                <a:gd name="T29" fmla="*/ 29 h 48"/>
                <a:gd name="T30" fmla="*/ 25 w 83"/>
                <a:gd name="T31" fmla="*/ 41 h 48"/>
                <a:gd name="T32" fmla="*/ 3 w 83"/>
                <a:gd name="T33" fmla="*/ 48 h 48"/>
                <a:gd name="T34" fmla="*/ 0 w 83"/>
                <a:gd name="T35" fmla="*/ 47 h 48"/>
                <a:gd name="T36" fmla="*/ 8 w 83"/>
                <a:gd name="T37" fmla="*/ 41 h 48"/>
                <a:gd name="T38" fmla="*/ 16 w 83"/>
                <a:gd name="T39" fmla="*/ 31 h 48"/>
                <a:gd name="T40" fmla="*/ 16 w 83"/>
                <a:gd name="T41" fmla="*/ 30 h 48"/>
                <a:gd name="T42" fmla="*/ 31 w 83"/>
                <a:gd name="T43" fmla="*/ 27 h 48"/>
                <a:gd name="T44" fmla="*/ 38 w 83"/>
                <a:gd name="T45" fmla="*/ 26 h 48"/>
                <a:gd name="T46" fmla="*/ 42 w 83"/>
                <a:gd name="T47" fmla="*/ 22 h 48"/>
                <a:gd name="T48" fmla="*/ 43 w 83"/>
                <a:gd name="T49" fmla="*/ 21 h 48"/>
                <a:gd name="T50" fmla="*/ 56 w 83"/>
                <a:gd name="T51" fmla="*/ 8 h 48"/>
                <a:gd name="T52" fmla="*/ 58 w 83"/>
                <a:gd name="T53" fmla="*/ 0 h 48"/>
                <a:gd name="T54" fmla="*/ 59 w 83"/>
                <a:gd name="T5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48">
                  <a:moveTo>
                    <a:pt x="59" y="0"/>
                  </a:moveTo>
                  <a:cubicBezTo>
                    <a:pt x="59" y="3"/>
                    <a:pt x="58" y="6"/>
                    <a:pt x="61" y="7"/>
                  </a:cubicBezTo>
                  <a:cubicBezTo>
                    <a:pt x="63" y="8"/>
                    <a:pt x="65" y="5"/>
                    <a:pt x="67" y="4"/>
                  </a:cubicBezTo>
                  <a:cubicBezTo>
                    <a:pt x="68" y="6"/>
                    <a:pt x="67" y="9"/>
                    <a:pt x="70" y="9"/>
                  </a:cubicBezTo>
                  <a:cubicBezTo>
                    <a:pt x="72" y="8"/>
                    <a:pt x="75" y="10"/>
                    <a:pt x="75" y="5"/>
                  </a:cubicBezTo>
                  <a:cubicBezTo>
                    <a:pt x="68" y="9"/>
                    <a:pt x="70" y="3"/>
                    <a:pt x="68" y="0"/>
                  </a:cubicBezTo>
                  <a:cubicBezTo>
                    <a:pt x="73" y="1"/>
                    <a:pt x="77" y="6"/>
                    <a:pt x="83" y="2"/>
                  </a:cubicBezTo>
                  <a:cubicBezTo>
                    <a:pt x="83" y="4"/>
                    <a:pt x="82" y="4"/>
                    <a:pt x="81" y="5"/>
                  </a:cubicBezTo>
                  <a:cubicBezTo>
                    <a:pt x="79" y="6"/>
                    <a:pt x="76" y="8"/>
                    <a:pt x="79" y="11"/>
                  </a:cubicBezTo>
                  <a:cubicBezTo>
                    <a:pt x="81" y="13"/>
                    <a:pt x="76" y="12"/>
                    <a:pt x="78" y="14"/>
                  </a:cubicBezTo>
                  <a:cubicBezTo>
                    <a:pt x="79" y="16"/>
                    <a:pt x="81" y="15"/>
                    <a:pt x="82" y="17"/>
                  </a:cubicBezTo>
                  <a:cubicBezTo>
                    <a:pt x="82" y="17"/>
                    <a:pt x="82" y="18"/>
                    <a:pt x="81" y="18"/>
                  </a:cubicBezTo>
                  <a:cubicBezTo>
                    <a:pt x="79" y="21"/>
                    <a:pt x="77" y="23"/>
                    <a:pt x="73" y="22"/>
                  </a:cubicBezTo>
                  <a:cubicBezTo>
                    <a:pt x="70" y="22"/>
                    <a:pt x="66" y="22"/>
                    <a:pt x="63" y="22"/>
                  </a:cubicBezTo>
                  <a:cubicBezTo>
                    <a:pt x="59" y="23"/>
                    <a:pt x="57" y="25"/>
                    <a:pt x="58" y="29"/>
                  </a:cubicBezTo>
                  <a:cubicBezTo>
                    <a:pt x="47" y="33"/>
                    <a:pt x="36" y="38"/>
                    <a:pt x="25" y="41"/>
                  </a:cubicBezTo>
                  <a:cubicBezTo>
                    <a:pt x="17" y="43"/>
                    <a:pt x="10" y="46"/>
                    <a:pt x="3" y="48"/>
                  </a:cubicBezTo>
                  <a:cubicBezTo>
                    <a:pt x="2" y="48"/>
                    <a:pt x="1" y="48"/>
                    <a:pt x="0" y="47"/>
                  </a:cubicBezTo>
                  <a:cubicBezTo>
                    <a:pt x="3" y="44"/>
                    <a:pt x="6" y="43"/>
                    <a:pt x="8" y="41"/>
                  </a:cubicBezTo>
                  <a:cubicBezTo>
                    <a:pt x="11" y="38"/>
                    <a:pt x="16" y="36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21" y="27"/>
                    <a:pt x="26" y="28"/>
                    <a:pt x="31" y="27"/>
                  </a:cubicBezTo>
                  <a:cubicBezTo>
                    <a:pt x="34" y="27"/>
                    <a:pt x="36" y="26"/>
                    <a:pt x="38" y="26"/>
                  </a:cubicBezTo>
                  <a:cubicBezTo>
                    <a:pt x="41" y="26"/>
                    <a:pt x="42" y="25"/>
                    <a:pt x="42" y="22"/>
                  </a:cubicBezTo>
                  <a:cubicBezTo>
                    <a:pt x="42" y="22"/>
                    <a:pt x="43" y="21"/>
                    <a:pt x="43" y="21"/>
                  </a:cubicBezTo>
                  <a:cubicBezTo>
                    <a:pt x="49" y="18"/>
                    <a:pt x="54" y="15"/>
                    <a:pt x="56" y="8"/>
                  </a:cubicBezTo>
                  <a:cubicBezTo>
                    <a:pt x="56" y="6"/>
                    <a:pt x="56" y="3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4" name="Freeform 12"/>
            <p:cNvSpPr/>
            <p:nvPr/>
          </p:nvSpPr>
          <p:spPr bwMode="auto">
            <a:xfrm>
              <a:off x="5140325" y="4254501"/>
              <a:ext cx="652463" cy="195263"/>
            </a:xfrm>
            <a:custGeom>
              <a:avLst/>
              <a:gdLst>
                <a:gd name="T0" fmla="*/ 173 w 173"/>
                <a:gd name="T1" fmla="*/ 0 h 52"/>
                <a:gd name="T2" fmla="*/ 172 w 173"/>
                <a:gd name="T3" fmla="*/ 1 h 52"/>
                <a:gd name="T4" fmla="*/ 155 w 173"/>
                <a:gd name="T5" fmla="*/ 7 h 52"/>
                <a:gd name="T6" fmla="*/ 122 w 173"/>
                <a:gd name="T7" fmla="*/ 18 h 52"/>
                <a:gd name="T8" fmla="*/ 106 w 173"/>
                <a:gd name="T9" fmla="*/ 22 h 52"/>
                <a:gd name="T10" fmla="*/ 74 w 173"/>
                <a:gd name="T11" fmla="*/ 30 h 52"/>
                <a:gd name="T12" fmla="*/ 35 w 173"/>
                <a:gd name="T13" fmla="*/ 42 h 52"/>
                <a:gd name="T14" fmla="*/ 8 w 173"/>
                <a:gd name="T15" fmla="*/ 50 h 52"/>
                <a:gd name="T16" fmla="*/ 1 w 173"/>
                <a:gd name="T17" fmla="*/ 50 h 52"/>
                <a:gd name="T18" fmla="*/ 2 w 173"/>
                <a:gd name="T19" fmla="*/ 45 h 52"/>
                <a:gd name="T20" fmla="*/ 12 w 173"/>
                <a:gd name="T21" fmla="*/ 41 h 52"/>
                <a:gd name="T22" fmla="*/ 31 w 173"/>
                <a:gd name="T23" fmla="*/ 35 h 52"/>
                <a:gd name="T24" fmla="*/ 39 w 173"/>
                <a:gd name="T25" fmla="*/ 33 h 52"/>
                <a:gd name="T26" fmla="*/ 56 w 173"/>
                <a:gd name="T27" fmla="*/ 28 h 52"/>
                <a:gd name="T28" fmla="*/ 62 w 173"/>
                <a:gd name="T29" fmla="*/ 27 h 52"/>
                <a:gd name="T30" fmla="*/ 79 w 173"/>
                <a:gd name="T31" fmla="*/ 23 h 52"/>
                <a:gd name="T32" fmla="*/ 84 w 173"/>
                <a:gd name="T33" fmla="*/ 22 h 52"/>
                <a:gd name="T34" fmla="*/ 117 w 173"/>
                <a:gd name="T35" fmla="*/ 14 h 52"/>
                <a:gd name="T36" fmla="*/ 128 w 173"/>
                <a:gd name="T37" fmla="*/ 10 h 52"/>
                <a:gd name="T38" fmla="*/ 138 w 173"/>
                <a:gd name="T39" fmla="*/ 7 h 52"/>
                <a:gd name="T40" fmla="*/ 145 w 173"/>
                <a:gd name="T41" fmla="*/ 6 h 52"/>
                <a:gd name="T42" fmla="*/ 152 w 173"/>
                <a:gd name="T43" fmla="*/ 4 h 52"/>
                <a:gd name="T44" fmla="*/ 158 w 173"/>
                <a:gd name="T45" fmla="*/ 2 h 52"/>
                <a:gd name="T46" fmla="*/ 173 w 173"/>
                <a:gd name="T4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" h="52">
                  <a:moveTo>
                    <a:pt x="173" y="0"/>
                  </a:moveTo>
                  <a:cubicBezTo>
                    <a:pt x="173" y="1"/>
                    <a:pt x="172" y="1"/>
                    <a:pt x="172" y="1"/>
                  </a:cubicBezTo>
                  <a:cubicBezTo>
                    <a:pt x="167" y="5"/>
                    <a:pt x="160" y="5"/>
                    <a:pt x="155" y="7"/>
                  </a:cubicBezTo>
                  <a:cubicBezTo>
                    <a:pt x="144" y="11"/>
                    <a:pt x="133" y="15"/>
                    <a:pt x="122" y="18"/>
                  </a:cubicBezTo>
                  <a:cubicBezTo>
                    <a:pt x="117" y="20"/>
                    <a:pt x="112" y="21"/>
                    <a:pt x="106" y="22"/>
                  </a:cubicBezTo>
                  <a:cubicBezTo>
                    <a:pt x="95" y="25"/>
                    <a:pt x="84" y="27"/>
                    <a:pt x="74" y="30"/>
                  </a:cubicBezTo>
                  <a:cubicBezTo>
                    <a:pt x="60" y="33"/>
                    <a:pt x="48" y="38"/>
                    <a:pt x="35" y="42"/>
                  </a:cubicBezTo>
                  <a:cubicBezTo>
                    <a:pt x="26" y="44"/>
                    <a:pt x="17" y="47"/>
                    <a:pt x="8" y="50"/>
                  </a:cubicBezTo>
                  <a:cubicBezTo>
                    <a:pt x="6" y="51"/>
                    <a:pt x="3" y="52"/>
                    <a:pt x="1" y="50"/>
                  </a:cubicBezTo>
                  <a:cubicBezTo>
                    <a:pt x="0" y="48"/>
                    <a:pt x="0" y="46"/>
                    <a:pt x="2" y="45"/>
                  </a:cubicBezTo>
                  <a:cubicBezTo>
                    <a:pt x="5" y="42"/>
                    <a:pt x="9" y="42"/>
                    <a:pt x="12" y="41"/>
                  </a:cubicBezTo>
                  <a:cubicBezTo>
                    <a:pt x="19" y="39"/>
                    <a:pt x="25" y="37"/>
                    <a:pt x="31" y="35"/>
                  </a:cubicBezTo>
                  <a:cubicBezTo>
                    <a:pt x="34" y="34"/>
                    <a:pt x="37" y="34"/>
                    <a:pt x="39" y="33"/>
                  </a:cubicBezTo>
                  <a:cubicBezTo>
                    <a:pt x="44" y="30"/>
                    <a:pt x="51" y="30"/>
                    <a:pt x="56" y="28"/>
                  </a:cubicBezTo>
                  <a:cubicBezTo>
                    <a:pt x="58" y="27"/>
                    <a:pt x="60" y="28"/>
                    <a:pt x="62" y="27"/>
                  </a:cubicBezTo>
                  <a:cubicBezTo>
                    <a:pt x="68" y="27"/>
                    <a:pt x="74" y="24"/>
                    <a:pt x="79" y="23"/>
                  </a:cubicBezTo>
                  <a:cubicBezTo>
                    <a:pt x="81" y="22"/>
                    <a:pt x="83" y="23"/>
                    <a:pt x="84" y="22"/>
                  </a:cubicBezTo>
                  <a:cubicBezTo>
                    <a:pt x="95" y="19"/>
                    <a:pt x="106" y="17"/>
                    <a:pt x="117" y="14"/>
                  </a:cubicBezTo>
                  <a:cubicBezTo>
                    <a:pt x="120" y="12"/>
                    <a:pt x="125" y="12"/>
                    <a:pt x="128" y="10"/>
                  </a:cubicBezTo>
                  <a:cubicBezTo>
                    <a:pt x="132" y="10"/>
                    <a:pt x="135" y="9"/>
                    <a:pt x="138" y="7"/>
                  </a:cubicBezTo>
                  <a:cubicBezTo>
                    <a:pt x="140" y="6"/>
                    <a:pt x="143" y="7"/>
                    <a:pt x="145" y="6"/>
                  </a:cubicBezTo>
                  <a:cubicBezTo>
                    <a:pt x="147" y="5"/>
                    <a:pt x="150" y="5"/>
                    <a:pt x="152" y="4"/>
                  </a:cubicBezTo>
                  <a:cubicBezTo>
                    <a:pt x="154" y="3"/>
                    <a:pt x="156" y="3"/>
                    <a:pt x="158" y="2"/>
                  </a:cubicBezTo>
                  <a:cubicBezTo>
                    <a:pt x="163" y="2"/>
                    <a:pt x="168" y="0"/>
                    <a:pt x="173" y="0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5" name="Freeform 13"/>
            <p:cNvSpPr/>
            <p:nvPr/>
          </p:nvSpPr>
          <p:spPr bwMode="auto">
            <a:xfrm>
              <a:off x="5019675" y="4424363"/>
              <a:ext cx="133350" cy="150813"/>
            </a:xfrm>
            <a:custGeom>
              <a:avLst/>
              <a:gdLst>
                <a:gd name="T0" fmla="*/ 34 w 35"/>
                <a:gd name="T1" fmla="*/ 0 h 40"/>
                <a:gd name="T2" fmla="*/ 34 w 35"/>
                <a:gd name="T3" fmla="*/ 5 h 40"/>
                <a:gd name="T4" fmla="*/ 27 w 35"/>
                <a:gd name="T5" fmla="*/ 8 h 40"/>
                <a:gd name="T6" fmla="*/ 26 w 35"/>
                <a:gd name="T7" fmla="*/ 9 h 40"/>
                <a:gd name="T8" fmla="*/ 34 w 35"/>
                <a:gd name="T9" fmla="*/ 8 h 40"/>
                <a:gd name="T10" fmla="*/ 32 w 35"/>
                <a:gd name="T11" fmla="*/ 21 h 40"/>
                <a:gd name="T12" fmla="*/ 26 w 35"/>
                <a:gd name="T13" fmla="*/ 16 h 40"/>
                <a:gd name="T14" fmla="*/ 29 w 35"/>
                <a:gd name="T15" fmla="*/ 22 h 40"/>
                <a:gd name="T16" fmla="*/ 30 w 35"/>
                <a:gd name="T17" fmla="*/ 25 h 40"/>
                <a:gd name="T18" fmla="*/ 26 w 35"/>
                <a:gd name="T19" fmla="*/ 26 h 40"/>
                <a:gd name="T20" fmla="*/ 16 w 35"/>
                <a:gd name="T21" fmla="*/ 25 h 40"/>
                <a:gd name="T22" fmla="*/ 16 w 35"/>
                <a:gd name="T23" fmla="*/ 39 h 40"/>
                <a:gd name="T24" fmla="*/ 13 w 35"/>
                <a:gd name="T25" fmla="*/ 40 h 40"/>
                <a:gd name="T26" fmla="*/ 13 w 35"/>
                <a:gd name="T27" fmla="*/ 40 h 40"/>
                <a:gd name="T28" fmla="*/ 10 w 35"/>
                <a:gd name="T29" fmla="*/ 34 h 40"/>
                <a:gd name="T30" fmla="*/ 10 w 35"/>
                <a:gd name="T31" fmla="*/ 32 h 40"/>
                <a:gd name="T32" fmla="*/ 11 w 35"/>
                <a:gd name="T33" fmla="*/ 31 h 40"/>
                <a:gd name="T34" fmla="*/ 5 w 35"/>
                <a:gd name="T35" fmla="*/ 21 h 40"/>
                <a:gd name="T36" fmla="*/ 3 w 35"/>
                <a:gd name="T37" fmla="*/ 24 h 40"/>
                <a:gd name="T38" fmla="*/ 0 w 35"/>
                <a:gd name="T39" fmla="*/ 20 h 40"/>
                <a:gd name="T40" fmla="*/ 0 w 35"/>
                <a:gd name="T41" fmla="*/ 19 h 40"/>
                <a:gd name="T42" fmla="*/ 0 w 35"/>
                <a:gd name="T43" fmla="*/ 19 h 40"/>
                <a:gd name="T44" fmla="*/ 11 w 35"/>
                <a:gd name="T45" fmla="*/ 11 h 40"/>
                <a:gd name="T46" fmla="*/ 20 w 35"/>
                <a:gd name="T47" fmla="*/ 7 h 40"/>
                <a:gd name="T48" fmla="*/ 34 w 35"/>
                <a:gd name="T4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0">
                  <a:moveTo>
                    <a:pt x="34" y="0"/>
                  </a:moveTo>
                  <a:cubicBezTo>
                    <a:pt x="34" y="1"/>
                    <a:pt x="34" y="3"/>
                    <a:pt x="34" y="5"/>
                  </a:cubicBezTo>
                  <a:cubicBezTo>
                    <a:pt x="32" y="8"/>
                    <a:pt x="29" y="7"/>
                    <a:pt x="27" y="8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8" y="8"/>
                    <a:pt x="31" y="6"/>
                    <a:pt x="34" y="8"/>
                  </a:cubicBezTo>
                  <a:cubicBezTo>
                    <a:pt x="34" y="12"/>
                    <a:pt x="35" y="17"/>
                    <a:pt x="32" y="21"/>
                  </a:cubicBezTo>
                  <a:cubicBezTo>
                    <a:pt x="28" y="21"/>
                    <a:pt x="28" y="17"/>
                    <a:pt x="26" y="16"/>
                  </a:cubicBezTo>
                  <a:cubicBezTo>
                    <a:pt x="26" y="18"/>
                    <a:pt x="27" y="20"/>
                    <a:pt x="29" y="22"/>
                  </a:cubicBezTo>
                  <a:cubicBezTo>
                    <a:pt x="30" y="22"/>
                    <a:pt x="31" y="24"/>
                    <a:pt x="30" y="25"/>
                  </a:cubicBezTo>
                  <a:cubicBezTo>
                    <a:pt x="29" y="26"/>
                    <a:pt x="27" y="26"/>
                    <a:pt x="26" y="26"/>
                  </a:cubicBezTo>
                  <a:cubicBezTo>
                    <a:pt x="23" y="23"/>
                    <a:pt x="19" y="26"/>
                    <a:pt x="16" y="25"/>
                  </a:cubicBezTo>
                  <a:cubicBezTo>
                    <a:pt x="18" y="29"/>
                    <a:pt x="17" y="34"/>
                    <a:pt x="16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0" y="39"/>
                    <a:pt x="10" y="36"/>
                    <a:pt x="10" y="34"/>
                  </a:cubicBezTo>
                  <a:cubicBezTo>
                    <a:pt x="10" y="33"/>
                    <a:pt x="10" y="33"/>
                    <a:pt x="10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8" y="28"/>
                    <a:pt x="8" y="23"/>
                    <a:pt x="5" y="21"/>
                  </a:cubicBezTo>
                  <a:cubicBezTo>
                    <a:pt x="3" y="21"/>
                    <a:pt x="4" y="23"/>
                    <a:pt x="3" y="24"/>
                  </a:cubicBezTo>
                  <a:cubicBezTo>
                    <a:pt x="1" y="23"/>
                    <a:pt x="1" y="21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3"/>
                    <a:pt x="5" y="11"/>
                    <a:pt x="11" y="11"/>
                  </a:cubicBezTo>
                  <a:cubicBezTo>
                    <a:pt x="14" y="11"/>
                    <a:pt x="17" y="9"/>
                    <a:pt x="20" y="7"/>
                  </a:cubicBezTo>
                  <a:cubicBezTo>
                    <a:pt x="24" y="3"/>
                    <a:pt x="28" y="1"/>
                    <a:pt x="34" y="0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6" name="Freeform 14"/>
            <p:cNvSpPr/>
            <p:nvPr/>
          </p:nvSpPr>
          <p:spPr bwMode="auto">
            <a:xfrm>
              <a:off x="4692650" y="4646613"/>
              <a:ext cx="153988" cy="120650"/>
            </a:xfrm>
            <a:custGeom>
              <a:avLst/>
              <a:gdLst>
                <a:gd name="T0" fmla="*/ 27 w 41"/>
                <a:gd name="T1" fmla="*/ 31 h 32"/>
                <a:gd name="T2" fmla="*/ 5 w 41"/>
                <a:gd name="T3" fmla="*/ 28 h 32"/>
                <a:gd name="T4" fmla="*/ 1 w 41"/>
                <a:gd name="T5" fmla="*/ 25 h 32"/>
                <a:gd name="T6" fmla="*/ 3 w 41"/>
                <a:gd name="T7" fmla="*/ 20 h 32"/>
                <a:gd name="T8" fmla="*/ 9 w 41"/>
                <a:gd name="T9" fmla="*/ 15 h 32"/>
                <a:gd name="T10" fmla="*/ 20 w 41"/>
                <a:gd name="T11" fmla="*/ 2 h 32"/>
                <a:gd name="T12" fmla="*/ 22 w 41"/>
                <a:gd name="T13" fmla="*/ 1 h 32"/>
                <a:gd name="T14" fmla="*/ 29 w 41"/>
                <a:gd name="T15" fmla="*/ 5 h 32"/>
                <a:gd name="T16" fmla="*/ 31 w 41"/>
                <a:gd name="T17" fmla="*/ 12 h 32"/>
                <a:gd name="T18" fmla="*/ 38 w 41"/>
                <a:gd name="T19" fmla="*/ 13 h 32"/>
                <a:gd name="T20" fmla="*/ 38 w 41"/>
                <a:gd name="T21" fmla="*/ 15 h 32"/>
                <a:gd name="T22" fmla="*/ 32 w 41"/>
                <a:gd name="T23" fmla="*/ 16 h 32"/>
                <a:gd name="T24" fmla="*/ 18 w 41"/>
                <a:gd name="T25" fmla="*/ 22 h 32"/>
                <a:gd name="T26" fmla="*/ 32 w 41"/>
                <a:gd name="T27" fmla="*/ 25 h 32"/>
                <a:gd name="T28" fmla="*/ 40 w 41"/>
                <a:gd name="T29" fmla="*/ 26 h 32"/>
                <a:gd name="T30" fmla="*/ 36 w 41"/>
                <a:gd name="T31" fmla="*/ 31 h 32"/>
                <a:gd name="T32" fmla="*/ 27 w 41"/>
                <a:gd name="T3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32">
                  <a:moveTo>
                    <a:pt x="27" y="31"/>
                  </a:moveTo>
                  <a:cubicBezTo>
                    <a:pt x="20" y="29"/>
                    <a:pt x="12" y="31"/>
                    <a:pt x="5" y="28"/>
                  </a:cubicBezTo>
                  <a:cubicBezTo>
                    <a:pt x="3" y="27"/>
                    <a:pt x="1" y="28"/>
                    <a:pt x="1" y="25"/>
                  </a:cubicBezTo>
                  <a:cubicBezTo>
                    <a:pt x="0" y="23"/>
                    <a:pt x="0" y="21"/>
                    <a:pt x="3" y="20"/>
                  </a:cubicBezTo>
                  <a:cubicBezTo>
                    <a:pt x="5" y="19"/>
                    <a:pt x="8" y="18"/>
                    <a:pt x="9" y="15"/>
                  </a:cubicBezTo>
                  <a:cubicBezTo>
                    <a:pt x="13" y="11"/>
                    <a:pt x="17" y="7"/>
                    <a:pt x="20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6" y="0"/>
                    <a:pt x="28" y="0"/>
                    <a:pt x="29" y="5"/>
                  </a:cubicBezTo>
                  <a:cubicBezTo>
                    <a:pt x="29" y="7"/>
                    <a:pt x="31" y="9"/>
                    <a:pt x="31" y="12"/>
                  </a:cubicBezTo>
                  <a:cubicBezTo>
                    <a:pt x="34" y="12"/>
                    <a:pt x="37" y="10"/>
                    <a:pt x="38" y="13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6" y="16"/>
                    <a:pt x="34" y="16"/>
                    <a:pt x="32" y="16"/>
                  </a:cubicBezTo>
                  <a:cubicBezTo>
                    <a:pt x="27" y="17"/>
                    <a:pt x="23" y="20"/>
                    <a:pt x="18" y="22"/>
                  </a:cubicBezTo>
                  <a:cubicBezTo>
                    <a:pt x="23" y="25"/>
                    <a:pt x="28" y="25"/>
                    <a:pt x="32" y="25"/>
                  </a:cubicBezTo>
                  <a:cubicBezTo>
                    <a:pt x="35" y="28"/>
                    <a:pt x="38" y="24"/>
                    <a:pt x="40" y="26"/>
                  </a:cubicBezTo>
                  <a:cubicBezTo>
                    <a:pt x="41" y="29"/>
                    <a:pt x="39" y="30"/>
                    <a:pt x="36" y="31"/>
                  </a:cubicBezTo>
                  <a:cubicBezTo>
                    <a:pt x="33" y="31"/>
                    <a:pt x="30" y="32"/>
                    <a:pt x="27" y="31"/>
                  </a:cubicBez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15"/>
            <p:cNvSpPr/>
            <p:nvPr/>
          </p:nvSpPr>
          <p:spPr bwMode="auto">
            <a:xfrm>
              <a:off x="4832350" y="4657726"/>
              <a:ext cx="180975" cy="131763"/>
            </a:xfrm>
            <a:custGeom>
              <a:avLst/>
              <a:gdLst>
                <a:gd name="T0" fmla="*/ 0 w 48"/>
                <a:gd name="T1" fmla="*/ 28 h 35"/>
                <a:gd name="T2" fmla="*/ 3 w 48"/>
                <a:gd name="T3" fmla="*/ 23 h 35"/>
                <a:gd name="T4" fmla="*/ 1 w 48"/>
                <a:gd name="T5" fmla="*/ 12 h 35"/>
                <a:gd name="T6" fmla="*/ 4 w 48"/>
                <a:gd name="T7" fmla="*/ 6 h 35"/>
                <a:gd name="T8" fmla="*/ 12 w 48"/>
                <a:gd name="T9" fmla="*/ 1 h 35"/>
                <a:gd name="T10" fmla="*/ 12 w 48"/>
                <a:gd name="T11" fmla="*/ 2 h 35"/>
                <a:gd name="T12" fmla="*/ 10 w 48"/>
                <a:gd name="T13" fmla="*/ 17 h 35"/>
                <a:gd name="T14" fmla="*/ 11 w 48"/>
                <a:gd name="T15" fmla="*/ 20 h 35"/>
                <a:gd name="T16" fmla="*/ 36 w 48"/>
                <a:gd name="T17" fmla="*/ 30 h 35"/>
                <a:gd name="T18" fmla="*/ 48 w 48"/>
                <a:gd name="T19" fmla="*/ 32 h 35"/>
                <a:gd name="T20" fmla="*/ 48 w 48"/>
                <a:gd name="T21" fmla="*/ 34 h 35"/>
                <a:gd name="T22" fmla="*/ 20 w 48"/>
                <a:gd name="T23" fmla="*/ 33 h 35"/>
                <a:gd name="T24" fmla="*/ 20 w 48"/>
                <a:gd name="T25" fmla="*/ 33 h 35"/>
                <a:gd name="T26" fmla="*/ 15 w 48"/>
                <a:gd name="T27" fmla="*/ 32 h 35"/>
                <a:gd name="T28" fmla="*/ 10 w 48"/>
                <a:gd name="T29" fmla="*/ 32 h 35"/>
                <a:gd name="T30" fmla="*/ 0 w 48"/>
                <a:gd name="T3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5">
                  <a:moveTo>
                    <a:pt x="0" y="28"/>
                  </a:moveTo>
                  <a:cubicBezTo>
                    <a:pt x="1" y="26"/>
                    <a:pt x="3" y="25"/>
                    <a:pt x="3" y="23"/>
                  </a:cubicBezTo>
                  <a:cubicBezTo>
                    <a:pt x="1" y="19"/>
                    <a:pt x="1" y="16"/>
                    <a:pt x="1" y="12"/>
                  </a:cubicBezTo>
                  <a:cubicBezTo>
                    <a:pt x="2" y="10"/>
                    <a:pt x="3" y="8"/>
                    <a:pt x="4" y="6"/>
                  </a:cubicBezTo>
                  <a:cubicBezTo>
                    <a:pt x="5" y="2"/>
                    <a:pt x="7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9" y="7"/>
                    <a:pt x="7" y="11"/>
                    <a:pt x="10" y="17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9" y="24"/>
                    <a:pt x="25" y="31"/>
                    <a:pt x="36" y="30"/>
                  </a:cubicBezTo>
                  <a:cubicBezTo>
                    <a:pt x="40" y="30"/>
                    <a:pt x="44" y="31"/>
                    <a:pt x="48" y="32"/>
                  </a:cubicBezTo>
                  <a:cubicBezTo>
                    <a:pt x="48" y="33"/>
                    <a:pt x="48" y="33"/>
                    <a:pt x="48" y="34"/>
                  </a:cubicBezTo>
                  <a:cubicBezTo>
                    <a:pt x="39" y="35"/>
                    <a:pt x="29" y="3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2"/>
                    <a:pt x="16" y="34"/>
                    <a:pt x="15" y="32"/>
                  </a:cubicBezTo>
                  <a:cubicBezTo>
                    <a:pt x="13" y="33"/>
                    <a:pt x="11" y="32"/>
                    <a:pt x="10" y="32"/>
                  </a:cubicBezTo>
                  <a:cubicBezTo>
                    <a:pt x="7" y="30"/>
                    <a:pt x="3" y="31"/>
                    <a:pt x="0" y="28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16"/>
            <p:cNvSpPr/>
            <p:nvPr/>
          </p:nvSpPr>
          <p:spPr bwMode="auto">
            <a:xfrm>
              <a:off x="5732463" y="4514851"/>
              <a:ext cx="225425" cy="68263"/>
            </a:xfrm>
            <a:custGeom>
              <a:avLst/>
              <a:gdLst>
                <a:gd name="T0" fmla="*/ 58 w 60"/>
                <a:gd name="T1" fmla="*/ 3 h 18"/>
                <a:gd name="T2" fmla="*/ 60 w 60"/>
                <a:gd name="T3" fmla="*/ 4 h 18"/>
                <a:gd name="T4" fmla="*/ 50 w 60"/>
                <a:gd name="T5" fmla="*/ 6 h 18"/>
                <a:gd name="T6" fmla="*/ 44 w 60"/>
                <a:gd name="T7" fmla="*/ 8 h 18"/>
                <a:gd name="T8" fmla="*/ 34 w 60"/>
                <a:gd name="T9" fmla="*/ 10 h 18"/>
                <a:gd name="T10" fmla="*/ 24 w 60"/>
                <a:gd name="T11" fmla="*/ 14 h 18"/>
                <a:gd name="T12" fmla="*/ 6 w 60"/>
                <a:gd name="T13" fmla="*/ 17 h 18"/>
                <a:gd name="T14" fmla="*/ 1 w 60"/>
                <a:gd name="T15" fmla="*/ 13 h 18"/>
                <a:gd name="T16" fmla="*/ 1 w 60"/>
                <a:gd name="T17" fmla="*/ 11 h 18"/>
                <a:gd name="T18" fmla="*/ 2 w 60"/>
                <a:gd name="T19" fmla="*/ 10 h 18"/>
                <a:gd name="T20" fmla="*/ 16 w 60"/>
                <a:gd name="T21" fmla="*/ 5 h 18"/>
                <a:gd name="T22" fmla="*/ 17 w 60"/>
                <a:gd name="T23" fmla="*/ 4 h 18"/>
                <a:gd name="T24" fmla="*/ 28 w 60"/>
                <a:gd name="T25" fmla="*/ 2 h 18"/>
                <a:gd name="T26" fmla="*/ 34 w 60"/>
                <a:gd name="T27" fmla="*/ 1 h 18"/>
                <a:gd name="T28" fmla="*/ 37 w 60"/>
                <a:gd name="T29" fmla="*/ 2 h 18"/>
                <a:gd name="T30" fmla="*/ 34 w 60"/>
                <a:gd name="T31" fmla="*/ 5 h 18"/>
                <a:gd name="T32" fmla="*/ 31 w 60"/>
                <a:gd name="T33" fmla="*/ 6 h 18"/>
                <a:gd name="T34" fmla="*/ 38 w 60"/>
                <a:gd name="T35" fmla="*/ 4 h 18"/>
                <a:gd name="T36" fmla="*/ 39 w 60"/>
                <a:gd name="T37" fmla="*/ 3 h 18"/>
                <a:gd name="T38" fmla="*/ 55 w 60"/>
                <a:gd name="T39" fmla="*/ 2 h 18"/>
                <a:gd name="T40" fmla="*/ 58 w 60"/>
                <a:gd name="T4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18">
                  <a:moveTo>
                    <a:pt x="58" y="3"/>
                  </a:moveTo>
                  <a:cubicBezTo>
                    <a:pt x="58" y="4"/>
                    <a:pt x="59" y="4"/>
                    <a:pt x="60" y="4"/>
                  </a:cubicBezTo>
                  <a:cubicBezTo>
                    <a:pt x="56" y="5"/>
                    <a:pt x="53" y="5"/>
                    <a:pt x="50" y="6"/>
                  </a:cubicBezTo>
                  <a:cubicBezTo>
                    <a:pt x="48" y="8"/>
                    <a:pt x="46" y="7"/>
                    <a:pt x="44" y="8"/>
                  </a:cubicBezTo>
                  <a:cubicBezTo>
                    <a:pt x="41" y="8"/>
                    <a:pt x="37" y="9"/>
                    <a:pt x="34" y="10"/>
                  </a:cubicBezTo>
                  <a:cubicBezTo>
                    <a:pt x="31" y="12"/>
                    <a:pt x="27" y="13"/>
                    <a:pt x="24" y="14"/>
                  </a:cubicBezTo>
                  <a:cubicBezTo>
                    <a:pt x="18" y="16"/>
                    <a:pt x="12" y="16"/>
                    <a:pt x="6" y="17"/>
                  </a:cubicBezTo>
                  <a:cubicBezTo>
                    <a:pt x="3" y="18"/>
                    <a:pt x="3" y="14"/>
                    <a:pt x="1" y="13"/>
                  </a:cubicBezTo>
                  <a:cubicBezTo>
                    <a:pt x="1" y="12"/>
                    <a:pt x="0" y="12"/>
                    <a:pt x="1" y="11"/>
                  </a:cubicBezTo>
                  <a:cubicBezTo>
                    <a:pt x="1" y="11"/>
                    <a:pt x="1" y="10"/>
                    <a:pt x="2" y="10"/>
                  </a:cubicBezTo>
                  <a:cubicBezTo>
                    <a:pt x="6" y="8"/>
                    <a:pt x="12" y="8"/>
                    <a:pt x="16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21" y="3"/>
                    <a:pt x="24" y="3"/>
                    <a:pt x="28" y="2"/>
                  </a:cubicBezTo>
                  <a:cubicBezTo>
                    <a:pt x="30" y="1"/>
                    <a:pt x="32" y="0"/>
                    <a:pt x="34" y="1"/>
                  </a:cubicBezTo>
                  <a:cubicBezTo>
                    <a:pt x="35" y="1"/>
                    <a:pt x="36" y="1"/>
                    <a:pt x="37" y="2"/>
                  </a:cubicBezTo>
                  <a:cubicBezTo>
                    <a:pt x="37" y="4"/>
                    <a:pt x="35" y="4"/>
                    <a:pt x="34" y="5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33" y="5"/>
                    <a:pt x="37" y="8"/>
                    <a:pt x="38" y="4"/>
                  </a:cubicBezTo>
                  <a:cubicBezTo>
                    <a:pt x="38" y="3"/>
                    <a:pt x="39" y="3"/>
                    <a:pt x="39" y="3"/>
                  </a:cubicBezTo>
                  <a:cubicBezTo>
                    <a:pt x="44" y="5"/>
                    <a:pt x="49" y="2"/>
                    <a:pt x="55" y="2"/>
                  </a:cubicBezTo>
                  <a:cubicBezTo>
                    <a:pt x="56" y="2"/>
                    <a:pt x="57" y="2"/>
                    <a:pt x="58" y="3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17"/>
            <p:cNvSpPr/>
            <p:nvPr/>
          </p:nvSpPr>
          <p:spPr bwMode="auto">
            <a:xfrm>
              <a:off x="4824413" y="4597401"/>
              <a:ext cx="142875" cy="106363"/>
            </a:xfrm>
            <a:custGeom>
              <a:avLst/>
              <a:gdLst>
                <a:gd name="T0" fmla="*/ 14 w 38"/>
                <a:gd name="T1" fmla="*/ 17 h 28"/>
                <a:gd name="T2" fmla="*/ 7 w 38"/>
                <a:gd name="T3" fmla="*/ 25 h 28"/>
                <a:gd name="T4" fmla="*/ 4 w 38"/>
                <a:gd name="T5" fmla="*/ 27 h 28"/>
                <a:gd name="T6" fmla="*/ 3 w 38"/>
                <a:gd name="T7" fmla="*/ 27 h 28"/>
                <a:gd name="T8" fmla="*/ 3 w 38"/>
                <a:gd name="T9" fmla="*/ 26 h 28"/>
                <a:gd name="T10" fmla="*/ 1 w 38"/>
                <a:gd name="T11" fmla="*/ 15 h 28"/>
                <a:gd name="T12" fmla="*/ 2 w 38"/>
                <a:gd name="T13" fmla="*/ 12 h 28"/>
                <a:gd name="T14" fmla="*/ 1 w 38"/>
                <a:gd name="T15" fmla="*/ 7 h 28"/>
                <a:gd name="T16" fmla="*/ 5 w 38"/>
                <a:gd name="T17" fmla="*/ 0 h 28"/>
                <a:gd name="T18" fmla="*/ 12 w 38"/>
                <a:gd name="T19" fmla="*/ 8 h 28"/>
                <a:gd name="T20" fmla="*/ 34 w 38"/>
                <a:gd name="T21" fmla="*/ 7 h 28"/>
                <a:gd name="T22" fmla="*/ 38 w 38"/>
                <a:gd name="T23" fmla="*/ 10 h 28"/>
                <a:gd name="T24" fmla="*/ 37 w 38"/>
                <a:gd name="T25" fmla="*/ 12 h 28"/>
                <a:gd name="T26" fmla="*/ 23 w 38"/>
                <a:gd name="T27" fmla="*/ 12 h 28"/>
                <a:gd name="T28" fmla="*/ 15 w 38"/>
                <a:gd name="T29" fmla="*/ 15 h 28"/>
                <a:gd name="T30" fmla="*/ 14 w 38"/>
                <a:gd name="T3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28">
                  <a:moveTo>
                    <a:pt x="14" y="17"/>
                  </a:moveTo>
                  <a:cubicBezTo>
                    <a:pt x="10" y="18"/>
                    <a:pt x="7" y="20"/>
                    <a:pt x="7" y="25"/>
                  </a:cubicBezTo>
                  <a:cubicBezTo>
                    <a:pt x="7" y="26"/>
                    <a:pt x="6" y="27"/>
                    <a:pt x="4" y="27"/>
                  </a:cubicBezTo>
                  <a:cubicBezTo>
                    <a:pt x="4" y="28"/>
                    <a:pt x="3" y="28"/>
                    <a:pt x="3" y="27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2" y="23"/>
                    <a:pt x="0" y="19"/>
                    <a:pt x="1" y="15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3" y="5"/>
                    <a:pt x="2" y="2"/>
                    <a:pt x="5" y="0"/>
                  </a:cubicBezTo>
                  <a:cubicBezTo>
                    <a:pt x="5" y="7"/>
                    <a:pt x="6" y="8"/>
                    <a:pt x="12" y="8"/>
                  </a:cubicBezTo>
                  <a:cubicBezTo>
                    <a:pt x="20" y="9"/>
                    <a:pt x="27" y="10"/>
                    <a:pt x="34" y="7"/>
                  </a:cubicBezTo>
                  <a:cubicBezTo>
                    <a:pt x="36" y="7"/>
                    <a:pt x="38" y="8"/>
                    <a:pt x="38" y="10"/>
                  </a:cubicBezTo>
                  <a:cubicBezTo>
                    <a:pt x="38" y="11"/>
                    <a:pt x="37" y="11"/>
                    <a:pt x="37" y="12"/>
                  </a:cubicBezTo>
                  <a:cubicBezTo>
                    <a:pt x="32" y="13"/>
                    <a:pt x="28" y="13"/>
                    <a:pt x="23" y="12"/>
                  </a:cubicBezTo>
                  <a:cubicBezTo>
                    <a:pt x="20" y="11"/>
                    <a:pt x="17" y="11"/>
                    <a:pt x="15" y="15"/>
                  </a:cubicBezTo>
                  <a:cubicBezTo>
                    <a:pt x="15" y="16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18"/>
            <p:cNvSpPr/>
            <p:nvPr/>
          </p:nvSpPr>
          <p:spPr bwMode="auto">
            <a:xfrm>
              <a:off x="4854575" y="4495801"/>
              <a:ext cx="112713" cy="98425"/>
            </a:xfrm>
            <a:custGeom>
              <a:avLst/>
              <a:gdLst>
                <a:gd name="T0" fmla="*/ 30 w 30"/>
                <a:gd name="T1" fmla="*/ 1 h 26"/>
                <a:gd name="T2" fmla="*/ 20 w 30"/>
                <a:gd name="T3" fmla="*/ 9 h 26"/>
                <a:gd name="T4" fmla="*/ 3 w 30"/>
                <a:gd name="T5" fmla="*/ 24 h 26"/>
                <a:gd name="T6" fmla="*/ 0 w 30"/>
                <a:gd name="T7" fmla="*/ 25 h 26"/>
                <a:gd name="T8" fmla="*/ 1 w 30"/>
                <a:gd name="T9" fmla="*/ 20 h 26"/>
                <a:gd name="T10" fmla="*/ 16 w 30"/>
                <a:gd name="T11" fmla="*/ 6 h 26"/>
                <a:gd name="T12" fmla="*/ 18 w 30"/>
                <a:gd name="T13" fmla="*/ 3 h 26"/>
                <a:gd name="T14" fmla="*/ 23 w 30"/>
                <a:gd name="T15" fmla="*/ 1 h 26"/>
                <a:gd name="T16" fmla="*/ 30 w 30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6">
                  <a:moveTo>
                    <a:pt x="30" y="1"/>
                  </a:moveTo>
                  <a:cubicBezTo>
                    <a:pt x="24" y="1"/>
                    <a:pt x="23" y="6"/>
                    <a:pt x="20" y="9"/>
                  </a:cubicBezTo>
                  <a:cubicBezTo>
                    <a:pt x="15" y="14"/>
                    <a:pt x="9" y="19"/>
                    <a:pt x="3" y="24"/>
                  </a:cubicBezTo>
                  <a:cubicBezTo>
                    <a:pt x="2" y="25"/>
                    <a:pt x="1" y="26"/>
                    <a:pt x="0" y="25"/>
                  </a:cubicBezTo>
                  <a:cubicBezTo>
                    <a:pt x="0" y="23"/>
                    <a:pt x="0" y="21"/>
                    <a:pt x="1" y="20"/>
                  </a:cubicBezTo>
                  <a:cubicBezTo>
                    <a:pt x="8" y="17"/>
                    <a:pt x="10" y="9"/>
                    <a:pt x="16" y="6"/>
                  </a:cubicBezTo>
                  <a:cubicBezTo>
                    <a:pt x="17" y="5"/>
                    <a:pt x="17" y="4"/>
                    <a:pt x="18" y="3"/>
                  </a:cubicBezTo>
                  <a:cubicBezTo>
                    <a:pt x="19" y="2"/>
                    <a:pt x="21" y="1"/>
                    <a:pt x="23" y="1"/>
                  </a:cubicBezTo>
                  <a:cubicBezTo>
                    <a:pt x="25" y="0"/>
                    <a:pt x="27" y="0"/>
                    <a:pt x="30" y="1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19"/>
            <p:cNvSpPr/>
            <p:nvPr/>
          </p:nvSpPr>
          <p:spPr bwMode="auto">
            <a:xfrm>
              <a:off x="4775200" y="4643438"/>
              <a:ext cx="65088" cy="60325"/>
            </a:xfrm>
            <a:custGeom>
              <a:avLst/>
              <a:gdLst>
                <a:gd name="T0" fmla="*/ 14 w 17"/>
                <a:gd name="T1" fmla="*/ 3 h 16"/>
                <a:gd name="T2" fmla="*/ 16 w 17"/>
                <a:gd name="T3" fmla="*/ 14 h 16"/>
                <a:gd name="T4" fmla="*/ 7 w 17"/>
                <a:gd name="T5" fmla="*/ 16 h 16"/>
                <a:gd name="T6" fmla="*/ 6 w 17"/>
                <a:gd name="T7" fmla="*/ 8 h 16"/>
                <a:gd name="T8" fmla="*/ 5 w 17"/>
                <a:gd name="T9" fmla="*/ 7 h 16"/>
                <a:gd name="T10" fmla="*/ 0 w 17"/>
                <a:gd name="T11" fmla="*/ 2 h 16"/>
                <a:gd name="T12" fmla="*/ 14 w 17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4" y="3"/>
                  </a:moveTo>
                  <a:cubicBezTo>
                    <a:pt x="15" y="7"/>
                    <a:pt x="17" y="10"/>
                    <a:pt x="16" y="14"/>
                  </a:cubicBezTo>
                  <a:cubicBezTo>
                    <a:pt x="13" y="13"/>
                    <a:pt x="10" y="14"/>
                    <a:pt x="7" y="16"/>
                  </a:cubicBezTo>
                  <a:cubicBezTo>
                    <a:pt x="8" y="12"/>
                    <a:pt x="9" y="10"/>
                    <a:pt x="6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5" y="0"/>
                    <a:pt x="9" y="1"/>
                    <a:pt x="14" y="3"/>
                  </a:cubicBezTo>
                  <a:close/>
                </a:path>
              </a:pathLst>
            </a:cu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0"/>
            <p:cNvSpPr/>
            <p:nvPr/>
          </p:nvSpPr>
          <p:spPr bwMode="auto">
            <a:xfrm>
              <a:off x="6354763" y="4111626"/>
              <a:ext cx="60325" cy="192088"/>
            </a:xfrm>
            <a:custGeom>
              <a:avLst/>
              <a:gdLst>
                <a:gd name="T0" fmla="*/ 14 w 16"/>
                <a:gd name="T1" fmla="*/ 51 h 51"/>
                <a:gd name="T2" fmla="*/ 1 w 16"/>
                <a:gd name="T3" fmla="*/ 9 h 51"/>
                <a:gd name="T4" fmla="*/ 0 w 16"/>
                <a:gd name="T5" fmla="*/ 3 h 51"/>
                <a:gd name="T6" fmla="*/ 2 w 16"/>
                <a:gd name="T7" fmla="*/ 4 h 51"/>
                <a:gd name="T8" fmla="*/ 9 w 16"/>
                <a:gd name="T9" fmla="*/ 28 h 51"/>
                <a:gd name="T10" fmla="*/ 15 w 16"/>
                <a:gd name="T11" fmla="*/ 41 h 51"/>
                <a:gd name="T12" fmla="*/ 15 w 16"/>
                <a:gd name="T13" fmla="*/ 47 h 51"/>
                <a:gd name="T14" fmla="*/ 14 w 16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1">
                  <a:moveTo>
                    <a:pt x="14" y="51"/>
                  </a:moveTo>
                  <a:cubicBezTo>
                    <a:pt x="9" y="37"/>
                    <a:pt x="6" y="23"/>
                    <a:pt x="1" y="9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2" y="0"/>
                    <a:pt x="2" y="3"/>
                    <a:pt x="2" y="4"/>
                  </a:cubicBezTo>
                  <a:cubicBezTo>
                    <a:pt x="4" y="12"/>
                    <a:pt x="6" y="20"/>
                    <a:pt x="9" y="28"/>
                  </a:cubicBezTo>
                  <a:cubicBezTo>
                    <a:pt x="10" y="32"/>
                    <a:pt x="13" y="37"/>
                    <a:pt x="15" y="41"/>
                  </a:cubicBezTo>
                  <a:cubicBezTo>
                    <a:pt x="16" y="43"/>
                    <a:pt x="14" y="45"/>
                    <a:pt x="15" y="47"/>
                  </a:cubicBezTo>
                  <a:cubicBezTo>
                    <a:pt x="13" y="48"/>
                    <a:pt x="14" y="50"/>
                    <a:pt x="14" y="5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"/>
            <p:cNvSpPr/>
            <p:nvPr/>
          </p:nvSpPr>
          <p:spPr bwMode="auto">
            <a:xfrm>
              <a:off x="5702300" y="4559301"/>
              <a:ext cx="52388" cy="38100"/>
            </a:xfrm>
            <a:custGeom>
              <a:avLst/>
              <a:gdLst>
                <a:gd name="T0" fmla="*/ 9 w 14"/>
                <a:gd name="T1" fmla="*/ 1 h 10"/>
                <a:gd name="T2" fmla="*/ 14 w 14"/>
                <a:gd name="T3" fmla="*/ 5 h 10"/>
                <a:gd name="T4" fmla="*/ 9 w 14"/>
                <a:gd name="T5" fmla="*/ 7 h 10"/>
                <a:gd name="T6" fmla="*/ 1 w 14"/>
                <a:gd name="T7" fmla="*/ 9 h 10"/>
                <a:gd name="T8" fmla="*/ 0 w 14"/>
                <a:gd name="T9" fmla="*/ 8 h 10"/>
                <a:gd name="T10" fmla="*/ 7 w 14"/>
                <a:gd name="T11" fmla="*/ 2 h 10"/>
                <a:gd name="T12" fmla="*/ 8 w 14"/>
                <a:gd name="T13" fmla="*/ 2 h 10"/>
                <a:gd name="T14" fmla="*/ 9 w 14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">
                  <a:moveTo>
                    <a:pt x="9" y="1"/>
                  </a:moveTo>
                  <a:cubicBezTo>
                    <a:pt x="13" y="0"/>
                    <a:pt x="11" y="5"/>
                    <a:pt x="14" y="5"/>
                  </a:cubicBezTo>
                  <a:cubicBezTo>
                    <a:pt x="13" y="6"/>
                    <a:pt x="10" y="6"/>
                    <a:pt x="9" y="7"/>
                  </a:cubicBezTo>
                  <a:cubicBezTo>
                    <a:pt x="6" y="9"/>
                    <a:pt x="4" y="10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5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2"/>
            <p:cNvSpPr/>
            <p:nvPr/>
          </p:nvSpPr>
          <p:spPr bwMode="auto">
            <a:xfrm>
              <a:off x="5013325" y="4764088"/>
              <a:ext cx="82550" cy="25400"/>
            </a:xfrm>
            <a:custGeom>
              <a:avLst/>
              <a:gdLst>
                <a:gd name="T0" fmla="*/ 19 w 22"/>
                <a:gd name="T1" fmla="*/ 1 h 7"/>
                <a:gd name="T2" fmla="*/ 22 w 22"/>
                <a:gd name="T3" fmla="*/ 3 h 7"/>
                <a:gd name="T4" fmla="*/ 22 w 22"/>
                <a:gd name="T5" fmla="*/ 3 h 7"/>
                <a:gd name="T6" fmla="*/ 9 w 22"/>
                <a:gd name="T7" fmla="*/ 5 h 7"/>
                <a:gd name="T8" fmla="*/ 8 w 22"/>
                <a:gd name="T9" fmla="*/ 5 h 7"/>
                <a:gd name="T10" fmla="*/ 0 w 22"/>
                <a:gd name="T11" fmla="*/ 4 h 7"/>
                <a:gd name="T12" fmla="*/ 0 w 22"/>
                <a:gd name="T13" fmla="*/ 4 h 7"/>
                <a:gd name="T14" fmla="*/ 4 w 22"/>
                <a:gd name="T15" fmla="*/ 2 h 7"/>
                <a:gd name="T16" fmla="*/ 17 w 22"/>
                <a:gd name="T17" fmla="*/ 0 h 7"/>
                <a:gd name="T18" fmla="*/ 19 w 22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7">
                  <a:moveTo>
                    <a:pt x="19" y="1"/>
                  </a:moveTo>
                  <a:cubicBezTo>
                    <a:pt x="20" y="2"/>
                    <a:pt x="21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8" y="5"/>
                    <a:pt x="13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6"/>
                    <a:pt x="2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2"/>
                    <a:pt x="4" y="2"/>
                  </a:cubicBezTo>
                  <a:cubicBezTo>
                    <a:pt x="8" y="3"/>
                    <a:pt x="13" y="2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3"/>
            <p:cNvSpPr/>
            <p:nvPr/>
          </p:nvSpPr>
          <p:spPr bwMode="auto">
            <a:xfrm>
              <a:off x="4906963" y="4778376"/>
              <a:ext cx="136525" cy="11113"/>
            </a:xfrm>
            <a:custGeom>
              <a:avLst/>
              <a:gdLst>
                <a:gd name="T0" fmla="*/ 28 w 36"/>
                <a:gd name="T1" fmla="*/ 0 h 3"/>
                <a:gd name="T2" fmla="*/ 36 w 36"/>
                <a:gd name="T3" fmla="*/ 1 h 3"/>
                <a:gd name="T4" fmla="*/ 18 w 36"/>
                <a:gd name="T5" fmla="*/ 3 h 3"/>
                <a:gd name="T6" fmla="*/ 3 w 36"/>
                <a:gd name="T7" fmla="*/ 2 h 3"/>
                <a:gd name="T8" fmla="*/ 0 w 36"/>
                <a:gd name="T9" fmla="*/ 1 h 3"/>
                <a:gd name="T10" fmla="*/ 25 w 36"/>
                <a:gd name="T11" fmla="*/ 1 h 3"/>
                <a:gd name="T12" fmla="*/ 28 w 3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">
                  <a:moveTo>
                    <a:pt x="28" y="0"/>
                  </a:moveTo>
                  <a:cubicBezTo>
                    <a:pt x="31" y="2"/>
                    <a:pt x="33" y="1"/>
                    <a:pt x="36" y="1"/>
                  </a:cubicBezTo>
                  <a:cubicBezTo>
                    <a:pt x="30" y="3"/>
                    <a:pt x="24" y="3"/>
                    <a:pt x="18" y="3"/>
                  </a:cubicBezTo>
                  <a:cubicBezTo>
                    <a:pt x="13" y="3"/>
                    <a:pt x="8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8" y="1"/>
                    <a:pt x="17" y="1"/>
                    <a:pt x="25" y="1"/>
                  </a:cubicBezTo>
                  <a:cubicBezTo>
                    <a:pt x="26" y="1"/>
                    <a:pt x="27" y="2"/>
                    <a:pt x="2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4"/>
            <p:cNvSpPr/>
            <p:nvPr/>
          </p:nvSpPr>
          <p:spPr bwMode="auto">
            <a:xfrm>
              <a:off x="6064250" y="4141788"/>
              <a:ext cx="49213" cy="22225"/>
            </a:xfrm>
            <a:custGeom>
              <a:avLst/>
              <a:gdLst>
                <a:gd name="T0" fmla="*/ 12 w 13"/>
                <a:gd name="T1" fmla="*/ 3 h 6"/>
                <a:gd name="T2" fmla="*/ 1 w 13"/>
                <a:gd name="T3" fmla="*/ 5 h 6"/>
                <a:gd name="T4" fmla="*/ 0 w 13"/>
                <a:gd name="T5" fmla="*/ 4 h 6"/>
                <a:gd name="T6" fmla="*/ 13 w 13"/>
                <a:gd name="T7" fmla="*/ 0 h 6"/>
                <a:gd name="T8" fmla="*/ 12 w 1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2" y="3"/>
                  </a:moveTo>
                  <a:cubicBezTo>
                    <a:pt x="9" y="4"/>
                    <a:pt x="5" y="5"/>
                    <a:pt x="1" y="5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4" y="2"/>
                    <a:pt x="8" y="0"/>
                    <a:pt x="13" y="0"/>
                  </a:cubicBezTo>
                  <a:cubicBezTo>
                    <a:pt x="13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EE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5"/>
            <p:cNvSpPr/>
            <p:nvPr/>
          </p:nvSpPr>
          <p:spPr bwMode="auto">
            <a:xfrm>
              <a:off x="4794250" y="4764088"/>
              <a:ext cx="76200" cy="14288"/>
            </a:xfrm>
            <a:custGeom>
              <a:avLst/>
              <a:gdLst>
                <a:gd name="T0" fmla="*/ 10 w 20"/>
                <a:gd name="T1" fmla="*/ 0 h 4"/>
                <a:gd name="T2" fmla="*/ 20 w 20"/>
                <a:gd name="T3" fmla="*/ 4 h 4"/>
                <a:gd name="T4" fmla="*/ 0 w 20"/>
                <a:gd name="T5" fmla="*/ 0 h 4"/>
                <a:gd name="T6" fmla="*/ 10 w 2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10" y="0"/>
                  </a:moveTo>
                  <a:cubicBezTo>
                    <a:pt x="13" y="1"/>
                    <a:pt x="17" y="1"/>
                    <a:pt x="20" y="4"/>
                  </a:cubicBezTo>
                  <a:cubicBezTo>
                    <a:pt x="13" y="3"/>
                    <a:pt x="7" y="0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6"/>
            <p:cNvSpPr/>
            <p:nvPr/>
          </p:nvSpPr>
          <p:spPr bwMode="auto">
            <a:xfrm>
              <a:off x="4703763" y="4703763"/>
              <a:ext cx="22225" cy="222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5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5"/>
                    <a:pt x="4" y="6"/>
                    <a:pt x="0" y="5"/>
                  </a:cubicBezTo>
                  <a:cubicBezTo>
                    <a:pt x="0" y="1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7"/>
            <p:cNvSpPr/>
            <p:nvPr/>
          </p:nvSpPr>
          <p:spPr bwMode="auto">
            <a:xfrm>
              <a:off x="5103813" y="4770438"/>
              <a:ext cx="63500" cy="12700"/>
            </a:xfrm>
            <a:custGeom>
              <a:avLst/>
              <a:gdLst>
                <a:gd name="T0" fmla="*/ 0 w 17"/>
                <a:gd name="T1" fmla="*/ 1 h 3"/>
                <a:gd name="T2" fmla="*/ 17 w 17"/>
                <a:gd name="T3" fmla="*/ 0 h 3"/>
                <a:gd name="T4" fmla="*/ 0 w 1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0"/>
                  </a:cubicBezTo>
                  <a:cubicBezTo>
                    <a:pt x="12" y="3"/>
                    <a:pt x="6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8"/>
            <p:cNvSpPr/>
            <p:nvPr/>
          </p:nvSpPr>
          <p:spPr bwMode="auto">
            <a:xfrm>
              <a:off x="5046663" y="4775201"/>
              <a:ext cx="49213" cy="11113"/>
            </a:xfrm>
            <a:custGeom>
              <a:avLst/>
              <a:gdLst>
                <a:gd name="T0" fmla="*/ 0 w 13"/>
                <a:gd name="T1" fmla="*/ 2 h 3"/>
                <a:gd name="T2" fmla="*/ 13 w 13"/>
                <a:gd name="T3" fmla="*/ 0 h 3"/>
                <a:gd name="T4" fmla="*/ 0 w 1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0" y="2"/>
                  </a:moveTo>
                  <a:cubicBezTo>
                    <a:pt x="4" y="1"/>
                    <a:pt x="9" y="1"/>
                    <a:pt x="13" y="0"/>
                  </a:cubicBezTo>
                  <a:cubicBezTo>
                    <a:pt x="9" y="3"/>
                    <a:pt x="4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9"/>
            <p:cNvSpPr/>
            <p:nvPr/>
          </p:nvSpPr>
          <p:spPr bwMode="auto">
            <a:xfrm>
              <a:off x="5581650" y="4292601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11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8" y="3"/>
                    <a:pt x="4" y="2"/>
                    <a:pt x="0" y="4"/>
                  </a:cubicBezTo>
                  <a:cubicBezTo>
                    <a:pt x="3" y="1"/>
                    <a:pt x="7" y="1"/>
                    <a:pt x="1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30"/>
            <p:cNvSpPr/>
            <p:nvPr/>
          </p:nvSpPr>
          <p:spPr bwMode="auto">
            <a:xfrm>
              <a:off x="5691188" y="4586288"/>
              <a:ext cx="44450" cy="14288"/>
            </a:xfrm>
            <a:custGeom>
              <a:avLst/>
              <a:gdLst>
                <a:gd name="T0" fmla="*/ 4 w 12"/>
                <a:gd name="T1" fmla="*/ 2 h 4"/>
                <a:gd name="T2" fmla="*/ 12 w 12"/>
                <a:gd name="T3" fmla="*/ 0 h 4"/>
                <a:gd name="T4" fmla="*/ 0 w 12"/>
                <a:gd name="T5" fmla="*/ 3 h 4"/>
                <a:gd name="T6" fmla="*/ 4 w 1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4" y="2"/>
                  </a:moveTo>
                  <a:cubicBezTo>
                    <a:pt x="6" y="2"/>
                    <a:pt x="9" y="0"/>
                    <a:pt x="12" y="0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1" y="3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31"/>
            <p:cNvSpPr/>
            <p:nvPr/>
          </p:nvSpPr>
          <p:spPr bwMode="auto">
            <a:xfrm>
              <a:off x="6432550" y="4367213"/>
              <a:ext cx="57150" cy="7938"/>
            </a:xfrm>
            <a:custGeom>
              <a:avLst/>
              <a:gdLst>
                <a:gd name="T0" fmla="*/ 0 w 15"/>
                <a:gd name="T1" fmla="*/ 0 h 2"/>
                <a:gd name="T2" fmla="*/ 15 w 15"/>
                <a:gd name="T3" fmla="*/ 0 h 2"/>
                <a:gd name="T4" fmla="*/ 0 w 1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32"/>
            <p:cNvSpPr/>
            <p:nvPr/>
          </p:nvSpPr>
          <p:spPr bwMode="auto">
            <a:xfrm>
              <a:off x="5822950" y="4552951"/>
              <a:ext cx="38100" cy="14288"/>
            </a:xfrm>
            <a:custGeom>
              <a:avLst/>
              <a:gdLst>
                <a:gd name="T0" fmla="*/ 0 w 10"/>
                <a:gd name="T1" fmla="*/ 4 h 4"/>
                <a:gd name="T2" fmla="*/ 10 w 10"/>
                <a:gd name="T3" fmla="*/ 0 h 4"/>
                <a:gd name="T4" fmla="*/ 0 w 10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2"/>
                    <a:pt x="6" y="1"/>
                    <a:pt x="10" y="0"/>
                  </a:cubicBezTo>
                  <a:cubicBezTo>
                    <a:pt x="7" y="3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33"/>
            <p:cNvSpPr/>
            <p:nvPr/>
          </p:nvSpPr>
          <p:spPr bwMode="auto">
            <a:xfrm>
              <a:off x="4941888" y="4487863"/>
              <a:ext cx="44450" cy="11113"/>
            </a:xfrm>
            <a:custGeom>
              <a:avLst/>
              <a:gdLst>
                <a:gd name="T0" fmla="*/ 7 w 12"/>
                <a:gd name="T1" fmla="*/ 3 h 3"/>
                <a:gd name="T2" fmla="*/ 0 w 12"/>
                <a:gd name="T3" fmla="*/ 3 h 3"/>
                <a:gd name="T4" fmla="*/ 12 w 12"/>
                <a:gd name="T5" fmla="*/ 2 h 3"/>
                <a:gd name="T6" fmla="*/ 7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7" y="3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4" y="0"/>
                    <a:pt x="8" y="2"/>
                    <a:pt x="12" y="2"/>
                  </a:cubicBezTo>
                  <a:cubicBezTo>
                    <a:pt x="11" y="3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34"/>
            <p:cNvSpPr/>
            <p:nvPr/>
          </p:nvSpPr>
          <p:spPr bwMode="auto">
            <a:xfrm>
              <a:off x="6305550" y="4413251"/>
              <a:ext cx="25400" cy="11113"/>
            </a:xfrm>
            <a:custGeom>
              <a:avLst/>
              <a:gdLst>
                <a:gd name="T0" fmla="*/ 5 w 7"/>
                <a:gd name="T1" fmla="*/ 0 h 3"/>
                <a:gd name="T2" fmla="*/ 7 w 7"/>
                <a:gd name="T3" fmla="*/ 0 h 3"/>
                <a:gd name="T4" fmla="*/ 0 w 7"/>
                <a:gd name="T5" fmla="*/ 2 h 3"/>
                <a:gd name="T6" fmla="*/ 5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5" y="2"/>
                    <a:pt x="3" y="3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35"/>
            <p:cNvSpPr/>
            <p:nvPr/>
          </p:nvSpPr>
          <p:spPr bwMode="auto">
            <a:xfrm>
              <a:off x="5597525" y="4616451"/>
              <a:ext cx="33338" cy="11113"/>
            </a:xfrm>
            <a:custGeom>
              <a:avLst/>
              <a:gdLst>
                <a:gd name="T0" fmla="*/ 0 w 9"/>
                <a:gd name="T1" fmla="*/ 2 h 3"/>
                <a:gd name="T2" fmla="*/ 9 w 9"/>
                <a:gd name="T3" fmla="*/ 0 h 3"/>
                <a:gd name="T4" fmla="*/ 0 w 9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1"/>
                    <a:pt x="6" y="1"/>
                    <a:pt x="9" y="0"/>
                  </a:cubicBezTo>
                  <a:cubicBezTo>
                    <a:pt x="6" y="3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36"/>
            <p:cNvSpPr/>
            <p:nvPr/>
          </p:nvSpPr>
          <p:spPr bwMode="auto">
            <a:xfrm>
              <a:off x="6048375" y="4156076"/>
              <a:ext cx="19050" cy="15875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1 h 4"/>
                <a:gd name="T4" fmla="*/ 0 w 5"/>
                <a:gd name="T5" fmla="*/ 3 h 4"/>
                <a:gd name="T6" fmla="*/ 4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2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E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37"/>
            <p:cNvSpPr/>
            <p:nvPr/>
          </p:nvSpPr>
          <p:spPr bwMode="auto">
            <a:xfrm>
              <a:off x="5257800" y="4378326"/>
              <a:ext cx="30163" cy="7938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2"/>
                    <a:pt x="3" y="2"/>
                    <a:pt x="0" y="2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38"/>
            <p:cNvSpPr/>
            <p:nvPr/>
          </p:nvSpPr>
          <p:spPr bwMode="auto">
            <a:xfrm>
              <a:off x="4821238" y="4624388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39"/>
            <p:cNvSpPr/>
            <p:nvPr/>
          </p:nvSpPr>
          <p:spPr bwMode="auto">
            <a:xfrm>
              <a:off x="5713413" y="4257676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40"/>
            <p:cNvSpPr/>
            <p:nvPr/>
          </p:nvSpPr>
          <p:spPr bwMode="auto">
            <a:xfrm>
              <a:off x="5910263" y="4205288"/>
              <a:ext cx="22225" cy="7938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41"/>
            <p:cNvSpPr/>
            <p:nvPr/>
          </p:nvSpPr>
          <p:spPr bwMode="auto">
            <a:xfrm>
              <a:off x="5661025" y="4273551"/>
              <a:ext cx="26988" cy="11113"/>
            </a:xfrm>
            <a:custGeom>
              <a:avLst/>
              <a:gdLst>
                <a:gd name="T0" fmla="*/ 7 w 7"/>
                <a:gd name="T1" fmla="*/ 1 h 3"/>
                <a:gd name="T2" fmla="*/ 0 w 7"/>
                <a:gd name="T3" fmla="*/ 2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2" y="0"/>
                    <a:pt x="4" y="1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42"/>
            <p:cNvSpPr/>
            <p:nvPr/>
          </p:nvSpPr>
          <p:spPr bwMode="auto">
            <a:xfrm>
              <a:off x="5664200" y="4597401"/>
              <a:ext cx="26988" cy="7938"/>
            </a:xfrm>
            <a:custGeom>
              <a:avLst/>
              <a:gdLst>
                <a:gd name="T0" fmla="*/ 0 w 7"/>
                <a:gd name="T1" fmla="*/ 1 h 2"/>
                <a:gd name="T2" fmla="*/ 7 w 7"/>
                <a:gd name="T3" fmla="*/ 0 h 2"/>
                <a:gd name="T4" fmla="*/ 0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2" y="0"/>
                    <a:pt x="4" y="1"/>
                    <a:pt x="7" y="0"/>
                  </a:cubicBezTo>
                  <a:cubicBezTo>
                    <a:pt x="5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43"/>
            <p:cNvSpPr/>
            <p:nvPr/>
          </p:nvSpPr>
          <p:spPr bwMode="auto">
            <a:xfrm>
              <a:off x="5819775" y="4235451"/>
              <a:ext cx="22225" cy="7938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2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44"/>
            <p:cNvSpPr/>
            <p:nvPr/>
          </p:nvSpPr>
          <p:spPr bwMode="auto">
            <a:xfrm>
              <a:off x="5897563" y="4537076"/>
              <a:ext cx="23813" cy="11113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0 h 3"/>
                <a:gd name="T4" fmla="*/ 0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5" y="3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45"/>
            <p:cNvSpPr/>
            <p:nvPr/>
          </p:nvSpPr>
          <p:spPr bwMode="auto">
            <a:xfrm>
              <a:off x="6240463" y="4427538"/>
              <a:ext cx="23813" cy="793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8" name="Freeform 46"/>
            <p:cNvSpPr/>
            <p:nvPr/>
          </p:nvSpPr>
          <p:spPr bwMode="auto">
            <a:xfrm>
              <a:off x="5351463" y="4352926"/>
              <a:ext cx="23813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2" y="2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9" name="Freeform 47"/>
            <p:cNvSpPr/>
            <p:nvPr/>
          </p:nvSpPr>
          <p:spPr bwMode="auto">
            <a:xfrm>
              <a:off x="4997450" y="449580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6 w 6"/>
                <a:gd name="T3" fmla="*/ 1 h 1"/>
                <a:gd name="T4" fmla="*/ 0 w 6"/>
                <a:gd name="T5" fmla="*/ 0 h 1"/>
                <a:gd name="T6" fmla="*/ 6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4" y="0"/>
                    <a:pt x="2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0" name="Freeform 48"/>
            <p:cNvSpPr/>
            <p:nvPr/>
          </p:nvSpPr>
          <p:spPr bwMode="auto">
            <a:xfrm>
              <a:off x="6588125" y="4262438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1" name="Freeform 49"/>
            <p:cNvSpPr/>
            <p:nvPr/>
          </p:nvSpPr>
          <p:spPr bwMode="auto">
            <a:xfrm>
              <a:off x="5861050" y="4219576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1" y="0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2" name="Freeform 50"/>
            <p:cNvSpPr/>
            <p:nvPr/>
          </p:nvSpPr>
          <p:spPr bwMode="auto">
            <a:xfrm>
              <a:off x="6561138" y="4216401"/>
              <a:ext cx="11113" cy="19050"/>
            </a:xfrm>
            <a:custGeom>
              <a:avLst/>
              <a:gdLst>
                <a:gd name="T0" fmla="*/ 0 w 3"/>
                <a:gd name="T1" fmla="*/ 3 h 5"/>
                <a:gd name="T2" fmla="*/ 0 w 3"/>
                <a:gd name="T3" fmla="*/ 0 h 5"/>
                <a:gd name="T4" fmla="*/ 1 w 3"/>
                <a:gd name="T5" fmla="*/ 5 h 5"/>
                <a:gd name="T6" fmla="*/ 0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3" y="3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3" name="Freeform 51"/>
            <p:cNvSpPr/>
            <p:nvPr/>
          </p:nvSpPr>
          <p:spPr bwMode="auto">
            <a:xfrm>
              <a:off x="4887913" y="4778376"/>
              <a:ext cx="19050" cy="79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1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1"/>
                    <a:pt x="4" y="0"/>
                    <a:pt x="5" y="1"/>
                  </a:cubicBezTo>
                  <a:cubicBezTo>
                    <a:pt x="3" y="1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4" name="Freeform 52"/>
            <p:cNvSpPr/>
            <p:nvPr/>
          </p:nvSpPr>
          <p:spPr bwMode="auto">
            <a:xfrm>
              <a:off x="6445250" y="4057651"/>
              <a:ext cx="17463" cy="7938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0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2"/>
                    <a:pt x="0" y="0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5" name="Freeform 53"/>
            <p:cNvSpPr/>
            <p:nvPr/>
          </p:nvSpPr>
          <p:spPr bwMode="auto">
            <a:xfrm>
              <a:off x="4914900" y="4506913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6" name="Freeform 54"/>
            <p:cNvSpPr/>
            <p:nvPr/>
          </p:nvSpPr>
          <p:spPr bwMode="auto">
            <a:xfrm>
              <a:off x="6237288" y="4106863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3" y="2"/>
                    <a:pt x="3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7" name="Freeform 55"/>
            <p:cNvSpPr/>
            <p:nvPr/>
          </p:nvSpPr>
          <p:spPr bwMode="auto">
            <a:xfrm>
              <a:off x="5510213" y="4646613"/>
              <a:ext cx="14288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8" name="Freeform 56"/>
            <p:cNvSpPr/>
            <p:nvPr/>
          </p:nvSpPr>
          <p:spPr bwMode="auto">
            <a:xfrm>
              <a:off x="6221413" y="4435476"/>
              <a:ext cx="15875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09" name="Freeform 57"/>
            <p:cNvSpPr/>
            <p:nvPr/>
          </p:nvSpPr>
          <p:spPr bwMode="auto">
            <a:xfrm>
              <a:off x="5438775" y="4337051"/>
              <a:ext cx="19050" cy="793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2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0" name="Freeform 58"/>
            <p:cNvSpPr/>
            <p:nvPr/>
          </p:nvSpPr>
          <p:spPr bwMode="auto">
            <a:xfrm>
              <a:off x="5375275" y="4692651"/>
              <a:ext cx="14288" cy="635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1" name="Freeform 59"/>
            <p:cNvSpPr/>
            <p:nvPr/>
          </p:nvSpPr>
          <p:spPr bwMode="auto">
            <a:xfrm>
              <a:off x="5416550" y="4216401"/>
              <a:ext cx="552450" cy="161925"/>
            </a:xfrm>
            <a:custGeom>
              <a:avLst/>
              <a:gdLst>
                <a:gd name="T0" fmla="*/ 1 w 147"/>
                <a:gd name="T1" fmla="*/ 39 h 43"/>
                <a:gd name="T2" fmla="*/ 44 w 147"/>
                <a:gd name="T3" fmla="*/ 28 h 43"/>
                <a:gd name="T4" fmla="*/ 75 w 147"/>
                <a:gd name="T5" fmla="*/ 18 h 43"/>
                <a:gd name="T6" fmla="*/ 99 w 147"/>
                <a:gd name="T7" fmla="*/ 11 h 43"/>
                <a:gd name="T8" fmla="*/ 103 w 147"/>
                <a:gd name="T9" fmla="*/ 16 h 43"/>
                <a:gd name="T10" fmla="*/ 113 w 147"/>
                <a:gd name="T11" fmla="*/ 9 h 43"/>
                <a:gd name="T12" fmla="*/ 114 w 147"/>
                <a:gd name="T13" fmla="*/ 14 h 43"/>
                <a:gd name="T14" fmla="*/ 118 w 147"/>
                <a:gd name="T15" fmla="*/ 11 h 43"/>
                <a:gd name="T16" fmla="*/ 119 w 147"/>
                <a:gd name="T17" fmla="*/ 9 h 43"/>
                <a:gd name="T18" fmla="*/ 120 w 147"/>
                <a:gd name="T19" fmla="*/ 7 h 43"/>
                <a:gd name="T20" fmla="*/ 132 w 147"/>
                <a:gd name="T21" fmla="*/ 2 h 43"/>
                <a:gd name="T22" fmla="*/ 143 w 147"/>
                <a:gd name="T23" fmla="*/ 0 h 43"/>
                <a:gd name="T24" fmla="*/ 146 w 147"/>
                <a:gd name="T25" fmla="*/ 5 h 43"/>
                <a:gd name="T26" fmla="*/ 143 w 147"/>
                <a:gd name="T27" fmla="*/ 7 h 43"/>
                <a:gd name="T28" fmla="*/ 137 w 147"/>
                <a:gd name="T29" fmla="*/ 7 h 43"/>
                <a:gd name="T30" fmla="*/ 135 w 147"/>
                <a:gd name="T31" fmla="*/ 10 h 43"/>
                <a:gd name="T32" fmla="*/ 117 w 147"/>
                <a:gd name="T33" fmla="*/ 17 h 43"/>
                <a:gd name="T34" fmla="*/ 95 w 147"/>
                <a:gd name="T35" fmla="*/ 23 h 43"/>
                <a:gd name="T36" fmla="*/ 84 w 147"/>
                <a:gd name="T37" fmla="*/ 26 h 43"/>
                <a:gd name="T38" fmla="*/ 70 w 147"/>
                <a:gd name="T39" fmla="*/ 31 h 43"/>
                <a:gd name="T40" fmla="*/ 35 w 147"/>
                <a:gd name="T41" fmla="*/ 38 h 43"/>
                <a:gd name="T42" fmla="*/ 15 w 147"/>
                <a:gd name="T43" fmla="*/ 42 h 43"/>
                <a:gd name="T44" fmla="*/ 10 w 147"/>
                <a:gd name="T45" fmla="*/ 43 h 43"/>
                <a:gd name="T46" fmla="*/ 8 w 147"/>
                <a:gd name="T47" fmla="*/ 43 h 43"/>
                <a:gd name="T48" fmla="*/ 3 w 147"/>
                <a:gd name="T49" fmla="*/ 42 h 43"/>
                <a:gd name="T50" fmla="*/ 1 w 147"/>
                <a:gd name="T51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7" h="43">
                  <a:moveTo>
                    <a:pt x="1" y="39"/>
                  </a:moveTo>
                  <a:cubicBezTo>
                    <a:pt x="15" y="34"/>
                    <a:pt x="30" y="32"/>
                    <a:pt x="44" y="28"/>
                  </a:cubicBezTo>
                  <a:cubicBezTo>
                    <a:pt x="55" y="25"/>
                    <a:pt x="65" y="21"/>
                    <a:pt x="75" y="18"/>
                  </a:cubicBezTo>
                  <a:cubicBezTo>
                    <a:pt x="83" y="16"/>
                    <a:pt x="91" y="14"/>
                    <a:pt x="99" y="11"/>
                  </a:cubicBezTo>
                  <a:cubicBezTo>
                    <a:pt x="101" y="13"/>
                    <a:pt x="102" y="14"/>
                    <a:pt x="103" y="16"/>
                  </a:cubicBezTo>
                  <a:cubicBezTo>
                    <a:pt x="105" y="11"/>
                    <a:pt x="110" y="12"/>
                    <a:pt x="113" y="9"/>
                  </a:cubicBezTo>
                  <a:cubicBezTo>
                    <a:pt x="114" y="10"/>
                    <a:pt x="114" y="12"/>
                    <a:pt x="114" y="14"/>
                  </a:cubicBezTo>
                  <a:cubicBezTo>
                    <a:pt x="115" y="12"/>
                    <a:pt x="115" y="8"/>
                    <a:pt x="118" y="11"/>
                  </a:cubicBezTo>
                  <a:cubicBezTo>
                    <a:pt x="119" y="11"/>
                    <a:pt x="119" y="10"/>
                    <a:pt x="119" y="9"/>
                  </a:cubicBezTo>
                  <a:cubicBezTo>
                    <a:pt x="120" y="8"/>
                    <a:pt x="120" y="7"/>
                    <a:pt x="120" y="7"/>
                  </a:cubicBezTo>
                  <a:cubicBezTo>
                    <a:pt x="126" y="9"/>
                    <a:pt x="127" y="2"/>
                    <a:pt x="132" y="2"/>
                  </a:cubicBezTo>
                  <a:cubicBezTo>
                    <a:pt x="136" y="2"/>
                    <a:pt x="139" y="1"/>
                    <a:pt x="143" y="0"/>
                  </a:cubicBezTo>
                  <a:cubicBezTo>
                    <a:pt x="144" y="0"/>
                    <a:pt x="145" y="3"/>
                    <a:pt x="146" y="5"/>
                  </a:cubicBezTo>
                  <a:cubicBezTo>
                    <a:pt x="147" y="7"/>
                    <a:pt x="144" y="7"/>
                    <a:pt x="143" y="7"/>
                  </a:cubicBezTo>
                  <a:cubicBezTo>
                    <a:pt x="141" y="8"/>
                    <a:pt x="140" y="10"/>
                    <a:pt x="137" y="7"/>
                  </a:cubicBezTo>
                  <a:cubicBezTo>
                    <a:pt x="135" y="6"/>
                    <a:pt x="134" y="8"/>
                    <a:pt x="135" y="10"/>
                  </a:cubicBezTo>
                  <a:cubicBezTo>
                    <a:pt x="130" y="14"/>
                    <a:pt x="123" y="15"/>
                    <a:pt x="117" y="17"/>
                  </a:cubicBezTo>
                  <a:cubicBezTo>
                    <a:pt x="110" y="19"/>
                    <a:pt x="102" y="21"/>
                    <a:pt x="95" y="23"/>
                  </a:cubicBezTo>
                  <a:cubicBezTo>
                    <a:pt x="92" y="25"/>
                    <a:pt x="87" y="24"/>
                    <a:pt x="84" y="26"/>
                  </a:cubicBezTo>
                  <a:cubicBezTo>
                    <a:pt x="79" y="28"/>
                    <a:pt x="75" y="29"/>
                    <a:pt x="70" y="31"/>
                  </a:cubicBezTo>
                  <a:cubicBezTo>
                    <a:pt x="59" y="34"/>
                    <a:pt x="47" y="36"/>
                    <a:pt x="35" y="38"/>
                  </a:cubicBezTo>
                  <a:cubicBezTo>
                    <a:pt x="29" y="39"/>
                    <a:pt x="22" y="41"/>
                    <a:pt x="15" y="42"/>
                  </a:cubicBezTo>
                  <a:cubicBezTo>
                    <a:pt x="14" y="42"/>
                    <a:pt x="12" y="42"/>
                    <a:pt x="10" y="43"/>
                  </a:cubicBezTo>
                  <a:cubicBezTo>
                    <a:pt x="9" y="43"/>
                    <a:pt x="9" y="43"/>
                    <a:pt x="8" y="43"/>
                  </a:cubicBezTo>
                  <a:cubicBezTo>
                    <a:pt x="6" y="42"/>
                    <a:pt x="5" y="42"/>
                    <a:pt x="3" y="42"/>
                  </a:cubicBezTo>
                  <a:cubicBezTo>
                    <a:pt x="2" y="42"/>
                    <a:pt x="0" y="41"/>
                    <a:pt x="1" y="39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2" name="Freeform 60"/>
            <p:cNvSpPr/>
            <p:nvPr/>
          </p:nvSpPr>
          <p:spPr bwMode="auto">
            <a:xfrm>
              <a:off x="5710238" y="4314826"/>
              <a:ext cx="258763" cy="161925"/>
            </a:xfrm>
            <a:custGeom>
              <a:avLst/>
              <a:gdLst>
                <a:gd name="T0" fmla="*/ 23 w 69"/>
                <a:gd name="T1" fmla="*/ 12 h 43"/>
                <a:gd name="T2" fmla="*/ 44 w 69"/>
                <a:gd name="T3" fmla="*/ 7 h 43"/>
                <a:gd name="T4" fmla="*/ 50 w 69"/>
                <a:gd name="T5" fmla="*/ 6 h 43"/>
                <a:gd name="T6" fmla="*/ 57 w 69"/>
                <a:gd name="T7" fmla="*/ 3 h 43"/>
                <a:gd name="T8" fmla="*/ 68 w 69"/>
                <a:gd name="T9" fmla="*/ 0 h 43"/>
                <a:gd name="T10" fmla="*/ 69 w 69"/>
                <a:gd name="T11" fmla="*/ 1 h 43"/>
                <a:gd name="T12" fmla="*/ 66 w 69"/>
                <a:gd name="T13" fmla="*/ 7 h 43"/>
                <a:gd name="T14" fmla="*/ 65 w 69"/>
                <a:gd name="T15" fmla="*/ 10 h 43"/>
                <a:gd name="T16" fmla="*/ 65 w 69"/>
                <a:gd name="T17" fmla="*/ 14 h 43"/>
                <a:gd name="T18" fmla="*/ 63 w 69"/>
                <a:gd name="T19" fmla="*/ 18 h 43"/>
                <a:gd name="T20" fmla="*/ 60 w 69"/>
                <a:gd name="T21" fmla="*/ 16 h 43"/>
                <a:gd name="T22" fmla="*/ 57 w 69"/>
                <a:gd name="T23" fmla="*/ 15 h 43"/>
                <a:gd name="T24" fmla="*/ 53 w 69"/>
                <a:gd name="T25" fmla="*/ 16 h 43"/>
                <a:gd name="T26" fmla="*/ 52 w 69"/>
                <a:gd name="T27" fmla="*/ 7 h 43"/>
                <a:gd name="T28" fmla="*/ 53 w 69"/>
                <a:gd name="T29" fmla="*/ 16 h 43"/>
                <a:gd name="T30" fmla="*/ 49 w 69"/>
                <a:gd name="T31" fmla="*/ 31 h 43"/>
                <a:gd name="T32" fmla="*/ 43 w 69"/>
                <a:gd name="T33" fmla="*/ 35 h 43"/>
                <a:gd name="T34" fmla="*/ 39 w 69"/>
                <a:gd name="T35" fmla="*/ 32 h 43"/>
                <a:gd name="T36" fmla="*/ 36 w 69"/>
                <a:gd name="T37" fmla="*/ 28 h 43"/>
                <a:gd name="T38" fmla="*/ 33 w 69"/>
                <a:gd name="T39" fmla="*/ 33 h 43"/>
                <a:gd name="T40" fmla="*/ 27 w 69"/>
                <a:gd name="T41" fmla="*/ 36 h 43"/>
                <a:gd name="T42" fmla="*/ 27 w 69"/>
                <a:gd name="T43" fmla="*/ 38 h 43"/>
                <a:gd name="T44" fmla="*/ 27 w 69"/>
                <a:gd name="T45" fmla="*/ 42 h 43"/>
                <a:gd name="T46" fmla="*/ 24 w 69"/>
                <a:gd name="T47" fmla="*/ 41 h 43"/>
                <a:gd name="T48" fmla="*/ 21 w 69"/>
                <a:gd name="T49" fmla="*/ 37 h 43"/>
                <a:gd name="T50" fmla="*/ 18 w 69"/>
                <a:gd name="T51" fmla="*/ 27 h 43"/>
                <a:gd name="T52" fmla="*/ 16 w 69"/>
                <a:gd name="T53" fmla="*/ 21 h 43"/>
                <a:gd name="T54" fmla="*/ 15 w 69"/>
                <a:gd name="T55" fmla="*/ 25 h 43"/>
                <a:gd name="T56" fmla="*/ 13 w 69"/>
                <a:gd name="T57" fmla="*/ 28 h 43"/>
                <a:gd name="T58" fmla="*/ 1 w 69"/>
                <a:gd name="T59" fmla="*/ 27 h 43"/>
                <a:gd name="T60" fmla="*/ 0 w 69"/>
                <a:gd name="T61" fmla="*/ 26 h 43"/>
                <a:gd name="T62" fmla="*/ 4 w 69"/>
                <a:gd name="T63" fmla="*/ 21 h 43"/>
                <a:gd name="T64" fmla="*/ 14 w 69"/>
                <a:gd name="T65" fmla="*/ 17 h 43"/>
                <a:gd name="T66" fmla="*/ 23 w 69"/>
                <a:gd name="T67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43">
                  <a:moveTo>
                    <a:pt x="23" y="12"/>
                  </a:moveTo>
                  <a:cubicBezTo>
                    <a:pt x="29" y="7"/>
                    <a:pt x="37" y="9"/>
                    <a:pt x="44" y="7"/>
                  </a:cubicBezTo>
                  <a:cubicBezTo>
                    <a:pt x="46" y="7"/>
                    <a:pt x="48" y="7"/>
                    <a:pt x="50" y="6"/>
                  </a:cubicBezTo>
                  <a:cubicBezTo>
                    <a:pt x="52" y="4"/>
                    <a:pt x="55" y="3"/>
                    <a:pt x="57" y="3"/>
                  </a:cubicBezTo>
                  <a:cubicBezTo>
                    <a:pt x="61" y="2"/>
                    <a:pt x="65" y="2"/>
                    <a:pt x="68" y="0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69" y="4"/>
                    <a:pt x="69" y="6"/>
                    <a:pt x="66" y="7"/>
                  </a:cubicBezTo>
                  <a:cubicBezTo>
                    <a:pt x="65" y="7"/>
                    <a:pt x="64" y="9"/>
                    <a:pt x="65" y="10"/>
                  </a:cubicBezTo>
                  <a:cubicBezTo>
                    <a:pt x="65" y="12"/>
                    <a:pt x="65" y="13"/>
                    <a:pt x="65" y="14"/>
                  </a:cubicBezTo>
                  <a:cubicBezTo>
                    <a:pt x="64" y="16"/>
                    <a:pt x="65" y="18"/>
                    <a:pt x="63" y="18"/>
                  </a:cubicBezTo>
                  <a:cubicBezTo>
                    <a:pt x="61" y="19"/>
                    <a:pt x="61" y="17"/>
                    <a:pt x="60" y="16"/>
                  </a:cubicBezTo>
                  <a:cubicBezTo>
                    <a:pt x="59" y="15"/>
                    <a:pt x="58" y="14"/>
                    <a:pt x="57" y="15"/>
                  </a:cubicBezTo>
                  <a:cubicBezTo>
                    <a:pt x="56" y="16"/>
                    <a:pt x="55" y="17"/>
                    <a:pt x="53" y="16"/>
                  </a:cubicBezTo>
                  <a:cubicBezTo>
                    <a:pt x="52" y="14"/>
                    <a:pt x="52" y="11"/>
                    <a:pt x="52" y="7"/>
                  </a:cubicBezTo>
                  <a:cubicBezTo>
                    <a:pt x="51" y="11"/>
                    <a:pt x="51" y="14"/>
                    <a:pt x="53" y="16"/>
                  </a:cubicBezTo>
                  <a:cubicBezTo>
                    <a:pt x="51" y="21"/>
                    <a:pt x="52" y="27"/>
                    <a:pt x="49" y="31"/>
                  </a:cubicBezTo>
                  <a:cubicBezTo>
                    <a:pt x="48" y="34"/>
                    <a:pt x="45" y="34"/>
                    <a:pt x="43" y="35"/>
                  </a:cubicBezTo>
                  <a:cubicBezTo>
                    <a:pt x="41" y="35"/>
                    <a:pt x="40" y="34"/>
                    <a:pt x="39" y="32"/>
                  </a:cubicBezTo>
                  <a:cubicBezTo>
                    <a:pt x="38" y="31"/>
                    <a:pt x="37" y="29"/>
                    <a:pt x="36" y="28"/>
                  </a:cubicBezTo>
                  <a:cubicBezTo>
                    <a:pt x="34" y="29"/>
                    <a:pt x="32" y="31"/>
                    <a:pt x="33" y="33"/>
                  </a:cubicBezTo>
                  <a:cubicBezTo>
                    <a:pt x="33" y="38"/>
                    <a:pt x="33" y="38"/>
                    <a:pt x="27" y="36"/>
                  </a:cubicBezTo>
                  <a:cubicBezTo>
                    <a:pt x="27" y="37"/>
                    <a:pt x="27" y="37"/>
                    <a:pt x="27" y="38"/>
                  </a:cubicBezTo>
                  <a:cubicBezTo>
                    <a:pt x="27" y="39"/>
                    <a:pt x="28" y="41"/>
                    <a:pt x="27" y="42"/>
                  </a:cubicBezTo>
                  <a:cubicBezTo>
                    <a:pt x="26" y="43"/>
                    <a:pt x="25" y="42"/>
                    <a:pt x="24" y="41"/>
                  </a:cubicBezTo>
                  <a:cubicBezTo>
                    <a:pt x="23" y="40"/>
                    <a:pt x="20" y="39"/>
                    <a:pt x="21" y="37"/>
                  </a:cubicBezTo>
                  <a:cubicBezTo>
                    <a:pt x="24" y="32"/>
                    <a:pt x="22" y="29"/>
                    <a:pt x="18" y="27"/>
                  </a:cubicBezTo>
                  <a:cubicBezTo>
                    <a:pt x="16" y="26"/>
                    <a:pt x="16" y="23"/>
                    <a:pt x="16" y="21"/>
                  </a:cubicBezTo>
                  <a:cubicBezTo>
                    <a:pt x="16" y="22"/>
                    <a:pt x="13" y="23"/>
                    <a:pt x="15" y="25"/>
                  </a:cubicBezTo>
                  <a:cubicBezTo>
                    <a:pt x="16" y="28"/>
                    <a:pt x="14" y="29"/>
                    <a:pt x="13" y="28"/>
                  </a:cubicBezTo>
                  <a:cubicBezTo>
                    <a:pt x="9" y="24"/>
                    <a:pt x="5" y="27"/>
                    <a:pt x="1" y="27"/>
                  </a:cubicBezTo>
                  <a:cubicBezTo>
                    <a:pt x="1" y="27"/>
                    <a:pt x="0" y="26"/>
                    <a:pt x="0" y="26"/>
                  </a:cubicBezTo>
                  <a:cubicBezTo>
                    <a:pt x="0" y="23"/>
                    <a:pt x="3" y="23"/>
                    <a:pt x="4" y="21"/>
                  </a:cubicBezTo>
                  <a:cubicBezTo>
                    <a:pt x="7" y="19"/>
                    <a:pt x="10" y="18"/>
                    <a:pt x="14" y="17"/>
                  </a:cubicBezTo>
                  <a:cubicBezTo>
                    <a:pt x="18" y="17"/>
                    <a:pt x="21" y="15"/>
                    <a:pt x="23" y="12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3" name="Freeform 61"/>
            <p:cNvSpPr/>
            <p:nvPr/>
          </p:nvSpPr>
          <p:spPr bwMode="auto">
            <a:xfrm>
              <a:off x="5965825" y="4287838"/>
              <a:ext cx="211138" cy="136525"/>
            </a:xfrm>
            <a:custGeom>
              <a:avLst/>
              <a:gdLst>
                <a:gd name="T0" fmla="*/ 54 w 56"/>
                <a:gd name="T1" fmla="*/ 16 h 36"/>
                <a:gd name="T2" fmla="*/ 53 w 56"/>
                <a:gd name="T3" fmla="*/ 16 h 36"/>
                <a:gd name="T4" fmla="*/ 49 w 56"/>
                <a:gd name="T5" fmla="*/ 14 h 36"/>
                <a:gd name="T6" fmla="*/ 46 w 56"/>
                <a:gd name="T7" fmla="*/ 14 h 36"/>
                <a:gd name="T8" fmla="*/ 34 w 56"/>
                <a:gd name="T9" fmla="*/ 19 h 36"/>
                <a:gd name="T10" fmla="*/ 32 w 56"/>
                <a:gd name="T11" fmla="*/ 20 h 36"/>
                <a:gd name="T12" fmla="*/ 29 w 56"/>
                <a:gd name="T13" fmla="*/ 20 h 36"/>
                <a:gd name="T14" fmla="*/ 24 w 56"/>
                <a:gd name="T15" fmla="*/ 24 h 36"/>
                <a:gd name="T16" fmla="*/ 23 w 56"/>
                <a:gd name="T17" fmla="*/ 26 h 36"/>
                <a:gd name="T18" fmla="*/ 24 w 56"/>
                <a:gd name="T19" fmla="*/ 29 h 36"/>
                <a:gd name="T20" fmla="*/ 22 w 56"/>
                <a:gd name="T21" fmla="*/ 35 h 36"/>
                <a:gd name="T22" fmla="*/ 20 w 56"/>
                <a:gd name="T23" fmla="*/ 36 h 36"/>
                <a:gd name="T24" fmla="*/ 15 w 56"/>
                <a:gd name="T25" fmla="*/ 28 h 36"/>
                <a:gd name="T26" fmla="*/ 14 w 56"/>
                <a:gd name="T27" fmla="*/ 28 h 36"/>
                <a:gd name="T28" fmla="*/ 10 w 56"/>
                <a:gd name="T29" fmla="*/ 27 h 36"/>
                <a:gd name="T30" fmla="*/ 9 w 56"/>
                <a:gd name="T31" fmla="*/ 22 h 36"/>
                <a:gd name="T32" fmla="*/ 11 w 56"/>
                <a:gd name="T33" fmla="*/ 17 h 36"/>
                <a:gd name="T34" fmla="*/ 12 w 56"/>
                <a:gd name="T35" fmla="*/ 11 h 36"/>
                <a:gd name="T36" fmla="*/ 7 w 56"/>
                <a:gd name="T37" fmla="*/ 11 h 36"/>
                <a:gd name="T38" fmla="*/ 1 w 56"/>
                <a:gd name="T39" fmla="*/ 8 h 36"/>
                <a:gd name="T40" fmla="*/ 1 w 56"/>
                <a:gd name="T41" fmla="*/ 8 h 36"/>
                <a:gd name="T42" fmla="*/ 0 w 56"/>
                <a:gd name="T43" fmla="*/ 7 h 36"/>
                <a:gd name="T44" fmla="*/ 1 w 56"/>
                <a:gd name="T45" fmla="*/ 7 h 36"/>
                <a:gd name="T46" fmla="*/ 19 w 56"/>
                <a:gd name="T47" fmla="*/ 3 h 36"/>
                <a:gd name="T48" fmla="*/ 30 w 56"/>
                <a:gd name="T49" fmla="*/ 4 h 36"/>
                <a:gd name="T50" fmla="*/ 31 w 56"/>
                <a:gd name="T51" fmla="*/ 4 h 36"/>
                <a:gd name="T52" fmla="*/ 51 w 56"/>
                <a:gd name="T53" fmla="*/ 9 h 36"/>
                <a:gd name="T54" fmla="*/ 54 w 56"/>
                <a:gd name="T5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36">
                  <a:moveTo>
                    <a:pt x="54" y="16"/>
                  </a:moveTo>
                  <a:cubicBezTo>
                    <a:pt x="54" y="16"/>
                    <a:pt x="54" y="16"/>
                    <a:pt x="53" y="16"/>
                  </a:cubicBezTo>
                  <a:cubicBezTo>
                    <a:pt x="52" y="15"/>
                    <a:pt x="51" y="13"/>
                    <a:pt x="49" y="14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1" y="13"/>
                    <a:pt x="36" y="14"/>
                    <a:pt x="34" y="19"/>
                  </a:cubicBezTo>
                  <a:cubicBezTo>
                    <a:pt x="34" y="20"/>
                    <a:pt x="33" y="20"/>
                    <a:pt x="32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7" y="21"/>
                    <a:pt x="23" y="20"/>
                    <a:pt x="24" y="24"/>
                  </a:cubicBezTo>
                  <a:cubicBezTo>
                    <a:pt x="24" y="25"/>
                    <a:pt x="23" y="25"/>
                    <a:pt x="23" y="26"/>
                  </a:cubicBezTo>
                  <a:cubicBezTo>
                    <a:pt x="21" y="28"/>
                    <a:pt x="25" y="27"/>
                    <a:pt x="24" y="29"/>
                  </a:cubicBezTo>
                  <a:cubicBezTo>
                    <a:pt x="25" y="32"/>
                    <a:pt x="22" y="33"/>
                    <a:pt x="22" y="35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18" y="33"/>
                    <a:pt x="14" y="32"/>
                    <a:pt x="15" y="28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3" y="28"/>
                    <a:pt x="11" y="27"/>
                    <a:pt x="10" y="27"/>
                  </a:cubicBezTo>
                  <a:cubicBezTo>
                    <a:pt x="5" y="25"/>
                    <a:pt x="5" y="24"/>
                    <a:pt x="9" y="22"/>
                  </a:cubicBezTo>
                  <a:cubicBezTo>
                    <a:pt x="11" y="20"/>
                    <a:pt x="11" y="19"/>
                    <a:pt x="11" y="17"/>
                  </a:cubicBezTo>
                  <a:cubicBezTo>
                    <a:pt x="9" y="13"/>
                    <a:pt x="9" y="13"/>
                    <a:pt x="12" y="11"/>
                  </a:cubicBezTo>
                  <a:cubicBezTo>
                    <a:pt x="11" y="9"/>
                    <a:pt x="9" y="10"/>
                    <a:pt x="7" y="11"/>
                  </a:cubicBezTo>
                  <a:cubicBezTo>
                    <a:pt x="4" y="12"/>
                    <a:pt x="2" y="11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6" y="4"/>
                    <a:pt x="13" y="4"/>
                    <a:pt x="19" y="3"/>
                  </a:cubicBezTo>
                  <a:cubicBezTo>
                    <a:pt x="22" y="4"/>
                    <a:pt x="27" y="0"/>
                    <a:pt x="30" y="4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8" y="1"/>
                    <a:pt x="46" y="3"/>
                    <a:pt x="51" y="9"/>
                  </a:cubicBezTo>
                  <a:cubicBezTo>
                    <a:pt x="55" y="10"/>
                    <a:pt x="56" y="13"/>
                    <a:pt x="54" y="16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4" name="Freeform 62"/>
            <p:cNvSpPr/>
            <p:nvPr/>
          </p:nvSpPr>
          <p:spPr bwMode="auto">
            <a:xfrm>
              <a:off x="5661025" y="4303713"/>
              <a:ext cx="134938" cy="115888"/>
            </a:xfrm>
            <a:custGeom>
              <a:avLst/>
              <a:gdLst>
                <a:gd name="T0" fmla="*/ 36 w 36"/>
                <a:gd name="T1" fmla="*/ 15 h 31"/>
                <a:gd name="T2" fmla="*/ 31 w 36"/>
                <a:gd name="T3" fmla="*/ 21 h 31"/>
                <a:gd name="T4" fmla="*/ 17 w 36"/>
                <a:gd name="T5" fmla="*/ 25 h 31"/>
                <a:gd name="T6" fmla="*/ 2 w 36"/>
                <a:gd name="T7" fmla="*/ 31 h 31"/>
                <a:gd name="T8" fmla="*/ 1 w 36"/>
                <a:gd name="T9" fmla="*/ 30 h 31"/>
                <a:gd name="T10" fmla="*/ 2 w 36"/>
                <a:gd name="T11" fmla="*/ 27 h 31"/>
                <a:gd name="T12" fmla="*/ 3 w 36"/>
                <a:gd name="T13" fmla="*/ 23 h 31"/>
                <a:gd name="T14" fmla="*/ 4 w 36"/>
                <a:gd name="T15" fmla="*/ 7 h 31"/>
                <a:gd name="T16" fmla="*/ 5 w 36"/>
                <a:gd name="T17" fmla="*/ 6 h 31"/>
                <a:gd name="T18" fmla="*/ 30 w 36"/>
                <a:gd name="T19" fmla="*/ 0 h 31"/>
                <a:gd name="T20" fmla="*/ 24 w 36"/>
                <a:gd name="T21" fmla="*/ 3 h 31"/>
                <a:gd name="T22" fmla="*/ 30 w 36"/>
                <a:gd name="T23" fmla="*/ 6 h 31"/>
                <a:gd name="T24" fmla="*/ 33 w 36"/>
                <a:gd name="T25" fmla="*/ 7 h 31"/>
                <a:gd name="T26" fmla="*/ 32 w 36"/>
                <a:gd name="T27" fmla="*/ 9 h 31"/>
                <a:gd name="T28" fmla="*/ 29 w 36"/>
                <a:gd name="T29" fmla="*/ 13 h 31"/>
                <a:gd name="T30" fmla="*/ 33 w 36"/>
                <a:gd name="T31" fmla="*/ 15 h 31"/>
                <a:gd name="T32" fmla="*/ 36 w 36"/>
                <a:gd name="T33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1">
                  <a:moveTo>
                    <a:pt x="36" y="15"/>
                  </a:moveTo>
                  <a:cubicBezTo>
                    <a:pt x="36" y="19"/>
                    <a:pt x="33" y="21"/>
                    <a:pt x="31" y="21"/>
                  </a:cubicBezTo>
                  <a:cubicBezTo>
                    <a:pt x="26" y="21"/>
                    <a:pt x="22" y="23"/>
                    <a:pt x="17" y="25"/>
                  </a:cubicBezTo>
                  <a:cubicBezTo>
                    <a:pt x="12" y="28"/>
                    <a:pt x="7" y="28"/>
                    <a:pt x="2" y="31"/>
                  </a:cubicBez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8"/>
                    <a:pt x="2" y="27"/>
                  </a:cubicBezTo>
                  <a:cubicBezTo>
                    <a:pt x="3" y="25"/>
                    <a:pt x="3" y="25"/>
                    <a:pt x="3" y="23"/>
                  </a:cubicBezTo>
                  <a:cubicBezTo>
                    <a:pt x="1" y="18"/>
                    <a:pt x="3" y="12"/>
                    <a:pt x="4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13" y="4"/>
                    <a:pt x="21" y="1"/>
                    <a:pt x="30" y="0"/>
                  </a:cubicBezTo>
                  <a:cubicBezTo>
                    <a:pt x="30" y="6"/>
                    <a:pt x="25" y="0"/>
                    <a:pt x="24" y="3"/>
                  </a:cubicBezTo>
                  <a:cubicBezTo>
                    <a:pt x="25" y="4"/>
                    <a:pt x="27" y="7"/>
                    <a:pt x="30" y="6"/>
                  </a:cubicBezTo>
                  <a:cubicBezTo>
                    <a:pt x="31" y="5"/>
                    <a:pt x="33" y="6"/>
                    <a:pt x="33" y="7"/>
                  </a:cubicBezTo>
                  <a:cubicBezTo>
                    <a:pt x="34" y="8"/>
                    <a:pt x="32" y="9"/>
                    <a:pt x="32" y="9"/>
                  </a:cubicBezTo>
                  <a:cubicBezTo>
                    <a:pt x="29" y="10"/>
                    <a:pt x="30" y="12"/>
                    <a:pt x="29" y="13"/>
                  </a:cubicBezTo>
                  <a:cubicBezTo>
                    <a:pt x="30" y="15"/>
                    <a:pt x="33" y="10"/>
                    <a:pt x="33" y="15"/>
                  </a:cubicBezTo>
                  <a:cubicBezTo>
                    <a:pt x="32" y="16"/>
                    <a:pt x="35" y="15"/>
                    <a:pt x="36" y="1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5" name="Freeform 63"/>
            <p:cNvSpPr/>
            <p:nvPr/>
          </p:nvSpPr>
          <p:spPr bwMode="auto">
            <a:xfrm>
              <a:off x="6300788" y="4246563"/>
              <a:ext cx="84138" cy="139700"/>
            </a:xfrm>
            <a:custGeom>
              <a:avLst/>
              <a:gdLst>
                <a:gd name="T0" fmla="*/ 14 w 22"/>
                <a:gd name="T1" fmla="*/ 4 h 37"/>
                <a:gd name="T2" fmla="*/ 22 w 22"/>
                <a:gd name="T3" fmla="*/ 22 h 37"/>
                <a:gd name="T4" fmla="*/ 22 w 22"/>
                <a:gd name="T5" fmla="*/ 28 h 37"/>
                <a:gd name="T6" fmla="*/ 11 w 22"/>
                <a:gd name="T7" fmla="*/ 35 h 37"/>
                <a:gd name="T8" fmla="*/ 10 w 22"/>
                <a:gd name="T9" fmla="*/ 34 h 37"/>
                <a:gd name="T10" fmla="*/ 3 w 22"/>
                <a:gd name="T11" fmla="*/ 25 h 37"/>
                <a:gd name="T12" fmla="*/ 2 w 22"/>
                <a:gd name="T13" fmla="*/ 24 h 37"/>
                <a:gd name="T14" fmla="*/ 2 w 22"/>
                <a:gd name="T15" fmla="*/ 19 h 37"/>
                <a:gd name="T16" fmla="*/ 4 w 22"/>
                <a:gd name="T17" fmla="*/ 16 h 37"/>
                <a:gd name="T18" fmla="*/ 5 w 22"/>
                <a:gd name="T19" fmla="*/ 16 h 37"/>
                <a:gd name="T20" fmla="*/ 6 w 22"/>
                <a:gd name="T21" fmla="*/ 18 h 37"/>
                <a:gd name="T22" fmla="*/ 7 w 22"/>
                <a:gd name="T23" fmla="*/ 17 h 37"/>
                <a:gd name="T24" fmla="*/ 4 w 22"/>
                <a:gd name="T25" fmla="*/ 16 h 37"/>
                <a:gd name="T26" fmla="*/ 1 w 22"/>
                <a:gd name="T27" fmla="*/ 15 h 37"/>
                <a:gd name="T28" fmla="*/ 0 w 22"/>
                <a:gd name="T29" fmla="*/ 12 h 37"/>
                <a:gd name="T30" fmla="*/ 1 w 22"/>
                <a:gd name="T31" fmla="*/ 4 h 37"/>
                <a:gd name="T32" fmla="*/ 1 w 22"/>
                <a:gd name="T33" fmla="*/ 2 h 37"/>
                <a:gd name="T34" fmla="*/ 4 w 22"/>
                <a:gd name="T35" fmla="*/ 3 h 37"/>
                <a:gd name="T36" fmla="*/ 8 w 22"/>
                <a:gd name="T37" fmla="*/ 3 h 37"/>
                <a:gd name="T38" fmla="*/ 14 w 22"/>
                <a:gd name="T3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37">
                  <a:moveTo>
                    <a:pt x="14" y="4"/>
                  </a:moveTo>
                  <a:cubicBezTo>
                    <a:pt x="19" y="9"/>
                    <a:pt x="20" y="16"/>
                    <a:pt x="22" y="22"/>
                  </a:cubicBezTo>
                  <a:cubicBezTo>
                    <a:pt x="22" y="24"/>
                    <a:pt x="22" y="26"/>
                    <a:pt x="22" y="28"/>
                  </a:cubicBezTo>
                  <a:cubicBezTo>
                    <a:pt x="20" y="35"/>
                    <a:pt x="18" y="37"/>
                    <a:pt x="11" y="35"/>
                  </a:cubicBezTo>
                  <a:cubicBezTo>
                    <a:pt x="11" y="35"/>
                    <a:pt x="10" y="35"/>
                    <a:pt x="10" y="34"/>
                  </a:cubicBezTo>
                  <a:cubicBezTo>
                    <a:pt x="9" y="29"/>
                    <a:pt x="8" y="26"/>
                    <a:pt x="3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1"/>
                    <a:pt x="2" y="19"/>
                  </a:cubicBezTo>
                  <a:cubicBezTo>
                    <a:pt x="0" y="16"/>
                    <a:pt x="3" y="17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9"/>
                    <a:pt x="1" y="7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6" y="3"/>
                    <a:pt x="6" y="4"/>
                    <a:pt x="8" y="3"/>
                  </a:cubicBezTo>
                  <a:cubicBezTo>
                    <a:pt x="10" y="0"/>
                    <a:pt x="12" y="3"/>
                    <a:pt x="14" y="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6" name="Freeform 64"/>
            <p:cNvSpPr/>
            <p:nvPr/>
          </p:nvSpPr>
          <p:spPr bwMode="auto">
            <a:xfrm>
              <a:off x="6072188" y="4224338"/>
              <a:ext cx="104775" cy="52388"/>
            </a:xfrm>
            <a:custGeom>
              <a:avLst/>
              <a:gdLst>
                <a:gd name="T0" fmla="*/ 16 w 28"/>
                <a:gd name="T1" fmla="*/ 2 h 14"/>
                <a:gd name="T2" fmla="*/ 19 w 28"/>
                <a:gd name="T3" fmla="*/ 3 h 14"/>
                <a:gd name="T4" fmla="*/ 17 w 28"/>
                <a:gd name="T5" fmla="*/ 0 h 14"/>
                <a:gd name="T6" fmla="*/ 27 w 28"/>
                <a:gd name="T7" fmla="*/ 3 h 14"/>
                <a:gd name="T8" fmla="*/ 27 w 28"/>
                <a:gd name="T9" fmla="*/ 5 h 14"/>
                <a:gd name="T10" fmla="*/ 23 w 28"/>
                <a:gd name="T11" fmla="*/ 9 h 14"/>
                <a:gd name="T12" fmla="*/ 12 w 28"/>
                <a:gd name="T13" fmla="*/ 13 h 14"/>
                <a:gd name="T14" fmla="*/ 8 w 28"/>
                <a:gd name="T15" fmla="*/ 14 h 14"/>
                <a:gd name="T16" fmla="*/ 7 w 28"/>
                <a:gd name="T17" fmla="*/ 13 h 14"/>
                <a:gd name="T18" fmla="*/ 9 w 28"/>
                <a:gd name="T19" fmla="*/ 10 h 14"/>
                <a:gd name="T20" fmla="*/ 9 w 28"/>
                <a:gd name="T21" fmla="*/ 9 h 14"/>
                <a:gd name="T22" fmla="*/ 7 w 28"/>
                <a:gd name="T23" fmla="*/ 8 h 14"/>
                <a:gd name="T24" fmla="*/ 5 w 28"/>
                <a:gd name="T25" fmla="*/ 11 h 14"/>
                <a:gd name="T26" fmla="*/ 2 w 28"/>
                <a:gd name="T27" fmla="*/ 11 h 14"/>
                <a:gd name="T28" fmla="*/ 3 w 28"/>
                <a:gd name="T29" fmla="*/ 9 h 14"/>
                <a:gd name="T30" fmla="*/ 11 w 28"/>
                <a:gd name="T31" fmla="*/ 8 h 14"/>
                <a:gd name="T32" fmla="*/ 14 w 28"/>
                <a:gd name="T33" fmla="*/ 7 h 14"/>
                <a:gd name="T34" fmla="*/ 16 w 2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4">
                  <a:moveTo>
                    <a:pt x="16" y="2"/>
                  </a:moveTo>
                  <a:cubicBezTo>
                    <a:pt x="17" y="2"/>
                    <a:pt x="18" y="2"/>
                    <a:pt x="19" y="3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21" y="0"/>
                    <a:pt x="23" y="4"/>
                    <a:pt x="27" y="3"/>
                  </a:cubicBezTo>
                  <a:cubicBezTo>
                    <a:pt x="28" y="2"/>
                    <a:pt x="27" y="4"/>
                    <a:pt x="27" y="5"/>
                  </a:cubicBezTo>
                  <a:cubicBezTo>
                    <a:pt x="26" y="6"/>
                    <a:pt x="24" y="7"/>
                    <a:pt x="23" y="9"/>
                  </a:cubicBezTo>
                  <a:cubicBezTo>
                    <a:pt x="19" y="10"/>
                    <a:pt x="14" y="8"/>
                    <a:pt x="12" y="13"/>
                  </a:cubicBezTo>
                  <a:cubicBezTo>
                    <a:pt x="11" y="14"/>
                    <a:pt x="10" y="14"/>
                    <a:pt x="8" y="14"/>
                  </a:cubicBezTo>
                  <a:cubicBezTo>
                    <a:pt x="8" y="14"/>
                    <a:pt x="7" y="13"/>
                    <a:pt x="7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9" y="10"/>
                    <a:pt x="11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6" y="9"/>
                    <a:pt x="6" y="10"/>
                    <a:pt x="5" y="11"/>
                  </a:cubicBezTo>
                  <a:cubicBezTo>
                    <a:pt x="4" y="12"/>
                    <a:pt x="3" y="12"/>
                    <a:pt x="2" y="11"/>
                  </a:cubicBezTo>
                  <a:cubicBezTo>
                    <a:pt x="0" y="8"/>
                    <a:pt x="3" y="10"/>
                    <a:pt x="3" y="9"/>
                  </a:cubicBezTo>
                  <a:cubicBezTo>
                    <a:pt x="5" y="4"/>
                    <a:pt x="8" y="4"/>
                    <a:pt x="11" y="8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5"/>
                    <a:pt x="16" y="4"/>
                    <a:pt x="16" y="2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7" name="Freeform 65"/>
            <p:cNvSpPr/>
            <p:nvPr/>
          </p:nvSpPr>
          <p:spPr bwMode="auto">
            <a:xfrm>
              <a:off x="6037263" y="4284663"/>
              <a:ext cx="120650" cy="38100"/>
            </a:xfrm>
            <a:custGeom>
              <a:avLst/>
              <a:gdLst>
                <a:gd name="T0" fmla="*/ 32 w 32"/>
                <a:gd name="T1" fmla="*/ 10 h 10"/>
                <a:gd name="T2" fmla="*/ 21 w 32"/>
                <a:gd name="T3" fmla="*/ 5 h 10"/>
                <a:gd name="T4" fmla="*/ 14 w 32"/>
                <a:gd name="T5" fmla="*/ 4 h 10"/>
                <a:gd name="T6" fmla="*/ 13 w 32"/>
                <a:gd name="T7" fmla="*/ 9 h 10"/>
                <a:gd name="T8" fmla="*/ 0 w 32"/>
                <a:gd name="T9" fmla="*/ 4 h 10"/>
                <a:gd name="T10" fmla="*/ 2 w 32"/>
                <a:gd name="T11" fmla="*/ 3 h 10"/>
                <a:gd name="T12" fmla="*/ 9 w 32"/>
                <a:gd name="T13" fmla="*/ 2 h 10"/>
                <a:gd name="T14" fmla="*/ 28 w 32"/>
                <a:gd name="T15" fmla="*/ 5 h 10"/>
                <a:gd name="T16" fmla="*/ 32 w 3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0">
                  <a:moveTo>
                    <a:pt x="32" y="10"/>
                  </a:moveTo>
                  <a:cubicBezTo>
                    <a:pt x="29" y="6"/>
                    <a:pt x="25" y="6"/>
                    <a:pt x="21" y="5"/>
                  </a:cubicBezTo>
                  <a:cubicBezTo>
                    <a:pt x="20" y="4"/>
                    <a:pt x="16" y="4"/>
                    <a:pt x="14" y="4"/>
                  </a:cubicBezTo>
                  <a:cubicBezTo>
                    <a:pt x="12" y="5"/>
                    <a:pt x="13" y="7"/>
                    <a:pt x="13" y="9"/>
                  </a:cubicBezTo>
                  <a:cubicBezTo>
                    <a:pt x="10" y="1"/>
                    <a:pt x="3" y="7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4" y="2"/>
                    <a:pt x="7" y="0"/>
                    <a:pt x="9" y="2"/>
                  </a:cubicBezTo>
                  <a:cubicBezTo>
                    <a:pt x="16" y="3"/>
                    <a:pt x="22" y="2"/>
                    <a:pt x="28" y="5"/>
                  </a:cubicBezTo>
                  <a:cubicBezTo>
                    <a:pt x="30" y="6"/>
                    <a:pt x="32" y="6"/>
                    <a:pt x="32" y="10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8" name="Freeform 66"/>
            <p:cNvSpPr/>
            <p:nvPr/>
          </p:nvSpPr>
          <p:spPr bwMode="auto">
            <a:xfrm>
              <a:off x="6311900" y="4352926"/>
              <a:ext cx="30163" cy="55563"/>
            </a:xfrm>
            <a:custGeom>
              <a:avLst/>
              <a:gdLst>
                <a:gd name="T0" fmla="*/ 7 w 8"/>
                <a:gd name="T1" fmla="*/ 6 h 15"/>
                <a:gd name="T2" fmla="*/ 8 w 8"/>
                <a:gd name="T3" fmla="*/ 7 h 15"/>
                <a:gd name="T4" fmla="*/ 3 w 8"/>
                <a:gd name="T5" fmla="*/ 15 h 15"/>
                <a:gd name="T6" fmla="*/ 2 w 8"/>
                <a:gd name="T7" fmla="*/ 10 h 15"/>
                <a:gd name="T8" fmla="*/ 0 w 8"/>
                <a:gd name="T9" fmla="*/ 0 h 15"/>
                <a:gd name="T10" fmla="*/ 7 w 8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7" y="6"/>
                  </a:moveTo>
                  <a:cubicBezTo>
                    <a:pt x="8" y="6"/>
                    <a:pt x="8" y="7"/>
                    <a:pt x="8" y="7"/>
                  </a:cubicBezTo>
                  <a:cubicBezTo>
                    <a:pt x="7" y="10"/>
                    <a:pt x="8" y="14"/>
                    <a:pt x="3" y="15"/>
                  </a:cubicBezTo>
                  <a:cubicBezTo>
                    <a:pt x="1" y="13"/>
                    <a:pt x="2" y="11"/>
                    <a:pt x="2" y="10"/>
                  </a:cubicBezTo>
                  <a:cubicBezTo>
                    <a:pt x="1" y="7"/>
                    <a:pt x="0" y="3"/>
                    <a:pt x="0" y="0"/>
                  </a:cubicBezTo>
                  <a:cubicBezTo>
                    <a:pt x="4" y="0"/>
                    <a:pt x="5" y="4"/>
                    <a:pt x="7" y="6"/>
                  </a:cubicBezTo>
                  <a:close/>
                </a:path>
              </a:pathLst>
            </a:custGeom>
            <a:solidFill>
              <a:srgbClr val="9C8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19" name="Freeform 67"/>
            <p:cNvSpPr/>
            <p:nvPr/>
          </p:nvSpPr>
          <p:spPr bwMode="auto">
            <a:xfrm>
              <a:off x="6248400" y="4122738"/>
              <a:ext cx="26988" cy="90488"/>
            </a:xfrm>
            <a:custGeom>
              <a:avLst/>
              <a:gdLst>
                <a:gd name="T0" fmla="*/ 0 w 7"/>
                <a:gd name="T1" fmla="*/ 0 h 24"/>
                <a:gd name="T2" fmla="*/ 6 w 7"/>
                <a:gd name="T3" fmla="*/ 18 h 24"/>
                <a:gd name="T4" fmla="*/ 7 w 7"/>
                <a:gd name="T5" fmla="*/ 24 h 24"/>
                <a:gd name="T6" fmla="*/ 4 w 7"/>
                <a:gd name="T7" fmla="*/ 19 h 24"/>
                <a:gd name="T8" fmla="*/ 0 w 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5"/>
                    <a:pt x="7" y="11"/>
                    <a:pt x="6" y="18"/>
                  </a:cubicBezTo>
                  <a:cubicBezTo>
                    <a:pt x="6" y="20"/>
                    <a:pt x="7" y="22"/>
                    <a:pt x="7" y="24"/>
                  </a:cubicBezTo>
                  <a:cubicBezTo>
                    <a:pt x="4" y="23"/>
                    <a:pt x="5" y="21"/>
                    <a:pt x="4" y="19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A29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0" name="Freeform 68"/>
            <p:cNvSpPr/>
            <p:nvPr/>
          </p:nvSpPr>
          <p:spPr bwMode="auto">
            <a:xfrm>
              <a:off x="6311900" y="4337051"/>
              <a:ext cx="26988" cy="38100"/>
            </a:xfrm>
            <a:custGeom>
              <a:avLst/>
              <a:gdLst>
                <a:gd name="T0" fmla="*/ 7 w 7"/>
                <a:gd name="T1" fmla="*/ 10 h 10"/>
                <a:gd name="T2" fmla="*/ 0 w 7"/>
                <a:gd name="T3" fmla="*/ 4 h 10"/>
                <a:gd name="T4" fmla="*/ 0 w 7"/>
                <a:gd name="T5" fmla="*/ 1 h 10"/>
                <a:gd name="T6" fmla="*/ 7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1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5" y="0"/>
                    <a:pt x="7" y="3"/>
                    <a:pt x="7" y="10"/>
                  </a:cubicBezTo>
                  <a:close/>
                </a:path>
              </a:pathLst>
            </a:custGeom>
            <a:solidFill>
              <a:srgbClr val="7E7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1" name="Freeform 69"/>
            <p:cNvSpPr/>
            <p:nvPr/>
          </p:nvSpPr>
          <p:spPr bwMode="auto">
            <a:xfrm>
              <a:off x="6045200" y="4268788"/>
              <a:ext cx="33338" cy="26988"/>
            </a:xfrm>
            <a:custGeom>
              <a:avLst/>
              <a:gdLst>
                <a:gd name="T0" fmla="*/ 7 w 9"/>
                <a:gd name="T1" fmla="*/ 6 h 7"/>
                <a:gd name="T2" fmla="*/ 0 w 9"/>
                <a:gd name="T3" fmla="*/ 7 h 7"/>
                <a:gd name="T4" fmla="*/ 6 w 9"/>
                <a:gd name="T5" fmla="*/ 1 h 7"/>
                <a:gd name="T6" fmla="*/ 8 w 9"/>
                <a:gd name="T7" fmla="*/ 1 h 7"/>
                <a:gd name="T8" fmla="*/ 9 w 9"/>
                <a:gd name="T9" fmla="*/ 3 h 7"/>
                <a:gd name="T10" fmla="*/ 7 w 9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7" y="6"/>
                  </a:moveTo>
                  <a:cubicBezTo>
                    <a:pt x="5" y="6"/>
                    <a:pt x="2" y="7"/>
                    <a:pt x="0" y="7"/>
                  </a:cubicBezTo>
                  <a:cubicBezTo>
                    <a:pt x="1" y="3"/>
                    <a:pt x="5" y="4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FEE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2" name="Freeform 70"/>
            <p:cNvSpPr/>
            <p:nvPr/>
          </p:nvSpPr>
          <p:spPr bwMode="auto">
            <a:xfrm>
              <a:off x="5927725" y="4314826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11 w 11"/>
                <a:gd name="T3" fmla="*/ 1 h 4"/>
                <a:gd name="T4" fmla="*/ 0 w 11"/>
                <a:gd name="T5" fmla="*/ 3 h 4"/>
                <a:gd name="T6" fmla="*/ 0 w 11"/>
                <a:gd name="T7" fmla="*/ 3 h 4"/>
                <a:gd name="T8" fmla="*/ 0 w 11"/>
                <a:gd name="T9" fmla="*/ 3 h 4"/>
                <a:gd name="T10" fmla="*/ 11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FED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3" name="Freeform 71"/>
            <p:cNvSpPr/>
            <p:nvPr/>
          </p:nvSpPr>
          <p:spPr bwMode="auto">
            <a:xfrm>
              <a:off x="5891213" y="4318001"/>
              <a:ext cx="36513" cy="19050"/>
            </a:xfrm>
            <a:custGeom>
              <a:avLst/>
              <a:gdLst>
                <a:gd name="T0" fmla="*/ 10 w 10"/>
                <a:gd name="T1" fmla="*/ 2 h 5"/>
                <a:gd name="T2" fmla="*/ 10 w 10"/>
                <a:gd name="T3" fmla="*/ 2 h 5"/>
                <a:gd name="T4" fmla="*/ 2 w 10"/>
                <a:gd name="T5" fmla="*/ 5 h 5"/>
                <a:gd name="T6" fmla="*/ 3 w 10"/>
                <a:gd name="T7" fmla="*/ 1 h 5"/>
                <a:gd name="T8" fmla="*/ 10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7" y="2"/>
                    <a:pt x="5" y="4"/>
                    <a:pt x="2" y="5"/>
                  </a:cubicBezTo>
                  <a:cubicBezTo>
                    <a:pt x="2" y="4"/>
                    <a:pt x="0" y="2"/>
                    <a:pt x="3" y="1"/>
                  </a:cubicBezTo>
                  <a:cubicBezTo>
                    <a:pt x="5" y="4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4" name="Freeform 72"/>
            <p:cNvSpPr/>
            <p:nvPr/>
          </p:nvSpPr>
          <p:spPr bwMode="auto">
            <a:xfrm>
              <a:off x="6248400" y="4359276"/>
              <a:ext cx="26988" cy="19050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0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6" y="4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5" name="Freeform 73"/>
            <p:cNvSpPr/>
            <p:nvPr/>
          </p:nvSpPr>
          <p:spPr bwMode="auto">
            <a:xfrm>
              <a:off x="5894388" y="4303713"/>
              <a:ext cx="22225" cy="22225"/>
            </a:xfrm>
            <a:custGeom>
              <a:avLst/>
              <a:gdLst>
                <a:gd name="T0" fmla="*/ 0 w 6"/>
                <a:gd name="T1" fmla="*/ 3 h 6"/>
                <a:gd name="T2" fmla="*/ 6 w 6"/>
                <a:gd name="T3" fmla="*/ 1 h 6"/>
                <a:gd name="T4" fmla="*/ 0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2" y="1"/>
                    <a:pt x="3" y="0"/>
                    <a:pt x="6" y="1"/>
                  </a:cubicBezTo>
                  <a:cubicBezTo>
                    <a:pt x="4" y="3"/>
                    <a:pt x="3" y="6"/>
                    <a:pt x="0" y="3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6" name="Freeform 74"/>
            <p:cNvSpPr/>
            <p:nvPr/>
          </p:nvSpPr>
          <p:spPr bwMode="auto">
            <a:xfrm>
              <a:off x="6173788" y="4438651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7" name="Freeform 75"/>
            <p:cNvSpPr/>
            <p:nvPr/>
          </p:nvSpPr>
          <p:spPr bwMode="auto">
            <a:xfrm>
              <a:off x="6119813" y="4213226"/>
              <a:ext cx="15875" cy="19050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1 h 5"/>
                <a:gd name="T4" fmla="*/ 4 w 4"/>
                <a:gd name="T5" fmla="*/ 2 h 5"/>
                <a:gd name="T6" fmla="*/ 2 w 4"/>
                <a:gd name="T7" fmla="*/ 4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2"/>
                    <a:pt x="0" y="0"/>
                    <a:pt x="2" y="1"/>
                  </a:cubicBezTo>
                  <a:cubicBezTo>
                    <a:pt x="3" y="1"/>
                    <a:pt x="4" y="0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8" name="Freeform 76"/>
            <p:cNvSpPr/>
            <p:nvPr/>
          </p:nvSpPr>
          <p:spPr bwMode="auto">
            <a:xfrm>
              <a:off x="6157913" y="4254501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0 w 4"/>
                <a:gd name="T5" fmla="*/ 2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29" name="Freeform 77"/>
            <p:cNvSpPr/>
            <p:nvPr/>
          </p:nvSpPr>
          <p:spPr bwMode="auto">
            <a:xfrm>
              <a:off x="6462713" y="4111626"/>
              <a:ext cx="101600" cy="203200"/>
            </a:xfrm>
            <a:custGeom>
              <a:avLst/>
              <a:gdLst>
                <a:gd name="T0" fmla="*/ 26 w 27"/>
                <a:gd name="T1" fmla="*/ 31 h 54"/>
                <a:gd name="T2" fmla="*/ 25 w 27"/>
                <a:gd name="T3" fmla="*/ 47 h 54"/>
                <a:gd name="T4" fmla="*/ 20 w 27"/>
                <a:gd name="T5" fmla="*/ 53 h 54"/>
                <a:gd name="T6" fmla="*/ 4 w 27"/>
                <a:gd name="T7" fmla="*/ 53 h 54"/>
                <a:gd name="T8" fmla="*/ 1 w 27"/>
                <a:gd name="T9" fmla="*/ 44 h 54"/>
                <a:gd name="T10" fmla="*/ 3 w 27"/>
                <a:gd name="T11" fmla="*/ 14 h 54"/>
                <a:gd name="T12" fmla="*/ 4 w 27"/>
                <a:gd name="T13" fmla="*/ 4 h 54"/>
                <a:gd name="T14" fmla="*/ 9 w 27"/>
                <a:gd name="T15" fmla="*/ 3 h 54"/>
                <a:gd name="T16" fmla="*/ 21 w 27"/>
                <a:gd name="T17" fmla="*/ 21 h 54"/>
                <a:gd name="T18" fmla="*/ 26 w 27"/>
                <a:gd name="T1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4">
                  <a:moveTo>
                    <a:pt x="26" y="31"/>
                  </a:moveTo>
                  <a:cubicBezTo>
                    <a:pt x="26" y="36"/>
                    <a:pt x="27" y="42"/>
                    <a:pt x="25" y="47"/>
                  </a:cubicBezTo>
                  <a:cubicBezTo>
                    <a:pt x="24" y="50"/>
                    <a:pt x="23" y="52"/>
                    <a:pt x="20" y="53"/>
                  </a:cubicBezTo>
                  <a:cubicBezTo>
                    <a:pt x="15" y="54"/>
                    <a:pt x="9" y="54"/>
                    <a:pt x="4" y="53"/>
                  </a:cubicBezTo>
                  <a:cubicBezTo>
                    <a:pt x="0" y="51"/>
                    <a:pt x="0" y="47"/>
                    <a:pt x="1" y="44"/>
                  </a:cubicBezTo>
                  <a:cubicBezTo>
                    <a:pt x="4" y="34"/>
                    <a:pt x="6" y="25"/>
                    <a:pt x="3" y="14"/>
                  </a:cubicBezTo>
                  <a:cubicBezTo>
                    <a:pt x="2" y="11"/>
                    <a:pt x="3" y="7"/>
                    <a:pt x="4" y="4"/>
                  </a:cubicBezTo>
                  <a:cubicBezTo>
                    <a:pt x="5" y="1"/>
                    <a:pt x="7" y="0"/>
                    <a:pt x="9" y="3"/>
                  </a:cubicBezTo>
                  <a:cubicBezTo>
                    <a:pt x="13" y="9"/>
                    <a:pt x="16" y="15"/>
                    <a:pt x="21" y="21"/>
                  </a:cubicBezTo>
                  <a:cubicBezTo>
                    <a:pt x="23" y="24"/>
                    <a:pt x="25" y="27"/>
                    <a:pt x="26" y="31"/>
                  </a:cubicBezTo>
                  <a:close/>
                </a:path>
              </a:pathLst>
            </a:custGeom>
            <a:solidFill>
              <a:srgbClr val="FEB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0" name="Freeform 78"/>
            <p:cNvSpPr/>
            <p:nvPr/>
          </p:nvSpPr>
          <p:spPr bwMode="auto">
            <a:xfrm>
              <a:off x="5186363" y="4443413"/>
              <a:ext cx="501650" cy="217488"/>
            </a:xfrm>
            <a:custGeom>
              <a:avLst/>
              <a:gdLst>
                <a:gd name="T0" fmla="*/ 55 w 133"/>
                <a:gd name="T1" fmla="*/ 49 h 58"/>
                <a:gd name="T2" fmla="*/ 54 w 133"/>
                <a:gd name="T3" fmla="*/ 49 h 58"/>
                <a:gd name="T4" fmla="*/ 51 w 133"/>
                <a:gd name="T5" fmla="*/ 40 h 58"/>
                <a:gd name="T6" fmla="*/ 50 w 133"/>
                <a:gd name="T7" fmla="*/ 37 h 58"/>
                <a:gd name="T8" fmla="*/ 47 w 133"/>
                <a:gd name="T9" fmla="*/ 38 h 58"/>
                <a:gd name="T10" fmla="*/ 44 w 133"/>
                <a:gd name="T11" fmla="*/ 41 h 58"/>
                <a:gd name="T12" fmla="*/ 47 w 133"/>
                <a:gd name="T13" fmla="*/ 51 h 58"/>
                <a:gd name="T14" fmla="*/ 19 w 133"/>
                <a:gd name="T15" fmla="*/ 56 h 58"/>
                <a:gd name="T16" fmla="*/ 8 w 133"/>
                <a:gd name="T17" fmla="*/ 57 h 58"/>
                <a:gd name="T18" fmla="*/ 4 w 133"/>
                <a:gd name="T19" fmla="*/ 57 h 58"/>
                <a:gd name="T20" fmla="*/ 1 w 133"/>
                <a:gd name="T21" fmla="*/ 54 h 58"/>
                <a:gd name="T22" fmla="*/ 3 w 133"/>
                <a:gd name="T23" fmla="*/ 50 h 58"/>
                <a:gd name="T24" fmla="*/ 8 w 133"/>
                <a:gd name="T25" fmla="*/ 44 h 58"/>
                <a:gd name="T26" fmla="*/ 20 w 133"/>
                <a:gd name="T27" fmla="*/ 38 h 58"/>
                <a:gd name="T28" fmla="*/ 47 w 133"/>
                <a:gd name="T29" fmla="*/ 28 h 58"/>
                <a:gd name="T30" fmla="*/ 50 w 133"/>
                <a:gd name="T31" fmla="*/ 27 h 58"/>
                <a:gd name="T32" fmla="*/ 56 w 133"/>
                <a:gd name="T33" fmla="*/ 24 h 58"/>
                <a:gd name="T34" fmla="*/ 58 w 133"/>
                <a:gd name="T35" fmla="*/ 24 h 58"/>
                <a:gd name="T36" fmla="*/ 69 w 133"/>
                <a:gd name="T37" fmla="*/ 21 h 58"/>
                <a:gd name="T38" fmla="*/ 77 w 133"/>
                <a:gd name="T39" fmla="*/ 18 h 58"/>
                <a:gd name="T40" fmla="*/ 78 w 133"/>
                <a:gd name="T41" fmla="*/ 18 h 58"/>
                <a:gd name="T42" fmla="*/ 87 w 133"/>
                <a:gd name="T43" fmla="*/ 13 h 58"/>
                <a:gd name="T44" fmla="*/ 95 w 133"/>
                <a:gd name="T45" fmla="*/ 10 h 58"/>
                <a:gd name="T46" fmla="*/ 113 w 133"/>
                <a:gd name="T47" fmla="*/ 1 h 58"/>
                <a:gd name="T48" fmla="*/ 114 w 133"/>
                <a:gd name="T49" fmla="*/ 1 h 58"/>
                <a:gd name="T50" fmla="*/ 114 w 133"/>
                <a:gd name="T51" fmla="*/ 9 h 58"/>
                <a:gd name="T52" fmla="*/ 105 w 133"/>
                <a:gd name="T53" fmla="*/ 10 h 58"/>
                <a:gd name="T54" fmla="*/ 110 w 133"/>
                <a:gd name="T55" fmla="*/ 17 h 58"/>
                <a:gd name="T56" fmla="*/ 112 w 133"/>
                <a:gd name="T57" fmla="*/ 22 h 58"/>
                <a:gd name="T58" fmla="*/ 118 w 133"/>
                <a:gd name="T59" fmla="*/ 23 h 58"/>
                <a:gd name="T60" fmla="*/ 121 w 133"/>
                <a:gd name="T61" fmla="*/ 23 h 58"/>
                <a:gd name="T62" fmla="*/ 126 w 133"/>
                <a:gd name="T63" fmla="*/ 25 h 58"/>
                <a:gd name="T64" fmla="*/ 122 w 133"/>
                <a:gd name="T65" fmla="*/ 28 h 58"/>
                <a:gd name="T66" fmla="*/ 120 w 133"/>
                <a:gd name="T67" fmla="*/ 31 h 58"/>
                <a:gd name="T68" fmla="*/ 123 w 133"/>
                <a:gd name="T69" fmla="*/ 33 h 58"/>
                <a:gd name="T70" fmla="*/ 132 w 133"/>
                <a:gd name="T71" fmla="*/ 33 h 58"/>
                <a:gd name="T72" fmla="*/ 130 w 133"/>
                <a:gd name="T73" fmla="*/ 36 h 58"/>
                <a:gd name="T74" fmla="*/ 130 w 133"/>
                <a:gd name="T75" fmla="*/ 36 h 58"/>
                <a:gd name="T76" fmla="*/ 124 w 133"/>
                <a:gd name="T77" fmla="*/ 38 h 58"/>
                <a:gd name="T78" fmla="*/ 116 w 133"/>
                <a:gd name="T79" fmla="*/ 40 h 58"/>
                <a:gd name="T80" fmla="*/ 106 w 133"/>
                <a:gd name="T81" fmla="*/ 39 h 58"/>
                <a:gd name="T82" fmla="*/ 99 w 133"/>
                <a:gd name="T83" fmla="*/ 38 h 58"/>
                <a:gd name="T84" fmla="*/ 90 w 133"/>
                <a:gd name="T85" fmla="*/ 32 h 58"/>
                <a:gd name="T86" fmla="*/ 81 w 133"/>
                <a:gd name="T87" fmla="*/ 41 h 58"/>
                <a:gd name="T88" fmla="*/ 78 w 133"/>
                <a:gd name="T89" fmla="*/ 41 h 58"/>
                <a:gd name="T90" fmla="*/ 76 w 133"/>
                <a:gd name="T91" fmla="*/ 35 h 58"/>
                <a:gd name="T92" fmla="*/ 78 w 133"/>
                <a:gd name="T93" fmla="*/ 29 h 58"/>
                <a:gd name="T94" fmla="*/ 73 w 133"/>
                <a:gd name="T95" fmla="*/ 37 h 58"/>
                <a:gd name="T96" fmla="*/ 68 w 133"/>
                <a:gd name="T97" fmla="*/ 44 h 58"/>
                <a:gd name="T98" fmla="*/ 65 w 133"/>
                <a:gd name="T99" fmla="*/ 47 h 58"/>
                <a:gd name="T100" fmla="*/ 62 w 133"/>
                <a:gd name="T101" fmla="*/ 45 h 58"/>
                <a:gd name="T102" fmla="*/ 62 w 133"/>
                <a:gd name="T103" fmla="*/ 41 h 58"/>
                <a:gd name="T104" fmla="*/ 60 w 133"/>
                <a:gd name="T105" fmla="*/ 41 h 58"/>
                <a:gd name="T106" fmla="*/ 60 w 133"/>
                <a:gd name="T107" fmla="*/ 43 h 58"/>
                <a:gd name="T108" fmla="*/ 58 w 133"/>
                <a:gd name="T109" fmla="*/ 47 h 58"/>
                <a:gd name="T110" fmla="*/ 55 w 133"/>
                <a:gd name="T111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" h="58">
                  <a:moveTo>
                    <a:pt x="55" y="49"/>
                  </a:moveTo>
                  <a:cubicBezTo>
                    <a:pt x="55" y="49"/>
                    <a:pt x="54" y="49"/>
                    <a:pt x="54" y="49"/>
                  </a:cubicBezTo>
                  <a:cubicBezTo>
                    <a:pt x="51" y="47"/>
                    <a:pt x="49" y="44"/>
                    <a:pt x="51" y="40"/>
                  </a:cubicBezTo>
                  <a:cubicBezTo>
                    <a:pt x="51" y="39"/>
                    <a:pt x="52" y="38"/>
                    <a:pt x="50" y="37"/>
                  </a:cubicBezTo>
                  <a:cubicBezTo>
                    <a:pt x="50" y="36"/>
                    <a:pt x="48" y="37"/>
                    <a:pt x="47" y="38"/>
                  </a:cubicBezTo>
                  <a:cubicBezTo>
                    <a:pt x="46" y="39"/>
                    <a:pt x="45" y="40"/>
                    <a:pt x="44" y="41"/>
                  </a:cubicBezTo>
                  <a:cubicBezTo>
                    <a:pt x="49" y="42"/>
                    <a:pt x="50" y="45"/>
                    <a:pt x="47" y="51"/>
                  </a:cubicBezTo>
                  <a:cubicBezTo>
                    <a:pt x="38" y="53"/>
                    <a:pt x="29" y="54"/>
                    <a:pt x="19" y="56"/>
                  </a:cubicBezTo>
                  <a:cubicBezTo>
                    <a:pt x="16" y="56"/>
                    <a:pt x="12" y="58"/>
                    <a:pt x="8" y="57"/>
                  </a:cubicBezTo>
                  <a:cubicBezTo>
                    <a:pt x="7" y="57"/>
                    <a:pt x="6" y="57"/>
                    <a:pt x="4" y="57"/>
                  </a:cubicBezTo>
                  <a:cubicBezTo>
                    <a:pt x="2" y="57"/>
                    <a:pt x="1" y="55"/>
                    <a:pt x="1" y="54"/>
                  </a:cubicBezTo>
                  <a:cubicBezTo>
                    <a:pt x="0" y="52"/>
                    <a:pt x="2" y="51"/>
                    <a:pt x="3" y="50"/>
                  </a:cubicBezTo>
                  <a:cubicBezTo>
                    <a:pt x="5" y="49"/>
                    <a:pt x="8" y="48"/>
                    <a:pt x="8" y="44"/>
                  </a:cubicBezTo>
                  <a:cubicBezTo>
                    <a:pt x="11" y="40"/>
                    <a:pt x="15" y="39"/>
                    <a:pt x="20" y="38"/>
                  </a:cubicBezTo>
                  <a:cubicBezTo>
                    <a:pt x="29" y="35"/>
                    <a:pt x="38" y="32"/>
                    <a:pt x="47" y="28"/>
                  </a:cubicBezTo>
                  <a:cubicBezTo>
                    <a:pt x="48" y="28"/>
                    <a:pt x="49" y="28"/>
                    <a:pt x="50" y="27"/>
                  </a:cubicBezTo>
                  <a:cubicBezTo>
                    <a:pt x="52" y="27"/>
                    <a:pt x="54" y="25"/>
                    <a:pt x="56" y="24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62" y="24"/>
                    <a:pt x="65" y="22"/>
                    <a:pt x="69" y="21"/>
                  </a:cubicBezTo>
                  <a:cubicBezTo>
                    <a:pt x="72" y="21"/>
                    <a:pt x="75" y="20"/>
                    <a:pt x="77" y="18"/>
                  </a:cubicBezTo>
                  <a:cubicBezTo>
                    <a:pt x="77" y="18"/>
                    <a:pt x="78" y="18"/>
                    <a:pt x="78" y="18"/>
                  </a:cubicBezTo>
                  <a:cubicBezTo>
                    <a:pt x="82" y="17"/>
                    <a:pt x="84" y="15"/>
                    <a:pt x="87" y="13"/>
                  </a:cubicBezTo>
                  <a:cubicBezTo>
                    <a:pt x="89" y="12"/>
                    <a:pt x="92" y="11"/>
                    <a:pt x="95" y="10"/>
                  </a:cubicBezTo>
                  <a:cubicBezTo>
                    <a:pt x="100" y="5"/>
                    <a:pt x="107" y="5"/>
                    <a:pt x="113" y="1"/>
                  </a:cubicBezTo>
                  <a:cubicBezTo>
                    <a:pt x="113" y="0"/>
                    <a:pt x="114" y="1"/>
                    <a:pt x="114" y="1"/>
                  </a:cubicBezTo>
                  <a:cubicBezTo>
                    <a:pt x="118" y="4"/>
                    <a:pt x="116" y="7"/>
                    <a:pt x="114" y="9"/>
                  </a:cubicBezTo>
                  <a:cubicBezTo>
                    <a:pt x="111" y="13"/>
                    <a:pt x="108" y="12"/>
                    <a:pt x="105" y="10"/>
                  </a:cubicBezTo>
                  <a:cubicBezTo>
                    <a:pt x="106" y="13"/>
                    <a:pt x="112" y="12"/>
                    <a:pt x="110" y="17"/>
                  </a:cubicBezTo>
                  <a:cubicBezTo>
                    <a:pt x="113" y="17"/>
                    <a:pt x="114" y="19"/>
                    <a:pt x="112" y="22"/>
                  </a:cubicBezTo>
                  <a:cubicBezTo>
                    <a:pt x="114" y="22"/>
                    <a:pt x="115" y="24"/>
                    <a:pt x="118" y="23"/>
                  </a:cubicBezTo>
                  <a:cubicBezTo>
                    <a:pt x="119" y="23"/>
                    <a:pt x="120" y="23"/>
                    <a:pt x="121" y="23"/>
                  </a:cubicBezTo>
                  <a:cubicBezTo>
                    <a:pt x="123" y="23"/>
                    <a:pt x="125" y="23"/>
                    <a:pt x="126" y="25"/>
                  </a:cubicBezTo>
                  <a:cubicBezTo>
                    <a:pt x="126" y="28"/>
                    <a:pt x="124" y="28"/>
                    <a:pt x="122" y="28"/>
                  </a:cubicBezTo>
                  <a:cubicBezTo>
                    <a:pt x="120" y="28"/>
                    <a:pt x="120" y="30"/>
                    <a:pt x="120" y="31"/>
                  </a:cubicBezTo>
                  <a:cubicBezTo>
                    <a:pt x="120" y="33"/>
                    <a:pt x="121" y="33"/>
                    <a:pt x="123" y="33"/>
                  </a:cubicBezTo>
                  <a:cubicBezTo>
                    <a:pt x="126" y="33"/>
                    <a:pt x="129" y="32"/>
                    <a:pt x="132" y="33"/>
                  </a:cubicBezTo>
                  <a:cubicBezTo>
                    <a:pt x="133" y="35"/>
                    <a:pt x="131" y="35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8" y="36"/>
                    <a:pt x="126" y="37"/>
                    <a:pt x="124" y="38"/>
                  </a:cubicBezTo>
                  <a:cubicBezTo>
                    <a:pt x="122" y="39"/>
                    <a:pt x="119" y="40"/>
                    <a:pt x="116" y="40"/>
                  </a:cubicBezTo>
                  <a:cubicBezTo>
                    <a:pt x="113" y="42"/>
                    <a:pt x="109" y="40"/>
                    <a:pt x="106" y="39"/>
                  </a:cubicBezTo>
                  <a:cubicBezTo>
                    <a:pt x="104" y="38"/>
                    <a:pt x="103" y="35"/>
                    <a:pt x="99" y="38"/>
                  </a:cubicBezTo>
                  <a:cubicBezTo>
                    <a:pt x="97" y="40"/>
                    <a:pt x="91" y="36"/>
                    <a:pt x="90" y="32"/>
                  </a:cubicBezTo>
                  <a:cubicBezTo>
                    <a:pt x="89" y="37"/>
                    <a:pt x="86" y="40"/>
                    <a:pt x="81" y="41"/>
                  </a:cubicBezTo>
                  <a:cubicBezTo>
                    <a:pt x="80" y="42"/>
                    <a:pt x="78" y="43"/>
                    <a:pt x="78" y="41"/>
                  </a:cubicBezTo>
                  <a:cubicBezTo>
                    <a:pt x="77" y="39"/>
                    <a:pt x="74" y="36"/>
                    <a:pt x="76" y="35"/>
                  </a:cubicBezTo>
                  <a:cubicBezTo>
                    <a:pt x="80" y="34"/>
                    <a:pt x="78" y="31"/>
                    <a:pt x="78" y="29"/>
                  </a:cubicBezTo>
                  <a:cubicBezTo>
                    <a:pt x="75" y="31"/>
                    <a:pt x="72" y="32"/>
                    <a:pt x="73" y="37"/>
                  </a:cubicBezTo>
                  <a:cubicBezTo>
                    <a:pt x="73" y="39"/>
                    <a:pt x="69" y="41"/>
                    <a:pt x="68" y="44"/>
                  </a:cubicBezTo>
                  <a:cubicBezTo>
                    <a:pt x="68" y="46"/>
                    <a:pt x="66" y="46"/>
                    <a:pt x="65" y="47"/>
                  </a:cubicBezTo>
                  <a:cubicBezTo>
                    <a:pt x="63" y="48"/>
                    <a:pt x="62" y="47"/>
                    <a:pt x="62" y="45"/>
                  </a:cubicBezTo>
                  <a:cubicBezTo>
                    <a:pt x="63" y="43"/>
                    <a:pt x="60" y="42"/>
                    <a:pt x="62" y="41"/>
                  </a:cubicBezTo>
                  <a:cubicBezTo>
                    <a:pt x="61" y="40"/>
                    <a:pt x="61" y="41"/>
                    <a:pt x="60" y="41"/>
                  </a:cubicBezTo>
                  <a:cubicBezTo>
                    <a:pt x="60" y="42"/>
                    <a:pt x="59" y="42"/>
                    <a:pt x="60" y="43"/>
                  </a:cubicBezTo>
                  <a:cubicBezTo>
                    <a:pt x="64" y="46"/>
                    <a:pt x="61" y="47"/>
                    <a:pt x="58" y="47"/>
                  </a:cubicBezTo>
                  <a:cubicBezTo>
                    <a:pt x="57" y="47"/>
                    <a:pt x="56" y="49"/>
                    <a:pt x="55" y="49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1" name="Freeform 79"/>
            <p:cNvSpPr/>
            <p:nvPr/>
          </p:nvSpPr>
          <p:spPr bwMode="auto">
            <a:xfrm>
              <a:off x="5068888" y="4473576"/>
              <a:ext cx="169863" cy="233363"/>
            </a:xfrm>
            <a:custGeom>
              <a:avLst/>
              <a:gdLst>
                <a:gd name="T0" fmla="*/ 0 w 45"/>
                <a:gd name="T1" fmla="*/ 27 h 62"/>
                <a:gd name="T2" fmla="*/ 3 w 45"/>
                <a:gd name="T3" fmla="*/ 21 h 62"/>
                <a:gd name="T4" fmla="*/ 0 w 45"/>
                <a:gd name="T5" fmla="*/ 12 h 62"/>
                <a:gd name="T6" fmla="*/ 14 w 45"/>
                <a:gd name="T7" fmla="*/ 12 h 62"/>
                <a:gd name="T8" fmla="*/ 16 w 45"/>
                <a:gd name="T9" fmla="*/ 11 h 62"/>
                <a:gd name="T10" fmla="*/ 10 w 45"/>
                <a:gd name="T11" fmla="*/ 5 h 62"/>
                <a:gd name="T12" fmla="*/ 12 w 45"/>
                <a:gd name="T13" fmla="*/ 2 h 62"/>
                <a:gd name="T14" fmla="*/ 15 w 45"/>
                <a:gd name="T15" fmla="*/ 3 h 62"/>
                <a:gd name="T16" fmla="*/ 19 w 45"/>
                <a:gd name="T17" fmla="*/ 8 h 62"/>
                <a:gd name="T18" fmla="*/ 20 w 45"/>
                <a:gd name="T19" fmla="*/ 10 h 62"/>
                <a:gd name="T20" fmla="*/ 24 w 45"/>
                <a:gd name="T21" fmla="*/ 6 h 62"/>
                <a:gd name="T22" fmla="*/ 28 w 45"/>
                <a:gd name="T23" fmla="*/ 4 h 62"/>
                <a:gd name="T24" fmla="*/ 30 w 45"/>
                <a:gd name="T25" fmla="*/ 7 h 62"/>
                <a:gd name="T26" fmla="*/ 35 w 45"/>
                <a:gd name="T27" fmla="*/ 11 h 62"/>
                <a:gd name="T28" fmla="*/ 36 w 45"/>
                <a:gd name="T29" fmla="*/ 10 h 62"/>
                <a:gd name="T30" fmla="*/ 34 w 45"/>
                <a:gd name="T31" fmla="*/ 8 h 62"/>
                <a:gd name="T32" fmla="*/ 31 w 45"/>
                <a:gd name="T33" fmla="*/ 4 h 62"/>
                <a:gd name="T34" fmla="*/ 34 w 45"/>
                <a:gd name="T35" fmla="*/ 1 h 62"/>
                <a:gd name="T36" fmla="*/ 38 w 45"/>
                <a:gd name="T37" fmla="*/ 2 h 62"/>
                <a:gd name="T38" fmla="*/ 44 w 45"/>
                <a:gd name="T39" fmla="*/ 11 h 62"/>
                <a:gd name="T40" fmla="*/ 40 w 45"/>
                <a:gd name="T41" fmla="*/ 14 h 62"/>
                <a:gd name="T42" fmla="*/ 43 w 45"/>
                <a:gd name="T43" fmla="*/ 15 h 62"/>
                <a:gd name="T44" fmla="*/ 44 w 45"/>
                <a:gd name="T45" fmla="*/ 19 h 62"/>
                <a:gd name="T46" fmla="*/ 41 w 45"/>
                <a:gd name="T47" fmla="*/ 20 h 62"/>
                <a:gd name="T48" fmla="*/ 30 w 45"/>
                <a:gd name="T49" fmla="*/ 18 h 62"/>
                <a:gd name="T50" fmla="*/ 28 w 45"/>
                <a:gd name="T51" fmla="*/ 18 h 62"/>
                <a:gd name="T52" fmla="*/ 30 w 45"/>
                <a:gd name="T53" fmla="*/ 22 h 62"/>
                <a:gd name="T54" fmla="*/ 35 w 45"/>
                <a:gd name="T55" fmla="*/ 22 h 62"/>
                <a:gd name="T56" fmla="*/ 39 w 45"/>
                <a:gd name="T57" fmla="*/ 23 h 62"/>
                <a:gd name="T58" fmla="*/ 37 w 45"/>
                <a:gd name="T59" fmla="*/ 29 h 62"/>
                <a:gd name="T60" fmla="*/ 34 w 45"/>
                <a:gd name="T61" fmla="*/ 29 h 62"/>
                <a:gd name="T62" fmla="*/ 23 w 45"/>
                <a:gd name="T63" fmla="*/ 25 h 62"/>
                <a:gd name="T64" fmla="*/ 25 w 45"/>
                <a:gd name="T65" fmla="*/ 29 h 62"/>
                <a:gd name="T66" fmla="*/ 27 w 45"/>
                <a:gd name="T67" fmla="*/ 33 h 62"/>
                <a:gd name="T68" fmla="*/ 26 w 45"/>
                <a:gd name="T69" fmla="*/ 38 h 62"/>
                <a:gd name="T70" fmla="*/ 33 w 45"/>
                <a:gd name="T71" fmla="*/ 36 h 62"/>
                <a:gd name="T72" fmla="*/ 33 w 45"/>
                <a:gd name="T73" fmla="*/ 38 h 62"/>
                <a:gd name="T74" fmla="*/ 26 w 45"/>
                <a:gd name="T75" fmla="*/ 43 h 62"/>
                <a:gd name="T76" fmla="*/ 26 w 45"/>
                <a:gd name="T77" fmla="*/ 49 h 62"/>
                <a:gd name="T78" fmla="*/ 26 w 45"/>
                <a:gd name="T79" fmla="*/ 50 h 62"/>
                <a:gd name="T80" fmla="*/ 20 w 45"/>
                <a:gd name="T81" fmla="*/ 53 h 62"/>
                <a:gd name="T82" fmla="*/ 24 w 45"/>
                <a:gd name="T83" fmla="*/ 57 h 62"/>
                <a:gd name="T84" fmla="*/ 22 w 45"/>
                <a:gd name="T85" fmla="*/ 62 h 62"/>
                <a:gd name="T86" fmla="*/ 19 w 45"/>
                <a:gd name="T87" fmla="*/ 55 h 62"/>
                <a:gd name="T88" fmla="*/ 13 w 45"/>
                <a:gd name="T89" fmla="*/ 56 h 62"/>
                <a:gd name="T90" fmla="*/ 10 w 45"/>
                <a:gd name="T91" fmla="*/ 56 h 62"/>
                <a:gd name="T92" fmla="*/ 8 w 45"/>
                <a:gd name="T93" fmla="*/ 51 h 62"/>
                <a:gd name="T94" fmla="*/ 4 w 45"/>
                <a:gd name="T95" fmla="*/ 44 h 62"/>
                <a:gd name="T96" fmla="*/ 0 w 45"/>
                <a:gd name="T97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62">
                  <a:moveTo>
                    <a:pt x="0" y="27"/>
                  </a:moveTo>
                  <a:cubicBezTo>
                    <a:pt x="5" y="26"/>
                    <a:pt x="3" y="22"/>
                    <a:pt x="3" y="21"/>
                  </a:cubicBezTo>
                  <a:cubicBezTo>
                    <a:pt x="2" y="18"/>
                    <a:pt x="6" y="13"/>
                    <a:pt x="0" y="12"/>
                  </a:cubicBezTo>
                  <a:cubicBezTo>
                    <a:pt x="5" y="12"/>
                    <a:pt x="9" y="8"/>
                    <a:pt x="14" y="12"/>
                  </a:cubicBezTo>
                  <a:cubicBezTo>
                    <a:pt x="15" y="12"/>
                    <a:pt x="17" y="12"/>
                    <a:pt x="16" y="11"/>
                  </a:cubicBezTo>
                  <a:cubicBezTo>
                    <a:pt x="14" y="9"/>
                    <a:pt x="14" y="5"/>
                    <a:pt x="10" y="5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3" y="1"/>
                    <a:pt x="15" y="0"/>
                    <a:pt x="15" y="3"/>
                  </a:cubicBezTo>
                  <a:cubicBezTo>
                    <a:pt x="14" y="4"/>
                    <a:pt x="16" y="7"/>
                    <a:pt x="19" y="8"/>
                  </a:cubicBezTo>
                  <a:cubicBezTo>
                    <a:pt x="20" y="8"/>
                    <a:pt x="20" y="9"/>
                    <a:pt x="20" y="10"/>
                  </a:cubicBezTo>
                  <a:cubicBezTo>
                    <a:pt x="22" y="9"/>
                    <a:pt x="22" y="7"/>
                    <a:pt x="24" y="6"/>
                  </a:cubicBezTo>
                  <a:cubicBezTo>
                    <a:pt x="25" y="4"/>
                    <a:pt x="26" y="3"/>
                    <a:pt x="28" y="4"/>
                  </a:cubicBezTo>
                  <a:cubicBezTo>
                    <a:pt x="30" y="4"/>
                    <a:pt x="30" y="5"/>
                    <a:pt x="30" y="7"/>
                  </a:cubicBezTo>
                  <a:cubicBezTo>
                    <a:pt x="30" y="12"/>
                    <a:pt x="35" y="7"/>
                    <a:pt x="35" y="11"/>
                  </a:cubicBezTo>
                  <a:cubicBezTo>
                    <a:pt x="35" y="11"/>
                    <a:pt x="36" y="10"/>
                    <a:pt x="36" y="10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2" y="7"/>
                    <a:pt x="31" y="6"/>
                    <a:pt x="31" y="4"/>
                  </a:cubicBezTo>
                  <a:cubicBezTo>
                    <a:pt x="31" y="3"/>
                    <a:pt x="33" y="2"/>
                    <a:pt x="34" y="1"/>
                  </a:cubicBezTo>
                  <a:cubicBezTo>
                    <a:pt x="35" y="0"/>
                    <a:pt x="37" y="3"/>
                    <a:pt x="38" y="2"/>
                  </a:cubicBezTo>
                  <a:cubicBezTo>
                    <a:pt x="44" y="3"/>
                    <a:pt x="43" y="8"/>
                    <a:pt x="44" y="11"/>
                  </a:cubicBezTo>
                  <a:cubicBezTo>
                    <a:pt x="45" y="13"/>
                    <a:pt x="44" y="14"/>
                    <a:pt x="40" y="14"/>
                  </a:cubicBezTo>
                  <a:cubicBezTo>
                    <a:pt x="41" y="15"/>
                    <a:pt x="42" y="14"/>
                    <a:pt x="43" y="15"/>
                  </a:cubicBezTo>
                  <a:cubicBezTo>
                    <a:pt x="44" y="16"/>
                    <a:pt x="45" y="17"/>
                    <a:pt x="44" y="19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37" y="19"/>
                    <a:pt x="34" y="17"/>
                    <a:pt x="30" y="18"/>
                  </a:cubicBezTo>
                  <a:cubicBezTo>
                    <a:pt x="30" y="18"/>
                    <a:pt x="28" y="16"/>
                    <a:pt x="28" y="18"/>
                  </a:cubicBezTo>
                  <a:cubicBezTo>
                    <a:pt x="29" y="20"/>
                    <a:pt x="29" y="22"/>
                    <a:pt x="30" y="22"/>
                  </a:cubicBezTo>
                  <a:cubicBezTo>
                    <a:pt x="32" y="23"/>
                    <a:pt x="33" y="22"/>
                    <a:pt x="35" y="22"/>
                  </a:cubicBezTo>
                  <a:cubicBezTo>
                    <a:pt x="37" y="21"/>
                    <a:pt x="38" y="22"/>
                    <a:pt x="39" y="23"/>
                  </a:cubicBezTo>
                  <a:cubicBezTo>
                    <a:pt x="40" y="26"/>
                    <a:pt x="38" y="27"/>
                    <a:pt x="37" y="29"/>
                  </a:cubicBezTo>
                  <a:cubicBezTo>
                    <a:pt x="36" y="30"/>
                    <a:pt x="35" y="29"/>
                    <a:pt x="34" y="29"/>
                  </a:cubicBezTo>
                  <a:cubicBezTo>
                    <a:pt x="30" y="28"/>
                    <a:pt x="27" y="26"/>
                    <a:pt x="23" y="25"/>
                  </a:cubicBezTo>
                  <a:cubicBezTo>
                    <a:pt x="24" y="27"/>
                    <a:pt x="26" y="27"/>
                    <a:pt x="25" y="29"/>
                  </a:cubicBezTo>
                  <a:cubicBezTo>
                    <a:pt x="25" y="31"/>
                    <a:pt x="26" y="32"/>
                    <a:pt x="27" y="33"/>
                  </a:cubicBezTo>
                  <a:cubicBezTo>
                    <a:pt x="29" y="34"/>
                    <a:pt x="29" y="36"/>
                    <a:pt x="26" y="38"/>
                  </a:cubicBezTo>
                  <a:cubicBezTo>
                    <a:pt x="29" y="37"/>
                    <a:pt x="31" y="35"/>
                    <a:pt x="33" y="36"/>
                  </a:cubicBezTo>
                  <a:cubicBezTo>
                    <a:pt x="34" y="36"/>
                    <a:pt x="34" y="37"/>
                    <a:pt x="33" y="38"/>
                  </a:cubicBezTo>
                  <a:cubicBezTo>
                    <a:pt x="32" y="41"/>
                    <a:pt x="28" y="41"/>
                    <a:pt x="26" y="43"/>
                  </a:cubicBezTo>
                  <a:cubicBezTo>
                    <a:pt x="23" y="45"/>
                    <a:pt x="23" y="46"/>
                    <a:pt x="26" y="49"/>
                  </a:cubicBezTo>
                  <a:cubicBezTo>
                    <a:pt x="26" y="49"/>
                    <a:pt x="27" y="49"/>
                    <a:pt x="26" y="50"/>
                  </a:cubicBezTo>
                  <a:cubicBezTo>
                    <a:pt x="26" y="54"/>
                    <a:pt x="25" y="55"/>
                    <a:pt x="20" y="53"/>
                  </a:cubicBezTo>
                  <a:cubicBezTo>
                    <a:pt x="21" y="55"/>
                    <a:pt x="23" y="56"/>
                    <a:pt x="24" y="57"/>
                  </a:cubicBezTo>
                  <a:cubicBezTo>
                    <a:pt x="26" y="60"/>
                    <a:pt x="22" y="60"/>
                    <a:pt x="22" y="62"/>
                  </a:cubicBezTo>
                  <a:cubicBezTo>
                    <a:pt x="23" y="59"/>
                    <a:pt x="21" y="57"/>
                    <a:pt x="19" y="55"/>
                  </a:cubicBezTo>
                  <a:cubicBezTo>
                    <a:pt x="17" y="52"/>
                    <a:pt x="15" y="51"/>
                    <a:pt x="13" y="56"/>
                  </a:cubicBezTo>
                  <a:cubicBezTo>
                    <a:pt x="12" y="59"/>
                    <a:pt x="11" y="55"/>
                    <a:pt x="10" y="56"/>
                  </a:cubicBezTo>
                  <a:cubicBezTo>
                    <a:pt x="8" y="55"/>
                    <a:pt x="8" y="53"/>
                    <a:pt x="8" y="51"/>
                  </a:cubicBezTo>
                  <a:cubicBezTo>
                    <a:pt x="9" y="48"/>
                    <a:pt x="7" y="46"/>
                    <a:pt x="4" y="44"/>
                  </a:cubicBezTo>
                  <a:cubicBezTo>
                    <a:pt x="5" y="38"/>
                    <a:pt x="1" y="33"/>
                    <a:pt x="0" y="27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2" name="Freeform 80"/>
            <p:cNvSpPr/>
            <p:nvPr/>
          </p:nvSpPr>
          <p:spPr bwMode="auto">
            <a:xfrm>
              <a:off x="5392738" y="4537076"/>
              <a:ext cx="192088" cy="90488"/>
            </a:xfrm>
            <a:custGeom>
              <a:avLst/>
              <a:gdLst>
                <a:gd name="T0" fmla="*/ 0 w 51"/>
                <a:gd name="T1" fmla="*/ 24 h 24"/>
                <a:gd name="T2" fmla="*/ 7 w 51"/>
                <a:gd name="T3" fmla="*/ 21 h 24"/>
                <a:gd name="T4" fmla="*/ 1 w 51"/>
                <a:gd name="T5" fmla="*/ 16 h 24"/>
                <a:gd name="T6" fmla="*/ 9 w 51"/>
                <a:gd name="T7" fmla="*/ 15 h 24"/>
                <a:gd name="T8" fmla="*/ 8 w 51"/>
                <a:gd name="T9" fmla="*/ 18 h 24"/>
                <a:gd name="T10" fmla="*/ 8 w 51"/>
                <a:gd name="T11" fmla="*/ 21 h 24"/>
                <a:gd name="T12" fmla="*/ 11 w 51"/>
                <a:gd name="T13" fmla="*/ 17 h 24"/>
                <a:gd name="T14" fmla="*/ 16 w 51"/>
                <a:gd name="T15" fmla="*/ 12 h 24"/>
                <a:gd name="T16" fmla="*/ 17 w 51"/>
                <a:gd name="T17" fmla="*/ 11 h 24"/>
                <a:gd name="T18" fmla="*/ 21 w 51"/>
                <a:gd name="T19" fmla="*/ 4 h 24"/>
                <a:gd name="T20" fmla="*/ 25 w 51"/>
                <a:gd name="T21" fmla="*/ 0 h 24"/>
                <a:gd name="T22" fmla="*/ 27 w 51"/>
                <a:gd name="T23" fmla="*/ 10 h 24"/>
                <a:gd name="T24" fmla="*/ 24 w 51"/>
                <a:gd name="T25" fmla="*/ 16 h 24"/>
                <a:gd name="T26" fmla="*/ 35 w 51"/>
                <a:gd name="T27" fmla="*/ 3 h 24"/>
                <a:gd name="T28" fmla="*/ 40 w 51"/>
                <a:gd name="T29" fmla="*/ 11 h 24"/>
                <a:gd name="T30" fmla="*/ 47 w 51"/>
                <a:gd name="T31" fmla="*/ 8 h 24"/>
                <a:gd name="T32" fmla="*/ 51 w 51"/>
                <a:gd name="T33" fmla="*/ 14 h 24"/>
                <a:gd name="T34" fmla="*/ 45 w 51"/>
                <a:gd name="T35" fmla="*/ 17 h 24"/>
                <a:gd name="T36" fmla="*/ 44 w 51"/>
                <a:gd name="T37" fmla="*/ 15 h 24"/>
                <a:gd name="T38" fmla="*/ 44 w 51"/>
                <a:gd name="T39" fmla="*/ 17 h 24"/>
                <a:gd name="T40" fmla="*/ 39 w 51"/>
                <a:gd name="T41" fmla="*/ 19 h 24"/>
                <a:gd name="T42" fmla="*/ 35 w 51"/>
                <a:gd name="T43" fmla="*/ 12 h 24"/>
                <a:gd name="T44" fmla="*/ 33 w 51"/>
                <a:gd name="T45" fmla="*/ 18 h 24"/>
                <a:gd name="T46" fmla="*/ 31 w 51"/>
                <a:gd name="T47" fmla="*/ 21 h 24"/>
                <a:gd name="T48" fmla="*/ 26 w 51"/>
                <a:gd name="T49" fmla="*/ 22 h 24"/>
                <a:gd name="T50" fmla="*/ 0 w 51"/>
                <a:gd name="T5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0" y="20"/>
                    <a:pt x="4" y="21"/>
                    <a:pt x="7" y="21"/>
                  </a:cubicBezTo>
                  <a:cubicBezTo>
                    <a:pt x="5" y="19"/>
                    <a:pt x="2" y="19"/>
                    <a:pt x="1" y="16"/>
                  </a:cubicBezTo>
                  <a:cubicBezTo>
                    <a:pt x="4" y="16"/>
                    <a:pt x="6" y="13"/>
                    <a:pt x="9" y="15"/>
                  </a:cubicBezTo>
                  <a:cubicBezTo>
                    <a:pt x="10" y="16"/>
                    <a:pt x="4" y="17"/>
                    <a:pt x="8" y="18"/>
                  </a:cubicBezTo>
                  <a:cubicBezTo>
                    <a:pt x="9" y="19"/>
                    <a:pt x="8" y="20"/>
                    <a:pt x="8" y="21"/>
                  </a:cubicBezTo>
                  <a:cubicBezTo>
                    <a:pt x="10" y="20"/>
                    <a:pt x="10" y="20"/>
                    <a:pt x="11" y="17"/>
                  </a:cubicBezTo>
                  <a:cubicBezTo>
                    <a:pt x="12" y="15"/>
                    <a:pt x="14" y="14"/>
                    <a:pt x="16" y="12"/>
                  </a:cubicBezTo>
                  <a:cubicBezTo>
                    <a:pt x="17" y="12"/>
                    <a:pt x="18" y="12"/>
                    <a:pt x="17" y="11"/>
                  </a:cubicBezTo>
                  <a:cubicBezTo>
                    <a:pt x="13" y="6"/>
                    <a:pt x="20" y="6"/>
                    <a:pt x="21" y="4"/>
                  </a:cubicBezTo>
                  <a:cubicBezTo>
                    <a:pt x="22" y="3"/>
                    <a:pt x="23" y="2"/>
                    <a:pt x="25" y="0"/>
                  </a:cubicBezTo>
                  <a:cubicBezTo>
                    <a:pt x="23" y="4"/>
                    <a:pt x="24" y="7"/>
                    <a:pt x="27" y="10"/>
                  </a:cubicBezTo>
                  <a:cubicBezTo>
                    <a:pt x="21" y="10"/>
                    <a:pt x="21" y="10"/>
                    <a:pt x="24" y="16"/>
                  </a:cubicBezTo>
                  <a:cubicBezTo>
                    <a:pt x="30" y="14"/>
                    <a:pt x="34" y="11"/>
                    <a:pt x="35" y="3"/>
                  </a:cubicBezTo>
                  <a:cubicBezTo>
                    <a:pt x="36" y="7"/>
                    <a:pt x="36" y="10"/>
                    <a:pt x="40" y="11"/>
                  </a:cubicBezTo>
                  <a:cubicBezTo>
                    <a:pt x="43" y="12"/>
                    <a:pt x="46" y="14"/>
                    <a:pt x="47" y="8"/>
                  </a:cubicBezTo>
                  <a:cubicBezTo>
                    <a:pt x="48" y="10"/>
                    <a:pt x="50" y="12"/>
                    <a:pt x="51" y="14"/>
                  </a:cubicBezTo>
                  <a:cubicBezTo>
                    <a:pt x="51" y="19"/>
                    <a:pt x="47" y="16"/>
                    <a:pt x="45" y="17"/>
                  </a:cubicBezTo>
                  <a:cubicBezTo>
                    <a:pt x="45" y="16"/>
                    <a:pt x="45" y="16"/>
                    <a:pt x="44" y="15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3" y="19"/>
                    <a:pt x="41" y="19"/>
                    <a:pt x="39" y="19"/>
                  </a:cubicBezTo>
                  <a:cubicBezTo>
                    <a:pt x="37" y="17"/>
                    <a:pt x="36" y="15"/>
                    <a:pt x="35" y="12"/>
                  </a:cubicBezTo>
                  <a:cubicBezTo>
                    <a:pt x="34" y="14"/>
                    <a:pt x="33" y="16"/>
                    <a:pt x="33" y="18"/>
                  </a:cubicBezTo>
                  <a:cubicBezTo>
                    <a:pt x="33" y="20"/>
                    <a:pt x="32" y="21"/>
                    <a:pt x="31" y="21"/>
                  </a:cubicBezTo>
                  <a:cubicBezTo>
                    <a:pt x="29" y="21"/>
                    <a:pt x="27" y="21"/>
                    <a:pt x="26" y="22"/>
                  </a:cubicBezTo>
                  <a:cubicBezTo>
                    <a:pt x="17" y="23"/>
                    <a:pt x="9" y="24"/>
                    <a:pt x="0" y="24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3" name="Freeform 81"/>
            <p:cNvSpPr/>
            <p:nvPr/>
          </p:nvSpPr>
          <p:spPr bwMode="auto">
            <a:xfrm>
              <a:off x="5068888" y="4638676"/>
              <a:ext cx="46038" cy="128588"/>
            </a:xfrm>
            <a:custGeom>
              <a:avLst/>
              <a:gdLst>
                <a:gd name="T0" fmla="*/ 4 w 12"/>
                <a:gd name="T1" fmla="*/ 0 h 34"/>
                <a:gd name="T2" fmla="*/ 9 w 12"/>
                <a:gd name="T3" fmla="*/ 6 h 34"/>
                <a:gd name="T4" fmla="*/ 10 w 12"/>
                <a:gd name="T5" fmla="*/ 12 h 34"/>
                <a:gd name="T6" fmla="*/ 11 w 12"/>
                <a:gd name="T7" fmla="*/ 22 h 34"/>
                <a:gd name="T8" fmla="*/ 4 w 12"/>
                <a:gd name="T9" fmla="*/ 34 h 34"/>
                <a:gd name="T10" fmla="*/ 2 w 12"/>
                <a:gd name="T11" fmla="*/ 34 h 34"/>
                <a:gd name="T12" fmla="*/ 1 w 12"/>
                <a:gd name="T13" fmla="*/ 28 h 34"/>
                <a:gd name="T14" fmla="*/ 1 w 12"/>
                <a:gd name="T15" fmla="*/ 24 h 34"/>
                <a:gd name="T16" fmla="*/ 1 w 12"/>
                <a:gd name="T17" fmla="*/ 23 h 34"/>
                <a:gd name="T18" fmla="*/ 1 w 12"/>
                <a:gd name="T19" fmla="*/ 15 h 34"/>
                <a:gd name="T20" fmla="*/ 3 w 12"/>
                <a:gd name="T21" fmla="*/ 3 h 34"/>
                <a:gd name="T22" fmla="*/ 4 w 12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4">
                  <a:moveTo>
                    <a:pt x="4" y="0"/>
                  </a:moveTo>
                  <a:cubicBezTo>
                    <a:pt x="7" y="0"/>
                    <a:pt x="11" y="4"/>
                    <a:pt x="9" y="6"/>
                  </a:cubicBezTo>
                  <a:cubicBezTo>
                    <a:pt x="8" y="9"/>
                    <a:pt x="9" y="10"/>
                    <a:pt x="10" y="12"/>
                  </a:cubicBezTo>
                  <a:cubicBezTo>
                    <a:pt x="8" y="15"/>
                    <a:pt x="10" y="19"/>
                    <a:pt x="11" y="22"/>
                  </a:cubicBezTo>
                  <a:cubicBezTo>
                    <a:pt x="12" y="28"/>
                    <a:pt x="8" y="31"/>
                    <a:pt x="4" y="34"/>
                  </a:cubicBezTo>
                  <a:cubicBezTo>
                    <a:pt x="4" y="34"/>
                    <a:pt x="3" y="34"/>
                    <a:pt x="2" y="34"/>
                  </a:cubicBezTo>
                  <a:cubicBezTo>
                    <a:pt x="0" y="32"/>
                    <a:pt x="0" y="30"/>
                    <a:pt x="1" y="28"/>
                  </a:cubicBezTo>
                  <a:cubicBezTo>
                    <a:pt x="2" y="27"/>
                    <a:pt x="2" y="26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0"/>
                    <a:pt x="1" y="18"/>
                    <a:pt x="1" y="15"/>
                  </a:cubicBezTo>
                  <a:cubicBezTo>
                    <a:pt x="0" y="11"/>
                    <a:pt x="2" y="7"/>
                    <a:pt x="3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4" name="Freeform 82"/>
            <p:cNvSpPr/>
            <p:nvPr/>
          </p:nvSpPr>
          <p:spPr bwMode="auto">
            <a:xfrm>
              <a:off x="5148263" y="4608513"/>
              <a:ext cx="109538" cy="57150"/>
            </a:xfrm>
            <a:custGeom>
              <a:avLst/>
              <a:gdLst>
                <a:gd name="T0" fmla="*/ 5 w 29"/>
                <a:gd name="T1" fmla="*/ 14 h 15"/>
                <a:gd name="T2" fmla="*/ 5 w 29"/>
                <a:gd name="T3" fmla="*/ 13 h 15"/>
                <a:gd name="T4" fmla="*/ 0 w 29"/>
                <a:gd name="T5" fmla="*/ 12 h 15"/>
                <a:gd name="T6" fmla="*/ 4 w 29"/>
                <a:gd name="T7" fmla="*/ 6 h 15"/>
                <a:gd name="T8" fmla="*/ 12 w 29"/>
                <a:gd name="T9" fmla="*/ 2 h 15"/>
                <a:gd name="T10" fmla="*/ 18 w 29"/>
                <a:gd name="T11" fmla="*/ 0 h 15"/>
                <a:gd name="T12" fmla="*/ 15 w 29"/>
                <a:gd name="T13" fmla="*/ 7 h 15"/>
                <a:gd name="T14" fmla="*/ 12 w 29"/>
                <a:gd name="T15" fmla="*/ 10 h 15"/>
                <a:gd name="T16" fmla="*/ 16 w 29"/>
                <a:gd name="T17" fmla="*/ 13 h 15"/>
                <a:gd name="T18" fmla="*/ 25 w 29"/>
                <a:gd name="T19" fmla="*/ 11 h 15"/>
                <a:gd name="T20" fmla="*/ 29 w 29"/>
                <a:gd name="T21" fmla="*/ 12 h 15"/>
                <a:gd name="T22" fmla="*/ 13 w 29"/>
                <a:gd name="T23" fmla="*/ 14 h 15"/>
                <a:gd name="T24" fmla="*/ 5 w 29"/>
                <a:gd name="T2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5">
                  <a:moveTo>
                    <a:pt x="5" y="14"/>
                  </a:moveTo>
                  <a:cubicBezTo>
                    <a:pt x="5" y="14"/>
                    <a:pt x="5" y="14"/>
                    <a:pt x="5" y="13"/>
                  </a:cubicBezTo>
                  <a:cubicBezTo>
                    <a:pt x="4" y="12"/>
                    <a:pt x="0" y="14"/>
                    <a:pt x="0" y="12"/>
                  </a:cubicBezTo>
                  <a:cubicBezTo>
                    <a:pt x="0" y="9"/>
                    <a:pt x="2" y="7"/>
                    <a:pt x="4" y="6"/>
                  </a:cubicBezTo>
                  <a:cubicBezTo>
                    <a:pt x="7" y="4"/>
                    <a:pt x="10" y="3"/>
                    <a:pt x="12" y="2"/>
                  </a:cubicBezTo>
                  <a:cubicBezTo>
                    <a:pt x="14" y="1"/>
                    <a:pt x="15" y="0"/>
                    <a:pt x="18" y="0"/>
                  </a:cubicBezTo>
                  <a:cubicBezTo>
                    <a:pt x="21" y="5"/>
                    <a:pt x="16" y="5"/>
                    <a:pt x="15" y="7"/>
                  </a:cubicBezTo>
                  <a:cubicBezTo>
                    <a:pt x="14" y="8"/>
                    <a:pt x="11" y="7"/>
                    <a:pt x="12" y="10"/>
                  </a:cubicBezTo>
                  <a:cubicBezTo>
                    <a:pt x="13" y="12"/>
                    <a:pt x="14" y="13"/>
                    <a:pt x="16" y="13"/>
                  </a:cubicBezTo>
                  <a:cubicBezTo>
                    <a:pt x="19" y="12"/>
                    <a:pt x="22" y="13"/>
                    <a:pt x="25" y="11"/>
                  </a:cubicBezTo>
                  <a:cubicBezTo>
                    <a:pt x="27" y="9"/>
                    <a:pt x="28" y="10"/>
                    <a:pt x="29" y="12"/>
                  </a:cubicBezTo>
                  <a:cubicBezTo>
                    <a:pt x="24" y="15"/>
                    <a:pt x="18" y="13"/>
                    <a:pt x="13" y="14"/>
                  </a:cubicBezTo>
                  <a:cubicBezTo>
                    <a:pt x="10" y="14"/>
                    <a:pt x="8" y="14"/>
                    <a:pt x="5" y="14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5" name="Freeform 83"/>
            <p:cNvSpPr/>
            <p:nvPr/>
          </p:nvSpPr>
          <p:spPr bwMode="auto">
            <a:xfrm>
              <a:off x="5348288" y="4578351"/>
              <a:ext cx="41275" cy="57150"/>
            </a:xfrm>
            <a:custGeom>
              <a:avLst/>
              <a:gdLst>
                <a:gd name="T0" fmla="*/ 4 w 11"/>
                <a:gd name="T1" fmla="*/ 15 h 15"/>
                <a:gd name="T2" fmla="*/ 4 w 11"/>
                <a:gd name="T3" fmla="*/ 7 h 15"/>
                <a:gd name="T4" fmla="*/ 0 w 11"/>
                <a:gd name="T5" fmla="*/ 8 h 15"/>
                <a:gd name="T6" fmla="*/ 6 w 11"/>
                <a:gd name="T7" fmla="*/ 0 h 15"/>
                <a:gd name="T8" fmla="*/ 9 w 11"/>
                <a:gd name="T9" fmla="*/ 2 h 15"/>
                <a:gd name="T10" fmla="*/ 9 w 11"/>
                <a:gd name="T11" fmla="*/ 4 h 15"/>
                <a:gd name="T12" fmla="*/ 9 w 11"/>
                <a:gd name="T13" fmla="*/ 9 h 15"/>
                <a:gd name="T14" fmla="*/ 11 w 11"/>
                <a:gd name="T15" fmla="*/ 13 h 15"/>
                <a:gd name="T16" fmla="*/ 4 w 11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4" y="15"/>
                  </a:moveTo>
                  <a:cubicBezTo>
                    <a:pt x="3" y="13"/>
                    <a:pt x="5" y="10"/>
                    <a:pt x="4" y="7"/>
                  </a:cubicBezTo>
                  <a:cubicBezTo>
                    <a:pt x="2" y="5"/>
                    <a:pt x="2" y="7"/>
                    <a:pt x="0" y="8"/>
                  </a:cubicBezTo>
                  <a:cubicBezTo>
                    <a:pt x="1" y="3"/>
                    <a:pt x="1" y="0"/>
                    <a:pt x="6" y="0"/>
                  </a:cubicBezTo>
                  <a:cubicBezTo>
                    <a:pt x="8" y="0"/>
                    <a:pt x="8" y="1"/>
                    <a:pt x="9" y="2"/>
                  </a:cubicBezTo>
                  <a:cubicBezTo>
                    <a:pt x="11" y="3"/>
                    <a:pt x="9" y="3"/>
                    <a:pt x="9" y="4"/>
                  </a:cubicBezTo>
                  <a:cubicBezTo>
                    <a:pt x="8" y="6"/>
                    <a:pt x="8" y="8"/>
                    <a:pt x="9" y="9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9" y="14"/>
                    <a:pt x="6" y="14"/>
                    <a:pt x="4" y="15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6" name="Freeform 84"/>
            <p:cNvSpPr/>
            <p:nvPr/>
          </p:nvSpPr>
          <p:spPr bwMode="auto">
            <a:xfrm>
              <a:off x="5491163" y="4586288"/>
              <a:ext cx="131763" cy="38100"/>
            </a:xfrm>
            <a:custGeom>
              <a:avLst/>
              <a:gdLst>
                <a:gd name="T0" fmla="*/ 0 w 35"/>
                <a:gd name="T1" fmla="*/ 9 h 10"/>
                <a:gd name="T2" fmla="*/ 7 w 35"/>
                <a:gd name="T3" fmla="*/ 5 h 10"/>
                <a:gd name="T4" fmla="*/ 12 w 35"/>
                <a:gd name="T5" fmla="*/ 5 h 10"/>
                <a:gd name="T6" fmla="*/ 18 w 35"/>
                <a:gd name="T7" fmla="*/ 3 h 10"/>
                <a:gd name="T8" fmla="*/ 19 w 35"/>
                <a:gd name="T9" fmla="*/ 3 h 10"/>
                <a:gd name="T10" fmla="*/ 21 w 35"/>
                <a:gd name="T11" fmla="*/ 2 h 10"/>
                <a:gd name="T12" fmla="*/ 25 w 35"/>
                <a:gd name="T13" fmla="*/ 1 h 10"/>
                <a:gd name="T14" fmla="*/ 35 w 35"/>
                <a:gd name="T15" fmla="*/ 2 h 10"/>
                <a:gd name="T16" fmla="*/ 25 w 35"/>
                <a:gd name="T17" fmla="*/ 5 h 10"/>
                <a:gd name="T18" fmla="*/ 11 w 35"/>
                <a:gd name="T19" fmla="*/ 9 h 10"/>
                <a:gd name="T20" fmla="*/ 0 w 35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0">
                  <a:moveTo>
                    <a:pt x="0" y="9"/>
                  </a:moveTo>
                  <a:cubicBezTo>
                    <a:pt x="1" y="7"/>
                    <a:pt x="5" y="8"/>
                    <a:pt x="7" y="5"/>
                  </a:cubicBezTo>
                  <a:cubicBezTo>
                    <a:pt x="8" y="6"/>
                    <a:pt x="10" y="4"/>
                    <a:pt x="12" y="5"/>
                  </a:cubicBezTo>
                  <a:cubicBezTo>
                    <a:pt x="14" y="5"/>
                    <a:pt x="17" y="5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4" y="5"/>
                    <a:pt x="24" y="1"/>
                    <a:pt x="25" y="1"/>
                  </a:cubicBezTo>
                  <a:cubicBezTo>
                    <a:pt x="28" y="0"/>
                    <a:pt x="32" y="4"/>
                    <a:pt x="35" y="2"/>
                  </a:cubicBezTo>
                  <a:cubicBezTo>
                    <a:pt x="33" y="5"/>
                    <a:pt x="29" y="4"/>
                    <a:pt x="25" y="5"/>
                  </a:cubicBezTo>
                  <a:cubicBezTo>
                    <a:pt x="20" y="6"/>
                    <a:pt x="16" y="6"/>
                    <a:pt x="11" y="9"/>
                  </a:cubicBezTo>
                  <a:cubicBezTo>
                    <a:pt x="8" y="10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7" name="Freeform 85"/>
            <p:cNvSpPr/>
            <p:nvPr/>
          </p:nvSpPr>
          <p:spPr bwMode="auto">
            <a:xfrm>
              <a:off x="5675313" y="4548188"/>
              <a:ext cx="60325" cy="34925"/>
            </a:xfrm>
            <a:custGeom>
              <a:avLst/>
              <a:gdLst>
                <a:gd name="T0" fmla="*/ 0 w 16"/>
                <a:gd name="T1" fmla="*/ 8 h 9"/>
                <a:gd name="T2" fmla="*/ 2 w 16"/>
                <a:gd name="T3" fmla="*/ 5 h 9"/>
                <a:gd name="T4" fmla="*/ 16 w 16"/>
                <a:gd name="T5" fmla="*/ 2 h 9"/>
                <a:gd name="T6" fmla="*/ 16 w 16"/>
                <a:gd name="T7" fmla="*/ 4 h 9"/>
                <a:gd name="T8" fmla="*/ 16 w 16"/>
                <a:gd name="T9" fmla="*/ 5 h 9"/>
                <a:gd name="T10" fmla="*/ 6 w 16"/>
                <a:gd name="T11" fmla="*/ 9 h 9"/>
                <a:gd name="T12" fmla="*/ 0 w 1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0" y="7"/>
                    <a:pt x="2" y="6"/>
                    <a:pt x="2" y="5"/>
                  </a:cubicBezTo>
                  <a:cubicBezTo>
                    <a:pt x="6" y="3"/>
                    <a:pt x="11" y="0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3" y="7"/>
                    <a:pt x="9" y="6"/>
                    <a:pt x="6" y="9"/>
                  </a:cubicBezTo>
                  <a:cubicBezTo>
                    <a:pt x="4" y="7"/>
                    <a:pt x="2" y="9"/>
                    <a:pt x="0" y="8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8" name="Freeform 86"/>
            <p:cNvSpPr/>
            <p:nvPr/>
          </p:nvSpPr>
          <p:spPr bwMode="auto">
            <a:xfrm>
              <a:off x="5691188" y="4567238"/>
              <a:ext cx="44450" cy="22225"/>
            </a:xfrm>
            <a:custGeom>
              <a:avLst/>
              <a:gdLst>
                <a:gd name="T0" fmla="*/ 2 w 12"/>
                <a:gd name="T1" fmla="*/ 4 h 6"/>
                <a:gd name="T2" fmla="*/ 3 w 12"/>
                <a:gd name="T3" fmla="*/ 1 h 6"/>
                <a:gd name="T4" fmla="*/ 12 w 12"/>
                <a:gd name="T5" fmla="*/ 0 h 6"/>
                <a:gd name="T6" fmla="*/ 7 w 12"/>
                <a:gd name="T7" fmla="*/ 2 h 6"/>
                <a:gd name="T8" fmla="*/ 10 w 12"/>
                <a:gd name="T9" fmla="*/ 3 h 6"/>
                <a:gd name="T10" fmla="*/ 3 w 12"/>
                <a:gd name="T11" fmla="*/ 6 h 6"/>
                <a:gd name="T12" fmla="*/ 2 w 1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2" y="4"/>
                  </a:moveTo>
                  <a:cubicBezTo>
                    <a:pt x="2" y="3"/>
                    <a:pt x="0" y="2"/>
                    <a:pt x="3" y="1"/>
                  </a:cubicBezTo>
                  <a:cubicBezTo>
                    <a:pt x="6" y="1"/>
                    <a:pt x="9" y="1"/>
                    <a:pt x="12" y="0"/>
                  </a:cubicBezTo>
                  <a:cubicBezTo>
                    <a:pt x="12" y="3"/>
                    <a:pt x="9" y="1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4"/>
                    <a:pt x="3" y="6"/>
                  </a:cubicBezTo>
                  <a:cubicBezTo>
                    <a:pt x="2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39" name="Freeform 87"/>
            <p:cNvSpPr/>
            <p:nvPr/>
          </p:nvSpPr>
          <p:spPr bwMode="auto">
            <a:xfrm>
              <a:off x="5653088" y="4575176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0"/>
                    <a:pt x="3" y="0"/>
                    <a:pt x="6" y="1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0" name="Freeform 88"/>
            <p:cNvSpPr/>
            <p:nvPr/>
          </p:nvSpPr>
          <p:spPr bwMode="auto">
            <a:xfrm>
              <a:off x="4851400" y="4635501"/>
              <a:ext cx="236538" cy="142875"/>
            </a:xfrm>
            <a:custGeom>
              <a:avLst/>
              <a:gdLst>
                <a:gd name="T0" fmla="*/ 60 w 63"/>
                <a:gd name="T1" fmla="*/ 29 h 38"/>
                <a:gd name="T2" fmla="*/ 60 w 63"/>
                <a:gd name="T3" fmla="*/ 35 h 38"/>
                <a:gd name="T4" fmla="*/ 48 w 63"/>
                <a:gd name="T5" fmla="*/ 38 h 38"/>
                <a:gd name="T6" fmla="*/ 43 w 63"/>
                <a:gd name="T7" fmla="*/ 38 h 38"/>
                <a:gd name="T8" fmla="*/ 17 w 63"/>
                <a:gd name="T9" fmla="*/ 35 h 38"/>
                <a:gd name="T10" fmla="*/ 5 w 63"/>
                <a:gd name="T11" fmla="*/ 26 h 38"/>
                <a:gd name="T12" fmla="*/ 7 w 63"/>
                <a:gd name="T13" fmla="*/ 8 h 38"/>
                <a:gd name="T14" fmla="*/ 23 w 63"/>
                <a:gd name="T15" fmla="*/ 4 h 38"/>
                <a:gd name="T16" fmla="*/ 30 w 63"/>
                <a:gd name="T17" fmla="*/ 1 h 38"/>
                <a:gd name="T18" fmla="*/ 31 w 63"/>
                <a:gd name="T19" fmla="*/ 0 h 38"/>
                <a:gd name="T20" fmla="*/ 61 w 63"/>
                <a:gd name="T21" fmla="*/ 4 h 38"/>
                <a:gd name="T22" fmla="*/ 60 w 63"/>
                <a:gd name="T23" fmla="*/ 16 h 38"/>
                <a:gd name="T24" fmla="*/ 58 w 63"/>
                <a:gd name="T25" fmla="*/ 15 h 38"/>
                <a:gd name="T26" fmla="*/ 36 w 63"/>
                <a:gd name="T27" fmla="*/ 7 h 38"/>
                <a:gd name="T28" fmla="*/ 33 w 63"/>
                <a:gd name="T29" fmla="*/ 10 h 38"/>
                <a:gd name="T30" fmla="*/ 34 w 63"/>
                <a:gd name="T31" fmla="*/ 16 h 38"/>
                <a:gd name="T32" fmla="*/ 37 w 63"/>
                <a:gd name="T33" fmla="*/ 31 h 38"/>
                <a:gd name="T34" fmla="*/ 43 w 63"/>
                <a:gd name="T35" fmla="*/ 35 h 38"/>
                <a:gd name="T36" fmla="*/ 47 w 63"/>
                <a:gd name="T37" fmla="*/ 35 h 38"/>
                <a:gd name="T38" fmla="*/ 57 w 63"/>
                <a:gd name="T39" fmla="*/ 27 h 38"/>
                <a:gd name="T40" fmla="*/ 59 w 63"/>
                <a:gd name="T41" fmla="*/ 25 h 38"/>
                <a:gd name="T42" fmla="*/ 59 w 63"/>
                <a:gd name="T43" fmla="*/ 25 h 38"/>
                <a:gd name="T44" fmla="*/ 60 w 63"/>
                <a:gd name="T4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8">
                  <a:moveTo>
                    <a:pt x="60" y="29"/>
                  </a:moveTo>
                  <a:cubicBezTo>
                    <a:pt x="59" y="31"/>
                    <a:pt x="59" y="33"/>
                    <a:pt x="60" y="35"/>
                  </a:cubicBezTo>
                  <a:cubicBezTo>
                    <a:pt x="56" y="37"/>
                    <a:pt x="52" y="38"/>
                    <a:pt x="48" y="38"/>
                  </a:cubicBezTo>
                  <a:cubicBezTo>
                    <a:pt x="46" y="37"/>
                    <a:pt x="44" y="37"/>
                    <a:pt x="43" y="38"/>
                  </a:cubicBezTo>
                  <a:cubicBezTo>
                    <a:pt x="34" y="38"/>
                    <a:pt x="25" y="38"/>
                    <a:pt x="17" y="35"/>
                  </a:cubicBezTo>
                  <a:cubicBezTo>
                    <a:pt x="13" y="34"/>
                    <a:pt x="9" y="29"/>
                    <a:pt x="5" y="26"/>
                  </a:cubicBezTo>
                  <a:cubicBezTo>
                    <a:pt x="0" y="22"/>
                    <a:pt x="2" y="13"/>
                    <a:pt x="7" y="8"/>
                  </a:cubicBezTo>
                  <a:cubicBezTo>
                    <a:pt x="12" y="5"/>
                    <a:pt x="18" y="4"/>
                    <a:pt x="23" y="4"/>
                  </a:cubicBezTo>
                  <a:cubicBezTo>
                    <a:pt x="26" y="4"/>
                    <a:pt x="28" y="3"/>
                    <a:pt x="30" y="1"/>
                  </a:cubicBezTo>
                  <a:cubicBezTo>
                    <a:pt x="30" y="1"/>
                    <a:pt x="30" y="0"/>
                    <a:pt x="31" y="0"/>
                  </a:cubicBezTo>
                  <a:cubicBezTo>
                    <a:pt x="41" y="1"/>
                    <a:pt x="51" y="1"/>
                    <a:pt x="61" y="4"/>
                  </a:cubicBezTo>
                  <a:cubicBezTo>
                    <a:pt x="63" y="8"/>
                    <a:pt x="59" y="12"/>
                    <a:pt x="60" y="16"/>
                  </a:cubicBezTo>
                  <a:cubicBezTo>
                    <a:pt x="59" y="17"/>
                    <a:pt x="59" y="16"/>
                    <a:pt x="58" y="15"/>
                  </a:cubicBezTo>
                  <a:cubicBezTo>
                    <a:pt x="53" y="6"/>
                    <a:pt x="44" y="8"/>
                    <a:pt x="36" y="7"/>
                  </a:cubicBezTo>
                  <a:cubicBezTo>
                    <a:pt x="34" y="6"/>
                    <a:pt x="33" y="8"/>
                    <a:pt x="33" y="10"/>
                  </a:cubicBezTo>
                  <a:cubicBezTo>
                    <a:pt x="33" y="12"/>
                    <a:pt x="32" y="14"/>
                    <a:pt x="34" y="16"/>
                  </a:cubicBezTo>
                  <a:cubicBezTo>
                    <a:pt x="36" y="21"/>
                    <a:pt x="37" y="26"/>
                    <a:pt x="37" y="31"/>
                  </a:cubicBezTo>
                  <a:cubicBezTo>
                    <a:pt x="37" y="34"/>
                    <a:pt x="39" y="36"/>
                    <a:pt x="43" y="35"/>
                  </a:cubicBezTo>
                  <a:cubicBezTo>
                    <a:pt x="44" y="35"/>
                    <a:pt x="45" y="35"/>
                    <a:pt x="47" y="35"/>
                  </a:cubicBezTo>
                  <a:cubicBezTo>
                    <a:pt x="53" y="35"/>
                    <a:pt x="55" y="34"/>
                    <a:pt x="57" y="27"/>
                  </a:cubicBezTo>
                  <a:cubicBezTo>
                    <a:pt x="58" y="26"/>
                    <a:pt x="58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6"/>
                    <a:pt x="61" y="27"/>
                    <a:pt x="60" y="29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1" name="Freeform 89"/>
            <p:cNvSpPr/>
            <p:nvPr/>
          </p:nvSpPr>
          <p:spPr bwMode="auto">
            <a:xfrm>
              <a:off x="5016500" y="4552951"/>
              <a:ext cx="52388" cy="41275"/>
            </a:xfrm>
            <a:custGeom>
              <a:avLst/>
              <a:gdLst>
                <a:gd name="T0" fmla="*/ 11 w 14"/>
                <a:gd name="T1" fmla="*/ 0 h 11"/>
                <a:gd name="T2" fmla="*/ 14 w 14"/>
                <a:gd name="T3" fmla="*/ 6 h 11"/>
                <a:gd name="T4" fmla="*/ 9 w 14"/>
                <a:gd name="T5" fmla="*/ 11 h 11"/>
                <a:gd name="T6" fmla="*/ 0 w 14"/>
                <a:gd name="T7" fmla="*/ 9 h 11"/>
                <a:gd name="T8" fmla="*/ 9 w 14"/>
                <a:gd name="T9" fmla="*/ 0 h 11"/>
                <a:gd name="T10" fmla="*/ 11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cubicBezTo>
                    <a:pt x="13" y="1"/>
                    <a:pt x="12" y="4"/>
                    <a:pt x="14" y="6"/>
                  </a:cubicBezTo>
                  <a:cubicBezTo>
                    <a:pt x="14" y="9"/>
                    <a:pt x="13" y="11"/>
                    <a:pt x="9" y="11"/>
                  </a:cubicBezTo>
                  <a:cubicBezTo>
                    <a:pt x="6" y="10"/>
                    <a:pt x="3" y="10"/>
                    <a:pt x="0" y="9"/>
                  </a:cubicBezTo>
                  <a:cubicBezTo>
                    <a:pt x="2" y="5"/>
                    <a:pt x="8" y="5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FB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2" name="Freeform 90"/>
            <p:cNvSpPr/>
            <p:nvPr/>
          </p:nvSpPr>
          <p:spPr bwMode="auto">
            <a:xfrm>
              <a:off x="5027613" y="4495801"/>
              <a:ext cx="41275" cy="52388"/>
            </a:xfrm>
            <a:custGeom>
              <a:avLst/>
              <a:gdLst>
                <a:gd name="T0" fmla="*/ 1 w 11"/>
                <a:gd name="T1" fmla="*/ 5 h 14"/>
                <a:gd name="T2" fmla="*/ 0 w 11"/>
                <a:gd name="T3" fmla="*/ 3 h 14"/>
                <a:gd name="T4" fmla="*/ 2 w 11"/>
                <a:gd name="T5" fmla="*/ 0 h 14"/>
                <a:gd name="T6" fmla="*/ 4 w 11"/>
                <a:gd name="T7" fmla="*/ 1 h 14"/>
                <a:gd name="T8" fmla="*/ 10 w 11"/>
                <a:gd name="T9" fmla="*/ 12 h 14"/>
                <a:gd name="T10" fmla="*/ 10 w 11"/>
                <a:gd name="T11" fmla="*/ 14 h 14"/>
                <a:gd name="T12" fmla="*/ 8 w 11"/>
                <a:gd name="T13" fmla="*/ 13 h 14"/>
                <a:gd name="T14" fmla="*/ 1 w 11"/>
                <a:gd name="T1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" y="5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7" y="4"/>
                    <a:pt x="6" y="9"/>
                    <a:pt x="10" y="12"/>
                  </a:cubicBezTo>
                  <a:cubicBezTo>
                    <a:pt x="11" y="12"/>
                    <a:pt x="11" y="14"/>
                    <a:pt x="10" y="14"/>
                  </a:cubicBezTo>
                  <a:cubicBezTo>
                    <a:pt x="10" y="14"/>
                    <a:pt x="8" y="13"/>
                    <a:pt x="8" y="13"/>
                  </a:cubicBezTo>
                  <a:cubicBezTo>
                    <a:pt x="5" y="11"/>
                    <a:pt x="3" y="8"/>
                    <a:pt x="1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3" name="Freeform 91"/>
            <p:cNvSpPr/>
            <p:nvPr/>
          </p:nvSpPr>
          <p:spPr bwMode="auto">
            <a:xfrm>
              <a:off x="6286500" y="4095751"/>
              <a:ext cx="49213" cy="57150"/>
            </a:xfrm>
            <a:custGeom>
              <a:avLst/>
              <a:gdLst>
                <a:gd name="T0" fmla="*/ 4 w 13"/>
                <a:gd name="T1" fmla="*/ 1 h 15"/>
                <a:gd name="T2" fmla="*/ 5 w 13"/>
                <a:gd name="T3" fmla="*/ 1 h 15"/>
                <a:gd name="T4" fmla="*/ 8 w 13"/>
                <a:gd name="T5" fmla="*/ 1 h 15"/>
                <a:gd name="T6" fmla="*/ 9 w 13"/>
                <a:gd name="T7" fmla="*/ 11 h 15"/>
                <a:gd name="T8" fmla="*/ 1 w 13"/>
                <a:gd name="T9" fmla="*/ 10 h 15"/>
                <a:gd name="T10" fmla="*/ 4 w 13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4" y="1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12" y="4"/>
                    <a:pt x="13" y="8"/>
                    <a:pt x="9" y="11"/>
                  </a:cubicBezTo>
                  <a:cubicBezTo>
                    <a:pt x="6" y="15"/>
                    <a:pt x="4" y="11"/>
                    <a:pt x="1" y="10"/>
                  </a:cubicBezTo>
                  <a:cubicBezTo>
                    <a:pt x="0" y="6"/>
                    <a:pt x="4" y="4"/>
                    <a:pt x="4" y="1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4" name="Freeform 92"/>
            <p:cNvSpPr/>
            <p:nvPr/>
          </p:nvSpPr>
          <p:spPr bwMode="auto">
            <a:xfrm>
              <a:off x="6270625" y="4095751"/>
              <a:ext cx="38100" cy="38100"/>
            </a:xfrm>
            <a:custGeom>
              <a:avLst/>
              <a:gdLst>
                <a:gd name="T0" fmla="*/ 8 w 10"/>
                <a:gd name="T1" fmla="*/ 1 h 10"/>
                <a:gd name="T2" fmla="*/ 7 w 10"/>
                <a:gd name="T3" fmla="*/ 6 h 10"/>
                <a:gd name="T4" fmla="*/ 5 w 10"/>
                <a:gd name="T5" fmla="*/ 10 h 10"/>
                <a:gd name="T6" fmla="*/ 2 w 10"/>
                <a:gd name="T7" fmla="*/ 3 h 10"/>
                <a:gd name="T8" fmla="*/ 8 w 10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9" y="3"/>
                    <a:pt x="10" y="5"/>
                    <a:pt x="7" y="6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0" y="9"/>
                    <a:pt x="2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5" name="Freeform 93"/>
            <p:cNvSpPr/>
            <p:nvPr/>
          </p:nvSpPr>
          <p:spPr bwMode="auto">
            <a:xfrm>
              <a:off x="6305550" y="4243388"/>
              <a:ext cx="49213" cy="25400"/>
            </a:xfrm>
            <a:custGeom>
              <a:avLst/>
              <a:gdLst>
                <a:gd name="T0" fmla="*/ 13 w 13"/>
                <a:gd name="T1" fmla="*/ 5 h 7"/>
                <a:gd name="T2" fmla="*/ 4 w 13"/>
                <a:gd name="T3" fmla="*/ 7 h 7"/>
                <a:gd name="T4" fmla="*/ 0 w 13"/>
                <a:gd name="T5" fmla="*/ 3 h 7"/>
                <a:gd name="T6" fmla="*/ 13 w 13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5"/>
                  </a:moveTo>
                  <a:cubicBezTo>
                    <a:pt x="9" y="4"/>
                    <a:pt x="9" y="4"/>
                    <a:pt x="4" y="7"/>
                  </a:cubicBezTo>
                  <a:cubicBezTo>
                    <a:pt x="4" y="5"/>
                    <a:pt x="2" y="4"/>
                    <a:pt x="0" y="3"/>
                  </a:cubicBezTo>
                  <a:cubicBezTo>
                    <a:pt x="4" y="0"/>
                    <a:pt x="10" y="0"/>
                    <a:pt x="13" y="5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6" name="Freeform 94"/>
            <p:cNvSpPr/>
            <p:nvPr/>
          </p:nvSpPr>
          <p:spPr bwMode="auto">
            <a:xfrm>
              <a:off x="6294438" y="42624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2 h 9"/>
                <a:gd name="T4" fmla="*/ 5 w 5"/>
                <a:gd name="T5" fmla="*/ 9 h 9"/>
                <a:gd name="T6" fmla="*/ 2 w 5"/>
                <a:gd name="T7" fmla="*/ 8 h 9"/>
                <a:gd name="T8" fmla="*/ 3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1" y="5"/>
                    <a:pt x="4" y="6"/>
                    <a:pt x="5" y="9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7" name="Freeform 95"/>
            <p:cNvSpPr/>
            <p:nvPr/>
          </p:nvSpPr>
          <p:spPr bwMode="auto">
            <a:xfrm>
              <a:off x="6300788" y="4303713"/>
              <a:ext cx="19050" cy="14288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4 h 4"/>
                <a:gd name="T4" fmla="*/ 1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2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8" name="Freeform 96"/>
            <p:cNvSpPr/>
            <p:nvPr/>
          </p:nvSpPr>
          <p:spPr bwMode="auto">
            <a:xfrm>
              <a:off x="6305550" y="4095751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1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49" name="Freeform 97"/>
            <p:cNvSpPr/>
            <p:nvPr/>
          </p:nvSpPr>
          <p:spPr bwMode="auto">
            <a:xfrm>
              <a:off x="5691188" y="4318001"/>
              <a:ext cx="425450" cy="241300"/>
            </a:xfrm>
            <a:custGeom>
              <a:avLst/>
              <a:gdLst>
                <a:gd name="T0" fmla="*/ 94 w 113"/>
                <a:gd name="T1" fmla="*/ 13 h 64"/>
                <a:gd name="T2" fmla="*/ 108 w 113"/>
                <a:gd name="T3" fmla="*/ 12 h 64"/>
                <a:gd name="T4" fmla="*/ 107 w 113"/>
                <a:gd name="T5" fmla="*/ 20 h 64"/>
                <a:gd name="T6" fmla="*/ 104 w 113"/>
                <a:gd name="T7" fmla="*/ 20 h 64"/>
                <a:gd name="T8" fmla="*/ 105 w 113"/>
                <a:gd name="T9" fmla="*/ 30 h 64"/>
                <a:gd name="T10" fmla="*/ 84 w 113"/>
                <a:gd name="T11" fmla="*/ 39 h 64"/>
                <a:gd name="T12" fmla="*/ 69 w 113"/>
                <a:gd name="T13" fmla="*/ 44 h 64"/>
                <a:gd name="T14" fmla="*/ 64 w 113"/>
                <a:gd name="T15" fmla="*/ 45 h 64"/>
                <a:gd name="T16" fmla="*/ 59 w 113"/>
                <a:gd name="T17" fmla="*/ 47 h 64"/>
                <a:gd name="T18" fmla="*/ 51 w 113"/>
                <a:gd name="T19" fmla="*/ 47 h 64"/>
                <a:gd name="T20" fmla="*/ 30 w 113"/>
                <a:gd name="T21" fmla="*/ 55 h 64"/>
                <a:gd name="T22" fmla="*/ 28 w 113"/>
                <a:gd name="T23" fmla="*/ 57 h 64"/>
                <a:gd name="T24" fmla="*/ 19 w 113"/>
                <a:gd name="T25" fmla="*/ 54 h 64"/>
                <a:gd name="T26" fmla="*/ 10 w 113"/>
                <a:gd name="T27" fmla="*/ 56 h 64"/>
                <a:gd name="T28" fmla="*/ 14 w 113"/>
                <a:gd name="T29" fmla="*/ 60 h 64"/>
                <a:gd name="T30" fmla="*/ 2 w 113"/>
                <a:gd name="T31" fmla="*/ 55 h 64"/>
                <a:gd name="T32" fmla="*/ 13 w 113"/>
                <a:gd name="T33" fmla="*/ 49 h 64"/>
                <a:gd name="T34" fmla="*/ 20 w 113"/>
                <a:gd name="T35" fmla="*/ 45 h 64"/>
                <a:gd name="T36" fmla="*/ 10 w 113"/>
                <a:gd name="T37" fmla="*/ 47 h 64"/>
                <a:gd name="T38" fmla="*/ 11 w 113"/>
                <a:gd name="T39" fmla="*/ 40 h 64"/>
                <a:gd name="T40" fmla="*/ 4 w 113"/>
                <a:gd name="T41" fmla="*/ 34 h 64"/>
                <a:gd name="T42" fmla="*/ 10 w 113"/>
                <a:gd name="T43" fmla="*/ 31 h 64"/>
                <a:gd name="T44" fmla="*/ 20 w 113"/>
                <a:gd name="T45" fmla="*/ 26 h 64"/>
                <a:gd name="T46" fmla="*/ 23 w 113"/>
                <a:gd name="T47" fmla="*/ 20 h 64"/>
                <a:gd name="T48" fmla="*/ 22 w 113"/>
                <a:gd name="T49" fmla="*/ 22 h 64"/>
                <a:gd name="T50" fmla="*/ 23 w 113"/>
                <a:gd name="T51" fmla="*/ 25 h 64"/>
                <a:gd name="T52" fmla="*/ 28 w 113"/>
                <a:gd name="T53" fmla="*/ 36 h 64"/>
                <a:gd name="T54" fmla="*/ 31 w 113"/>
                <a:gd name="T55" fmla="*/ 37 h 64"/>
                <a:gd name="T56" fmla="*/ 38 w 113"/>
                <a:gd name="T57" fmla="*/ 36 h 64"/>
                <a:gd name="T58" fmla="*/ 42 w 113"/>
                <a:gd name="T59" fmla="*/ 27 h 64"/>
                <a:gd name="T60" fmla="*/ 48 w 113"/>
                <a:gd name="T61" fmla="*/ 33 h 64"/>
                <a:gd name="T62" fmla="*/ 55 w 113"/>
                <a:gd name="T63" fmla="*/ 18 h 64"/>
                <a:gd name="T64" fmla="*/ 60 w 113"/>
                <a:gd name="T65" fmla="*/ 14 h 64"/>
                <a:gd name="T66" fmla="*/ 66 w 113"/>
                <a:gd name="T67" fmla="*/ 15 h 64"/>
                <a:gd name="T68" fmla="*/ 68 w 113"/>
                <a:gd name="T69" fmla="*/ 15 h 64"/>
                <a:gd name="T70" fmla="*/ 70 w 113"/>
                <a:gd name="T71" fmla="*/ 5 h 64"/>
                <a:gd name="T72" fmla="*/ 80 w 113"/>
                <a:gd name="T73" fmla="*/ 1 h 64"/>
                <a:gd name="T74" fmla="*/ 87 w 113"/>
                <a:gd name="T75" fmla="*/ 4 h 64"/>
                <a:gd name="T76" fmla="*/ 85 w 113"/>
                <a:gd name="T77" fmla="*/ 12 h 64"/>
                <a:gd name="T78" fmla="*/ 89 w 113"/>
                <a:gd name="T79" fmla="*/ 19 h 64"/>
                <a:gd name="T80" fmla="*/ 97 w 113"/>
                <a:gd name="T8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" h="64">
                  <a:moveTo>
                    <a:pt x="95" y="18"/>
                  </a:moveTo>
                  <a:cubicBezTo>
                    <a:pt x="97" y="15"/>
                    <a:pt x="97" y="15"/>
                    <a:pt x="94" y="13"/>
                  </a:cubicBezTo>
                  <a:cubicBezTo>
                    <a:pt x="98" y="12"/>
                    <a:pt x="101" y="10"/>
                    <a:pt x="105" y="11"/>
                  </a:cubicBezTo>
                  <a:cubicBezTo>
                    <a:pt x="106" y="12"/>
                    <a:pt x="107" y="12"/>
                    <a:pt x="108" y="12"/>
                  </a:cubicBezTo>
                  <a:cubicBezTo>
                    <a:pt x="110" y="13"/>
                    <a:pt x="113" y="14"/>
                    <a:pt x="112" y="17"/>
                  </a:cubicBezTo>
                  <a:cubicBezTo>
                    <a:pt x="111" y="20"/>
                    <a:pt x="110" y="21"/>
                    <a:pt x="107" y="20"/>
                  </a:cubicBezTo>
                  <a:cubicBezTo>
                    <a:pt x="106" y="20"/>
                    <a:pt x="105" y="19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6" y="22"/>
                    <a:pt x="102" y="24"/>
                    <a:pt x="104" y="25"/>
                  </a:cubicBezTo>
                  <a:cubicBezTo>
                    <a:pt x="107" y="26"/>
                    <a:pt x="105" y="28"/>
                    <a:pt x="105" y="30"/>
                  </a:cubicBezTo>
                  <a:cubicBezTo>
                    <a:pt x="106" y="34"/>
                    <a:pt x="106" y="35"/>
                    <a:pt x="100" y="36"/>
                  </a:cubicBezTo>
                  <a:cubicBezTo>
                    <a:pt x="95" y="38"/>
                    <a:pt x="89" y="36"/>
                    <a:pt x="84" y="39"/>
                  </a:cubicBezTo>
                  <a:cubicBezTo>
                    <a:pt x="82" y="40"/>
                    <a:pt x="79" y="41"/>
                    <a:pt x="77" y="41"/>
                  </a:cubicBezTo>
                  <a:cubicBezTo>
                    <a:pt x="74" y="41"/>
                    <a:pt x="72" y="43"/>
                    <a:pt x="69" y="44"/>
                  </a:cubicBezTo>
                  <a:cubicBezTo>
                    <a:pt x="69" y="44"/>
                    <a:pt x="69" y="44"/>
                    <a:pt x="68" y="45"/>
                  </a:cubicBezTo>
                  <a:cubicBezTo>
                    <a:pt x="67" y="45"/>
                    <a:pt x="65" y="43"/>
                    <a:pt x="64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1" y="45"/>
                    <a:pt x="60" y="46"/>
                    <a:pt x="59" y="47"/>
                  </a:cubicBezTo>
                  <a:cubicBezTo>
                    <a:pt x="58" y="47"/>
                    <a:pt x="58" y="47"/>
                    <a:pt x="57" y="47"/>
                  </a:cubicBezTo>
                  <a:cubicBezTo>
                    <a:pt x="55" y="48"/>
                    <a:pt x="53" y="48"/>
                    <a:pt x="51" y="47"/>
                  </a:cubicBezTo>
                  <a:cubicBezTo>
                    <a:pt x="50" y="47"/>
                    <a:pt x="49" y="47"/>
                    <a:pt x="48" y="48"/>
                  </a:cubicBezTo>
                  <a:cubicBezTo>
                    <a:pt x="43" y="52"/>
                    <a:pt x="37" y="53"/>
                    <a:pt x="30" y="55"/>
                  </a:cubicBezTo>
                  <a:cubicBezTo>
                    <a:pt x="29" y="55"/>
                    <a:pt x="29" y="56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9"/>
                    <a:pt x="25" y="58"/>
                    <a:pt x="23" y="57"/>
                  </a:cubicBezTo>
                  <a:cubicBezTo>
                    <a:pt x="21" y="56"/>
                    <a:pt x="21" y="55"/>
                    <a:pt x="19" y="54"/>
                  </a:cubicBezTo>
                  <a:cubicBezTo>
                    <a:pt x="19" y="56"/>
                    <a:pt x="18" y="57"/>
                    <a:pt x="17" y="58"/>
                  </a:cubicBezTo>
                  <a:cubicBezTo>
                    <a:pt x="14" y="59"/>
                    <a:pt x="12" y="57"/>
                    <a:pt x="10" y="56"/>
                  </a:cubicBezTo>
                  <a:cubicBezTo>
                    <a:pt x="10" y="58"/>
                    <a:pt x="13" y="57"/>
                    <a:pt x="14" y="58"/>
                  </a:cubicBezTo>
                  <a:cubicBezTo>
                    <a:pt x="14" y="59"/>
                    <a:pt x="14" y="59"/>
                    <a:pt x="14" y="60"/>
                  </a:cubicBezTo>
                  <a:cubicBezTo>
                    <a:pt x="9" y="64"/>
                    <a:pt x="4" y="62"/>
                    <a:pt x="2" y="56"/>
                  </a:cubicBezTo>
                  <a:cubicBezTo>
                    <a:pt x="2" y="56"/>
                    <a:pt x="2" y="56"/>
                    <a:pt x="2" y="55"/>
                  </a:cubicBezTo>
                  <a:cubicBezTo>
                    <a:pt x="2" y="52"/>
                    <a:pt x="0" y="48"/>
                    <a:pt x="3" y="47"/>
                  </a:cubicBezTo>
                  <a:cubicBezTo>
                    <a:pt x="6" y="45"/>
                    <a:pt x="10" y="47"/>
                    <a:pt x="13" y="49"/>
                  </a:cubicBezTo>
                  <a:cubicBezTo>
                    <a:pt x="13" y="50"/>
                    <a:pt x="14" y="50"/>
                    <a:pt x="15" y="50"/>
                  </a:cubicBezTo>
                  <a:cubicBezTo>
                    <a:pt x="15" y="47"/>
                    <a:pt x="16" y="45"/>
                    <a:pt x="20" y="45"/>
                  </a:cubicBezTo>
                  <a:cubicBezTo>
                    <a:pt x="17" y="44"/>
                    <a:pt x="16" y="46"/>
                    <a:pt x="15" y="47"/>
                  </a:cubicBezTo>
                  <a:cubicBezTo>
                    <a:pt x="13" y="49"/>
                    <a:pt x="12" y="48"/>
                    <a:pt x="10" y="47"/>
                  </a:cubicBezTo>
                  <a:cubicBezTo>
                    <a:pt x="9" y="46"/>
                    <a:pt x="8" y="44"/>
                    <a:pt x="10" y="44"/>
                  </a:cubicBezTo>
                  <a:cubicBezTo>
                    <a:pt x="12" y="43"/>
                    <a:pt x="12" y="42"/>
                    <a:pt x="11" y="40"/>
                  </a:cubicBezTo>
                  <a:cubicBezTo>
                    <a:pt x="10" y="39"/>
                    <a:pt x="9" y="38"/>
                    <a:pt x="7" y="38"/>
                  </a:cubicBezTo>
                  <a:cubicBezTo>
                    <a:pt x="3" y="39"/>
                    <a:pt x="3" y="38"/>
                    <a:pt x="4" y="34"/>
                  </a:cubicBezTo>
                  <a:cubicBezTo>
                    <a:pt x="4" y="33"/>
                    <a:pt x="5" y="32"/>
                    <a:pt x="5" y="31"/>
                  </a:cubicBezTo>
                  <a:cubicBezTo>
                    <a:pt x="7" y="27"/>
                    <a:pt x="7" y="27"/>
                    <a:pt x="10" y="31"/>
                  </a:cubicBezTo>
                  <a:cubicBezTo>
                    <a:pt x="11" y="28"/>
                    <a:pt x="6" y="28"/>
                    <a:pt x="6" y="26"/>
                  </a:cubicBezTo>
                  <a:cubicBezTo>
                    <a:pt x="11" y="24"/>
                    <a:pt x="11" y="24"/>
                    <a:pt x="20" y="26"/>
                  </a:cubicBezTo>
                  <a:cubicBezTo>
                    <a:pt x="14" y="23"/>
                    <a:pt x="19" y="21"/>
                    <a:pt x="20" y="19"/>
                  </a:cubicBezTo>
                  <a:cubicBezTo>
                    <a:pt x="21" y="17"/>
                    <a:pt x="22" y="19"/>
                    <a:pt x="23" y="20"/>
                  </a:cubicBezTo>
                  <a:cubicBezTo>
                    <a:pt x="25" y="21"/>
                    <a:pt x="23" y="21"/>
                    <a:pt x="22" y="21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5" y="22"/>
                    <a:pt x="25" y="23"/>
                    <a:pt x="23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6" y="24"/>
                    <a:pt x="26" y="30"/>
                    <a:pt x="31" y="29"/>
                  </a:cubicBezTo>
                  <a:cubicBezTo>
                    <a:pt x="28" y="31"/>
                    <a:pt x="29" y="34"/>
                    <a:pt x="28" y="36"/>
                  </a:cubicBezTo>
                  <a:cubicBezTo>
                    <a:pt x="27" y="39"/>
                    <a:pt x="30" y="39"/>
                    <a:pt x="31" y="41"/>
                  </a:cubicBezTo>
                  <a:cubicBezTo>
                    <a:pt x="32" y="39"/>
                    <a:pt x="30" y="38"/>
                    <a:pt x="31" y="37"/>
                  </a:cubicBezTo>
                  <a:cubicBezTo>
                    <a:pt x="32" y="36"/>
                    <a:pt x="30" y="34"/>
                    <a:pt x="31" y="32"/>
                  </a:cubicBezTo>
                  <a:cubicBezTo>
                    <a:pt x="33" y="35"/>
                    <a:pt x="35" y="36"/>
                    <a:pt x="38" y="36"/>
                  </a:cubicBezTo>
                  <a:cubicBezTo>
                    <a:pt x="34" y="31"/>
                    <a:pt x="37" y="29"/>
                    <a:pt x="39" y="26"/>
                  </a:cubicBezTo>
                  <a:cubicBezTo>
                    <a:pt x="40" y="25"/>
                    <a:pt x="42" y="24"/>
                    <a:pt x="42" y="27"/>
                  </a:cubicBezTo>
                  <a:cubicBezTo>
                    <a:pt x="43" y="28"/>
                    <a:pt x="44" y="29"/>
                    <a:pt x="44" y="30"/>
                  </a:cubicBezTo>
                  <a:cubicBezTo>
                    <a:pt x="45" y="33"/>
                    <a:pt x="48" y="33"/>
                    <a:pt x="48" y="33"/>
                  </a:cubicBezTo>
                  <a:cubicBezTo>
                    <a:pt x="49" y="31"/>
                    <a:pt x="52" y="32"/>
                    <a:pt x="53" y="29"/>
                  </a:cubicBezTo>
                  <a:cubicBezTo>
                    <a:pt x="53" y="25"/>
                    <a:pt x="55" y="22"/>
                    <a:pt x="55" y="18"/>
                  </a:cubicBezTo>
                  <a:cubicBezTo>
                    <a:pt x="55" y="17"/>
                    <a:pt x="58" y="17"/>
                    <a:pt x="58" y="15"/>
                  </a:cubicBezTo>
                  <a:cubicBezTo>
                    <a:pt x="59" y="15"/>
                    <a:pt x="60" y="15"/>
                    <a:pt x="60" y="14"/>
                  </a:cubicBezTo>
                  <a:cubicBezTo>
                    <a:pt x="60" y="13"/>
                    <a:pt x="61" y="12"/>
                    <a:pt x="62" y="12"/>
                  </a:cubicBezTo>
                  <a:cubicBezTo>
                    <a:pt x="64" y="13"/>
                    <a:pt x="66" y="13"/>
                    <a:pt x="66" y="15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9" y="17"/>
                    <a:pt x="68" y="16"/>
                    <a:pt x="68" y="15"/>
                  </a:cubicBezTo>
                  <a:cubicBezTo>
                    <a:pt x="68" y="13"/>
                    <a:pt x="71" y="10"/>
                    <a:pt x="67" y="9"/>
                  </a:cubicBezTo>
                  <a:cubicBezTo>
                    <a:pt x="68" y="8"/>
                    <a:pt x="69" y="5"/>
                    <a:pt x="70" y="5"/>
                  </a:cubicBezTo>
                  <a:cubicBezTo>
                    <a:pt x="74" y="5"/>
                    <a:pt x="72" y="2"/>
                    <a:pt x="74" y="0"/>
                  </a:cubicBezTo>
                  <a:cubicBezTo>
                    <a:pt x="75" y="2"/>
                    <a:pt x="77" y="4"/>
                    <a:pt x="80" y="1"/>
                  </a:cubicBezTo>
                  <a:cubicBezTo>
                    <a:pt x="81" y="1"/>
                    <a:pt x="82" y="1"/>
                    <a:pt x="83" y="1"/>
                  </a:cubicBezTo>
                  <a:cubicBezTo>
                    <a:pt x="85" y="0"/>
                    <a:pt x="87" y="1"/>
                    <a:pt x="87" y="4"/>
                  </a:cubicBezTo>
                  <a:cubicBezTo>
                    <a:pt x="88" y="7"/>
                    <a:pt x="84" y="5"/>
                    <a:pt x="83" y="6"/>
                  </a:cubicBezTo>
                  <a:cubicBezTo>
                    <a:pt x="83" y="8"/>
                    <a:pt x="86" y="9"/>
                    <a:pt x="85" y="12"/>
                  </a:cubicBezTo>
                  <a:cubicBezTo>
                    <a:pt x="84" y="15"/>
                    <a:pt x="81" y="14"/>
                    <a:pt x="80" y="16"/>
                  </a:cubicBezTo>
                  <a:cubicBezTo>
                    <a:pt x="83" y="18"/>
                    <a:pt x="86" y="19"/>
                    <a:pt x="89" y="19"/>
                  </a:cubicBezTo>
                  <a:cubicBezTo>
                    <a:pt x="88" y="23"/>
                    <a:pt x="93" y="24"/>
                    <a:pt x="93" y="27"/>
                  </a:cubicBezTo>
                  <a:cubicBezTo>
                    <a:pt x="93" y="24"/>
                    <a:pt x="97" y="24"/>
                    <a:pt x="97" y="21"/>
                  </a:cubicBezTo>
                  <a:cubicBezTo>
                    <a:pt x="97" y="19"/>
                    <a:pt x="96" y="18"/>
                    <a:pt x="95" y="18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0" name="Freeform 98"/>
            <p:cNvSpPr/>
            <p:nvPr/>
          </p:nvSpPr>
          <p:spPr bwMode="auto">
            <a:xfrm>
              <a:off x="6067425" y="4329113"/>
              <a:ext cx="106363" cy="106363"/>
            </a:xfrm>
            <a:custGeom>
              <a:avLst/>
              <a:gdLst>
                <a:gd name="T0" fmla="*/ 3 w 28"/>
                <a:gd name="T1" fmla="*/ 26 h 28"/>
                <a:gd name="T2" fmla="*/ 5 w 28"/>
                <a:gd name="T3" fmla="*/ 24 h 28"/>
                <a:gd name="T4" fmla="*/ 1 w 28"/>
                <a:gd name="T5" fmla="*/ 23 h 28"/>
                <a:gd name="T6" fmla="*/ 3 w 28"/>
                <a:gd name="T7" fmla="*/ 20 h 28"/>
                <a:gd name="T8" fmla="*/ 2 w 28"/>
                <a:gd name="T9" fmla="*/ 15 h 28"/>
                <a:gd name="T10" fmla="*/ 7 w 28"/>
                <a:gd name="T11" fmla="*/ 16 h 28"/>
                <a:gd name="T12" fmla="*/ 11 w 28"/>
                <a:gd name="T13" fmla="*/ 14 h 28"/>
                <a:gd name="T14" fmla="*/ 8 w 28"/>
                <a:gd name="T15" fmla="*/ 11 h 28"/>
                <a:gd name="T16" fmla="*/ 5 w 28"/>
                <a:gd name="T17" fmla="*/ 8 h 28"/>
                <a:gd name="T18" fmla="*/ 6 w 28"/>
                <a:gd name="T19" fmla="*/ 6 h 28"/>
                <a:gd name="T20" fmla="*/ 17 w 28"/>
                <a:gd name="T21" fmla="*/ 2 h 28"/>
                <a:gd name="T22" fmla="*/ 24 w 28"/>
                <a:gd name="T23" fmla="*/ 2 h 28"/>
                <a:gd name="T24" fmla="*/ 26 w 28"/>
                <a:gd name="T25" fmla="*/ 4 h 28"/>
                <a:gd name="T26" fmla="*/ 26 w 28"/>
                <a:gd name="T27" fmla="*/ 5 h 28"/>
                <a:gd name="T28" fmla="*/ 24 w 28"/>
                <a:gd name="T29" fmla="*/ 14 h 28"/>
                <a:gd name="T30" fmla="*/ 12 w 28"/>
                <a:gd name="T31" fmla="*/ 26 h 28"/>
                <a:gd name="T32" fmla="*/ 11 w 28"/>
                <a:gd name="T33" fmla="*/ 27 h 28"/>
                <a:gd name="T34" fmla="*/ 3 w 28"/>
                <a:gd name="T3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28">
                  <a:moveTo>
                    <a:pt x="3" y="26"/>
                  </a:moveTo>
                  <a:cubicBezTo>
                    <a:pt x="4" y="25"/>
                    <a:pt x="4" y="25"/>
                    <a:pt x="5" y="24"/>
                  </a:cubicBezTo>
                  <a:cubicBezTo>
                    <a:pt x="4" y="23"/>
                    <a:pt x="1" y="24"/>
                    <a:pt x="1" y="23"/>
                  </a:cubicBezTo>
                  <a:cubicBezTo>
                    <a:pt x="0" y="21"/>
                    <a:pt x="2" y="20"/>
                    <a:pt x="3" y="20"/>
                  </a:cubicBezTo>
                  <a:cubicBezTo>
                    <a:pt x="5" y="18"/>
                    <a:pt x="2" y="17"/>
                    <a:pt x="2" y="15"/>
                  </a:cubicBezTo>
                  <a:cubicBezTo>
                    <a:pt x="4" y="15"/>
                    <a:pt x="5" y="15"/>
                    <a:pt x="7" y="16"/>
                  </a:cubicBezTo>
                  <a:cubicBezTo>
                    <a:pt x="8" y="16"/>
                    <a:pt x="10" y="17"/>
                    <a:pt x="11" y="14"/>
                  </a:cubicBezTo>
                  <a:cubicBezTo>
                    <a:pt x="11" y="11"/>
                    <a:pt x="11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9" y="2"/>
                    <a:pt x="13" y="0"/>
                    <a:pt x="17" y="2"/>
                  </a:cubicBezTo>
                  <a:cubicBezTo>
                    <a:pt x="20" y="2"/>
                    <a:pt x="22" y="3"/>
                    <a:pt x="24" y="2"/>
                  </a:cubicBezTo>
                  <a:cubicBezTo>
                    <a:pt x="27" y="0"/>
                    <a:pt x="28" y="0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6" y="11"/>
                    <a:pt x="24" y="14"/>
                  </a:cubicBezTo>
                  <a:cubicBezTo>
                    <a:pt x="21" y="19"/>
                    <a:pt x="16" y="22"/>
                    <a:pt x="12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8" y="28"/>
                    <a:pt x="6" y="28"/>
                    <a:pt x="3" y="26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1" name="Freeform 99"/>
            <p:cNvSpPr/>
            <p:nvPr/>
          </p:nvSpPr>
          <p:spPr bwMode="auto">
            <a:xfrm>
              <a:off x="5834063" y="4465638"/>
              <a:ext cx="177800" cy="79375"/>
            </a:xfrm>
            <a:custGeom>
              <a:avLst/>
              <a:gdLst>
                <a:gd name="T0" fmla="*/ 31 w 47"/>
                <a:gd name="T1" fmla="*/ 16 h 21"/>
                <a:gd name="T2" fmla="*/ 16 w 47"/>
                <a:gd name="T3" fmla="*/ 19 h 21"/>
                <a:gd name="T4" fmla="*/ 14 w 47"/>
                <a:gd name="T5" fmla="*/ 18 h 21"/>
                <a:gd name="T6" fmla="*/ 12 w 47"/>
                <a:gd name="T7" fmla="*/ 17 h 21"/>
                <a:gd name="T8" fmla="*/ 11 w 47"/>
                <a:gd name="T9" fmla="*/ 19 h 21"/>
                <a:gd name="T10" fmla="*/ 10 w 47"/>
                <a:gd name="T11" fmla="*/ 20 h 21"/>
                <a:gd name="T12" fmla="*/ 4 w 47"/>
                <a:gd name="T13" fmla="*/ 21 h 21"/>
                <a:gd name="T14" fmla="*/ 2 w 47"/>
                <a:gd name="T15" fmla="*/ 19 h 21"/>
                <a:gd name="T16" fmla="*/ 3 w 47"/>
                <a:gd name="T17" fmla="*/ 18 h 21"/>
                <a:gd name="T18" fmla="*/ 9 w 47"/>
                <a:gd name="T19" fmla="*/ 16 h 21"/>
                <a:gd name="T20" fmla="*/ 1 w 47"/>
                <a:gd name="T21" fmla="*/ 15 h 21"/>
                <a:gd name="T22" fmla="*/ 3 w 47"/>
                <a:gd name="T23" fmla="*/ 13 h 21"/>
                <a:gd name="T24" fmla="*/ 9 w 47"/>
                <a:gd name="T25" fmla="*/ 11 h 21"/>
                <a:gd name="T26" fmla="*/ 20 w 47"/>
                <a:gd name="T27" fmla="*/ 8 h 21"/>
                <a:gd name="T28" fmla="*/ 20 w 47"/>
                <a:gd name="T29" fmla="*/ 8 h 21"/>
                <a:gd name="T30" fmla="*/ 25 w 47"/>
                <a:gd name="T31" fmla="*/ 6 h 21"/>
                <a:gd name="T32" fmla="*/ 25 w 47"/>
                <a:gd name="T33" fmla="*/ 6 h 21"/>
                <a:gd name="T34" fmla="*/ 31 w 47"/>
                <a:gd name="T35" fmla="*/ 5 h 21"/>
                <a:gd name="T36" fmla="*/ 31 w 47"/>
                <a:gd name="T37" fmla="*/ 5 h 21"/>
                <a:gd name="T38" fmla="*/ 38 w 47"/>
                <a:gd name="T39" fmla="*/ 3 h 21"/>
                <a:gd name="T40" fmla="*/ 46 w 47"/>
                <a:gd name="T41" fmla="*/ 1 h 21"/>
                <a:gd name="T42" fmla="*/ 47 w 47"/>
                <a:gd name="T43" fmla="*/ 6 h 21"/>
                <a:gd name="T44" fmla="*/ 45 w 47"/>
                <a:gd name="T45" fmla="*/ 7 h 21"/>
                <a:gd name="T46" fmla="*/ 43 w 47"/>
                <a:gd name="T47" fmla="*/ 8 h 21"/>
                <a:gd name="T48" fmla="*/ 42 w 47"/>
                <a:gd name="T49" fmla="*/ 10 h 21"/>
                <a:gd name="T50" fmla="*/ 31 w 47"/>
                <a:gd name="T5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" h="21">
                  <a:moveTo>
                    <a:pt x="31" y="16"/>
                  </a:moveTo>
                  <a:cubicBezTo>
                    <a:pt x="26" y="17"/>
                    <a:pt x="20" y="16"/>
                    <a:pt x="16" y="19"/>
                  </a:cubicBezTo>
                  <a:cubicBezTo>
                    <a:pt x="15" y="20"/>
                    <a:pt x="14" y="19"/>
                    <a:pt x="14" y="18"/>
                  </a:cubicBezTo>
                  <a:cubicBezTo>
                    <a:pt x="13" y="18"/>
                    <a:pt x="13" y="16"/>
                    <a:pt x="12" y="17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2" y="20"/>
                    <a:pt x="10" y="20"/>
                    <a:pt x="10" y="20"/>
                  </a:cubicBezTo>
                  <a:cubicBezTo>
                    <a:pt x="8" y="19"/>
                    <a:pt x="6" y="20"/>
                    <a:pt x="4" y="21"/>
                  </a:cubicBezTo>
                  <a:cubicBezTo>
                    <a:pt x="2" y="21"/>
                    <a:pt x="2" y="20"/>
                    <a:pt x="2" y="19"/>
                  </a:cubicBezTo>
                  <a:cubicBezTo>
                    <a:pt x="1" y="17"/>
                    <a:pt x="3" y="18"/>
                    <a:pt x="3" y="18"/>
                  </a:cubicBezTo>
                  <a:cubicBezTo>
                    <a:pt x="5" y="16"/>
                    <a:pt x="7" y="17"/>
                    <a:pt x="9" y="16"/>
                  </a:cubicBezTo>
                  <a:cubicBezTo>
                    <a:pt x="6" y="13"/>
                    <a:pt x="4" y="17"/>
                    <a:pt x="1" y="15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1"/>
                    <a:pt x="17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6"/>
                    <a:pt x="23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4"/>
                    <a:pt x="29" y="7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4"/>
                    <a:pt x="36" y="3"/>
                    <a:pt x="38" y="3"/>
                  </a:cubicBezTo>
                  <a:cubicBezTo>
                    <a:pt x="41" y="4"/>
                    <a:pt x="43" y="0"/>
                    <a:pt x="46" y="1"/>
                  </a:cubicBezTo>
                  <a:cubicBezTo>
                    <a:pt x="47" y="2"/>
                    <a:pt x="44" y="4"/>
                    <a:pt x="47" y="6"/>
                  </a:cubicBezTo>
                  <a:cubicBezTo>
                    <a:pt x="47" y="6"/>
                    <a:pt x="46" y="8"/>
                    <a:pt x="45" y="7"/>
                  </a:cubicBezTo>
                  <a:cubicBezTo>
                    <a:pt x="43" y="5"/>
                    <a:pt x="42" y="6"/>
                    <a:pt x="43" y="8"/>
                  </a:cubicBezTo>
                  <a:cubicBezTo>
                    <a:pt x="43" y="9"/>
                    <a:pt x="43" y="10"/>
                    <a:pt x="42" y="10"/>
                  </a:cubicBezTo>
                  <a:cubicBezTo>
                    <a:pt x="38" y="11"/>
                    <a:pt x="35" y="15"/>
                    <a:pt x="31" y="16"/>
                  </a:cubicBezTo>
                  <a:close/>
                </a:path>
              </a:pathLst>
            </a:custGeom>
            <a:solidFill>
              <a:srgbClr val="FEE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2" name="Freeform 100"/>
            <p:cNvSpPr/>
            <p:nvPr/>
          </p:nvSpPr>
          <p:spPr bwMode="auto">
            <a:xfrm>
              <a:off x="6067425" y="4427538"/>
              <a:ext cx="41275" cy="26988"/>
            </a:xfrm>
            <a:custGeom>
              <a:avLst/>
              <a:gdLst>
                <a:gd name="T0" fmla="*/ 3 w 11"/>
                <a:gd name="T1" fmla="*/ 0 h 7"/>
                <a:gd name="T2" fmla="*/ 11 w 11"/>
                <a:gd name="T3" fmla="*/ 1 h 7"/>
                <a:gd name="T4" fmla="*/ 6 w 11"/>
                <a:gd name="T5" fmla="*/ 6 h 7"/>
                <a:gd name="T6" fmla="*/ 0 w 11"/>
                <a:gd name="T7" fmla="*/ 7 h 7"/>
                <a:gd name="T8" fmla="*/ 3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6" y="1"/>
                    <a:pt x="9" y="0"/>
                    <a:pt x="11" y="1"/>
                  </a:cubicBezTo>
                  <a:cubicBezTo>
                    <a:pt x="11" y="5"/>
                    <a:pt x="11" y="7"/>
                    <a:pt x="6" y="6"/>
                  </a:cubicBezTo>
                  <a:cubicBezTo>
                    <a:pt x="5" y="6"/>
                    <a:pt x="2" y="7"/>
                    <a:pt x="0" y="7"/>
                  </a:cubicBezTo>
                  <a:cubicBezTo>
                    <a:pt x="3" y="6"/>
                    <a:pt x="7" y="5"/>
                    <a:pt x="3" y="0"/>
                  </a:cubicBezTo>
                  <a:close/>
                </a:path>
              </a:pathLst>
            </a:custGeom>
            <a:solidFill>
              <a:srgbClr val="FE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3" name="Freeform 101"/>
            <p:cNvSpPr/>
            <p:nvPr/>
          </p:nvSpPr>
          <p:spPr bwMode="auto">
            <a:xfrm>
              <a:off x="6108700" y="4378326"/>
              <a:ext cx="53975" cy="49213"/>
            </a:xfrm>
            <a:custGeom>
              <a:avLst/>
              <a:gdLst>
                <a:gd name="T0" fmla="*/ 1 w 14"/>
                <a:gd name="T1" fmla="*/ 13 h 13"/>
                <a:gd name="T2" fmla="*/ 5 w 14"/>
                <a:gd name="T3" fmla="*/ 8 h 13"/>
                <a:gd name="T4" fmla="*/ 9 w 14"/>
                <a:gd name="T5" fmla="*/ 3 h 13"/>
                <a:gd name="T6" fmla="*/ 13 w 14"/>
                <a:gd name="T7" fmla="*/ 1 h 13"/>
                <a:gd name="T8" fmla="*/ 12 w 14"/>
                <a:gd name="T9" fmla="*/ 5 h 13"/>
                <a:gd name="T10" fmla="*/ 1 w 14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1" y="13"/>
                  </a:moveTo>
                  <a:cubicBezTo>
                    <a:pt x="0" y="10"/>
                    <a:pt x="4" y="10"/>
                    <a:pt x="5" y="8"/>
                  </a:cubicBezTo>
                  <a:cubicBezTo>
                    <a:pt x="7" y="7"/>
                    <a:pt x="9" y="6"/>
                    <a:pt x="9" y="3"/>
                  </a:cubicBezTo>
                  <a:cubicBezTo>
                    <a:pt x="9" y="2"/>
                    <a:pt x="11" y="0"/>
                    <a:pt x="13" y="1"/>
                  </a:cubicBezTo>
                  <a:cubicBezTo>
                    <a:pt x="14" y="2"/>
                    <a:pt x="13" y="4"/>
                    <a:pt x="12" y="5"/>
                  </a:cubicBezTo>
                  <a:cubicBezTo>
                    <a:pt x="9" y="8"/>
                    <a:pt x="6" y="12"/>
                    <a:pt x="1" y="13"/>
                  </a:cubicBezTo>
                  <a:close/>
                </a:path>
              </a:pathLst>
            </a:custGeom>
            <a:solidFill>
              <a:srgbClr val="FED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4" name="Freeform 102"/>
            <p:cNvSpPr/>
            <p:nvPr/>
          </p:nvSpPr>
          <p:spPr bwMode="auto">
            <a:xfrm>
              <a:off x="5976938" y="4462463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5 h 6"/>
                <a:gd name="T4" fmla="*/ 0 w 8"/>
                <a:gd name="T5" fmla="*/ 2 h 6"/>
                <a:gd name="T6" fmla="*/ 8 w 8"/>
                <a:gd name="T7" fmla="*/ 1 h 6"/>
                <a:gd name="T8" fmla="*/ 8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3"/>
                    <a:pt x="4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3"/>
                    <a:pt x="5" y="0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FED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5" name="Freeform 103"/>
            <p:cNvSpPr/>
            <p:nvPr/>
          </p:nvSpPr>
          <p:spPr bwMode="auto">
            <a:xfrm>
              <a:off x="5114925" y="4364038"/>
              <a:ext cx="331788" cy="98425"/>
            </a:xfrm>
            <a:custGeom>
              <a:avLst/>
              <a:gdLst>
                <a:gd name="T0" fmla="*/ 81 w 88"/>
                <a:gd name="T1" fmla="*/ 0 h 26"/>
                <a:gd name="T2" fmla="*/ 84 w 88"/>
                <a:gd name="T3" fmla="*/ 1 h 26"/>
                <a:gd name="T4" fmla="*/ 88 w 88"/>
                <a:gd name="T5" fmla="*/ 3 h 26"/>
                <a:gd name="T6" fmla="*/ 85 w 88"/>
                <a:gd name="T7" fmla="*/ 6 h 26"/>
                <a:gd name="T8" fmla="*/ 73 w 88"/>
                <a:gd name="T9" fmla="*/ 9 h 26"/>
                <a:gd name="T10" fmla="*/ 68 w 88"/>
                <a:gd name="T11" fmla="*/ 10 h 26"/>
                <a:gd name="T12" fmla="*/ 64 w 88"/>
                <a:gd name="T13" fmla="*/ 11 h 26"/>
                <a:gd name="T14" fmla="*/ 48 w 88"/>
                <a:gd name="T15" fmla="*/ 15 h 26"/>
                <a:gd name="T16" fmla="*/ 42 w 88"/>
                <a:gd name="T17" fmla="*/ 16 h 26"/>
                <a:gd name="T18" fmla="*/ 37 w 88"/>
                <a:gd name="T19" fmla="*/ 18 h 26"/>
                <a:gd name="T20" fmla="*/ 28 w 88"/>
                <a:gd name="T21" fmla="*/ 20 h 26"/>
                <a:gd name="T22" fmla="*/ 19 w 88"/>
                <a:gd name="T23" fmla="*/ 23 h 26"/>
                <a:gd name="T24" fmla="*/ 9 w 88"/>
                <a:gd name="T25" fmla="*/ 24 h 26"/>
                <a:gd name="T26" fmla="*/ 0 w 88"/>
                <a:gd name="T27" fmla="*/ 25 h 26"/>
                <a:gd name="T28" fmla="*/ 9 w 88"/>
                <a:gd name="T29" fmla="*/ 21 h 26"/>
                <a:gd name="T30" fmla="*/ 62 w 88"/>
                <a:gd name="T31" fmla="*/ 5 h 26"/>
                <a:gd name="T32" fmla="*/ 81 w 88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26">
                  <a:moveTo>
                    <a:pt x="81" y="0"/>
                  </a:moveTo>
                  <a:cubicBezTo>
                    <a:pt x="81" y="1"/>
                    <a:pt x="82" y="2"/>
                    <a:pt x="84" y="1"/>
                  </a:cubicBezTo>
                  <a:cubicBezTo>
                    <a:pt x="86" y="0"/>
                    <a:pt x="87" y="2"/>
                    <a:pt x="88" y="3"/>
                  </a:cubicBezTo>
                  <a:cubicBezTo>
                    <a:pt x="88" y="5"/>
                    <a:pt x="87" y="6"/>
                    <a:pt x="85" y="6"/>
                  </a:cubicBezTo>
                  <a:cubicBezTo>
                    <a:pt x="81" y="6"/>
                    <a:pt x="77" y="8"/>
                    <a:pt x="73" y="9"/>
                  </a:cubicBezTo>
                  <a:cubicBezTo>
                    <a:pt x="71" y="9"/>
                    <a:pt x="70" y="9"/>
                    <a:pt x="68" y="10"/>
                  </a:cubicBezTo>
                  <a:cubicBezTo>
                    <a:pt x="67" y="10"/>
                    <a:pt x="65" y="10"/>
                    <a:pt x="64" y="11"/>
                  </a:cubicBezTo>
                  <a:cubicBezTo>
                    <a:pt x="59" y="12"/>
                    <a:pt x="53" y="13"/>
                    <a:pt x="48" y="15"/>
                  </a:cubicBezTo>
                  <a:cubicBezTo>
                    <a:pt x="46" y="15"/>
                    <a:pt x="44" y="16"/>
                    <a:pt x="42" y="16"/>
                  </a:cubicBezTo>
                  <a:cubicBezTo>
                    <a:pt x="41" y="17"/>
                    <a:pt x="39" y="18"/>
                    <a:pt x="37" y="18"/>
                  </a:cubicBezTo>
                  <a:cubicBezTo>
                    <a:pt x="34" y="19"/>
                    <a:pt x="31" y="19"/>
                    <a:pt x="28" y="20"/>
                  </a:cubicBezTo>
                  <a:cubicBezTo>
                    <a:pt x="25" y="21"/>
                    <a:pt x="22" y="22"/>
                    <a:pt x="19" y="23"/>
                  </a:cubicBezTo>
                  <a:cubicBezTo>
                    <a:pt x="16" y="23"/>
                    <a:pt x="12" y="25"/>
                    <a:pt x="9" y="24"/>
                  </a:cubicBezTo>
                  <a:cubicBezTo>
                    <a:pt x="6" y="24"/>
                    <a:pt x="3" y="26"/>
                    <a:pt x="0" y="25"/>
                  </a:cubicBezTo>
                  <a:cubicBezTo>
                    <a:pt x="3" y="23"/>
                    <a:pt x="6" y="22"/>
                    <a:pt x="9" y="21"/>
                  </a:cubicBezTo>
                  <a:cubicBezTo>
                    <a:pt x="27" y="16"/>
                    <a:pt x="44" y="10"/>
                    <a:pt x="62" y="5"/>
                  </a:cubicBezTo>
                  <a:cubicBezTo>
                    <a:pt x="68" y="3"/>
                    <a:pt x="74" y="1"/>
                    <a:pt x="81" y="0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6" name="Freeform 104"/>
            <p:cNvSpPr/>
            <p:nvPr/>
          </p:nvSpPr>
          <p:spPr bwMode="auto">
            <a:xfrm>
              <a:off x="5133975" y="4443413"/>
              <a:ext cx="82550" cy="79375"/>
            </a:xfrm>
            <a:custGeom>
              <a:avLst/>
              <a:gdLst>
                <a:gd name="T0" fmla="*/ 4 w 22"/>
                <a:gd name="T1" fmla="*/ 3 h 21"/>
                <a:gd name="T2" fmla="*/ 14 w 22"/>
                <a:gd name="T3" fmla="*/ 0 h 21"/>
                <a:gd name="T4" fmla="*/ 15 w 22"/>
                <a:gd name="T5" fmla="*/ 1 h 21"/>
                <a:gd name="T6" fmla="*/ 22 w 22"/>
                <a:gd name="T7" fmla="*/ 9 h 21"/>
                <a:gd name="T8" fmla="*/ 21 w 22"/>
                <a:gd name="T9" fmla="*/ 11 h 21"/>
                <a:gd name="T10" fmla="*/ 19 w 22"/>
                <a:gd name="T11" fmla="*/ 11 h 21"/>
                <a:gd name="T12" fmla="*/ 16 w 22"/>
                <a:gd name="T13" fmla="*/ 11 h 21"/>
                <a:gd name="T14" fmla="*/ 16 w 22"/>
                <a:gd name="T15" fmla="*/ 14 h 21"/>
                <a:gd name="T16" fmla="*/ 18 w 22"/>
                <a:gd name="T17" fmla="*/ 21 h 21"/>
                <a:gd name="T18" fmla="*/ 13 w 22"/>
                <a:gd name="T19" fmla="*/ 20 h 21"/>
                <a:gd name="T20" fmla="*/ 12 w 22"/>
                <a:gd name="T21" fmla="*/ 13 h 21"/>
                <a:gd name="T22" fmla="*/ 9 w 22"/>
                <a:gd name="T23" fmla="*/ 13 h 21"/>
                <a:gd name="T24" fmla="*/ 4 w 22"/>
                <a:gd name="T25" fmla="*/ 18 h 21"/>
                <a:gd name="T26" fmla="*/ 2 w 22"/>
                <a:gd name="T27" fmla="*/ 20 h 21"/>
                <a:gd name="T28" fmla="*/ 2 w 22"/>
                <a:gd name="T29" fmla="*/ 17 h 21"/>
                <a:gd name="T30" fmla="*/ 2 w 22"/>
                <a:gd name="T31" fmla="*/ 16 h 21"/>
                <a:gd name="T32" fmla="*/ 0 w 22"/>
                <a:gd name="T33" fmla="*/ 11 h 21"/>
                <a:gd name="T34" fmla="*/ 5 w 22"/>
                <a:gd name="T35" fmla="*/ 11 h 21"/>
                <a:gd name="T36" fmla="*/ 4 w 22"/>
                <a:gd name="T3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1">
                  <a:moveTo>
                    <a:pt x="4" y="3"/>
                  </a:moveTo>
                  <a:cubicBezTo>
                    <a:pt x="7" y="2"/>
                    <a:pt x="11" y="1"/>
                    <a:pt x="14" y="0"/>
                  </a:cubicBezTo>
                  <a:cubicBezTo>
                    <a:pt x="15" y="1"/>
                    <a:pt x="14" y="0"/>
                    <a:pt x="15" y="1"/>
                  </a:cubicBezTo>
                  <a:cubicBezTo>
                    <a:pt x="16" y="4"/>
                    <a:pt x="20" y="6"/>
                    <a:pt x="22" y="9"/>
                  </a:cubicBezTo>
                  <a:cubicBezTo>
                    <a:pt x="22" y="10"/>
                    <a:pt x="21" y="10"/>
                    <a:pt x="21" y="11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7" y="8"/>
                    <a:pt x="17" y="13"/>
                    <a:pt x="16" y="11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22" y="15"/>
                    <a:pt x="20" y="18"/>
                    <a:pt x="18" y="21"/>
                  </a:cubicBezTo>
                  <a:cubicBezTo>
                    <a:pt x="17" y="14"/>
                    <a:pt x="15" y="21"/>
                    <a:pt x="13" y="20"/>
                  </a:cubicBezTo>
                  <a:cubicBezTo>
                    <a:pt x="15" y="17"/>
                    <a:pt x="9" y="16"/>
                    <a:pt x="12" y="13"/>
                  </a:cubicBezTo>
                  <a:cubicBezTo>
                    <a:pt x="11" y="13"/>
                    <a:pt x="10" y="12"/>
                    <a:pt x="9" y="13"/>
                  </a:cubicBezTo>
                  <a:cubicBezTo>
                    <a:pt x="6" y="14"/>
                    <a:pt x="7" y="18"/>
                    <a:pt x="4" y="18"/>
                  </a:cubicBezTo>
                  <a:cubicBezTo>
                    <a:pt x="4" y="19"/>
                    <a:pt x="4" y="21"/>
                    <a:pt x="2" y="20"/>
                  </a:cubicBezTo>
                  <a:cubicBezTo>
                    <a:pt x="0" y="19"/>
                    <a:pt x="2" y="18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4"/>
                    <a:pt x="1" y="13"/>
                    <a:pt x="0" y="11"/>
                  </a:cubicBezTo>
                  <a:cubicBezTo>
                    <a:pt x="2" y="10"/>
                    <a:pt x="3" y="11"/>
                    <a:pt x="5" y="11"/>
                  </a:cubicBezTo>
                  <a:cubicBezTo>
                    <a:pt x="2" y="8"/>
                    <a:pt x="1" y="6"/>
                    <a:pt x="4" y="3"/>
                  </a:cubicBezTo>
                  <a:close/>
                </a:path>
              </a:pathLst>
            </a:custGeom>
            <a:solidFill>
              <a:srgbClr val="FEE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7" name="Freeform 105"/>
            <p:cNvSpPr/>
            <p:nvPr/>
          </p:nvSpPr>
          <p:spPr bwMode="auto">
            <a:xfrm>
              <a:off x="4756150" y="4699001"/>
              <a:ext cx="87313" cy="53975"/>
            </a:xfrm>
            <a:custGeom>
              <a:avLst/>
              <a:gdLst>
                <a:gd name="T0" fmla="*/ 15 w 23"/>
                <a:gd name="T1" fmla="*/ 12 h 14"/>
                <a:gd name="T2" fmla="*/ 1 w 23"/>
                <a:gd name="T3" fmla="*/ 11 h 14"/>
                <a:gd name="T4" fmla="*/ 0 w 23"/>
                <a:gd name="T5" fmla="*/ 9 h 14"/>
                <a:gd name="T6" fmla="*/ 1 w 23"/>
                <a:gd name="T7" fmla="*/ 7 h 14"/>
                <a:gd name="T8" fmla="*/ 14 w 23"/>
                <a:gd name="T9" fmla="*/ 1 h 14"/>
                <a:gd name="T10" fmla="*/ 11 w 23"/>
                <a:gd name="T11" fmla="*/ 8 h 14"/>
                <a:gd name="T12" fmla="*/ 18 w 23"/>
                <a:gd name="T13" fmla="*/ 2 h 14"/>
                <a:gd name="T14" fmla="*/ 21 w 23"/>
                <a:gd name="T15" fmla="*/ 2 h 14"/>
                <a:gd name="T16" fmla="*/ 22 w 23"/>
                <a:gd name="T17" fmla="*/ 10 h 14"/>
                <a:gd name="T18" fmla="*/ 15 w 23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4">
                  <a:moveTo>
                    <a:pt x="15" y="12"/>
                  </a:moveTo>
                  <a:cubicBezTo>
                    <a:pt x="10" y="14"/>
                    <a:pt x="6" y="10"/>
                    <a:pt x="1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6" y="6"/>
                    <a:pt x="9" y="1"/>
                    <a:pt x="14" y="1"/>
                  </a:cubicBezTo>
                  <a:cubicBezTo>
                    <a:pt x="15" y="4"/>
                    <a:pt x="10" y="5"/>
                    <a:pt x="11" y="8"/>
                  </a:cubicBezTo>
                  <a:cubicBezTo>
                    <a:pt x="14" y="7"/>
                    <a:pt x="18" y="7"/>
                    <a:pt x="18" y="2"/>
                  </a:cubicBezTo>
                  <a:cubicBezTo>
                    <a:pt x="18" y="0"/>
                    <a:pt x="20" y="1"/>
                    <a:pt x="21" y="2"/>
                  </a:cubicBezTo>
                  <a:cubicBezTo>
                    <a:pt x="23" y="4"/>
                    <a:pt x="23" y="8"/>
                    <a:pt x="22" y="10"/>
                  </a:cubicBezTo>
                  <a:cubicBezTo>
                    <a:pt x="21" y="12"/>
                    <a:pt x="18" y="13"/>
                    <a:pt x="15" y="12"/>
                  </a:cubicBezTo>
                  <a:close/>
                </a:path>
              </a:pathLst>
            </a:custGeom>
            <a:solidFill>
              <a:srgbClr val="7B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8" name="Freeform 106"/>
            <p:cNvSpPr/>
            <p:nvPr/>
          </p:nvSpPr>
          <p:spPr bwMode="auto">
            <a:xfrm>
              <a:off x="4791075" y="4699001"/>
              <a:ext cx="55563" cy="57150"/>
            </a:xfrm>
            <a:custGeom>
              <a:avLst/>
              <a:gdLst>
                <a:gd name="T0" fmla="*/ 6 w 15"/>
                <a:gd name="T1" fmla="*/ 12 h 15"/>
                <a:gd name="T2" fmla="*/ 10 w 15"/>
                <a:gd name="T3" fmla="*/ 2 h 15"/>
                <a:gd name="T4" fmla="*/ 10 w 15"/>
                <a:gd name="T5" fmla="*/ 4 h 15"/>
                <a:gd name="T6" fmla="*/ 4 w 15"/>
                <a:gd name="T7" fmla="*/ 9 h 15"/>
                <a:gd name="T8" fmla="*/ 0 w 15"/>
                <a:gd name="T9" fmla="*/ 8 h 15"/>
                <a:gd name="T10" fmla="*/ 3 w 15"/>
                <a:gd name="T11" fmla="*/ 4 h 15"/>
                <a:gd name="T12" fmla="*/ 5 w 15"/>
                <a:gd name="T13" fmla="*/ 1 h 15"/>
                <a:gd name="T14" fmla="*/ 12 w 15"/>
                <a:gd name="T15" fmla="*/ 0 h 15"/>
                <a:gd name="T16" fmla="*/ 13 w 15"/>
                <a:gd name="T17" fmla="*/ 0 h 15"/>
                <a:gd name="T18" fmla="*/ 14 w 15"/>
                <a:gd name="T19" fmla="*/ 12 h 15"/>
                <a:gd name="T20" fmla="*/ 6 w 15"/>
                <a:gd name="T2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">
                  <a:moveTo>
                    <a:pt x="6" y="12"/>
                  </a:moveTo>
                  <a:cubicBezTo>
                    <a:pt x="13" y="11"/>
                    <a:pt x="15" y="8"/>
                    <a:pt x="10" y="2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10" y="6"/>
                    <a:pt x="6" y="10"/>
                    <a:pt x="4" y="9"/>
                  </a:cubicBezTo>
                  <a:cubicBezTo>
                    <a:pt x="3" y="9"/>
                    <a:pt x="1" y="9"/>
                    <a:pt x="0" y="8"/>
                  </a:cubicBezTo>
                  <a:cubicBezTo>
                    <a:pt x="3" y="8"/>
                    <a:pt x="0" y="4"/>
                    <a:pt x="3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7" y="0"/>
                    <a:pt x="10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4"/>
                    <a:pt x="15" y="8"/>
                    <a:pt x="14" y="12"/>
                  </a:cubicBezTo>
                  <a:cubicBezTo>
                    <a:pt x="11" y="13"/>
                    <a:pt x="9" y="15"/>
                    <a:pt x="6" y="12"/>
                  </a:cubicBezTo>
                  <a:close/>
                </a:path>
              </a:pathLst>
            </a:custGeom>
            <a:solidFill>
              <a:srgbClr val="84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59" name="Freeform 107"/>
            <p:cNvSpPr/>
            <p:nvPr/>
          </p:nvSpPr>
          <p:spPr bwMode="auto">
            <a:xfrm>
              <a:off x="4733925" y="4706938"/>
              <a:ext cx="19050" cy="15875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3"/>
                    <a:pt x="1" y="2"/>
                    <a:pt x="0" y="4"/>
                  </a:cubicBezTo>
                  <a:cubicBezTo>
                    <a:pt x="1" y="0"/>
                    <a:pt x="1" y="0"/>
                    <a:pt x="5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0" name="Freeform 108"/>
            <p:cNvSpPr/>
            <p:nvPr/>
          </p:nvSpPr>
          <p:spPr bwMode="auto">
            <a:xfrm>
              <a:off x="4876800" y="4627563"/>
              <a:ext cx="87313" cy="38100"/>
            </a:xfrm>
            <a:custGeom>
              <a:avLst/>
              <a:gdLst>
                <a:gd name="T0" fmla="*/ 23 w 23"/>
                <a:gd name="T1" fmla="*/ 3 h 10"/>
                <a:gd name="T2" fmla="*/ 20 w 23"/>
                <a:gd name="T3" fmla="*/ 7 h 10"/>
                <a:gd name="T4" fmla="*/ 0 w 23"/>
                <a:gd name="T5" fmla="*/ 10 h 10"/>
                <a:gd name="T6" fmla="*/ 0 w 23"/>
                <a:gd name="T7" fmla="*/ 9 h 10"/>
                <a:gd name="T8" fmla="*/ 12 w 23"/>
                <a:gd name="T9" fmla="*/ 3 h 10"/>
                <a:gd name="T10" fmla="*/ 23 w 23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23" y="3"/>
                  </a:moveTo>
                  <a:cubicBezTo>
                    <a:pt x="23" y="6"/>
                    <a:pt x="23" y="7"/>
                    <a:pt x="20" y="7"/>
                  </a:cubicBezTo>
                  <a:cubicBezTo>
                    <a:pt x="13" y="6"/>
                    <a:pt x="6" y="9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"/>
                    <a:pt x="4" y="0"/>
                    <a:pt x="12" y="3"/>
                  </a:cubicBezTo>
                  <a:cubicBezTo>
                    <a:pt x="16" y="5"/>
                    <a:pt x="19" y="2"/>
                    <a:pt x="23" y="3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1" name="Freeform 109"/>
            <p:cNvSpPr/>
            <p:nvPr/>
          </p:nvSpPr>
          <p:spPr bwMode="auto">
            <a:xfrm>
              <a:off x="5570538" y="4405313"/>
              <a:ext cx="203200" cy="169863"/>
            </a:xfrm>
            <a:custGeom>
              <a:avLst/>
              <a:gdLst>
                <a:gd name="T0" fmla="*/ 38 w 54"/>
                <a:gd name="T1" fmla="*/ 3 h 45"/>
                <a:gd name="T2" fmla="*/ 42 w 54"/>
                <a:gd name="T3" fmla="*/ 5 h 45"/>
                <a:gd name="T4" fmla="*/ 44 w 54"/>
                <a:gd name="T5" fmla="*/ 8 h 45"/>
                <a:gd name="T6" fmla="*/ 42 w 54"/>
                <a:gd name="T7" fmla="*/ 10 h 45"/>
                <a:gd name="T8" fmla="*/ 40 w 54"/>
                <a:gd name="T9" fmla="*/ 7 h 45"/>
                <a:gd name="T10" fmla="*/ 39 w 54"/>
                <a:gd name="T11" fmla="*/ 6 h 45"/>
                <a:gd name="T12" fmla="*/ 36 w 54"/>
                <a:gd name="T13" fmla="*/ 15 h 45"/>
                <a:gd name="T14" fmla="*/ 43 w 54"/>
                <a:gd name="T15" fmla="*/ 15 h 45"/>
                <a:gd name="T16" fmla="*/ 45 w 54"/>
                <a:gd name="T17" fmla="*/ 20 h 45"/>
                <a:gd name="T18" fmla="*/ 41 w 54"/>
                <a:gd name="T19" fmla="*/ 22 h 45"/>
                <a:gd name="T20" fmla="*/ 47 w 54"/>
                <a:gd name="T21" fmla="*/ 22 h 45"/>
                <a:gd name="T22" fmla="*/ 49 w 54"/>
                <a:gd name="T23" fmla="*/ 20 h 45"/>
                <a:gd name="T24" fmla="*/ 52 w 54"/>
                <a:gd name="T25" fmla="*/ 21 h 45"/>
                <a:gd name="T26" fmla="*/ 51 w 54"/>
                <a:gd name="T27" fmla="*/ 23 h 45"/>
                <a:gd name="T28" fmla="*/ 49 w 54"/>
                <a:gd name="T29" fmla="*/ 27 h 45"/>
                <a:gd name="T30" fmla="*/ 48 w 54"/>
                <a:gd name="T31" fmla="*/ 28 h 45"/>
                <a:gd name="T32" fmla="*/ 45 w 54"/>
                <a:gd name="T33" fmla="*/ 28 h 45"/>
                <a:gd name="T34" fmla="*/ 37 w 54"/>
                <a:gd name="T35" fmla="*/ 24 h 45"/>
                <a:gd name="T36" fmla="*/ 35 w 54"/>
                <a:gd name="T37" fmla="*/ 25 h 45"/>
                <a:gd name="T38" fmla="*/ 40 w 54"/>
                <a:gd name="T39" fmla="*/ 38 h 45"/>
                <a:gd name="T40" fmla="*/ 46 w 54"/>
                <a:gd name="T41" fmla="*/ 36 h 45"/>
                <a:gd name="T42" fmla="*/ 45 w 54"/>
                <a:gd name="T43" fmla="*/ 40 h 45"/>
                <a:gd name="T44" fmla="*/ 44 w 54"/>
                <a:gd name="T45" fmla="*/ 40 h 45"/>
                <a:gd name="T46" fmla="*/ 30 w 54"/>
                <a:gd name="T47" fmla="*/ 43 h 45"/>
                <a:gd name="T48" fmla="*/ 20 w 54"/>
                <a:gd name="T49" fmla="*/ 45 h 45"/>
                <a:gd name="T50" fmla="*/ 16 w 54"/>
                <a:gd name="T51" fmla="*/ 42 h 45"/>
                <a:gd name="T52" fmla="*/ 19 w 54"/>
                <a:gd name="T53" fmla="*/ 37 h 45"/>
                <a:gd name="T54" fmla="*/ 24 w 54"/>
                <a:gd name="T55" fmla="*/ 35 h 45"/>
                <a:gd name="T56" fmla="*/ 8 w 54"/>
                <a:gd name="T57" fmla="*/ 31 h 45"/>
                <a:gd name="T58" fmla="*/ 10 w 54"/>
                <a:gd name="T59" fmla="*/ 28 h 45"/>
                <a:gd name="T60" fmla="*/ 6 w 54"/>
                <a:gd name="T61" fmla="*/ 29 h 45"/>
                <a:gd name="T62" fmla="*/ 2 w 54"/>
                <a:gd name="T63" fmla="*/ 21 h 45"/>
                <a:gd name="T64" fmla="*/ 1 w 54"/>
                <a:gd name="T65" fmla="*/ 18 h 45"/>
                <a:gd name="T66" fmla="*/ 3 w 54"/>
                <a:gd name="T67" fmla="*/ 19 h 45"/>
                <a:gd name="T68" fmla="*/ 9 w 54"/>
                <a:gd name="T69" fmla="*/ 20 h 45"/>
                <a:gd name="T70" fmla="*/ 12 w 54"/>
                <a:gd name="T71" fmla="*/ 11 h 45"/>
                <a:gd name="T72" fmla="*/ 13 w 54"/>
                <a:gd name="T73" fmla="*/ 9 h 45"/>
                <a:gd name="T74" fmla="*/ 14 w 54"/>
                <a:gd name="T75" fmla="*/ 8 h 45"/>
                <a:gd name="T76" fmla="*/ 18 w 54"/>
                <a:gd name="T77" fmla="*/ 7 h 45"/>
                <a:gd name="T78" fmla="*/ 19 w 54"/>
                <a:gd name="T79" fmla="*/ 6 h 45"/>
                <a:gd name="T80" fmla="*/ 22 w 54"/>
                <a:gd name="T81" fmla="*/ 5 h 45"/>
                <a:gd name="T82" fmla="*/ 23 w 54"/>
                <a:gd name="T83" fmla="*/ 4 h 45"/>
                <a:gd name="T84" fmla="*/ 36 w 54"/>
                <a:gd name="T85" fmla="*/ 1 h 45"/>
                <a:gd name="T86" fmla="*/ 37 w 54"/>
                <a:gd name="T87" fmla="*/ 2 h 45"/>
                <a:gd name="T88" fmla="*/ 38 w 54"/>
                <a:gd name="T8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" h="45">
                  <a:moveTo>
                    <a:pt x="38" y="3"/>
                  </a:moveTo>
                  <a:cubicBezTo>
                    <a:pt x="40" y="3"/>
                    <a:pt x="41" y="4"/>
                    <a:pt x="42" y="5"/>
                  </a:cubicBezTo>
                  <a:cubicBezTo>
                    <a:pt x="43" y="6"/>
                    <a:pt x="44" y="6"/>
                    <a:pt x="44" y="8"/>
                  </a:cubicBezTo>
                  <a:cubicBezTo>
                    <a:pt x="44" y="9"/>
                    <a:pt x="43" y="10"/>
                    <a:pt x="42" y="10"/>
                  </a:cubicBezTo>
                  <a:cubicBezTo>
                    <a:pt x="41" y="9"/>
                    <a:pt x="40" y="9"/>
                    <a:pt x="40" y="7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8" y="9"/>
                    <a:pt x="37" y="12"/>
                    <a:pt x="36" y="15"/>
                  </a:cubicBezTo>
                  <a:cubicBezTo>
                    <a:pt x="39" y="14"/>
                    <a:pt x="41" y="12"/>
                    <a:pt x="43" y="15"/>
                  </a:cubicBezTo>
                  <a:cubicBezTo>
                    <a:pt x="44" y="16"/>
                    <a:pt x="46" y="18"/>
                    <a:pt x="45" y="20"/>
                  </a:cubicBezTo>
                  <a:cubicBezTo>
                    <a:pt x="45" y="23"/>
                    <a:pt x="43" y="21"/>
                    <a:pt x="41" y="22"/>
                  </a:cubicBezTo>
                  <a:cubicBezTo>
                    <a:pt x="44" y="24"/>
                    <a:pt x="45" y="25"/>
                    <a:pt x="47" y="22"/>
                  </a:cubicBezTo>
                  <a:cubicBezTo>
                    <a:pt x="48" y="21"/>
                    <a:pt x="49" y="21"/>
                    <a:pt x="49" y="20"/>
                  </a:cubicBezTo>
                  <a:cubicBezTo>
                    <a:pt x="51" y="19"/>
                    <a:pt x="52" y="20"/>
                    <a:pt x="52" y="21"/>
                  </a:cubicBezTo>
                  <a:cubicBezTo>
                    <a:pt x="54" y="24"/>
                    <a:pt x="51" y="22"/>
                    <a:pt x="51" y="23"/>
                  </a:cubicBezTo>
                  <a:cubicBezTo>
                    <a:pt x="50" y="24"/>
                    <a:pt x="47" y="24"/>
                    <a:pt x="49" y="27"/>
                  </a:cubicBezTo>
                  <a:cubicBezTo>
                    <a:pt x="50" y="27"/>
                    <a:pt x="49" y="28"/>
                    <a:pt x="48" y="28"/>
                  </a:cubicBezTo>
                  <a:cubicBezTo>
                    <a:pt x="47" y="29"/>
                    <a:pt x="45" y="29"/>
                    <a:pt x="45" y="28"/>
                  </a:cubicBezTo>
                  <a:cubicBezTo>
                    <a:pt x="43" y="24"/>
                    <a:pt x="39" y="26"/>
                    <a:pt x="37" y="24"/>
                  </a:cubicBezTo>
                  <a:cubicBezTo>
                    <a:pt x="36" y="23"/>
                    <a:pt x="35" y="24"/>
                    <a:pt x="35" y="25"/>
                  </a:cubicBezTo>
                  <a:cubicBezTo>
                    <a:pt x="33" y="28"/>
                    <a:pt x="36" y="37"/>
                    <a:pt x="40" y="38"/>
                  </a:cubicBezTo>
                  <a:cubicBezTo>
                    <a:pt x="43" y="39"/>
                    <a:pt x="44" y="37"/>
                    <a:pt x="46" y="36"/>
                  </a:cubicBezTo>
                  <a:cubicBezTo>
                    <a:pt x="50" y="38"/>
                    <a:pt x="45" y="39"/>
                    <a:pt x="45" y="40"/>
                  </a:cubicBezTo>
                  <a:cubicBezTo>
                    <a:pt x="45" y="40"/>
                    <a:pt x="44" y="40"/>
                    <a:pt x="44" y="40"/>
                  </a:cubicBezTo>
                  <a:cubicBezTo>
                    <a:pt x="39" y="39"/>
                    <a:pt x="35" y="43"/>
                    <a:pt x="30" y="43"/>
                  </a:cubicBezTo>
                  <a:cubicBezTo>
                    <a:pt x="27" y="45"/>
                    <a:pt x="23" y="43"/>
                    <a:pt x="20" y="45"/>
                  </a:cubicBezTo>
                  <a:cubicBezTo>
                    <a:pt x="19" y="45"/>
                    <a:pt x="16" y="43"/>
                    <a:pt x="16" y="42"/>
                  </a:cubicBezTo>
                  <a:cubicBezTo>
                    <a:pt x="16" y="40"/>
                    <a:pt x="16" y="37"/>
                    <a:pt x="19" y="37"/>
                  </a:cubicBezTo>
                  <a:cubicBezTo>
                    <a:pt x="20" y="37"/>
                    <a:pt x="22" y="37"/>
                    <a:pt x="24" y="35"/>
                  </a:cubicBezTo>
                  <a:cubicBezTo>
                    <a:pt x="18" y="33"/>
                    <a:pt x="12" y="38"/>
                    <a:pt x="8" y="31"/>
                  </a:cubicBezTo>
                  <a:cubicBezTo>
                    <a:pt x="8" y="30"/>
                    <a:pt x="12" y="31"/>
                    <a:pt x="10" y="28"/>
                  </a:cubicBezTo>
                  <a:cubicBezTo>
                    <a:pt x="8" y="26"/>
                    <a:pt x="8" y="30"/>
                    <a:pt x="6" y="29"/>
                  </a:cubicBezTo>
                  <a:cubicBezTo>
                    <a:pt x="9" y="24"/>
                    <a:pt x="5" y="23"/>
                    <a:pt x="2" y="21"/>
                  </a:cubicBezTo>
                  <a:cubicBezTo>
                    <a:pt x="1" y="21"/>
                    <a:pt x="0" y="20"/>
                    <a:pt x="1" y="18"/>
                  </a:cubicBezTo>
                  <a:cubicBezTo>
                    <a:pt x="2" y="17"/>
                    <a:pt x="2" y="18"/>
                    <a:pt x="3" y="19"/>
                  </a:cubicBezTo>
                  <a:cubicBezTo>
                    <a:pt x="4" y="21"/>
                    <a:pt x="7" y="22"/>
                    <a:pt x="9" y="20"/>
                  </a:cubicBezTo>
                  <a:cubicBezTo>
                    <a:pt x="12" y="18"/>
                    <a:pt x="14" y="15"/>
                    <a:pt x="12" y="11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5" y="7"/>
                    <a:pt x="17" y="8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1" y="7"/>
                    <a:pt x="22" y="5"/>
                  </a:cubicBezTo>
                  <a:cubicBezTo>
                    <a:pt x="22" y="5"/>
                    <a:pt x="22" y="4"/>
                    <a:pt x="23" y="4"/>
                  </a:cubicBezTo>
                  <a:cubicBezTo>
                    <a:pt x="28" y="5"/>
                    <a:pt x="31" y="0"/>
                    <a:pt x="36" y="1"/>
                  </a:cubicBezTo>
                  <a:cubicBezTo>
                    <a:pt x="36" y="1"/>
                    <a:pt x="37" y="1"/>
                    <a:pt x="37" y="2"/>
                  </a:cubicBezTo>
                  <a:cubicBezTo>
                    <a:pt x="38" y="2"/>
                    <a:pt x="38" y="2"/>
                    <a:pt x="38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2" name="Freeform 110"/>
            <p:cNvSpPr/>
            <p:nvPr/>
          </p:nvSpPr>
          <p:spPr bwMode="auto">
            <a:xfrm>
              <a:off x="5795963" y="4487863"/>
              <a:ext cx="114300" cy="46038"/>
            </a:xfrm>
            <a:custGeom>
              <a:avLst/>
              <a:gdLst>
                <a:gd name="T0" fmla="*/ 30 w 30"/>
                <a:gd name="T1" fmla="*/ 2 h 12"/>
                <a:gd name="T2" fmla="*/ 14 w 30"/>
                <a:gd name="T3" fmla="*/ 7 h 12"/>
                <a:gd name="T4" fmla="*/ 11 w 30"/>
                <a:gd name="T5" fmla="*/ 9 h 12"/>
                <a:gd name="T6" fmla="*/ 0 w 30"/>
                <a:gd name="T7" fmla="*/ 12 h 12"/>
                <a:gd name="T8" fmla="*/ 4 w 30"/>
                <a:gd name="T9" fmla="*/ 9 h 12"/>
                <a:gd name="T10" fmla="*/ 9 w 30"/>
                <a:gd name="T11" fmla="*/ 7 h 12"/>
                <a:gd name="T12" fmla="*/ 20 w 30"/>
                <a:gd name="T13" fmla="*/ 2 h 12"/>
                <a:gd name="T14" fmla="*/ 30 w 30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cubicBezTo>
                    <a:pt x="27" y="9"/>
                    <a:pt x="19" y="5"/>
                    <a:pt x="14" y="7"/>
                  </a:cubicBezTo>
                  <a:cubicBezTo>
                    <a:pt x="13" y="8"/>
                    <a:pt x="11" y="7"/>
                    <a:pt x="11" y="9"/>
                  </a:cubicBezTo>
                  <a:cubicBezTo>
                    <a:pt x="8" y="11"/>
                    <a:pt x="4" y="12"/>
                    <a:pt x="0" y="12"/>
                  </a:cubicBezTo>
                  <a:cubicBezTo>
                    <a:pt x="0" y="8"/>
                    <a:pt x="0" y="7"/>
                    <a:pt x="4" y="9"/>
                  </a:cubicBezTo>
                  <a:cubicBezTo>
                    <a:pt x="6" y="10"/>
                    <a:pt x="7" y="7"/>
                    <a:pt x="9" y="7"/>
                  </a:cubicBezTo>
                  <a:cubicBezTo>
                    <a:pt x="13" y="6"/>
                    <a:pt x="17" y="4"/>
                    <a:pt x="20" y="2"/>
                  </a:cubicBezTo>
                  <a:cubicBezTo>
                    <a:pt x="22" y="0"/>
                    <a:pt x="27" y="2"/>
                    <a:pt x="30" y="2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3" name="Freeform 111"/>
            <p:cNvSpPr/>
            <p:nvPr/>
          </p:nvSpPr>
          <p:spPr bwMode="auto">
            <a:xfrm>
              <a:off x="5735638" y="4529138"/>
              <a:ext cx="60325" cy="26988"/>
            </a:xfrm>
            <a:custGeom>
              <a:avLst/>
              <a:gdLst>
                <a:gd name="T0" fmla="*/ 1 w 16"/>
                <a:gd name="T1" fmla="*/ 7 h 7"/>
                <a:gd name="T2" fmla="*/ 2 w 16"/>
                <a:gd name="T3" fmla="*/ 3 h 7"/>
                <a:gd name="T4" fmla="*/ 2 w 16"/>
                <a:gd name="T5" fmla="*/ 3 h 7"/>
                <a:gd name="T6" fmla="*/ 11 w 16"/>
                <a:gd name="T7" fmla="*/ 0 h 7"/>
                <a:gd name="T8" fmla="*/ 16 w 16"/>
                <a:gd name="T9" fmla="*/ 1 h 7"/>
                <a:gd name="T10" fmla="*/ 6 w 16"/>
                <a:gd name="T11" fmla="*/ 6 h 7"/>
                <a:gd name="T12" fmla="*/ 1 w 1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0" y="5"/>
                    <a:pt x="4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3" y="1"/>
                    <a:pt x="14" y="1"/>
                    <a:pt x="16" y="1"/>
                  </a:cubicBezTo>
                  <a:cubicBezTo>
                    <a:pt x="14" y="5"/>
                    <a:pt x="9" y="4"/>
                    <a:pt x="6" y="6"/>
                  </a:cubicBezTo>
                  <a:cubicBezTo>
                    <a:pt x="5" y="7"/>
                    <a:pt x="3" y="7"/>
                    <a:pt x="1" y="7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4" name="Freeform 112"/>
            <p:cNvSpPr/>
            <p:nvPr/>
          </p:nvSpPr>
          <p:spPr bwMode="auto">
            <a:xfrm>
              <a:off x="5295900" y="4325938"/>
              <a:ext cx="387350" cy="227013"/>
            </a:xfrm>
            <a:custGeom>
              <a:avLst/>
              <a:gdLst>
                <a:gd name="T0" fmla="*/ 87 w 103"/>
                <a:gd name="T1" fmla="*/ 29 h 60"/>
                <a:gd name="T2" fmla="*/ 86 w 103"/>
                <a:gd name="T3" fmla="*/ 30 h 60"/>
                <a:gd name="T4" fmla="*/ 71 w 103"/>
                <a:gd name="T5" fmla="*/ 37 h 60"/>
                <a:gd name="T6" fmla="*/ 66 w 103"/>
                <a:gd name="T7" fmla="*/ 42 h 60"/>
                <a:gd name="T8" fmla="*/ 58 w 103"/>
                <a:gd name="T9" fmla="*/ 45 h 60"/>
                <a:gd name="T10" fmla="*/ 49 w 103"/>
                <a:gd name="T11" fmla="*/ 47 h 60"/>
                <a:gd name="T12" fmla="*/ 49 w 103"/>
                <a:gd name="T13" fmla="*/ 49 h 60"/>
                <a:gd name="T14" fmla="*/ 49 w 103"/>
                <a:gd name="T15" fmla="*/ 49 h 60"/>
                <a:gd name="T16" fmla="*/ 40 w 103"/>
                <a:gd name="T17" fmla="*/ 53 h 60"/>
                <a:gd name="T18" fmla="*/ 29 w 103"/>
                <a:gd name="T19" fmla="*/ 56 h 60"/>
                <a:gd name="T20" fmla="*/ 28 w 103"/>
                <a:gd name="T21" fmla="*/ 54 h 60"/>
                <a:gd name="T22" fmla="*/ 27 w 103"/>
                <a:gd name="T23" fmla="*/ 54 h 60"/>
                <a:gd name="T24" fmla="*/ 27 w 103"/>
                <a:gd name="T25" fmla="*/ 56 h 60"/>
                <a:gd name="T26" fmla="*/ 21 w 103"/>
                <a:gd name="T27" fmla="*/ 59 h 60"/>
                <a:gd name="T28" fmla="*/ 22 w 103"/>
                <a:gd name="T29" fmla="*/ 51 h 60"/>
                <a:gd name="T30" fmla="*/ 27 w 103"/>
                <a:gd name="T31" fmla="*/ 47 h 60"/>
                <a:gd name="T32" fmla="*/ 30 w 103"/>
                <a:gd name="T33" fmla="*/ 46 h 60"/>
                <a:gd name="T34" fmla="*/ 32 w 103"/>
                <a:gd name="T35" fmla="*/ 45 h 60"/>
                <a:gd name="T36" fmla="*/ 36 w 103"/>
                <a:gd name="T37" fmla="*/ 45 h 60"/>
                <a:gd name="T38" fmla="*/ 34 w 103"/>
                <a:gd name="T39" fmla="*/ 38 h 60"/>
                <a:gd name="T40" fmla="*/ 30 w 103"/>
                <a:gd name="T41" fmla="*/ 30 h 60"/>
                <a:gd name="T42" fmla="*/ 30 w 103"/>
                <a:gd name="T43" fmla="*/ 32 h 60"/>
                <a:gd name="T44" fmla="*/ 28 w 103"/>
                <a:gd name="T45" fmla="*/ 38 h 60"/>
                <a:gd name="T46" fmla="*/ 24 w 103"/>
                <a:gd name="T47" fmla="*/ 34 h 60"/>
                <a:gd name="T48" fmla="*/ 21 w 103"/>
                <a:gd name="T49" fmla="*/ 37 h 60"/>
                <a:gd name="T50" fmla="*/ 5 w 103"/>
                <a:gd name="T51" fmla="*/ 41 h 60"/>
                <a:gd name="T52" fmla="*/ 3 w 103"/>
                <a:gd name="T53" fmla="*/ 39 h 60"/>
                <a:gd name="T54" fmla="*/ 5 w 103"/>
                <a:gd name="T55" fmla="*/ 38 h 60"/>
                <a:gd name="T56" fmla="*/ 11 w 103"/>
                <a:gd name="T57" fmla="*/ 37 h 60"/>
                <a:gd name="T58" fmla="*/ 11 w 103"/>
                <a:gd name="T59" fmla="*/ 36 h 60"/>
                <a:gd name="T60" fmla="*/ 11 w 103"/>
                <a:gd name="T61" fmla="*/ 35 h 60"/>
                <a:gd name="T62" fmla="*/ 4 w 103"/>
                <a:gd name="T63" fmla="*/ 35 h 60"/>
                <a:gd name="T64" fmla="*/ 3 w 103"/>
                <a:gd name="T65" fmla="*/ 32 h 60"/>
                <a:gd name="T66" fmla="*/ 2 w 103"/>
                <a:gd name="T67" fmla="*/ 28 h 60"/>
                <a:gd name="T68" fmla="*/ 1 w 103"/>
                <a:gd name="T69" fmla="*/ 25 h 60"/>
                <a:gd name="T70" fmla="*/ 5 w 103"/>
                <a:gd name="T71" fmla="*/ 24 h 60"/>
                <a:gd name="T72" fmla="*/ 14 w 103"/>
                <a:gd name="T73" fmla="*/ 24 h 60"/>
                <a:gd name="T74" fmla="*/ 16 w 103"/>
                <a:gd name="T75" fmla="*/ 20 h 60"/>
                <a:gd name="T76" fmla="*/ 20 w 103"/>
                <a:gd name="T77" fmla="*/ 19 h 60"/>
                <a:gd name="T78" fmla="*/ 21 w 103"/>
                <a:gd name="T79" fmla="*/ 23 h 60"/>
                <a:gd name="T80" fmla="*/ 20 w 103"/>
                <a:gd name="T81" fmla="*/ 30 h 60"/>
                <a:gd name="T82" fmla="*/ 23 w 103"/>
                <a:gd name="T83" fmla="*/ 23 h 60"/>
                <a:gd name="T84" fmla="*/ 24 w 103"/>
                <a:gd name="T85" fmla="*/ 18 h 60"/>
                <a:gd name="T86" fmla="*/ 40 w 103"/>
                <a:gd name="T87" fmla="*/ 13 h 60"/>
                <a:gd name="T88" fmla="*/ 42 w 103"/>
                <a:gd name="T89" fmla="*/ 13 h 60"/>
                <a:gd name="T90" fmla="*/ 46 w 103"/>
                <a:gd name="T91" fmla="*/ 12 h 60"/>
                <a:gd name="T92" fmla="*/ 102 w 103"/>
                <a:gd name="T93" fmla="*/ 0 h 60"/>
                <a:gd name="T94" fmla="*/ 101 w 103"/>
                <a:gd name="T95" fmla="*/ 5 h 60"/>
                <a:gd name="T96" fmla="*/ 100 w 103"/>
                <a:gd name="T97" fmla="*/ 9 h 60"/>
                <a:gd name="T98" fmla="*/ 100 w 103"/>
                <a:gd name="T99" fmla="*/ 11 h 60"/>
                <a:gd name="T100" fmla="*/ 101 w 103"/>
                <a:gd name="T101" fmla="*/ 13 h 60"/>
                <a:gd name="T102" fmla="*/ 101 w 103"/>
                <a:gd name="T103" fmla="*/ 17 h 60"/>
                <a:gd name="T104" fmla="*/ 98 w 103"/>
                <a:gd name="T105" fmla="*/ 24 h 60"/>
                <a:gd name="T106" fmla="*/ 91 w 103"/>
                <a:gd name="T107" fmla="*/ 28 h 60"/>
                <a:gd name="T108" fmla="*/ 91 w 103"/>
                <a:gd name="T109" fmla="*/ 28 h 60"/>
                <a:gd name="T110" fmla="*/ 87 w 103"/>
                <a:gd name="T111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60">
                  <a:moveTo>
                    <a:pt x="87" y="29"/>
                  </a:moveTo>
                  <a:cubicBezTo>
                    <a:pt x="87" y="30"/>
                    <a:pt x="87" y="30"/>
                    <a:pt x="86" y="30"/>
                  </a:cubicBezTo>
                  <a:cubicBezTo>
                    <a:pt x="81" y="32"/>
                    <a:pt x="76" y="35"/>
                    <a:pt x="71" y="37"/>
                  </a:cubicBezTo>
                  <a:cubicBezTo>
                    <a:pt x="69" y="38"/>
                    <a:pt x="68" y="41"/>
                    <a:pt x="66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5"/>
                    <a:pt x="52" y="48"/>
                    <a:pt x="49" y="47"/>
                  </a:cubicBezTo>
                  <a:cubicBezTo>
                    <a:pt x="49" y="47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50"/>
                    <a:pt x="44" y="53"/>
                    <a:pt x="40" y="53"/>
                  </a:cubicBezTo>
                  <a:cubicBezTo>
                    <a:pt x="36" y="54"/>
                    <a:pt x="33" y="56"/>
                    <a:pt x="29" y="56"/>
                  </a:cubicBezTo>
                  <a:cubicBezTo>
                    <a:pt x="28" y="55"/>
                    <a:pt x="30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9" y="55"/>
                    <a:pt x="28" y="56"/>
                    <a:pt x="27" y="56"/>
                  </a:cubicBezTo>
                  <a:cubicBezTo>
                    <a:pt x="25" y="57"/>
                    <a:pt x="24" y="60"/>
                    <a:pt x="21" y="59"/>
                  </a:cubicBezTo>
                  <a:cubicBezTo>
                    <a:pt x="21" y="56"/>
                    <a:pt x="22" y="54"/>
                    <a:pt x="22" y="51"/>
                  </a:cubicBezTo>
                  <a:cubicBezTo>
                    <a:pt x="21" y="48"/>
                    <a:pt x="24" y="46"/>
                    <a:pt x="27" y="47"/>
                  </a:cubicBezTo>
                  <a:cubicBezTo>
                    <a:pt x="29" y="47"/>
                    <a:pt x="29" y="46"/>
                    <a:pt x="30" y="46"/>
                  </a:cubicBezTo>
                  <a:cubicBezTo>
                    <a:pt x="31" y="46"/>
                    <a:pt x="32" y="45"/>
                    <a:pt x="32" y="45"/>
                  </a:cubicBezTo>
                  <a:cubicBezTo>
                    <a:pt x="34" y="45"/>
                    <a:pt x="35" y="49"/>
                    <a:pt x="36" y="45"/>
                  </a:cubicBezTo>
                  <a:cubicBezTo>
                    <a:pt x="37" y="42"/>
                    <a:pt x="38" y="39"/>
                    <a:pt x="34" y="38"/>
                  </a:cubicBezTo>
                  <a:cubicBezTo>
                    <a:pt x="30" y="36"/>
                    <a:pt x="32" y="32"/>
                    <a:pt x="30" y="30"/>
                  </a:cubicBezTo>
                  <a:cubicBezTo>
                    <a:pt x="29" y="31"/>
                    <a:pt x="30" y="32"/>
                    <a:pt x="30" y="32"/>
                  </a:cubicBezTo>
                  <a:cubicBezTo>
                    <a:pt x="29" y="34"/>
                    <a:pt x="31" y="37"/>
                    <a:pt x="28" y="38"/>
                  </a:cubicBezTo>
                  <a:cubicBezTo>
                    <a:pt x="26" y="39"/>
                    <a:pt x="26" y="35"/>
                    <a:pt x="24" y="34"/>
                  </a:cubicBezTo>
                  <a:cubicBezTo>
                    <a:pt x="22" y="34"/>
                    <a:pt x="22" y="36"/>
                    <a:pt x="21" y="37"/>
                  </a:cubicBezTo>
                  <a:cubicBezTo>
                    <a:pt x="18" y="43"/>
                    <a:pt x="11" y="45"/>
                    <a:pt x="5" y="41"/>
                  </a:cubicBezTo>
                  <a:cubicBezTo>
                    <a:pt x="4" y="41"/>
                    <a:pt x="3" y="40"/>
                    <a:pt x="3" y="39"/>
                  </a:cubicBezTo>
                  <a:cubicBezTo>
                    <a:pt x="3" y="38"/>
                    <a:pt x="4" y="38"/>
                    <a:pt x="5" y="38"/>
                  </a:cubicBezTo>
                  <a:cubicBezTo>
                    <a:pt x="7" y="38"/>
                    <a:pt x="9" y="36"/>
                    <a:pt x="11" y="37"/>
                  </a:cubicBezTo>
                  <a:cubicBezTo>
                    <a:pt x="11" y="37"/>
                    <a:pt x="11" y="36"/>
                    <a:pt x="11" y="36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9" y="38"/>
                    <a:pt x="7" y="33"/>
                    <a:pt x="4" y="35"/>
                  </a:cubicBezTo>
                  <a:cubicBezTo>
                    <a:pt x="2" y="36"/>
                    <a:pt x="3" y="34"/>
                    <a:pt x="3" y="32"/>
                  </a:cubicBezTo>
                  <a:cubicBezTo>
                    <a:pt x="4" y="31"/>
                    <a:pt x="3" y="29"/>
                    <a:pt x="2" y="28"/>
                  </a:cubicBezTo>
                  <a:cubicBezTo>
                    <a:pt x="1" y="27"/>
                    <a:pt x="0" y="26"/>
                    <a:pt x="1" y="25"/>
                  </a:cubicBezTo>
                  <a:cubicBezTo>
                    <a:pt x="2" y="24"/>
                    <a:pt x="4" y="24"/>
                    <a:pt x="5" y="24"/>
                  </a:cubicBezTo>
                  <a:cubicBezTo>
                    <a:pt x="8" y="26"/>
                    <a:pt x="11" y="25"/>
                    <a:pt x="14" y="24"/>
                  </a:cubicBezTo>
                  <a:cubicBezTo>
                    <a:pt x="16" y="23"/>
                    <a:pt x="17" y="22"/>
                    <a:pt x="16" y="20"/>
                  </a:cubicBezTo>
                  <a:cubicBezTo>
                    <a:pt x="17" y="18"/>
                    <a:pt x="19" y="19"/>
                    <a:pt x="20" y="19"/>
                  </a:cubicBezTo>
                  <a:cubicBezTo>
                    <a:pt x="22" y="20"/>
                    <a:pt x="22" y="22"/>
                    <a:pt x="21" y="23"/>
                  </a:cubicBezTo>
                  <a:cubicBezTo>
                    <a:pt x="19" y="26"/>
                    <a:pt x="19" y="28"/>
                    <a:pt x="20" y="30"/>
                  </a:cubicBezTo>
                  <a:cubicBezTo>
                    <a:pt x="20" y="28"/>
                    <a:pt x="19" y="25"/>
                    <a:pt x="23" y="23"/>
                  </a:cubicBezTo>
                  <a:cubicBezTo>
                    <a:pt x="25" y="22"/>
                    <a:pt x="22" y="19"/>
                    <a:pt x="24" y="18"/>
                  </a:cubicBezTo>
                  <a:cubicBezTo>
                    <a:pt x="29" y="16"/>
                    <a:pt x="35" y="16"/>
                    <a:pt x="40" y="13"/>
                  </a:cubicBezTo>
                  <a:cubicBezTo>
                    <a:pt x="41" y="13"/>
                    <a:pt x="42" y="13"/>
                    <a:pt x="42" y="13"/>
                  </a:cubicBezTo>
                  <a:cubicBezTo>
                    <a:pt x="43" y="12"/>
                    <a:pt x="45" y="13"/>
                    <a:pt x="46" y="12"/>
                  </a:cubicBezTo>
                  <a:cubicBezTo>
                    <a:pt x="64" y="7"/>
                    <a:pt x="83" y="6"/>
                    <a:pt x="102" y="0"/>
                  </a:cubicBezTo>
                  <a:cubicBezTo>
                    <a:pt x="101" y="2"/>
                    <a:pt x="101" y="4"/>
                    <a:pt x="101" y="5"/>
                  </a:cubicBezTo>
                  <a:cubicBezTo>
                    <a:pt x="102" y="7"/>
                    <a:pt x="102" y="8"/>
                    <a:pt x="100" y="9"/>
                  </a:cubicBezTo>
                  <a:cubicBezTo>
                    <a:pt x="99" y="10"/>
                    <a:pt x="100" y="11"/>
                    <a:pt x="100" y="11"/>
                  </a:cubicBezTo>
                  <a:cubicBezTo>
                    <a:pt x="102" y="12"/>
                    <a:pt x="102" y="13"/>
                    <a:pt x="101" y="13"/>
                  </a:cubicBezTo>
                  <a:cubicBezTo>
                    <a:pt x="99" y="15"/>
                    <a:pt x="100" y="15"/>
                    <a:pt x="101" y="17"/>
                  </a:cubicBezTo>
                  <a:cubicBezTo>
                    <a:pt x="103" y="21"/>
                    <a:pt x="99" y="21"/>
                    <a:pt x="98" y="24"/>
                  </a:cubicBezTo>
                  <a:cubicBezTo>
                    <a:pt x="95" y="25"/>
                    <a:pt x="93" y="27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0" y="29"/>
                    <a:pt x="88" y="28"/>
                    <a:pt x="87" y="29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5" name="Freeform 113"/>
            <p:cNvSpPr/>
            <p:nvPr/>
          </p:nvSpPr>
          <p:spPr bwMode="auto">
            <a:xfrm>
              <a:off x="5453063" y="4364038"/>
              <a:ext cx="15875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3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1" y="0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6" name="Freeform 114"/>
            <p:cNvSpPr/>
            <p:nvPr/>
          </p:nvSpPr>
          <p:spPr bwMode="auto">
            <a:xfrm>
              <a:off x="5638800" y="4397376"/>
              <a:ext cx="85725" cy="38100"/>
            </a:xfrm>
            <a:custGeom>
              <a:avLst/>
              <a:gdLst>
                <a:gd name="T0" fmla="*/ 0 w 23"/>
                <a:gd name="T1" fmla="*/ 9 h 10"/>
                <a:gd name="T2" fmla="*/ 7 w 23"/>
                <a:gd name="T3" fmla="*/ 5 h 10"/>
                <a:gd name="T4" fmla="*/ 15 w 23"/>
                <a:gd name="T5" fmla="*/ 2 h 10"/>
                <a:gd name="T6" fmla="*/ 23 w 23"/>
                <a:gd name="T7" fmla="*/ 0 h 10"/>
                <a:gd name="T8" fmla="*/ 19 w 23"/>
                <a:gd name="T9" fmla="*/ 4 h 10"/>
                <a:gd name="T10" fmla="*/ 11 w 23"/>
                <a:gd name="T11" fmla="*/ 7 h 10"/>
                <a:gd name="T12" fmla="*/ 7 w 23"/>
                <a:gd name="T13" fmla="*/ 7 h 10"/>
                <a:gd name="T14" fmla="*/ 5 w 23"/>
                <a:gd name="T15" fmla="*/ 9 h 10"/>
                <a:gd name="T16" fmla="*/ 4 w 23"/>
                <a:gd name="T17" fmla="*/ 9 h 10"/>
                <a:gd name="T18" fmla="*/ 0 w 23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0" y="9"/>
                  </a:moveTo>
                  <a:cubicBezTo>
                    <a:pt x="1" y="6"/>
                    <a:pt x="4" y="5"/>
                    <a:pt x="7" y="5"/>
                  </a:cubicBezTo>
                  <a:cubicBezTo>
                    <a:pt x="10" y="5"/>
                    <a:pt x="12" y="3"/>
                    <a:pt x="15" y="2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3" y="2"/>
                    <a:pt x="21" y="2"/>
                    <a:pt x="19" y="4"/>
                  </a:cubicBezTo>
                  <a:cubicBezTo>
                    <a:pt x="16" y="4"/>
                    <a:pt x="13" y="3"/>
                    <a:pt x="11" y="7"/>
                  </a:cubicBezTo>
                  <a:cubicBezTo>
                    <a:pt x="10" y="8"/>
                    <a:pt x="9" y="7"/>
                    <a:pt x="7" y="7"/>
                  </a:cubicBezTo>
                  <a:cubicBezTo>
                    <a:pt x="6" y="6"/>
                    <a:pt x="4" y="5"/>
                    <a:pt x="5" y="9"/>
                  </a:cubicBezTo>
                  <a:cubicBezTo>
                    <a:pt x="6" y="10"/>
                    <a:pt x="5" y="9"/>
                    <a:pt x="4" y="9"/>
                  </a:cubicBezTo>
                  <a:cubicBezTo>
                    <a:pt x="3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7" name="Freeform 115"/>
            <p:cNvSpPr/>
            <p:nvPr/>
          </p:nvSpPr>
          <p:spPr bwMode="auto">
            <a:xfrm>
              <a:off x="5894388" y="4341813"/>
              <a:ext cx="22225" cy="33338"/>
            </a:xfrm>
            <a:custGeom>
              <a:avLst/>
              <a:gdLst>
                <a:gd name="T0" fmla="*/ 4 w 6"/>
                <a:gd name="T1" fmla="*/ 9 h 9"/>
                <a:gd name="T2" fmla="*/ 1 w 6"/>
                <a:gd name="T3" fmla="*/ 1 h 9"/>
                <a:gd name="T4" fmla="*/ 3 w 6"/>
                <a:gd name="T5" fmla="*/ 0 h 9"/>
                <a:gd name="T6" fmla="*/ 5 w 6"/>
                <a:gd name="T7" fmla="*/ 1 h 9"/>
                <a:gd name="T8" fmla="*/ 4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4" y="9"/>
                  </a:moveTo>
                  <a:cubicBezTo>
                    <a:pt x="0" y="7"/>
                    <a:pt x="2" y="4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3" y="4"/>
                    <a:pt x="6" y="6"/>
                    <a:pt x="4" y="9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8" name="Freeform 116"/>
            <p:cNvSpPr/>
            <p:nvPr/>
          </p:nvSpPr>
          <p:spPr bwMode="auto">
            <a:xfrm>
              <a:off x="5789613" y="4394201"/>
              <a:ext cx="22225" cy="25400"/>
            </a:xfrm>
            <a:custGeom>
              <a:avLst/>
              <a:gdLst>
                <a:gd name="T0" fmla="*/ 0 w 6"/>
                <a:gd name="T1" fmla="*/ 3 h 7"/>
                <a:gd name="T2" fmla="*/ 5 w 6"/>
                <a:gd name="T3" fmla="*/ 7 h 7"/>
                <a:gd name="T4" fmla="*/ 0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3" y="2"/>
                    <a:pt x="6" y="0"/>
                    <a:pt x="5" y="7"/>
                  </a:cubicBezTo>
                  <a:cubicBezTo>
                    <a:pt x="4" y="3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69" name="Freeform 117"/>
            <p:cNvSpPr/>
            <p:nvPr/>
          </p:nvSpPr>
          <p:spPr bwMode="auto">
            <a:xfrm>
              <a:off x="6042025" y="4383088"/>
              <a:ext cx="22225" cy="14288"/>
            </a:xfrm>
            <a:custGeom>
              <a:avLst/>
              <a:gdLst>
                <a:gd name="T0" fmla="*/ 2 w 6"/>
                <a:gd name="T1" fmla="*/ 1 h 4"/>
                <a:gd name="T2" fmla="*/ 6 w 6"/>
                <a:gd name="T3" fmla="*/ 1 h 4"/>
                <a:gd name="T4" fmla="*/ 4 w 6"/>
                <a:gd name="T5" fmla="*/ 4 h 4"/>
                <a:gd name="T6" fmla="*/ 2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3" y="1"/>
                    <a:pt x="4" y="0"/>
                    <a:pt x="6" y="1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3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0" name="Freeform 118"/>
            <p:cNvSpPr/>
            <p:nvPr/>
          </p:nvSpPr>
          <p:spPr bwMode="auto">
            <a:xfrm>
              <a:off x="6319838" y="4295776"/>
              <a:ext cx="15875" cy="26988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3 h 7"/>
                <a:gd name="T8" fmla="*/ 0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2"/>
                    <a:pt x="2" y="0"/>
                    <a:pt x="3" y="2"/>
                  </a:cubicBezTo>
                  <a:cubicBezTo>
                    <a:pt x="4" y="4"/>
                    <a:pt x="1" y="5"/>
                    <a:pt x="1" y="7"/>
                  </a:cubicBezTo>
                  <a:cubicBezTo>
                    <a:pt x="0" y="6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1" name="Freeform 119"/>
            <p:cNvSpPr/>
            <p:nvPr/>
          </p:nvSpPr>
          <p:spPr bwMode="auto">
            <a:xfrm>
              <a:off x="5148263" y="4438651"/>
              <a:ext cx="222250" cy="180975"/>
            </a:xfrm>
            <a:custGeom>
              <a:avLst/>
              <a:gdLst>
                <a:gd name="T0" fmla="*/ 17 w 59"/>
                <a:gd name="T1" fmla="*/ 12 h 48"/>
                <a:gd name="T2" fmla="*/ 17 w 59"/>
                <a:gd name="T3" fmla="*/ 10 h 48"/>
                <a:gd name="T4" fmla="*/ 20 w 59"/>
                <a:gd name="T5" fmla="*/ 4 h 48"/>
                <a:gd name="T6" fmla="*/ 25 w 59"/>
                <a:gd name="T7" fmla="*/ 2 h 48"/>
                <a:gd name="T8" fmla="*/ 28 w 59"/>
                <a:gd name="T9" fmla="*/ 3 h 48"/>
                <a:gd name="T10" fmla="*/ 31 w 59"/>
                <a:gd name="T11" fmla="*/ 11 h 48"/>
                <a:gd name="T12" fmla="*/ 31 w 59"/>
                <a:gd name="T13" fmla="*/ 14 h 48"/>
                <a:gd name="T14" fmla="*/ 34 w 59"/>
                <a:gd name="T15" fmla="*/ 12 h 48"/>
                <a:gd name="T16" fmla="*/ 37 w 59"/>
                <a:gd name="T17" fmla="*/ 11 h 48"/>
                <a:gd name="T18" fmla="*/ 43 w 59"/>
                <a:gd name="T19" fmla="*/ 12 h 48"/>
                <a:gd name="T20" fmla="*/ 46 w 59"/>
                <a:gd name="T21" fmla="*/ 16 h 48"/>
                <a:gd name="T22" fmla="*/ 47 w 59"/>
                <a:gd name="T23" fmla="*/ 17 h 48"/>
                <a:gd name="T24" fmla="*/ 48 w 59"/>
                <a:gd name="T25" fmla="*/ 22 h 48"/>
                <a:gd name="T26" fmla="*/ 49 w 59"/>
                <a:gd name="T27" fmla="*/ 22 h 48"/>
                <a:gd name="T28" fmla="*/ 54 w 59"/>
                <a:gd name="T29" fmla="*/ 21 h 48"/>
                <a:gd name="T30" fmla="*/ 58 w 59"/>
                <a:gd name="T31" fmla="*/ 30 h 48"/>
                <a:gd name="T32" fmla="*/ 50 w 59"/>
                <a:gd name="T33" fmla="*/ 33 h 48"/>
                <a:gd name="T34" fmla="*/ 18 w 59"/>
                <a:gd name="T35" fmla="*/ 45 h 48"/>
                <a:gd name="T36" fmla="*/ 12 w 59"/>
                <a:gd name="T37" fmla="*/ 47 h 48"/>
                <a:gd name="T38" fmla="*/ 8 w 59"/>
                <a:gd name="T39" fmla="*/ 47 h 48"/>
                <a:gd name="T40" fmla="*/ 4 w 59"/>
                <a:gd name="T41" fmla="*/ 48 h 48"/>
                <a:gd name="T42" fmla="*/ 4 w 59"/>
                <a:gd name="T43" fmla="*/ 46 h 48"/>
                <a:gd name="T44" fmla="*/ 7 w 59"/>
                <a:gd name="T45" fmla="*/ 45 h 48"/>
                <a:gd name="T46" fmla="*/ 4 w 59"/>
                <a:gd name="T47" fmla="*/ 38 h 48"/>
                <a:gd name="T48" fmla="*/ 2 w 59"/>
                <a:gd name="T49" fmla="*/ 36 h 48"/>
                <a:gd name="T50" fmla="*/ 0 w 59"/>
                <a:gd name="T51" fmla="*/ 31 h 48"/>
                <a:gd name="T52" fmla="*/ 16 w 59"/>
                <a:gd name="T53" fmla="*/ 38 h 48"/>
                <a:gd name="T54" fmla="*/ 16 w 59"/>
                <a:gd name="T55" fmla="*/ 37 h 48"/>
                <a:gd name="T56" fmla="*/ 12 w 59"/>
                <a:gd name="T57" fmla="*/ 33 h 48"/>
                <a:gd name="T58" fmla="*/ 7 w 59"/>
                <a:gd name="T59" fmla="*/ 28 h 48"/>
                <a:gd name="T60" fmla="*/ 5 w 59"/>
                <a:gd name="T61" fmla="*/ 26 h 48"/>
                <a:gd name="T62" fmla="*/ 20 w 59"/>
                <a:gd name="T63" fmla="*/ 28 h 48"/>
                <a:gd name="T64" fmla="*/ 22 w 59"/>
                <a:gd name="T65" fmla="*/ 28 h 48"/>
                <a:gd name="T66" fmla="*/ 22 w 59"/>
                <a:gd name="T67" fmla="*/ 26 h 48"/>
                <a:gd name="T68" fmla="*/ 21 w 59"/>
                <a:gd name="T69" fmla="*/ 24 h 48"/>
                <a:gd name="T70" fmla="*/ 17 w 59"/>
                <a:gd name="T71" fmla="*/ 22 h 48"/>
                <a:gd name="T72" fmla="*/ 20 w 59"/>
                <a:gd name="T73" fmla="*/ 22 h 48"/>
                <a:gd name="T74" fmla="*/ 22 w 59"/>
                <a:gd name="T75" fmla="*/ 21 h 48"/>
                <a:gd name="T76" fmla="*/ 21 w 59"/>
                <a:gd name="T77" fmla="*/ 19 h 48"/>
                <a:gd name="T78" fmla="*/ 21 w 59"/>
                <a:gd name="T79" fmla="*/ 16 h 48"/>
                <a:gd name="T80" fmla="*/ 20 w 59"/>
                <a:gd name="T81" fmla="*/ 15 h 48"/>
                <a:gd name="T82" fmla="*/ 17 w 59"/>
                <a:gd name="T83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48">
                  <a:moveTo>
                    <a:pt x="17" y="12"/>
                  </a:moveTo>
                  <a:cubicBezTo>
                    <a:pt x="17" y="11"/>
                    <a:pt x="17" y="10"/>
                    <a:pt x="17" y="10"/>
                  </a:cubicBezTo>
                  <a:cubicBezTo>
                    <a:pt x="19" y="9"/>
                    <a:pt x="20" y="7"/>
                    <a:pt x="20" y="4"/>
                  </a:cubicBezTo>
                  <a:cubicBezTo>
                    <a:pt x="20" y="0"/>
                    <a:pt x="22" y="0"/>
                    <a:pt x="25" y="2"/>
                  </a:cubicBezTo>
                  <a:cubicBezTo>
                    <a:pt x="26" y="3"/>
                    <a:pt x="27" y="2"/>
                    <a:pt x="28" y="3"/>
                  </a:cubicBezTo>
                  <a:cubicBezTo>
                    <a:pt x="31" y="5"/>
                    <a:pt x="30" y="8"/>
                    <a:pt x="31" y="11"/>
                  </a:cubicBezTo>
                  <a:cubicBezTo>
                    <a:pt x="31" y="12"/>
                    <a:pt x="30" y="13"/>
                    <a:pt x="31" y="14"/>
                  </a:cubicBezTo>
                  <a:cubicBezTo>
                    <a:pt x="33" y="15"/>
                    <a:pt x="33" y="13"/>
                    <a:pt x="34" y="12"/>
                  </a:cubicBezTo>
                  <a:cubicBezTo>
                    <a:pt x="35" y="11"/>
                    <a:pt x="36" y="11"/>
                    <a:pt x="37" y="11"/>
                  </a:cubicBezTo>
                  <a:cubicBezTo>
                    <a:pt x="39" y="12"/>
                    <a:pt x="42" y="11"/>
                    <a:pt x="43" y="12"/>
                  </a:cubicBezTo>
                  <a:cubicBezTo>
                    <a:pt x="45" y="13"/>
                    <a:pt x="48" y="13"/>
                    <a:pt x="46" y="16"/>
                  </a:cubicBezTo>
                  <a:cubicBezTo>
                    <a:pt x="46" y="16"/>
                    <a:pt x="46" y="17"/>
                    <a:pt x="47" y="17"/>
                  </a:cubicBezTo>
                  <a:cubicBezTo>
                    <a:pt x="50" y="18"/>
                    <a:pt x="50" y="18"/>
                    <a:pt x="48" y="22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51" y="22"/>
                    <a:pt x="53" y="19"/>
                    <a:pt x="54" y="21"/>
                  </a:cubicBezTo>
                  <a:cubicBezTo>
                    <a:pt x="56" y="24"/>
                    <a:pt x="59" y="26"/>
                    <a:pt x="58" y="30"/>
                  </a:cubicBezTo>
                  <a:cubicBezTo>
                    <a:pt x="56" y="32"/>
                    <a:pt x="53" y="32"/>
                    <a:pt x="50" y="33"/>
                  </a:cubicBezTo>
                  <a:cubicBezTo>
                    <a:pt x="39" y="37"/>
                    <a:pt x="28" y="40"/>
                    <a:pt x="18" y="45"/>
                  </a:cubicBezTo>
                  <a:cubicBezTo>
                    <a:pt x="16" y="46"/>
                    <a:pt x="14" y="48"/>
                    <a:pt x="12" y="47"/>
                  </a:cubicBezTo>
                  <a:cubicBezTo>
                    <a:pt x="11" y="44"/>
                    <a:pt x="9" y="46"/>
                    <a:pt x="8" y="47"/>
                  </a:cubicBezTo>
                  <a:cubicBezTo>
                    <a:pt x="7" y="47"/>
                    <a:pt x="6" y="48"/>
                    <a:pt x="4" y="48"/>
                  </a:cubicBezTo>
                  <a:cubicBezTo>
                    <a:pt x="4" y="48"/>
                    <a:pt x="4" y="47"/>
                    <a:pt x="4" y="46"/>
                  </a:cubicBezTo>
                  <a:cubicBezTo>
                    <a:pt x="4" y="44"/>
                    <a:pt x="6" y="46"/>
                    <a:pt x="7" y="45"/>
                  </a:cubicBezTo>
                  <a:cubicBezTo>
                    <a:pt x="6" y="42"/>
                    <a:pt x="0" y="42"/>
                    <a:pt x="4" y="38"/>
                  </a:cubicBezTo>
                  <a:cubicBezTo>
                    <a:pt x="4" y="37"/>
                    <a:pt x="3" y="37"/>
                    <a:pt x="2" y="36"/>
                  </a:cubicBezTo>
                  <a:cubicBezTo>
                    <a:pt x="1" y="35"/>
                    <a:pt x="0" y="34"/>
                    <a:pt x="0" y="31"/>
                  </a:cubicBezTo>
                  <a:cubicBezTo>
                    <a:pt x="4" y="36"/>
                    <a:pt x="11" y="34"/>
                    <a:pt x="16" y="38"/>
                  </a:cubicBezTo>
                  <a:cubicBezTo>
                    <a:pt x="15" y="38"/>
                    <a:pt x="16" y="37"/>
                    <a:pt x="16" y="37"/>
                  </a:cubicBezTo>
                  <a:cubicBezTo>
                    <a:pt x="17" y="32"/>
                    <a:pt x="17" y="32"/>
                    <a:pt x="12" y="33"/>
                  </a:cubicBezTo>
                  <a:cubicBezTo>
                    <a:pt x="8" y="33"/>
                    <a:pt x="6" y="32"/>
                    <a:pt x="7" y="28"/>
                  </a:cubicBezTo>
                  <a:cubicBezTo>
                    <a:pt x="7" y="26"/>
                    <a:pt x="5" y="27"/>
                    <a:pt x="5" y="26"/>
                  </a:cubicBezTo>
                  <a:cubicBezTo>
                    <a:pt x="11" y="24"/>
                    <a:pt x="16" y="26"/>
                    <a:pt x="20" y="28"/>
                  </a:cubicBezTo>
                  <a:cubicBezTo>
                    <a:pt x="21" y="28"/>
                    <a:pt x="21" y="29"/>
                    <a:pt x="22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18" y="25"/>
                    <a:pt x="17" y="24"/>
                    <a:pt x="17" y="22"/>
                  </a:cubicBezTo>
                  <a:cubicBezTo>
                    <a:pt x="18" y="20"/>
                    <a:pt x="19" y="21"/>
                    <a:pt x="20" y="22"/>
                  </a:cubicBezTo>
                  <a:cubicBezTo>
                    <a:pt x="21" y="23"/>
                    <a:pt x="22" y="22"/>
                    <a:pt x="22" y="21"/>
                  </a:cubicBezTo>
                  <a:cubicBezTo>
                    <a:pt x="23" y="20"/>
                    <a:pt x="24" y="20"/>
                    <a:pt x="21" y="19"/>
                  </a:cubicBezTo>
                  <a:cubicBezTo>
                    <a:pt x="19" y="19"/>
                    <a:pt x="21" y="17"/>
                    <a:pt x="21" y="16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7" y="15"/>
                    <a:pt x="20" y="11"/>
                    <a:pt x="17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2" name="Freeform 120"/>
            <p:cNvSpPr/>
            <p:nvPr/>
          </p:nvSpPr>
          <p:spPr bwMode="auto">
            <a:xfrm>
              <a:off x="5287963" y="4432301"/>
              <a:ext cx="169863" cy="120650"/>
            </a:xfrm>
            <a:custGeom>
              <a:avLst/>
              <a:gdLst>
                <a:gd name="T0" fmla="*/ 21 w 45"/>
                <a:gd name="T1" fmla="*/ 32 h 32"/>
                <a:gd name="T2" fmla="*/ 17 w 45"/>
                <a:gd name="T3" fmla="*/ 23 h 32"/>
                <a:gd name="T4" fmla="*/ 10 w 45"/>
                <a:gd name="T5" fmla="*/ 26 h 32"/>
                <a:gd name="T6" fmla="*/ 11 w 45"/>
                <a:gd name="T7" fmla="*/ 19 h 32"/>
                <a:gd name="T8" fmla="*/ 8 w 45"/>
                <a:gd name="T9" fmla="*/ 21 h 32"/>
                <a:gd name="T10" fmla="*/ 8 w 45"/>
                <a:gd name="T11" fmla="*/ 20 h 32"/>
                <a:gd name="T12" fmla="*/ 5 w 45"/>
                <a:gd name="T13" fmla="*/ 15 h 32"/>
                <a:gd name="T14" fmla="*/ 0 w 45"/>
                <a:gd name="T15" fmla="*/ 13 h 32"/>
                <a:gd name="T16" fmla="*/ 0 w 45"/>
                <a:gd name="T17" fmla="*/ 12 h 32"/>
                <a:gd name="T18" fmla="*/ 2 w 45"/>
                <a:gd name="T19" fmla="*/ 5 h 32"/>
                <a:gd name="T20" fmla="*/ 5 w 45"/>
                <a:gd name="T21" fmla="*/ 4 h 32"/>
                <a:gd name="T22" fmla="*/ 6 w 45"/>
                <a:gd name="T23" fmla="*/ 4 h 32"/>
                <a:gd name="T24" fmla="*/ 6 w 45"/>
                <a:gd name="T25" fmla="*/ 6 h 32"/>
                <a:gd name="T26" fmla="*/ 11 w 45"/>
                <a:gd name="T27" fmla="*/ 7 h 32"/>
                <a:gd name="T28" fmla="*/ 12 w 45"/>
                <a:gd name="T29" fmla="*/ 6 h 32"/>
                <a:gd name="T30" fmla="*/ 13 w 45"/>
                <a:gd name="T31" fmla="*/ 5 h 32"/>
                <a:gd name="T32" fmla="*/ 13 w 45"/>
                <a:gd name="T33" fmla="*/ 11 h 32"/>
                <a:gd name="T34" fmla="*/ 6 w 45"/>
                <a:gd name="T35" fmla="*/ 11 h 32"/>
                <a:gd name="T36" fmla="*/ 20 w 45"/>
                <a:gd name="T37" fmla="*/ 12 h 32"/>
                <a:gd name="T38" fmla="*/ 23 w 45"/>
                <a:gd name="T39" fmla="*/ 7 h 32"/>
                <a:gd name="T40" fmla="*/ 25 w 45"/>
                <a:gd name="T41" fmla="*/ 4 h 32"/>
                <a:gd name="T42" fmla="*/ 28 w 45"/>
                <a:gd name="T43" fmla="*/ 7 h 32"/>
                <a:gd name="T44" fmla="*/ 30 w 45"/>
                <a:gd name="T45" fmla="*/ 10 h 32"/>
                <a:gd name="T46" fmla="*/ 29 w 45"/>
                <a:gd name="T47" fmla="*/ 6 h 32"/>
                <a:gd name="T48" fmla="*/ 30 w 45"/>
                <a:gd name="T49" fmla="*/ 4 h 32"/>
                <a:gd name="T50" fmla="*/ 31 w 45"/>
                <a:gd name="T51" fmla="*/ 3 h 32"/>
                <a:gd name="T52" fmla="*/ 31 w 45"/>
                <a:gd name="T53" fmla="*/ 1 h 32"/>
                <a:gd name="T54" fmla="*/ 34 w 45"/>
                <a:gd name="T55" fmla="*/ 2 h 32"/>
                <a:gd name="T56" fmla="*/ 39 w 45"/>
                <a:gd name="T57" fmla="*/ 11 h 32"/>
                <a:gd name="T58" fmla="*/ 39 w 45"/>
                <a:gd name="T59" fmla="*/ 14 h 32"/>
                <a:gd name="T60" fmla="*/ 39 w 45"/>
                <a:gd name="T61" fmla="*/ 19 h 32"/>
                <a:gd name="T62" fmla="*/ 36 w 45"/>
                <a:gd name="T63" fmla="*/ 21 h 32"/>
                <a:gd name="T64" fmla="*/ 35 w 45"/>
                <a:gd name="T65" fmla="*/ 19 h 32"/>
                <a:gd name="T66" fmla="*/ 33 w 45"/>
                <a:gd name="T67" fmla="*/ 18 h 32"/>
                <a:gd name="T68" fmla="*/ 29 w 45"/>
                <a:gd name="T69" fmla="*/ 21 h 32"/>
                <a:gd name="T70" fmla="*/ 27 w 45"/>
                <a:gd name="T71" fmla="*/ 18 h 32"/>
                <a:gd name="T72" fmla="*/ 25 w 45"/>
                <a:gd name="T73" fmla="*/ 25 h 32"/>
                <a:gd name="T74" fmla="*/ 23 w 45"/>
                <a:gd name="T75" fmla="*/ 31 h 32"/>
                <a:gd name="T76" fmla="*/ 21 w 45"/>
                <a:gd name="T7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32">
                  <a:moveTo>
                    <a:pt x="21" y="32"/>
                  </a:moveTo>
                  <a:cubicBezTo>
                    <a:pt x="20" y="29"/>
                    <a:pt x="17" y="27"/>
                    <a:pt x="17" y="23"/>
                  </a:cubicBezTo>
                  <a:cubicBezTo>
                    <a:pt x="15" y="24"/>
                    <a:pt x="13" y="28"/>
                    <a:pt x="10" y="26"/>
                  </a:cubicBezTo>
                  <a:cubicBezTo>
                    <a:pt x="7" y="23"/>
                    <a:pt x="13" y="22"/>
                    <a:pt x="11" y="19"/>
                  </a:cubicBezTo>
                  <a:cubicBezTo>
                    <a:pt x="10" y="19"/>
                    <a:pt x="10" y="22"/>
                    <a:pt x="8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11" y="16"/>
                    <a:pt x="6" y="14"/>
                    <a:pt x="5" y="15"/>
                  </a:cubicBezTo>
                  <a:cubicBezTo>
                    <a:pt x="2" y="16"/>
                    <a:pt x="2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2" y="10"/>
                    <a:pt x="2" y="8"/>
                    <a:pt x="2" y="5"/>
                  </a:cubicBezTo>
                  <a:cubicBezTo>
                    <a:pt x="2" y="2"/>
                    <a:pt x="3" y="2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7" y="7"/>
                    <a:pt x="10" y="2"/>
                    <a:pt x="11" y="7"/>
                  </a:cubicBezTo>
                  <a:cubicBezTo>
                    <a:pt x="11" y="8"/>
                    <a:pt x="12" y="8"/>
                    <a:pt x="12" y="6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6"/>
                    <a:pt x="13" y="12"/>
                    <a:pt x="13" y="11"/>
                  </a:cubicBezTo>
                  <a:cubicBezTo>
                    <a:pt x="10" y="9"/>
                    <a:pt x="8" y="13"/>
                    <a:pt x="6" y="11"/>
                  </a:cubicBezTo>
                  <a:cubicBezTo>
                    <a:pt x="12" y="14"/>
                    <a:pt x="14" y="15"/>
                    <a:pt x="20" y="12"/>
                  </a:cubicBezTo>
                  <a:cubicBezTo>
                    <a:pt x="22" y="12"/>
                    <a:pt x="22" y="9"/>
                    <a:pt x="23" y="7"/>
                  </a:cubicBezTo>
                  <a:cubicBezTo>
                    <a:pt x="24" y="6"/>
                    <a:pt x="23" y="4"/>
                    <a:pt x="25" y="4"/>
                  </a:cubicBezTo>
                  <a:cubicBezTo>
                    <a:pt x="27" y="4"/>
                    <a:pt x="27" y="6"/>
                    <a:pt x="28" y="7"/>
                  </a:cubicBezTo>
                  <a:cubicBezTo>
                    <a:pt x="29" y="8"/>
                    <a:pt x="29" y="9"/>
                    <a:pt x="30" y="10"/>
                  </a:cubicBezTo>
                  <a:cubicBezTo>
                    <a:pt x="30" y="8"/>
                    <a:pt x="33" y="7"/>
                    <a:pt x="29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4"/>
                    <a:pt x="31" y="4"/>
                    <a:pt x="31" y="3"/>
                  </a:cubicBezTo>
                  <a:cubicBezTo>
                    <a:pt x="30" y="2"/>
                    <a:pt x="29" y="1"/>
                    <a:pt x="31" y="1"/>
                  </a:cubicBezTo>
                  <a:cubicBezTo>
                    <a:pt x="32" y="0"/>
                    <a:pt x="34" y="1"/>
                    <a:pt x="34" y="2"/>
                  </a:cubicBezTo>
                  <a:cubicBezTo>
                    <a:pt x="33" y="7"/>
                    <a:pt x="36" y="9"/>
                    <a:pt x="39" y="11"/>
                  </a:cubicBezTo>
                  <a:cubicBezTo>
                    <a:pt x="40" y="11"/>
                    <a:pt x="45" y="13"/>
                    <a:pt x="39" y="14"/>
                  </a:cubicBezTo>
                  <a:cubicBezTo>
                    <a:pt x="40" y="16"/>
                    <a:pt x="39" y="17"/>
                    <a:pt x="39" y="19"/>
                  </a:cubicBezTo>
                  <a:cubicBezTo>
                    <a:pt x="38" y="21"/>
                    <a:pt x="37" y="20"/>
                    <a:pt x="36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5" y="17"/>
                    <a:pt x="34" y="18"/>
                    <a:pt x="33" y="18"/>
                  </a:cubicBezTo>
                  <a:cubicBezTo>
                    <a:pt x="32" y="19"/>
                    <a:pt x="30" y="20"/>
                    <a:pt x="29" y="21"/>
                  </a:cubicBezTo>
                  <a:cubicBezTo>
                    <a:pt x="28" y="20"/>
                    <a:pt x="29" y="19"/>
                    <a:pt x="27" y="18"/>
                  </a:cubicBezTo>
                  <a:cubicBezTo>
                    <a:pt x="27" y="20"/>
                    <a:pt x="24" y="22"/>
                    <a:pt x="25" y="25"/>
                  </a:cubicBezTo>
                  <a:cubicBezTo>
                    <a:pt x="26" y="27"/>
                    <a:pt x="25" y="30"/>
                    <a:pt x="23" y="31"/>
                  </a:cubicBezTo>
                  <a:cubicBezTo>
                    <a:pt x="23" y="32"/>
                    <a:pt x="22" y="32"/>
                    <a:pt x="21" y="32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3" name="Freeform 121"/>
            <p:cNvSpPr/>
            <p:nvPr/>
          </p:nvSpPr>
          <p:spPr bwMode="auto">
            <a:xfrm>
              <a:off x="5543550" y="4432301"/>
              <a:ext cx="76200" cy="52388"/>
            </a:xfrm>
            <a:custGeom>
              <a:avLst/>
              <a:gdLst>
                <a:gd name="T0" fmla="*/ 0 w 20"/>
                <a:gd name="T1" fmla="*/ 14 h 14"/>
                <a:gd name="T2" fmla="*/ 12 w 20"/>
                <a:gd name="T3" fmla="*/ 5 h 14"/>
                <a:gd name="T4" fmla="*/ 20 w 20"/>
                <a:gd name="T5" fmla="*/ 2 h 14"/>
                <a:gd name="T6" fmla="*/ 19 w 20"/>
                <a:gd name="T7" fmla="*/ 4 h 14"/>
                <a:gd name="T8" fmla="*/ 0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2" y="8"/>
                    <a:pt x="8" y="7"/>
                    <a:pt x="12" y="5"/>
                  </a:cubicBezTo>
                  <a:cubicBezTo>
                    <a:pt x="14" y="4"/>
                    <a:pt x="17" y="0"/>
                    <a:pt x="20" y="2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4" y="9"/>
                    <a:pt x="6" y="9"/>
                    <a:pt x="0" y="14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4" name="Freeform 122"/>
            <p:cNvSpPr/>
            <p:nvPr/>
          </p:nvSpPr>
          <p:spPr bwMode="auto">
            <a:xfrm>
              <a:off x="5472113" y="4492626"/>
              <a:ext cx="41275" cy="22225"/>
            </a:xfrm>
            <a:custGeom>
              <a:avLst/>
              <a:gdLst>
                <a:gd name="T0" fmla="*/ 2 w 11"/>
                <a:gd name="T1" fmla="*/ 5 h 6"/>
                <a:gd name="T2" fmla="*/ 3 w 11"/>
                <a:gd name="T3" fmla="*/ 2 h 6"/>
                <a:gd name="T4" fmla="*/ 11 w 11"/>
                <a:gd name="T5" fmla="*/ 1 h 6"/>
                <a:gd name="T6" fmla="*/ 2 w 11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2" y="5"/>
                  </a:moveTo>
                  <a:cubicBezTo>
                    <a:pt x="2" y="4"/>
                    <a:pt x="0" y="2"/>
                    <a:pt x="3" y="2"/>
                  </a:cubicBezTo>
                  <a:cubicBezTo>
                    <a:pt x="6" y="2"/>
                    <a:pt x="8" y="0"/>
                    <a:pt x="11" y="1"/>
                  </a:cubicBezTo>
                  <a:cubicBezTo>
                    <a:pt x="8" y="4"/>
                    <a:pt x="6" y="6"/>
                    <a:pt x="2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5" name="Freeform 123"/>
            <p:cNvSpPr/>
            <p:nvPr/>
          </p:nvSpPr>
          <p:spPr bwMode="auto">
            <a:xfrm>
              <a:off x="5446713" y="4506913"/>
              <a:ext cx="33338" cy="22225"/>
            </a:xfrm>
            <a:custGeom>
              <a:avLst/>
              <a:gdLst>
                <a:gd name="T0" fmla="*/ 0 w 9"/>
                <a:gd name="T1" fmla="*/ 5 h 6"/>
                <a:gd name="T2" fmla="*/ 9 w 9"/>
                <a:gd name="T3" fmla="*/ 1 h 6"/>
                <a:gd name="T4" fmla="*/ 0 w 9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4"/>
                    <a:pt x="5" y="0"/>
                    <a:pt x="9" y="1"/>
                  </a:cubicBezTo>
                  <a:cubicBezTo>
                    <a:pt x="7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6" name="Freeform 124"/>
            <p:cNvSpPr/>
            <p:nvPr/>
          </p:nvSpPr>
          <p:spPr bwMode="auto">
            <a:xfrm>
              <a:off x="5386388" y="4518026"/>
              <a:ext cx="30163" cy="19050"/>
            </a:xfrm>
            <a:custGeom>
              <a:avLst/>
              <a:gdLst>
                <a:gd name="T0" fmla="*/ 3 w 8"/>
                <a:gd name="T1" fmla="*/ 5 h 5"/>
                <a:gd name="T2" fmla="*/ 3 w 8"/>
                <a:gd name="T3" fmla="*/ 2 h 5"/>
                <a:gd name="T4" fmla="*/ 6 w 8"/>
                <a:gd name="T5" fmla="*/ 1 h 5"/>
                <a:gd name="T6" fmla="*/ 5 w 8"/>
                <a:gd name="T7" fmla="*/ 5 h 5"/>
                <a:gd name="T8" fmla="*/ 3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5" y="4"/>
                    <a:pt x="0" y="3"/>
                    <a:pt x="3" y="2"/>
                  </a:cubicBezTo>
                  <a:cubicBezTo>
                    <a:pt x="4" y="2"/>
                    <a:pt x="5" y="0"/>
                    <a:pt x="6" y="1"/>
                  </a:cubicBezTo>
                  <a:cubicBezTo>
                    <a:pt x="8" y="3"/>
                    <a:pt x="6" y="4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7" name="Freeform 125"/>
            <p:cNvSpPr/>
            <p:nvPr/>
          </p:nvSpPr>
          <p:spPr bwMode="auto">
            <a:xfrm>
              <a:off x="5340350" y="4619626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0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8" name="Freeform 126"/>
            <p:cNvSpPr/>
            <p:nvPr/>
          </p:nvSpPr>
          <p:spPr bwMode="auto">
            <a:xfrm>
              <a:off x="5084763" y="4605338"/>
              <a:ext cx="11113" cy="14288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1 h 4"/>
                <a:gd name="T4" fmla="*/ 3 w 3"/>
                <a:gd name="T5" fmla="*/ 2 h 4"/>
                <a:gd name="T6" fmla="*/ 2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79" name="Freeform 127"/>
            <p:cNvSpPr/>
            <p:nvPr/>
          </p:nvSpPr>
          <p:spPr bwMode="auto">
            <a:xfrm>
              <a:off x="5510213" y="4575176"/>
              <a:ext cx="26988" cy="41275"/>
            </a:xfrm>
            <a:custGeom>
              <a:avLst/>
              <a:gdLst>
                <a:gd name="T0" fmla="*/ 7 w 7"/>
                <a:gd name="T1" fmla="*/ 8 h 11"/>
                <a:gd name="T2" fmla="*/ 2 w 7"/>
                <a:gd name="T3" fmla="*/ 8 h 11"/>
                <a:gd name="T4" fmla="*/ 1 w 7"/>
                <a:gd name="T5" fmla="*/ 5 h 11"/>
                <a:gd name="T6" fmla="*/ 3 w 7"/>
                <a:gd name="T7" fmla="*/ 0 h 11"/>
                <a:gd name="T8" fmla="*/ 7 w 7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7" y="8"/>
                  </a:moveTo>
                  <a:cubicBezTo>
                    <a:pt x="5" y="9"/>
                    <a:pt x="3" y="11"/>
                    <a:pt x="2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6" y="2"/>
                    <a:pt x="7" y="5"/>
                    <a:pt x="7" y="8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0" name="Freeform 128"/>
            <p:cNvSpPr/>
            <p:nvPr/>
          </p:nvSpPr>
          <p:spPr bwMode="auto">
            <a:xfrm>
              <a:off x="5551488" y="4589463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0 w 3"/>
                <a:gd name="T5" fmla="*/ 2 h 3"/>
                <a:gd name="T6" fmla="*/ 1 w 3"/>
                <a:gd name="T7" fmla="*/ 0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1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1" name="Freeform 129"/>
            <p:cNvSpPr/>
            <p:nvPr/>
          </p:nvSpPr>
          <p:spPr bwMode="auto">
            <a:xfrm>
              <a:off x="4967288" y="4654551"/>
              <a:ext cx="112713" cy="120650"/>
            </a:xfrm>
            <a:custGeom>
              <a:avLst/>
              <a:gdLst>
                <a:gd name="T0" fmla="*/ 28 w 30"/>
                <a:gd name="T1" fmla="*/ 20 h 32"/>
                <a:gd name="T2" fmla="*/ 27 w 30"/>
                <a:gd name="T3" fmla="*/ 23 h 32"/>
                <a:gd name="T4" fmla="*/ 17 w 30"/>
                <a:gd name="T5" fmla="*/ 32 h 32"/>
                <a:gd name="T6" fmla="*/ 11 w 30"/>
                <a:gd name="T7" fmla="*/ 32 h 32"/>
                <a:gd name="T8" fmla="*/ 5 w 30"/>
                <a:gd name="T9" fmla="*/ 27 h 32"/>
                <a:gd name="T10" fmla="*/ 1 w 30"/>
                <a:gd name="T11" fmla="*/ 12 h 32"/>
                <a:gd name="T12" fmla="*/ 0 w 30"/>
                <a:gd name="T13" fmla="*/ 3 h 32"/>
                <a:gd name="T14" fmla="*/ 4 w 30"/>
                <a:gd name="T15" fmla="*/ 0 h 32"/>
                <a:gd name="T16" fmla="*/ 24 w 30"/>
                <a:gd name="T17" fmla="*/ 4 h 32"/>
                <a:gd name="T18" fmla="*/ 29 w 30"/>
                <a:gd name="T19" fmla="*/ 11 h 32"/>
                <a:gd name="T20" fmla="*/ 28 w 30"/>
                <a:gd name="T21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28" y="20"/>
                  </a:moveTo>
                  <a:cubicBezTo>
                    <a:pt x="28" y="21"/>
                    <a:pt x="28" y="22"/>
                    <a:pt x="27" y="23"/>
                  </a:cubicBezTo>
                  <a:cubicBezTo>
                    <a:pt x="27" y="28"/>
                    <a:pt x="23" y="31"/>
                    <a:pt x="17" y="32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8" y="32"/>
                    <a:pt x="4" y="30"/>
                    <a:pt x="5" y="27"/>
                  </a:cubicBezTo>
                  <a:cubicBezTo>
                    <a:pt x="5" y="22"/>
                    <a:pt x="4" y="16"/>
                    <a:pt x="1" y="12"/>
                  </a:cubicBezTo>
                  <a:cubicBezTo>
                    <a:pt x="0" y="9"/>
                    <a:pt x="1" y="6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1"/>
                    <a:pt x="17" y="2"/>
                    <a:pt x="24" y="4"/>
                  </a:cubicBezTo>
                  <a:cubicBezTo>
                    <a:pt x="27" y="5"/>
                    <a:pt x="27" y="9"/>
                    <a:pt x="29" y="11"/>
                  </a:cubicBezTo>
                  <a:cubicBezTo>
                    <a:pt x="29" y="14"/>
                    <a:pt x="30" y="17"/>
                    <a:pt x="28" y="20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2" name="Freeform 130"/>
            <p:cNvSpPr/>
            <p:nvPr/>
          </p:nvSpPr>
          <p:spPr bwMode="auto">
            <a:xfrm>
              <a:off x="5073650" y="4729163"/>
              <a:ext cx="11113" cy="15875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3" y="2"/>
                    <a:pt x="1" y="4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3" name="Freeform 131"/>
            <p:cNvSpPr/>
            <p:nvPr/>
          </p:nvSpPr>
          <p:spPr bwMode="auto">
            <a:xfrm>
              <a:off x="5716588" y="4518026"/>
              <a:ext cx="60325" cy="22225"/>
            </a:xfrm>
            <a:custGeom>
              <a:avLst/>
              <a:gdLst>
                <a:gd name="T0" fmla="*/ 16 w 16"/>
                <a:gd name="T1" fmla="*/ 3 h 6"/>
                <a:gd name="T2" fmla="*/ 7 w 16"/>
                <a:gd name="T3" fmla="*/ 6 h 6"/>
                <a:gd name="T4" fmla="*/ 0 w 16"/>
                <a:gd name="T5" fmla="*/ 2 h 6"/>
                <a:gd name="T6" fmla="*/ 6 w 16"/>
                <a:gd name="T7" fmla="*/ 4 h 6"/>
                <a:gd name="T8" fmla="*/ 10 w 16"/>
                <a:gd name="T9" fmla="*/ 1 h 6"/>
                <a:gd name="T10" fmla="*/ 14 w 16"/>
                <a:gd name="T11" fmla="*/ 1 h 6"/>
                <a:gd name="T12" fmla="*/ 16 w 1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16" y="3"/>
                  </a:moveTo>
                  <a:cubicBezTo>
                    <a:pt x="13" y="5"/>
                    <a:pt x="10" y="6"/>
                    <a:pt x="7" y="6"/>
                  </a:cubicBezTo>
                  <a:cubicBezTo>
                    <a:pt x="4" y="6"/>
                    <a:pt x="2" y="5"/>
                    <a:pt x="0" y="2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9" y="5"/>
                    <a:pt x="9" y="5"/>
                    <a:pt x="10" y="1"/>
                  </a:cubicBezTo>
                  <a:cubicBezTo>
                    <a:pt x="10" y="0"/>
                    <a:pt x="13" y="0"/>
                    <a:pt x="14" y="1"/>
                  </a:cubicBezTo>
                  <a:cubicBezTo>
                    <a:pt x="14" y="1"/>
                    <a:pt x="15" y="2"/>
                    <a:pt x="16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4" name="Freeform 132"/>
            <p:cNvSpPr/>
            <p:nvPr/>
          </p:nvSpPr>
          <p:spPr bwMode="auto">
            <a:xfrm>
              <a:off x="5951538" y="4465638"/>
              <a:ext cx="25400" cy="22225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4 h 6"/>
                <a:gd name="T4" fmla="*/ 0 w 7"/>
                <a:gd name="T5" fmla="*/ 5 h 6"/>
                <a:gd name="T6" fmla="*/ 7 w 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cubicBezTo>
                    <a:pt x="7" y="2"/>
                    <a:pt x="7" y="3"/>
                    <a:pt x="7" y="4"/>
                  </a:cubicBezTo>
                  <a:cubicBezTo>
                    <a:pt x="5" y="4"/>
                    <a:pt x="2" y="6"/>
                    <a:pt x="0" y="5"/>
                  </a:cubicBezTo>
                  <a:cubicBezTo>
                    <a:pt x="2" y="3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5" name="Freeform 133"/>
            <p:cNvSpPr/>
            <p:nvPr/>
          </p:nvSpPr>
          <p:spPr bwMode="auto">
            <a:xfrm>
              <a:off x="5924550" y="4476751"/>
              <a:ext cx="26988" cy="22225"/>
            </a:xfrm>
            <a:custGeom>
              <a:avLst/>
              <a:gdLst>
                <a:gd name="T0" fmla="*/ 7 w 7"/>
                <a:gd name="T1" fmla="*/ 2 h 6"/>
                <a:gd name="T2" fmla="*/ 1 w 7"/>
                <a:gd name="T3" fmla="*/ 3 h 6"/>
                <a:gd name="T4" fmla="*/ 3 w 7"/>
                <a:gd name="T5" fmla="*/ 1 h 6"/>
                <a:gd name="T6" fmla="*/ 7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5" y="6"/>
                    <a:pt x="3" y="3"/>
                    <a:pt x="1" y="3"/>
                  </a:cubicBezTo>
                  <a:cubicBezTo>
                    <a:pt x="1" y="2"/>
                    <a:pt x="0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6" name="Freeform 134"/>
            <p:cNvSpPr/>
            <p:nvPr/>
          </p:nvSpPr>
          <p:spPr bwMode="auto">
            <a:xfrm>
              <a:off x="6078538" y="43672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7" name="Freeform 135"/>
            <p:cNvSpPr/>
            <p:nvPr/>
          </p:nvSpPr>
          <p:spPr bwMode="auto">
            <a:xfrm>
              <a:off x="5910263" y="4484688"/>
              <a:ext cx="17463" cy="11113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8" name="Freeform 136"/>
            <p:cNvSpPr/>
            <p:nvPr/>
          </p:nvSpPr>
          <p:spPr bwMode="auto">
            <a:xfrm>
              <a:off x="5856288" y="4449763"/>
              <a:ext cx="7938" cy="476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89" name="Freeform 137"/>
            <p:cNvSpPr/>
            <p:nvPr/>
          </p:nvSpPr>
          <p:spPr bwMode="auto">
            <a:xfrm>
              <a:off x="5246688" y="4419601"/>
              <a:ext cx="49213" cy="84138"/>
            </a:xfrm>
            <a:custGeom>
              <a:avLst/>
              <a:gdLst>
                <a:gd name="T0" fmla="*/ 11 w 13"/>
                <a:gd name="T1" fmla="*/ 16 h 22"/>
                <a:gd name="T2" fmla="*/ 6 w 13"/>
                <a:gd name="T3" fmla="*/ 22 h 22"/>
                <a:gd name="T4" fmla="*/ 4 w 13"/>
                <a:gd name="T5" fmla="*/ 20 h 22"/>
                <a:gd name="T6" fmla="*/ 4 w 13"/>
                <a:gd name="T7" fmla="*/ 16 h 22"/>
                <a:gd name="T8" fmla="*/ 2 w 13"/>
                <a:gd name="T9" fmla="*/ 8 h 22"/>
                <a:gd name="T10" fmla="*/ 0 w 13"/>
                <a:gd name="T11" fmla="*/ 6 h 22"/>
                <a:gd name="T12" fmla="*/ 1 w 13"/>
                <a:gd name="T13" fmla="*/ 1 h 22"/>
                <a:gd name="T14" fmla="*/ 7 w 13"/>
                <a:gd name="T15" fmla="*/ 0 h 22"/>
                <a:gd name="T16" fmla="*/ 12 w 13"/>
                <a:gd name="T17" fmla="*/ 8 h 22"/>
                <a:gd name="T18" fmla="*/ 11 w 13"/>
                <a:gd name="T19" fmla="*/ 10 h 22"/>
                <a:gd name="T20" fmla="*/ 11 w 13"/>
                <a:gd name="T2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2">
                  <a:moveTo>
                    <a:pt x="11" y="16"/>
                  </a:moveTo>
                  <a:cubicBezTo>
                    <a:pt x="9" y="18"/>
                    <a:pt x="8" y="20"/>
                    <a:pt x="6" y="22"/>
                  </a:cubicBezTo>
                  <a:cubicBezTo>
                    <a:pt x="5" y="21"/>
                    <a:pt x="5" y="20"/>
                    <a:pt x="4" y="20"/>
                  </a:cubicBezTo>
                  <a:cubicBezTo>
                    <a:pt x="3" y="18"/>
                    <a:pt x="0" y="18"/>
                    <a:pt x="4" y="16"/>
                  </a:cubicBezTo>
                  <a:cubicBezTo>
                    <a:pt x="2" y="14"/>
                    <a:pt x="3" y="11"/>
                    <a:pt x="2" y="8"/>
                  </a:cubicBezTo>
                  <a:cubicBezTo>
                    <a:pt x="2" y="7"/>
                    <a:pt x="0" y="8"/>
                    <a:pt x="0" y="6"/>
                  </a:cubicBezTo>
                  <a:cubicBezTo>
                    <a:pt x="1" y="5"/>
                    <a:pt x="2" y="3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9" y="3"/>
                    <a:pt x="11" y="5"/>
                    <a:pt x="12" y="8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9" y="12"/>
                    <a:pt x="9" y="14"/>
                    <a:pt x="11" y="16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0" name="Freeform 138"/>
            <p:cNvSpPr/>
            <p:nvPr/>
          </p:nvSpPr>
          <p:spPr bwMode="auto">
            <a:xfrm>
              <a:off x="5186363" y="4424363"/>
              <a:ext cx="68263" cy="52388"/>
            </a:xfrm>
            <a:custGeom>
              <a:avLst/>
              <a:gdLst>
                <a:gd name="T0" fmla="*/ 16 w 18"/>
                <a:gd name="T1" fmla="*/ 5 h 14"/>
                <a:gd name="T2" fmla="*/ 18 w 18"/>
                <a:gd name="T3" fmla="*/ 7 h 14"/>
                <a:gd name="T4" fmla="*/ 13 w 18"/>
                <a:gd name="T5" fmla="*/ 5 h 14"/>
                <a:gd name="T6" fmla="*/ 11 w 18"/>
                <a:gd name="T7" fmla="*/ 7 h 14"/>
                <a:gd name="T8" fmla="*/ 12 w 18"/>
                <a:gd name="T9" fmla="*/ 12 h 14"/>
                <a:gd name="T10" fmla="*/ 7 w 18"/>
                <a:gd name="T11" fmla="*/ 14 h 14"/>
                <a:gd name="T12" fmla="*/ 4 w 18"/>
                <a:gd name="T13" fmla="*/ 12 h 14"/>
                <a:gd name="T14" fmla="*/ 2 w 18"/>
                <a:gd name="T15" fmla="*/ 7 h 14"/>
                <a:gd name="T16" fmla="*/ 0 w 18"/>
                <a:gd name="T17" fmla="*/ 5 h 14"/>
                <a:gd name="T18" fmla="*/ 9 w 18"/>
                <a:gd name="T19" fmla="*/ 3 h 14"/>
                <a:gd name="T20" fmla="*/ 16 w 18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6" y="5"/>
                  </a:moveTo>
                  <a:cubicBezTo>
                    <a:pt x="17" y="6"/>
                    <a:pt x="18" y="6"/>
                    <a:pt x="18" y="7"/>
                  </a:cubicBezTo>
                  <a:cubicBezTo>
                    <a:pt x="17" y="6"/>
                    <a:pt x="13" y="11"/>
                    <a:pt x="13" y="5"/>
                  </a:cubicBezTo>
                  <a:cubicBezTo>
                    <a:pt x="13" y="5"/>
                    <a:pt x="12" y="5"/>
                    <a:pt x="11" y="7"/>
                  </a:cubicBezTo>
                  <a:cubicBezTo>
                    <a:pt x="11" y="9"/>
                    <a:pt x="11" y="11"/>
                    <a:pt x="12" y="12"/>
                  </a:cubicBezTo>
                  <a:cubicBezTo>
                    <a:pt x="10" y="13"/>
                    <a:pt x="9" y="13"/>
                    <a:pt x="7" y="14"/>
                  </a:cubicBezTo>
                  <a:cubicBezTo>
                    <a:pt x="7" y="12"/>
                    <a:pt x="6" y="12"/>
                    <a:pt x="4" y="12"/>
                  </a:cubicBezTo>
                  <a:cubicBezTo>
                    <a:pt x="1" y="12"/>
                    <a:pt x="0" y="11"/>
                    <a:pt x="2" y="7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3" y="5"/>
                    <a:pt x="6" y="4"/>
                    <a:pt x="9" y="3"/>
                  </a:cubicBezTo>
                  <a:cubicBezTo>
                    <a:pt x="11" y="4"/>
                    <a:pt x="15" y="0"/>
                    <a:pt x="16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1" name="Freeform 139"/>
            <p:cNvSpPr/>
            <p:nvPr/>
          </p:nvSpPr>
          <p:spPr bwMode="auto">
            <a:xfrm>
              <a:off x="5287963" y="4402138"/>
              <a:ext cx="79375" cy="44450"/>
            </a:xfrm>
            <a:custGeom>
              <a:avLst/>
              <a:gdLst>
                <a:gd name="T0" fmla="*/ 18 w 21"/>
                <a:gd name="T1" fmla="*/ 0 h 12"/>
                <a:gd name="T2" fmla="*/ 19 w 21"/>
                <a:gd name="T3" fmla="*/ 4 h 12"/>
                <a:gd name="T4" fmla="*/ 9 w 21"/>
                <a:gd name="T5" fmla="*/ 6 h 12"/>
                <a:gd name="T6" fmla="*/ 6 w 21"/>
                <a:gd name="T7" fmla="*/ 5 h 12"/>
                <a:gd name="T8" fmla="*/ 4 w 21"/>
                <a:gd name="T9" fmla="*/ 5 h 12"/>
                <a:gd name="T10" fmla="*/ 5 w 21"/>
                <a:gd name="T11" fmla="*/ 7 h 12"/>
                <a:gd name="T12" fmla="*/ 6 w 21"/>
                <a:gd name="T13" fmla="*/ 12 h 12"/>
                <a:gd name="T14" fmla="*/ 5 w 21"/>
                <a:gd name="T15" fmla="*/ 11 h 12"/>
                <a:gd name="T16" fmla="*/ 1 w 21"/>
                <a:gd name="T17" fmla="*/ 4 h 12"/>
                <a:gd name="T18" fmla="*/ 18 w 21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2">
                  <a:moveTo>
                    <a:pt x="18" y="0"/>
                  </a:moveTo>
                  <a:cubicBezTo>
                    <a:pt x="21" y="0"/>
                    <a:pt x="20" y="2"/>
                    <a:pt x="19" y="4"/>
                  </a:cubicBezTo>
                  <a:cubicBezTo>
                    <a:pt x="18" y="5"/>
                    <a:pt x="11" y="7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5" y="5"/>
                    <a:pt x="4" y="4"/>
                    <a:pt x="4" y="5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9"/>
                    <a:pt x="8" y="10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0" y="10"/>
                    <a:pt x="0" y="7"/>
                    <a:pt x="1" y="4"/>
                  </a:cubicBezTo>
                  <a:cubicBezTo>
                    <a:pt x="7" y="3"/>
                    <a:pt x="12" y="0"/>
                    <a:pt x="18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2" name="Freeform 140"/>
            <p:cNvSpPr/>
            <p:nvPr/>
          </p:nvSpPr>
          <p:spPr bwMode="auto">
            <a:xfrm>
              <a:off x="5272088" y="4416426"/>
              <a:ext cx="38100" cy="63500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8 h 17"/>
                <a:gd name="T4" fmla="*/ 6 w 10"/>
                <a:gd name="T5" fmla="*/ 7 h 17"/>
                <a:gd name="T6" fmla="*/ 8 w 10"/>
                <a:gd name="T7" fmla="*/ 14 h 17"/>
                <a:gd name="T8" fmla="*/ 6 w 10"/>
                <a:gd name="T9" fmla="*/ 15 h 17"/>
                <a:gd name="T10" fmla="*/ 4 w 10"/>
                <a:gd name="T11" fmla="*/ 17 h 17"/>
                <a:gd name="T12" fmla="*/ 3 w 10"/>
                <a:gd name="T13" fmla="*/ 11 h 17"/>
                <a:gd name="T14" fmla="*/ 4 w 10"/>
                <a:gd name="T15" fmla="*/ 8 h 17"/>
                <a:gd name="T16" fmla="*/ 0 w 10"/>
                <a:gd name="T17" fmla="*/ 1 h 17"/>
                <a:gd name="T18" fmla="*/ 5 w 10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6" y="4"/>
                    <a:pt x="6" y="4"/>
                    <a:pt x="10" y="8"/>
                  </a:cubicBezTo>
                  <a:cubicBezTo>
                    <a:pt x="9" y="8"/>
                    <a:pt x="8" y="8"/>
                    <a:pt x="6" y="7"/>
                  </a:cubicBezTo>
                  <a:cubicBezTo>
                    <a:pt x="9" y="9"/>
                    <a:pt x="5" y="12"/>
                    <a:pt x="8" y="14"/>
                  </a:cubicBezTo>
                  <a:cubicBezTo>
                    <a:pt x="8" y="14"/>
                    <a:pt x="8" y="16"/>
                    <a:pt x="6" y="15"/>
                  </a:cubicBezTo>
                  <a:cubicBezTo>
                    <a:pt x="5" y="15"/>
                    <a:pt x="4" y="15"/>
                    <a:pt x="4" y="17"/>
                  </a:cubicBezTo>
                  <a:cubicBezTo>
                    <a:pt x="1" y="15"/>
                    <a:pt x="0" y="12"/>
                    <a:pt x="3" y="11"/>
                  </a:cubicBezTo>
                  <a:cubicBezTo>
                    <a:pt x="5" y="10"/>
                    <a:pt x="5" y="9"/>
                    <a:pt x="4" y="8"/>
                  </a:cubicBezTo>
                  <a:cubicBezTo>
                    <a:pt x="2" y="6"/>
                    <a:pt x="0" y="4"/>
                    <a:pt x="0" y="1"/>
                  </a:cubicBezTo>
                  <a:cubicBezTo>
                    <a:pt x="1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3" name="Freeform 141"/>
            <p:cNvSpPr/>
            <p:nvPr/>
          </p:nvSpPr>
          <p:spPr bwMode="auto">
            <a:xfrm>
              <a:off x="5359400" y="4394201"/>
              <a:ext cx="30163" cy="52388"/>
            </a:xfrm>
            <a:custGeom>
              <a:avLst/>
              <a:gdLst>
                <a:gd name="T0" fmla="*/ 7 w 8"/>
                <a:gd name="T1" fmla="*/ 0 h 14"/>
                <a:gd name="T2" fmla="*/ 4 w 8"/>
                <a:gd name="T3" fmla="*/ 7 h 14"/>
                <a:gd name="T4" fmla="*/ 3 w 8"/>
                <a:gd name="T5" fmla="*/ 9 h 14"/>
                <a:gd name="T6" fmla="*/ 0 w 8"/>
                <a:gd name="T7" fmla="*/ 13 h 14"/>
                <a:gd name="T8" fmla="*/ 3 w 8"/>
                <a:gd name="T9" fmla="*/ 1 h 14"/>
                <a:gd name="T10" fmla="*/ 7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7" y="0"/>
                  </a:moveTo>
                  <a:cubicBezTo>
                    <a:pt x="8" y="4"/>
                    <a:pt x="8" y="4"/>
                    <a:pt x="4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7" y="14"/>
                    <a:pt x="4" y="13"/>
                    <a:pt x="0" y="13"/>
                  </a:cubicBezTo>
                  <a:cubicBezTo>
                    <a:pt x="1" y="9"/>
                    <a:pt x="4" y="5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4" name="Freeform 142"/>
            <p:cNvSpPr/>
            <p:nvPr/>
          </p:nvSpPr>
          <p:spPr bwMode="auto">
            <a:xfrm>
              <a:off x="5219700" y="4424363"/>
              <a:ext cx="38100" cy="19050"/>
            </a:xfrm>
            <a:custGeom>
              <a:avLst/>
              <a:gdLst>
                <a:gd name="T0" fmla="*/ 7 w 10"/>
                <a:gd name="T1" fmla="*/ 5 h 5"/>
                <a:gd name="T2" fmla="*/ 0 w 10"/>
                <a:gd name="T3" fmla="*/ 3 h 5"/>
                <a:gd name="T4" fmla="*/ 8 w 10"/>
                <a:gd name="T5" fmla="*/ 0 h 5"/>
                <a:gd name="T6" fmla="*/ 7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7" y="5"/>
                  </a:moveTo>
                  <a:cubicBezTo>
                    <a:pt x="5" y="2"/>
                    <a:pt x="2" y="5"/>
                    <a:pt x="0" y="3"/>
                  </a:cubicBezTo>
                  <a:cubicBezTo>
                    <a:pt x="2" y="1"/>
                    <a:pt x="6" y="2"/>
                    <a:pt x="8" y="0"/>
                  </a:cubicBezTo>
                  <a:cubicBezTo>
                    <a:pt x="10" y="3"/>
                    <a:pt x="10" y="4"/>
                    <a:pt x="7" y="5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5" name="Freeform 143"/>
            <p:cNvSpPr/>
            <p:nvPr/>
          </p:nvSpPr>
          <p:spPr bwMode="auto">
            <a:xfrm>
              <a:off x="5622925" y="4432301"/>
              <a:ext cx="19050" cy="11113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0 h 3"/>
                <a:gd name="T4" fmla="*/ 5 w 5"/>
                <a:gd name="T5" fmla="*/ 2 h 3"/>
                <a:gd name="T6" fmla="*/ 3 w 5"/>
                <a:gd name="T7" fmla="*/ 2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6" name="Freeform 144"/>
            <p:cNvSpPr/>
            <p:nvPr/>
          </p:nvSpPr>
          <p:spPr bwMode="auto">
            <a:xfrm>
              <a:off x="5362575" y="4522788"/>
              <a:ext cx="7938" cy="63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7" name="Freeform 145"/>
            <p:cNvSpPr/>
            <p:nvPr/>
          </p:nvSpPr>
          <p:spPr bwMode="auto">
            <a:xfrm>
              <a:off x="5257800" y="4432301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2"/>
                    <a:pt x="3" y="3"/>
                    <a:pt x="4" y="4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8" name="Freeform 146"/>
            <p:cNvSpPr/>
            <p:nvPr/>
          </p:nvSpPr>
          <p:spPr bwMode="auto">
            <a:xfrm>
              <a:off x="4692650" y="4043363"/>
              <a:ext cx="1909763" cy="750888"/>
            </a:xfrm>
            <a:custGeom>
              <a:avLst/>
              <a:gdLst>
                <a:gd name="T0" fmla="*/ 456 w 507"/>
                <a:gd name="T1" fmla="*/ 5 h 199"/>
                <a:gd name="T2" fmla="*/ 82 w 507"/>
                <a:gd name="T3" fmla="*/ 117 h 199"/>
                <a:gd name="T4" fmla="*/ 4 w 507"/>
                <a:gd name="T5" fmla="*/ 180 h 199"/>
                <a:gd name="T6" fmla="*/ 7 w 507"/>
                <a:gd name="T7" fmla="*/ 190 h 199"/>
                <a:gd name="T8" fmla="*/ 107 w 507"/>
                <a:gd name="T9" fmla="*/ 199 h 199"/>
                <a:gd name="T10" fmla="*/ 481 w 507"/>
                <a:gd name="T11" fmla="*/ 87 h 199"/>
                <a:gd name="T12" fmla="*/ 502 w 507"/>
                <a:gd name="T13" fmla="*/ 47 h 199"/>
                <a:gd name="T14" fmla="*/ 496 w 507"/>
                <a:gd name="T15" fmla="*/ 26 h 199"/>
                <a:gd name="T16" fmla="*/ 456 w 507"/>
                <a:gd name="T17" fmla="*/ 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7" h="199">
                  <a:moveTo>
                    <a:pt x="456" y="5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0" y="183"/>
                    <a:pt x="2" y="190"/>
                    <a:pt x="7" y="190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481" y="87"/>
                    <a:pt x="481" y="87"/>
                    <a:pt x="481" y="87"/>
                  </a:cubicBezTo>
                  <a:cubicBezTo>
                    <a:pt x="497" y="82"/>
                    <a:pt x="507" y="64"/>
                    <a:pt x="502" y="47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1" y="10"/>
                    <a:pt x="473" y="0"/>
                    <a:pt x="456" y="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99" name="Freeform 147"/>
            <p:cNvSpPr/>
            <p:nvPr/>
          </p:nvSpPr>
          <p:spPr bwMode="auto">
            <a:xfrm>
              <a:off x="4805363" y="4630738"/>
              <a:ext cx="49213" cy="139700"/>
            </a:xfrm>
            <a:custGeom>
              <a:avLst/>
              <a:gdLst>
                <a:gd name="T0" fmla="*/ 3 w 13"/>
                <a:gd name="T1" fmla="*/ 1 h 37"/>
                <a:gd name="T2" fmla="*/ 1 w 13"/>
                <a:gd name="T3" fmla="*/ 3 h 37"/>
                <a:gd name="T4" fmla="*/ 9 w 13"/>
                <a:gd name="T5" fmla="*/ 18 h 37"/>
                <a:gd name="T6" fmla="*/ 10 w 13"/>
                <a:gd name="T7" fmla="*/ 26 h 37"/>
                <a:gd name="T8" fmla="*/ 9 w 13"/>
                <a:gd name="T9" fmla="*/ 35 h 37"/>
                <a:gd name="T10" fmla="*/ 11 w 13"/>
                <a:gd name="T11" fmla="*/ 36 h 37"/>
                <a:gd name="T12" fmla="*/ 13 w 13"/>
                <a:gd name="T13" fmla="*/ 27 h 37"/>
                <a:gd name="T14" fmla="*/ 12 w 13"/>
                <a:gd name="T15" fmla="*/ 17 h 37"/>
                <a:gd name="T16" fmla="*/ 3 w 13"/>
                <a:gd name="T1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7">
                  <a:moveTo>
                    <a:pt x="3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5" y="7"/>
                    <a:pt x="8" y="12"/>
                    <a:pt x="9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9"/>
                    <a:pt x="9" y="32"/>
                    <a:pt x="9" y="35"/>
                  </a:cubicBezTo>
                  <a:cubicBezTo>
                    <a:pt x="9" y="36"/>
                    <a:pt x="11" y="37"/>
                    <a:pt x="11" y="36"/>
                  </a:cubicBezTo>
                  <a:cubicBezTo>
                    <a:pt x="13" y="33"/>
                    <a:pt x="13" y="30"/>
                    <a:pt x="13" y="27"/>
                  </a:cubicBezTo>
                  <a:cubicBezTo>
                    <a:pt x="13" y="24"/>
                    <a:pt x="13" y="20"/>
                    <a:pt x="12" y="17"/>
                  </a:cubicBezTo>
                  <a:cubicBezTo>
                    <a:pt x="11" y="11"/>
                    <a:pt x="7" y="5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0" name="Freeform 148"/>
            <p:cNvSpPr/>
            <p:nvPr/>
          </p:nvSpPr>
          <p:spPr bwMode="auto">
            <a:xfrm>
              <a:off x="4986338" y="4479926"/>
              <a:ext cx="120650" cy="320675"/>
            </a:xfrm>
            <a:custGeom>
              <a:avLst/>
              <a:gdLst>
                <a:gd name="T0" fmla="*/ 2 w 32"/>
                <a:gd name="T1" fmla="*/ 1 h 85"/>
                <a:gd name="T2" fmla="*/ 1 w 32"/>
                <a:gd name="T3" fmla="*/ 3 h 85"/>
                <a:gd name="T4" fmla="*/ 24 w 32"/>
                <a:gd name="T5" fmla="*/ 38 h 85"/>
                <a:gd name="T6" fmla="*/ 27 w 32"/>
                <a:gd name="T7" fmla="*/ 60 h 85"/>
                <a:gd name="T8" fmla="*/ 26 w 32"/>
                <a:gd name="T9" fmla="*/ 83 h 85"/>
                <a:gd name="T10" fmla="*/ 30 w 32"/>
                <a:gd name="T11" fmla="*/ 83 h 85"/>
                <a:gd name="T12" fmla="*/ 31 w 32"/>
                <a:gd name="T13" fmla="*/ 59 h 85"/>
                <a:gd name="T14" fmla="*/ 26 w 32"/>
                <a:gd name="T15" fmla="*/ 34 h 85"/>
                <a:gd name="T16" fmla="*/ 2 w 32"/>
                <a:gd name="T17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85">
                  <a:moveTo>
                    <a:pt x="2" y="1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14" y="10"/>
                    <a:pt x="20" y="24"/>
                    <a:pt x="24" y="38"/>
                  </a:cubicBezTo>
                  <a:cubicBezTo>
                    <a:pt x="26" y="45"/>
                    <a:pt x="27" y="53"/>
                    <a:pt x="27" y="60"/>
                  </a:cubicBezTo>
                  <a:cubicBezTo>
                    <a:pt x="28" y="68"/>
                    <a:pt x="27" y="75"/>
                    <a:pt x="26" y="83"/>
                  </a:cubicBezTo>
                  <a:cubicBezTo>
                    <a:pt x="26" y="85"/>
                    <a:pt x="30" y="85"/>
                    <a:pt x="30" y="83"/>
                  </a:cubicBezTo>
                  <a:cubicBezTo>
                    <a:pt x="32" y="76"/>
                    <a:pt x="32" y="67"/>
                    <a:pt x="31" y="59"/>
                  </a:cubicBezTo>
                  <a:cubicBezTo>
                    <a:pt x="30" y="51"/>
                    <a:pt x="29" y="42"/>
                    <a:pt x="26" y="34"/>
                  </a:cubicBezTo>
                  <a:cubicBezTo>
                    <a:pt x="22" y="21"/>
                    <a:pt x="15" y="7"/>
                    <a:pt x="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1" name="Freeform 149"/>
            <p:cNvSpPr/>
            <p:nvPr/>
          </p:nvSpPr>
          <p:spPr bwMode="auto">
            <a:xfrm>
              <a:off x="6237288" y="4111626"/>
              <a:ext cx="101600" cy="315913"/>
            </a:xfrm>
            <a:custGeom>
              <a:avLst/>
              <a:gdLst>
                <a:gd name="T0" fmla="*/ 15 w 27"/>
                <a:gd name="T1" fmla="*/ 41 h 84"/>
                <a:gd name="T2" fmla="*/ 8 w 27"/>
                <a:gd name="T3" fmla="*/ 21 h 84"/>
                <a:gd name="T4" fmla="*/ 2 w 27"/>
                <a:gd name="T5" fmla="*/ 1 h 84"/>
                <a:gd name="T6" fmla="*/ 0 w 27"/>
                <a:gd name="T7" fmla="*/ 1 h 84"/>
                <a:gd name="T8" fmla="*/ 5 w 27"/>
                <a:gd name="T9" fmla="*/ 21 h 84"/>
                <a:gd name="T10" fmla="*/ 12 w 27"/>
                <a:gd name="T11" fmla="*/ 42 h 84"/>
                <a:gd name="T12" fmla="*/ 18 w 27"/>
                <a:gd name="T13" fmla="*/ 63 h 84"/>
                <a:gd name="T14" fmla="*/ 24 w 27"/>
                <a:gd name="T15" fmla="*/ 83 h 84"/>
                <a:gd name="T16" fmla="*/ 26 w 27"/>
                <a:gd name="T17" fmla="*/ 82 h 84"/>
                <a:gd name="T18" fmla="*/ 21 w 27"/>
                <a:gd name="T19" fmla="*/ 62 h 84"/>
                <a:gd name="T20" fmla="*/ 15 w 27"/>
                <a:gd name="T21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84">
                  <a:moveTo>
                    <a:pt x="15" y="41"/>
                  </a:moveTo>
                  <a:cubicBezTo>
                    <a:pt x="13" y="34"/>
                    <a:pt x="11" y="27"/>
                    <a:pt x="8" y="21"/>
                  </a:cubicBezTo>
                  <a:cubicBezTo>
                    <a:pt x="7" y="14"/>
                    <a:pt x="5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8"/>
                    <a:pt x="4" y="14"/>
                    <a:pt x="5" y="21"/>
                  </a:cubicBezTo>
                  <a:cubicBezTo>
                    <a:pt x="7" y="28"/>
                    <a:pt x="10" y="35"/>
                    <a:pt x="12" y="42"/>
                  </a:cubicBezTo>
                  <a:cubicBezTo>
                    <a:pt x="14" y="49"/>
                    <a:pt x="16" y="56"/>
                    <a:pt x="18" y="63"/>
                  </a:cubicBezTo>
                  <a:cubicBezTo>
                    <a:pt x="19" y="69"/>
                    <a:pt x="21" y="76"/>
                    <a:pt x="24" y="83"/>
                  </a:cubicBezTo>
                  <a:cubicBezTo>
                    <a:pt x="24" y="84"/>
                    <a:pt x="27" y="83"/>
                    <a:pt x="26" y="82"/>
                  </a:cubicBezTo>
                  <a:cubicBezTo>
                    <a:pt x="25" y="75"/>
                    <a:pt x="23" y="69"/>
                    <a:pt x="21" y="62"/>
                  </a:cubicBezTo>
                  <a:cubicBezTo>
                    <a:pt x="19" y="55"/>
                    <a:pt x="17" y="48"/>
                    <a:pt x="15" y="4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2" name="Freeform 150"/>
            <p:cNvSpPr/>
            <p:nvPr/>
          </p:nvSpPr>
          <p:spPr bwMode="auto">
            <a:xfrm>
              <a:off x="6338888" y="4081463"/>
              <a:ext cx="106363" cy="307975"/>
            </a:xfrm>
            <a:custGeom>
              <a:avLst/>
              <a:gdLst>
                <a:gd name="T0" fmla="*/ 3 w 28"/>
                <a:gd name="T1" fmla="*/ 2 h 82"/>
                <a:gd name="T2" fmla="*/ 1 w 28"/>
                <a:gd name="T3" fmla="*/ 3 h 82"/>
                <a:gd name="T4" fmla="*/ 23 w 28"/>
                <a:gd name="T5" fmla="*/ 79 h 82"/>
                <a:gd name="T6" fmla="*/ 27 w 28"/>
                <a:gd name="T7" fmla="*/ 78 h 82"/>
                <a:gd name="T8" fmla="*/ 3 w 28"/>
                <a:gd name="T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2">
                  <a:moveTo>
                    <a:pt x="3" y="2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7" y="29"/>
                    <a:pt x="15" y="54"/>
                    <a:pt x="23" y="79"/>
                  </a:cubicBezTo>
                  <a:cubicBezTo>
                    <a:pt x="24" y="82"/>
                    <a:pt x="28" y="81"/>
                    <a:pt x="27" y="78"/>
                  </a:cubicBezTo>
                  <a:cubicBezTo>
                    <a:pt x="19" y="53"/>
                    <a:pt x="12" y="27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3" name="Freeform 151"/>
            <p:cNvSpPr/>
            <p:nvPr/>
          </p:nvSpPr>
          <p:spPr bwMode="auto">
            <a:xfrm>
              <a:off x="6489700" y="4156076"/>
              <a:ext cx="71438" cy="169863"/>
            </a:xfrm>
            <a:custGeom>
              <a:avLst/>
              <a:gdLst>
                <a:gd name="T0" fmla="*/ 10 w 19"/>
                <a:gd name="T1" fmla="*/ 1 h 45"/>
                <a:gd name="T2" fmla="*/ 8 w 19"/>
                <a:gd name="T3" fmla="*/ 2 h 45"/>
                <a:gd name="T4" fmla="*/ 14 w 19"/>
                <a:gd name="T5" fmla="*/ 27 h 45"/>
                <a:gd name="T6" fmla="*/ 11 w 19"/>
                <a:gd name="T7" fmla="*/ 35 h 45"/>
                <a:gd name="T8" fmla="*/ 7 w 19"/>
                <a:gd name="T9" fmla="*/ 39 h 45"/>
                <a:gd name="T10" fmla="*/ 3 w 19"/>
                <a:gd name="T11" fmla="*/ 41 h 45"/>
                <a:gd name="T12" fmla="*/ 3 w 19"/>
                <a:gd name="T13" fmla="*/ 45 h 45"/>
                <a:gd name="T14" fmla="*/ 13 w 19"/>
                <a:gd name="T15" fmla="*/ 40 h 45"/>
                <a:gd name="T16" fmla="*/ 18 w 19"/>
                <a:gd name="T17" fmla="*/ 29 h 45"/>
                <a:gd name="T18" fmla="*/ 10 w 19"/>
                <a:gd name="T1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5">
                  <a:moveTo>
                    <a:pt x="10" y="1"/>
                  </a:moveTo>
                  <a:cubicBezTo>
                    <a:pt x="9" y="0"/>
                    <a:pt x="8" y="1"/>
                    <a:pt x="8" y="2"/>
                  </a:cubicBezTo>
                  <a:cubicBezTo>
                    <a:pt x="11" y="10"/>
                    <a:pt x="16" y="18"/>
                    <a:pt x="14" y="27"/>
                  </a:cubicBezTo>
                  <a:cubicBezTo>
                    <a:pt x="14" y="30"/>
                    <a:pt x="13" y="33"/>
                    <a:pt x="11" y="35"/>
                  </a:cubicBezTo>
                  <a:cubicBezTo>
                    <a:pt x="9" y="37"/>
                    <a:pt x="8" y="38"/>
                    <a:pt x="7" y="39"/>
                  </a:cubicBezTo>
                  <a:cubicBezTo>
                    <a:pt x="6" y="39"/>
                    <a:pt x="4" y="40"/>
                    <a:pt x="3" y="41"/>
                  </a:cubicBezTo>
                  <a:cubicBezTo>
                    <a:pt x="0" y="42"/>
                    <a:pt x="1" y="45"/>
                    <a:pt x="3" y="45"/>
                  </a:cubicBezTo>
                  <a:cubicBezTo>
                    <a:pt x="7" y="45"/>
                    <a:pt x="11" y="42"/>
                    <a:pt x="13" y="40"/>
                  </a:cubicBezTo>
                  <a:cubicBezTo>
                    <a:pt x="16" y="36"/>
                    <a:pt x="18" y="33"/>
                    <a:pt x="18" y="29"/>
                  </a:cubicBezTo>
                  <a:cubicBezTo>
                    <a:pt x="19" y="19"/>
                    <a:pt x="15" y="9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4" name="Freeform 152"/>
            <p:cNvSpPr/>
            <p:nvPr/>
          </p:nvSpPr>
          <p:spPr bwMode="auto">
            <a:xfrm>
              <a:off x="6456363" y="4333876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1 w 4"/>
                <a:gd name="T17" fmla="*/ 0 h 4"/>
                <a:gd name="T18" fmla="*/ 1 w 4"/>
                <a:gd name="T19" fmla="*/ 0 h 4"/>
                <a:gd name="T20" fmla="*/ 1 w 4"/>
                <a:gd name="T21" fmla="*/ 0 h 4"/>
                <a:gd name="T22" fmla="*/ 1 w 4"/>
                <a:gd name="T23" fmla="*/ 0 h 4"/>
                <a:gd name="T24" fmla="*/ 1 w 4"/>
                <a:gd name="T25" fmla="*/ 1 h 4"/>
                <a:gd name="T26" fmla="*/ 1 w 4"/>
                <a:gd name="T27" fmla="*/ 1 h 4"/>
                <a:gd name="T28" fmla="*/ 0 w 4"/>
                <a:gd name="T29" fmla="*/ 1 h 4"/>
                <a:gd name="T30" fmla="*/ 0 w 4"/>
                <a:gd name="T31" fmla="*/ 2 h 4"/>
                <a:gd name="T32" fmla="*/ 0 w 4"/>
                <a:gd name="T33" fmla="*/ 2 h 4"/>
                <a:gd name="T34" fmla="*/ 0 w 4"/>
                <a:gd name="T35" fmla="*/ 3 h 4"/>
                <a:gd name="T36" fmla="*/ 0 w 4"/>
                <a:gd name="T37" fmla="*/ 3 h 4"/>
                <a:gd name="T38" fmla="*/ 0 w 4"/>
                <a:gd name="T39" fmla="*/ 4 h 4"/>
                <a:gd name="T40" fmla="*/ 1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3 w 4"/>
                <a:gd name="T47" fmla="*/ 4 h 4"/>
                <a:gd name="T48" fmla="*/ 3 w 4"/>
                <a:gd name="T49" fmla="*/ 4 h 4"/>
                <a:gd name="T50" fmla="*/ 3 w 4"/>
                <a:gd name="T51" fmla="*/ 4 h 4"/>
                <a:gd name="T52" fmla="*/ 3 w 4"/>
                <a:gd name="T53" fmla="*/ 4 h 4"/>
                <a:gd name="T54" fmla="*/ 3 w 4"/>
                <a:gd name="T55" fmla="*/ 4 h 4"/>
                <a:gd name="T56" fmla="*/ 3 w 4"/>
                <a:gd name="T57" fmla="*/ 3 h 4"/>
                <a:gd name="T58" fmla="*/ 4 w 4"/>
                <a:gd name="T59" fmla="*/ 3 h 4"/>
                <a:gd name="T60" fmla="*/ 4 w 4"/>
                <a:gd name="T61" fmla="*/ 3 h 4"/>
                <a:gd name="T62" fmla="*/ 4 w 4"/>
                <a:gd name="T63" fmla="*/ 2 h 4"/>
                <a:gd name="T64" fmla="*/ 4 w 4"/>
                <a:gd name="T65" fmla="*/ 1 h 4"/>
                <a:gd name="T66" fmla="*/ 4 w 4"/>
                <a:gd name="T6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5" name="Freeform 153"/>
            <p:cNvSpPr/>
            <p:nvPr/>
          </p:nvSpPr>
          <p:spPr bwMode="auto">
            <a:xfrm>
              <a:off x="6270625" y="4095751"/>
              <a:ext cx="53975" cy="177800"/>
            </a:xfrm>
            <a:custGeom>
              <a:avLst/>
              <a:gdLst>
                <a:gd name="T0" fmla="*/ 1 w 14"/>
                <a:gd name="T1" fmla="*/ 3 h 47"/>
                <a:gd name="T2" fmla="*/ 6 w 14"/>
                <a:gd name="T3" fmla="*/ 25 h 47"/>
                <a:gd name="T4" fmla="*/ 12 w 14"/>
                <a:gd name="T5" fmla="*/ 46 h 47"/>
                <a:gd name="T6" fmla="*/ 14 w 14"/>
                <a:gd name="T7" fmla="*/ 46 h 47"/>
                <a:gd name="T8" fmla="*/ 9 w 14"/>
                <a:gd name="T9" fmla="*/ 24 h 47"/>
                <a:gd name="T10" fmla="*/ 4 w 14"/>
                <a:gd name="T11" fmla="*/ 2 h 47"/>
                <a:gd name="T12" fmla="*/ 1 w 14"/>
                <a:gd name="T13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7">
                  <a:moveTo>
                    <a:pt x="1" y="3"/>
                  </a:moveTo>
                  <a:cubicBezTo>
                    <a:pt x="2" y="10"/>
                    <a:pt x="4" y="17"/>
                    <a:pt x="6" y="25"/>
                  </a:cubicBezTo>
                  <a:cubicBezTo>
                    <a:pt x="8" y="32"/>
                    <a:pt x="10" y="39"/>
                    <a:pt x="12" y="46"/>
                  </a:cubicBezTo>
                  <a:cubicBezTo>
                    <a:pt x="12" y="47"/>
                    <a:pt x="14" y="47"/>
                    <a:pt x="14" y="46"/>
                  </a:cubicBezTo>
                  <a:cubicBezTo>
                    <a:pt x="12" y="38"/>
                    <a:pt x="11" y="31"/>
                    <a:pt x="9" y="24"/>
                  </a:cubicBezTo>
                  <a:cubicBezTo>
                    <a:pt x="7" y="16"/>
                    <a:pt x="6" y="9"/>
                    <a:pt x="4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6" name="Freeform 154"/>
            <p:cNvSpPr/>
            <p:nvPr/>
          </p:nvSpPr>
          <p:spPr bwMode="auto">
            <a:xfrm>
              <a:off x="6335713" y="4202113"/>
              <a:ext cx="63500" cy="203200"/>
            </a:xfrm>
            <a:custGeom>
              <a:avLst/>
              <a:gdLst>
                <a:gd name="T0" fmla="*/ 1 w 17"/>
                <a:gd name="T1" fmla="*/ 2 h 54"/>
                <a:gd name="T2" fmla="*/ 14 w 17"/>
                <a:gd name="T3" fmla="*/ 52 h 54"/>
                <a:gd name="T4" fmla="*/ 17 w 17"/>
                <a:gd name="T5" fmla="*/ 51 h 54"/>
                <a:gd name="T6" fmla="*/ 2 w 17"/>
                <a:gd name="T7" fmla="*/ 1 h 54"/>
                <a:gd name="T8" fmla="*/ 1 w 17"/>
                <a:gd name="T9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4">
                  <a:moveTo>
                    <a:pt x="1" y="2"/>
                  </a:moveTo>
                  <a:cubicBezTo>
                    <a:pt x="5" y="19"/>
                    <a:pt x="9" y="35"/>
                    <a:pt x="14" y="52"/>
                  </a:cubicBezTo>
                  <a:cubicBezTo>
                    <a:pt x="14" y="54"/>
                    <a:pt x="17" y="53"/>
                    <a:pt x="17" y="51"/>
                  </a:cubicBezTo>
                  <a:cubicBezTo>
                    <a:pt x="12" y="34"/>
                    <a:pt x="7" y="18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7" name="Freeform 155"/>
            <p:cNvSpPr/>
            <p:nvPr/>
          </p:nvSpPr>
          <p:spPr bwMode="auto">
            <a:xfrm>
              <a:off x="5076825" y="4197351"/>
              <a:ext cx="1122363" cy="325438"/>
            </a:xfrm>
            <a:custGeom>
              <a:avLst/>
              <a:gdLst>
                <a:gd name="T0" fmla="*/ 295 w 298"/>
                <a:gd name="T1" fmla="*/ 0 h 86"/>
                <a:gd name="T2" fmla="*/ 268 w 298"/>
                <a:gd name="T3" fmla="*/ 8 h 86"/>
                <a:gd name="T4" fmla="*/ 239 w 298"/>
                <a:gd name="T5" fmla="*/ 18 h 86"/>
                <a:gd name="T6" fmla="*/ 182 w 298"/>
                <a:gd name="T7" fmla="*/ 35 h 86"/>
                <a:gd name="T8" fmla="*/ 67 w 298"/>
                <a:gd name="T9" fmla="*/ 67 h 86"/>
                <a:gd name="T10" fmla="*/ 1 w 298"/>
                <a:gd name="T11" fmla="*/ 84 h 86"/>
                <a:gd name="T12" fmla="*/ 2 w 298"/>
                <a:gd name="T13" fmla="*/ 85 h 86"/>
                <a:gd name="T14" fmla="*/ 233 w 298"/>
                <a:gd name="T15" fmla="*/ 24 h 86"/>
                <a:gd name="T16" fmla="*/ 265 w 298"/>
                <a:gd name="T17" fmla="*/ 15 h 86"/>
                <a:gd name="T18" fmla="*/ 296 w 298"/>
                <a:gd name="T19" fmla="*/ 4 h 86"/>
                <a:gd name="T20" fmla="*/ 295 w 298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8" h="86">
                  <a:moveTo>
                    <a:pt x="295" y="0"/>
                  </a:moveTo>
                  <a:cubicBezTo>
                    <a:pt x="286" y="1"/>
                    <a:pt x="277" y="5"/>
                    <a:pt x="268" y="8"/>
                  </a:cubicBezTo>
                  <a:cubicBezTo>
                    <a:pt x="258" y="11"/>
                    <a:pt x="249" y="15"/>
                    <a:pt x="239" y="18"/>
                  </a:cubicBezTo>
                  <a:cubicBezTo>
                    <a:pt x="220" y="24"/>
                    <a:pt x="201" y="29"/>
                    <a:pt x="182" y="35"/>
                  </a:cubicBezTo>
                  <a:cubicBezTo>
                    <a:pt x="144" y="46"/>
                    <a:pt x="105" y="57"/>
                    <a:pt x="67" y="67"/>
                  </a:cubicBezTo>
                  <a:cubicBezTo>
                    <a:pt x="45" y="73"/>
                    <a:pt x="23" y="78"/>
                    <a:pt x="1" y="84"/>
                  </a:cubicBezTo>
                  <a:cubicBezTo>
                    <a:pt x="0" y="84"/>
                    <a:pt x="1" y="86"/>
                    <a:pt x="2" y="85"/>
                  </a:cubicBezTo>
                  <a:cubicBezTo>
                    <a:pt x="80" y="69"/>
                    <a:pt x="157" y="47"/>
                    <a:pt x="233" y="24"/>
                  </a:cubicBezTo>
                  <a:cubicBezTo>
                    <a:pt x="244" y="21"/>
                    <a:pt x="255" y="18"/>
                    <a:pt x="265" y="15"/>
                  </a:cubicBezTo>
                  <a:cubicBezTo>
                    <a:pt x="276" y="12"/>
                    <a:pt x="287" y="9"/>
                    <a:pt x="296" y="4"/>
                  </a:cubicBezTo>
                  <a:cubicBezTo>
                    <a:pt x="298" y="3"/>
                    <a:pt x="297" y="0"/>
                    <a:pt x="29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8" name="Freeform 156"/>
            <p:cNvSpPr/>
            <p:nvPr/>
          </p:nvSpPr>
          <p:spPr bwMode="auto">
            <a:xfrm>
              <a:off x="5153025" y="4394201"/>
              <a:ext cx="1084263" cy="339725"/>
            </a:xfrm>
            <a:custGeom>
              <a:avLst/>
              <a:gdLst>
                <a:gd name="T0" fmla="*/ 284 w 288"/>
                <a:gd name="T1" fmla="*/ 0 h 90"/>
                <a:gd name="T2" fmla="*/ 228 w 288"/>
                <a:gd name="T3" fmla="*/ 15 h 90"/>
                <a:gd name="T4" fmla="*/ 173 w 288"/>
                <a:gd name="T5" fmla="*/ 31 h 90"/>
                <a:gd name="T6" fmla="*/ 63 w 288"/>
                <a:gd name="T7" fmla="*/ 65 h 90"/>
                <a:gd name="T8" fmla="*/ 1 w 288"/>
                <a:gd name="T9" fmla="*/ 88 h 90"/>
                <a:gd name="T10" fmla="*/ 2 w 288"/>
                <a:gd name="T11" fmla="*/ 90 h 90"/>
                <a:gd name="T12" fmla="*/ 222 w 288"/>
                <a:gd name="T13" fmla="*/ 21 h 90"/>
                <a:gd name="T14" fmla="*/ 285 w 288"/>
                <a:gd name="T15" fmla="*/ 4 h 90"/>
                <a:gd name="T16" fmla="*/ 284 w 288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90">
                  <a:moveTo>
                    <a:pt x="284" y="0"/>
                  </a:moveTo>
                  <a:cubicBezTo>
                    <a:pt x="265" y="4"/>
                    <a:pt x="247" y="9"/>
                    <a:pt x="228" y="15"/>
                  </a:cubicBezTo>
                  <a:cubicBezTo>
                    <a:pt x="210" y="20"/>
                    <a:pt x="191" y="25"/>
                    <a:pt x="173" y="31"/>
                  </a:cubicBezTo>
                  <a:cubicBezTo>
                    <a:pt x="136" y="41"/>
                    <a:pt x="99" y="53"/>
                    <a:pt x="63" y="65"/>
                  </a:cubicBezTo>
                  <a:cubicBezTo>
                    <a:pt x="42" y="73"/>
                    <a:pt x="22" y="80"/>
                    <a:pt x="1" y="88"/>
                  </a:cubicBezTo>
                  <a:cubicBezTo>
                    <a:pt x="0" y="88"/>
                    <a:pt x="0" y="90"/>
                    <a:pt x="2" y="90"/>
                  </a:cubicBezTo>
                  <a:cubicBezTo>
                    <a:pt x="75" y="65"/>
                    <a:pt x="148" y="41"/>
                    <a:pt x="222" y="21"/>
                  </a:cubicBezTo>
                  <a:cubicBezTo>
                    <a:pt x="243" y="15"/>
                    <a:pt x="265" y="10"/>
                    <a:pt x="285" y="4"/>
                  </a:cubicBezTo>
                  <a:cubicBezTo>
                    <a:pt x="288" y="3"/>
                    <a:pt x="287" y="0"/>
                    <a:pt x="28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09" name="Freeform 157"/>
            <p:cNvSpPr/>
            <p:nvPr/>
          </p:nvSpPr>
          <p:spPr bwMode="auto">
            <a:xfrm>
              <a:off x="4741863" y="4729163"/>
              <a:ext cx="85725" cy="11113"/>
            </a:xfrm>
            <a:custGeom>
              <a:avLst/>
              <a:gdLst>
                <a:gd name="T0" fmla="*/ 22 w 23"/>
                <a:gd name="T1" fmla="*/ 0 h 3"/>
                <a:gd name="T2" fmla="*/ 1 w 23"/>
                <a:gd name="T3" fmla="*/ 1 h 3"/>
                <a:gd name="T4" fmla="*/ 1 w 23"/>
                <a:gd name="T5" fmla="*/ 2 h 3"/>
                <a:gd name="T6" fmla="*/ 22 w 23"/>
                <a:gd name="T7" fmla="*/ 3 h 3"/>
                <a:gd name="T8" fmla="*/ 22 w 2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2" y="0"/>
                  </a:moveTo>
                  <a:cubicBezTo>
                    <a:pt x="15" y="0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8" y="3"/>
                    <a:pt x="15" y="3"/>
                    <a:pt x="22" y="3"/>
                  </a:cubicBezTo>
                  <a:cubicBezTo>
                    <a:pt x="23" y="3"/>
                    <a:pt x="23" y="1"/>
                    <a:pt x="2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63" name="组合 2562"/>
          <p:cNvGrpSpPr/>
          <p:nvPr/>
        </p:nvGrpSpPr>
        <p:grpSpPr>
          <a:xfrm>
            <a:off x="7534605" y="2884601"/>
            <a:ext cx="1364070" cy="1939059"/>
            <a:chOff x="6742113" y="1930401"/>
            <a:chExt cx="1770063" cy="2516188"/>
          </a:xfrm>
        </p:grpSpPr>
        <p:sp>
          <p:nvSpPr>
            <p:cNvPr id="2510" name="Freeform 158"/>
            <p:cNvSpPr/>
            <p:nvPr/>
          </p:nvSpPr>
          <p:spPr bwMode="auto">
            <a:xfrm>
              <a:off x="7389813" y="1938338"/>
              <a:ext cx="1122363" cy="2033588"/>
            </a:xfrm>
            <a:custGeom>
              <a:avLst/>
              <a:gdLst>
                <a:gd name="T0" fmla="*/ 287 w 298"/>
                <a:gd name="T1" fmla="*/ 195 h 539"/>
                <a:gd name="T2" fmla="*/ 297 w 298"/>
                <a:gd name="T3" fmla="*/ 246 h 539"/>
                <a:gd name="T4" fmla="*/ 285 w 298"/>
                <a:gd name="T5" fmla="*/ 340 h 539"/>
                <a:gd name="T6" fmla="*/ 235 w 298"/>
                <a:gd name="T7" fmla="*/ 436 h 539"/>
                <a:gd name="T8" fmla="*/ 194 w 298"/>
                <a:gd name="T9" fmla="*/ 477 h 539"/>
                <a:gd name="T10" fmla="*/ 139 w 298"/>
                <a:gd name="T11" fmla="*/ 517 h 539"/>
                <a:gd name="T12" fmla="*/ 74 w 298"/>
                <a:gd name="T13" fmla="*/ 534 h 539"/>
                <a:gd name="T14" fmla="*/ 40 w 298"/>
                <a:gd name="T15" fmla="*/ 532 h 539"/>
                <a:gd name="T16" fmla="*/ 33 w 298"/>
                <a:gd name="T17" fmla="*/ 521 h 539"/>
                <a:gd name="T18" fmla="*/ 99 w 298"/>
                <a:gd name="T19" fmla="*/ 511 h 539"/>
                <a:gd name="T20" fmla="*/ 20 w 298"/>
                <a:gd name="T21" fmla="*/ 516 h 539"/>
                <a:gd name="T22" fmla="*/ 11 w 298"/>
                <a:gd name="T23" fmla="*/ 511 h 539"/>
                <a:gd name="T24" fmla="*/ 1 w 298"/>
                <a:gd name="T25" fmla="*/ 505 h 539"/>
                <a:gd name="T26" fmla="*/ 65 w 298"/>
                <a:gd name="T27" fmla="*/ 503 h 539"/>
                <a:gd name="T28" fmla="*/ 141 w 298"/>
                <a:gd name="T29" fmla="*/ 471 h 539"/>
                <a:gd name="T30" fmla="*/ 176 w 298"/>
                <a:gd name="T31" fmla="*/ 442 h 539"/>
                <a:gd name="T32" fmla="*/ 212 w 298"/>
                <a:gd name="T33" fmla="*/ 409 h 539"/>
                <a:gd name="T34" fmla="*/ 239 w 298"/>
                <a:gd name="T35" fmla="*/ 366 h 539"/>
                <a:gd name="T36" fmla="*/ 263 w 298"/>
                <a:gd name="T37" fmla="*/ 255 h 539"/>
                <a:gd name="T38" fmla="*/ 255 w 298"/>
                <a:gd name="T39" fmla="*/ 235 h 539"/>
                <a:gd name="T40" fmla="*/ 242 w 298"/>
                <a:gd name="T41" fmla="*/ 169 h 539"/>
                <a:gd name="T42" fmla="*/ 209 w 298"/>
                <a:gd name="T43" fmla="*/ 106 h 539"/>
                <a:gd name="T44" fmla="*/ 168 w 298"/>
                <a:gd name="T45" fmla="*/ 70 h 539"/>
                <a:gd name="T46" fmla="*/ 128 w 298"/>
                <a:gd name="T47" fmla="*/ 39 h 539"/>
                <a:gd name="T48" fmla="*/ 118 w 298"/>
                <a:gd name="T49" fmla="*/ 35 h 539"/>
                <a:gd name="T50" fmla="*/ 98 w 298"/>
                <a:gd name="T51" fmla="*/ 21 h 539"/>
                <a:gd name="T52" fmla="*/ 125 w 298"/>
                <a:gd name="T53" fmla="*/ 1 h 539"/>
                <a:gd name="T54" fmla="*/ 131 w 298"/>
                <a:gd name="T55" fmla="*/ 4 h 539"/>
                <a:gd name="T56" fmla="*/ 116 w 298"/>
                <a:gd name="T57" fmla="*/ 20 h 539"/>
                <a:gd name="T58" fmla="*/ 143 w 298"/>
                <a:gd name="T59" fmla="*/ 35 h 539"/>
                <a:gd name="T60" fmla="*/ 172 w 298"/>
                <a:gd name="T61" fmla="*/ 61 h 539"/>
                <a:gd name="T62" fmla="*/ 211 w 298"/>
                <a:gd name="T63" fmla="*/ 93 h 539"/>
                <a:gd name="T64" fmla="*/ 226 w 298"/>
                <a:gd name="T65" fmla="*/ 107 h 539"/>
                <a:gd name="T66" fmla="*/ 238 w 298"/>
                <a:gd name="T67" fmla="*/ 127 h 539"/>
                <a:gd name="T68" fmla="*/ 262 w 298"/>
                <a:gd name="T69" fmla="*/ 181 h 539"/>
                <a:gd name="T70" fmla="*/ 270 w 298"/>
                <a:gd name="T71" fmla="*/ 259 h 539"/>
                <a:gd name="T72" fmla="*/ 255 w 298"/>
                <a:gd name="T73" fmla="*/ 346 h 539"/>
                <a:gd name="T74" fmla="*/ 219 w 298"/>
                <a:gd name="T75" fmla="*/ 417 h 539"/>
                <a:gd name="T76" fmla="*/ 197 w 298"/>
                <a:gd name="T77" fmla="*/ 453 h 539"/>
                <a:gd name="T78" fmla="*/ 253 w 298"/>
                <a:gd name="T79" fmla="*/ 381 h 539"/>
                <a:gd name="T80" fmla="*/ 283 w 298"/>
                <a:gd name="T81" fmla="*/ 291 h 539"/>
                <a:gd name="T82" fmla="*/ 281 w 298"/>
                <a:gd name="T83" fmla="*/ 189 h 539"/>
                <a:gd name="T84" fmla="*/ 272 w 298"/>
                <a:gd name="T85" fmla="*/ 1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8" h="539">
                  <a:moveTo>
                    <a:pt x="272" y="158"/>
                  </a:moveTo>
                  <a:cubicBezTo>
                    <a:pt x="275" y="164"/>
                    <a:pt x="276" y="171"/>
                    <a:pt x="280" y="177"/>
                  </a:cubicBezTo>
                  <a:cubicBezTo>
                    <a:pt x="284" y="182"/>
                    <a:pt x="285" y="189"/>
                    <a:pt x="287" y="195"/>
                  </a:cubicBezTo>
                  <a:cubicBezTo>
                    <a:pt x="289" y="200"/>
                    <a:pt x="291" y="205"/>
                    <a:pt x="291" y="210"/>
                  </a:cubicBezTo>
                  <a:cubicBezTo>
                    <a:pt x="291" y="216"/>
                    <a:pt x="292" y="221"/>
                    <a:pt x="294" y="227"/>
                  </a:cubicBezTo>
                  <a:cubicBezTo>
                    <a:pt x="296" y="233"/>
                    <a:pt x="297" y="240"/>
                    <a:pt x="297" y="246"/>
                  </a:cubicBezTo>
                  <a:cubicBezTo>
                    <a:pt x="298" y="258"/>
                    <a:pt x="298" y="269"/>
                    <a:pt x="297" y="280"/>
                  </a:cubicBezTo>
                  <a:cubicBezTo>
                    <a:pt x="296" y="292"/>
                    <a:pt x="294" y="303"/>
                    <a:pt x="292" y="315"/>
                  </a:cubicBezTo>
                  <a:cubicBezTo>
                    <a:pt x="291" y="324"/>
                    <a:pt x="289" y="332"/>
                    <a:pt x="285" y="340"/>
                  </a:cubicBezTo>
                  <a:cubicBezTo>
                    <a:pt x="279" y="350"/>
                    <a:pt x="275" y="361"/>
                    <a:pt x="273" y="372"/>
                  </a:cubicBezTo>
                  <a:cubicBezTo>
                    <a:pt x="269" y="390"/>
                    <a:pt x="259" y="404"/>
                    <a:pt x="249" y="418"/>
                  </a:cubicBezTo>
                  <a:cubicBezTo>
                    <a:pt x="245" y="425"/>
                    <a:pt x="239" y="430"/>
                    <a:pt x="235" y="436"/>
                  </a:cubicBezTo>
                  <a:cubicBezTo>
                    <a:pt x="229" y="445"/>
                    <a:pt x="220" y="451"/>
                    <a:pt x="214" y="459"/>
                  </a:cubicBezTo>
                  <a:cubicBezTo>
                    <a:pt x="211" y="464"/>
                    <a:pt x="206" y="469"/>
                    <a:pt x="200" y="472"/>
                  </a:cubicBezTo>
                  <a:cubicBezTo>
                    <a:pt x="198" y="473"/>
                    <a:pt x="196" y="475"/>
                    <a:pt x="194" y="477"/>
                  </a:cubicBezTo>
                  <a:cubicBezTo>
                    <a:pt x="191" y="483"/>
                    <a:pt x="184" y="484"/>
                    <a:pt x="179" y="489"/>
                  </a:cubicBezTo>
                  <a:cubicBezTo>
                    <a:pt x="172" y="495"/>
                    <a:pt x="164" y="499"/>
                    <a:pt x="157" y="507"/>
                  </a:cubicBezTo>
                  <a:cubicBezTo>
                    <a:pt x="153" y="513"/>
                    <a:pt x="145" y="514"/>
                    <a:pt x="139" y="517"/>
                  </a:cubicBezTo>
                  <a:cubicBezTo>
                    <a:pt x="128" y="523"/>
                    <a:pt x="116" y="527"/>
                    <a:pt x="103" y="529"/>
                  </a:cubicBezTo>
                  <a:cubicBezTo>
                    <a:pt x="95" y="531"/>
                    <a:pt x="88" y="534"/>
                    <a:pt x="79" y="533"/>
                  </a:cubicBezTo>
                  <a:cubicBezTo>
                    <a:pt x="78" y="533"/>
                    <a:pt x="76" y="533"/>
                    <a:pt x="74" y="534"/>
                  </a:cubicBezTo>
                  <a:cubicBezTo>
                    <a:pt x="65" y="539"/>
                    <a:pt x="55" y="538"/>
                    <a:pt x="45" y="539"/>
                  </a:cubicBezTo>
                  <a:cubicBezTo>
                    <a:pt x="44" y="537"/>
                    <a:pt x="42" y="536"/>
                    <a:pt x="42" y="533"/>
                  </a:cubicBezTo>
                  <a:cubicBezTo>
                    <a:pt x="42" y="532"/>
                    <a:pt x="41" y="531"/>
                    <a:pt x="40" y="532"/>
                  </a:cubicBezTo>
                  <a:cubicBezTo>
                    <a:pt x="37" y="533"/>
                    <a:pt x="35" y="531"/>
                    <a:pt x="32" y="529"/>
                  </a:cubicBezTo>
                  <a:cubicBezTo>
                    <a:pt x="30" y="528"/>
                    <a:pt x="29" y="527"/>
                    <a:pt x="32" y="526"/>
                  </a:cubicBezTo>
                  <a:cubicBezTo>
                    <a:pt x="34" y="525"/>
                    <a:pt x="31" y="522"/>
                    <a:pt x="33" y="521"/>
                  </a:cubicBezTo>
                  <a:cubicBezTo>
                    <a:pt x="42" y="520"/>
                    <a:pt x="50" y="521"/>
                    <a:pt x="59" y="520"/>
                  </a:cubicBezTo>
                  <a:cubicBezTo>
                    <a:pt x="64" y="519"/>
                    <a:pt x="69" y="519"/>
                    <a:pt x="74" y="517"/>
                  </a:cubicBezTo>
                  <a:cubicBezTo>
                    <a:pt x="83" y="514"/>
                    <a:pt x="93" y="513"/>
                    <a:pt x="99" y="511"/>
                  </a:cubicBezTo>
                  <a:cubicBezTo>
                    <a:pt x="91" y="514"/>
                    <a:pt x="79" y="514"/>
                    <a:pt x="68" y="515"/>
                  </a:cubicBezTo>
                  <a:cubicBezTo>
                    <a:pt x="54" y="516"/>
                    <a:pt x="41" y="514"/>
                    <a:pt x="28" y="515"/>
                  </a:cubicBezTo>
                  <a:cubicBezTo>
                    <a:pt x="25" y="515"/>
                    <a:pt x="23" y="515"/>
                    <a:pt x="20" y="516"/>
                  </a:cubicBezTo>
                  <a:cubicBezTo>
                    <a:pt x="17" y="516"/>
                    <a:pt x="15" y="517"/>
                    <a:pt x="12" y="516"/>
                  </a:cubicBezTo>
                  <a:cubicBezTo>
                    <a:pt x="10" y="515"/>
                    <a:pt x="10" y="514"/>
                    <a:pt x="10" y="512"/>
                  </a:cubicBezTo>
                  <a:cubicBezTo>
                    <a:pt x="11" y="512"/>
                    <a:pt x="11" y="512"/>
                    <a:pt x="11" y="511"/>
                  </a:cubicBezTo>
                  <a:cubicBezTo>
                    <a:pt x="13" y="511"/>
                    <a:pt x="13" y="508"/>
                    <a:pt x="14" y="507"/>
                  </a:cubicBezTo>
                  <a:cubicBezTo>
                    <a:pt x="10" y="509"/>
                    <a:pt x="6" y="508"/>
                    <a:pt x="1" y="507"/>
                  </a:cubicBezTo>
                  <a:cubicBezTo>
                    <a:pt x="1" y="507"/>
                    <a:pt x="0" y="506"/>
                    <a:pt x="1" y="505"/>
                  </a:cubicBezTo>
                  <a:cubicBezTo>
                    <a:pt x="7" y="504"/>
                    <a:pt x="13" y="504"/>
                    <a:pt x="19" y="505"/>
                  </a:cubicBezTo>
                  <a:cubicBezTo>
                    <a:pt x="25" y="506"/>
                    <a:pt x="31" y="506"/>
                    <a:pt x="38" y="506"/>
                  </a:cubicBezTo>
                  <a:cubicBezTo>
                    <a:pt x="47" y="508"/>
                    <a:pt x="56" y="505"/>
                    <a:pt x="65" y="503"/>
                  </a:cubicBezTo>
                  <a:cubicBezTo>
                    <a:pt x="85" y="498"/>
                    <a:pt x="103" y="490"/>
                    <a:pt x="122" y="482"/>
                  </a:cubicBezTo>
                  <a:cubicBezTo>
                    <a:pt x="129" y="480"/>
                    <a:pt x="135" y="476"/>
                    <a:pt x="141" y="472"/>
                  </a:cubicBezTo>
                  <a:cubicBezTo>
                    <a:pt x="141" y="472"/>
                    <a:pt x="141" y="471"/>
                    <a:pt x="141" y="471"/>
                  </a:cubicBezTo>
                  <a:cubicBezTo>
                    <a:pt x="148" y="470"/>
                    <a:pt x="150" y="465"/>
                    <a:pt x="153" y="461"/>
                  </a:cubicBezTo>
                  <a:cubicBezTo>
                    <a:pt x="157" y="456"/>
                    <a:pt x="162" y="452"/>
                    <a:pt x="167" y="449"/>
                  </a:cubicBezTo>
                  <a:cubicBezTo>
                    <a:pt x="170" y="447"/>
                    <a:pt x="173" y="444"/>
                    <a:pt x="176" y="442"/>
                  </a:cubicBezTo>
                  <a:cubicBezTo>
                    <a:pt x="187" y="436"/>
                    <a:pt x="195" y="426"/>
                    <a:pt x="204" y="417"/>
                  </a:cubicBezTo>
                  <a:cubicBezTo>
                    <a:pt x="205" y="415"/>
                    <a:pt x="206" y="414"/>
                    <a:pt x="208" y="413"/>
                  </a:cubicBezTo>
                  <a:cubicBezTo>
                    <a:pt x="210" y="412"/>
                    <a:pt x="211" y="411"/>
                    <a:pt x="212" y="409"/>
                  </a:cubicBezTo>
                  <a:cubicBezTo>
                    <a:pt x="213" y="408"/>
                    <a:pt x="214" y="408"/>
                    <a:pt x="215" y="407"/>
                  </a:cubicBezTo>
                  <a:cubicBezTo>
                    <a:pt x="217" y="403"/>
                    <a:pt x="223" y="401"/>
                    <a:pt x="224" y="396"/>
                  </a:cubicBezTo>
                  <a:cubicBezTo>
                    <a:pt x="229" y="386"/>
                    <a:pt x="235" y="377"/>
                    <a:pt x="239" y="366"/>
                  </a:cubicBezTo>
                  <a:cubicBezTo>
                    <a:pt x="245" y="353"/>
                    <a:pt x="249" y="339"/>
                    <a:pt x="253" y="325"/>
                  </a:cubicBezTo>
                  <a:cubicBezTo>
                    <a:pt x="255" y="318"/>
                    <a:pt x="255" y="310"/>
                    <a:pt x="257" y="303"/>
                  </a:cubicBezTo>
                  <a:cubicBezTo>
                    <a:pt x="263" y="288"/>
                    <a:pt x="263" y="271"/>
                    <a:pt x="263" y="255"/>
                  </a:cubicBezTo>
                  <a:cubicBezTo>
                    <a:pt x="262" y="253"/>
                    <a:pt x="262" y="251"/>
                    <a:pt x="262" y="248"/>
                  </a:cubicBezTo>
                  <a:cubicBezTo>
                    <a:pt x="263" y="244"/>
                    <a:pt x="262" y="240"/>
                    <a:pt x="257" y="239"/>
                  </a:cubicBezTo>
                  <a:cubicBezTo>
                    <a:pt x="256" y="238"/>
                    <a:pt x="255" y="236"/>
                    <a:pt x="255" y="235"/>
                  </a:cubicBezTo>
                  <a:cubicBezTo>
                    <a:pt x="253" y="229"/>
                    <a:pt x="252" y="223"/>
                    <a:pt x="250" y="217"/>
                  </a:cubicBezTo>
                  <a:cubicBezTo>
                    <a:pt x="249" y="210"/>
                    <a:pt x="247" y="204"/>
                    <a:pt x="247" y="197"/>
                  </a:cubicBezTo>
                  <a:cubicBezTo>
                    <a:pt x="246" y="188"/>
                    <a:pt x="243" y="178"/>
                    <a:pt x="242" y="169"/>
                  </a:cubicBezTo>
                  <a:cubicBezTo>
                    <a:pt x="241" y="157"/>
                    <a:pt x="237" y="147"/>
                    <a:pt x="232" y="136"/>
                  </a:cubicBezTo>
                  <a:cubicBezTo>
                    <a:pt x="230" y="131"/>
                    <a:pt x="226" y="126"/>
                    <a:pt x="222" y="122"/>
                  </a:cubicBezTo>
                  <a:cubicBezTo>
                    <a:pt x="217" y="117"/>
                    <a:pt x="213" y="111"/>
                    <a:pt x="209" y="106"/>
                  </a:cubicBezTo>
                  <a:cubicBezTo>
                    <a:pt x="207" y="102"/>
                    <a:pt x="204" y="101"/>
                    <a:pt x="202" y="99"/>
                  </a:cubicBezTo>
                  <a:cubicBezTo>
                    <a:pt x="198" y="95"/>
                    <a:pt x="194" y="91"/>
                    <a:pt x="190" y="86"/>
                  </a:cubicBezTo>
                  <a:cubicBezTo>
                    <a:pt x="184" y="79"/>
                    <a:pt x="176" y="74"/>
                    <a:pt x="168" y="70"/>
                  </a:cubicBezTo>
                  <a:cubicBezTo>
                    <a:pt x="162" y="66"/>
                    <a:pt x="156" y="63"/>
                    <a:pt x="152" y="57"/>
                  </a:cubicBezTo>
                  <a:cubicBezTo>
                    <a:pt x="151" y="55"/>
                    <a:pt x="151" y="54"/>
                    <a:pt x="150" y="52"/>
                  </a:cubicBezTo>
                  <a:cubicBezTo>
                    <a:pt x="144" y="46"/>
                    <a:pt x="137" y="40"/>
                    <a:pt x="128" y="39"/>
                  </a:cubicBezTo>
                  <a:cubicBezTo>
                    <a:pt x="126" y="38"/>
                    <a:pt x="123" y="39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0" y="36"/>
                    <a:pt x="119" y="36"/>
                    <a:pt x="118" y="35"/>
                  </a:cubicBezTo>
                  <a:cubicBezTo>
                    <a:pt x="116" y="33"/>
                    <a:pt x="114" y="32"/>
                    <a:pt x="111" y="32"/>
                  </a:cubicBezTo>
                  <a:cubicBezTo>
                    <a:pt x="106" y="31"/>
                    <a:pt x="102" y="27"/>
                    <a:pt x="98" y="24"/>
                  </a:cubicBezTo>
                  <a:cubicBezTo>
                    <a:pt x="98" y="23"/>
                    <a:pt x="98" y="22"/>
                    <a:pt x="98" y="21"/>
                  </a:cubicBezTo>
                  <a:cubicBezTo>
                    <a:pt x="99" y="14"/>
                    <a:pt x="104" y="8"/>
                    <a:pt x="110" y="2"/>
                  </a:cubicBezTo>
                  <a:cubicBezTo>
                    <a:pt x="111" y="1"/>
                    <a:pt x="113" y="1"/>
                    <a:pt x="115" y="1"/>
                  </a:cubicBezTo>
                  <a:cubicBezTo>
                    <a:pt x="118" y="0"/>
                    <a:pt x="121" y="0"/>
                    <a:pt x="125" y="1"/>
                  </a:cubicBezTo>
                  <a:cubicBezTo>
                    <a:pt x="128" y="1"/>
                    <a:pt x="131" y="1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3" y="4"/>
                    <a:pt x="132" y="4"/>
                    <a:pt x="131" y="4"/>
                  </a:cubicBezTo>
                  <a:cubicBezTo>
                    <a:pt x="126" y="4"/>
                    <a:pt x="122" y="3"/>
                    <a:pt x="117" y="4"/>
                  </a:cubicBezTo>
                  <a:cubicBezTo>
                    <a:pt x="112" y="4"/>
                    <a:pt x="109" y="8"/>
                    <a:pt x="108" y="13"/>
                  </a:cubicBezTo>
                  <a:cubicBezTo>
                    <a:pt x="108" y="16"/>
                    <a:pt x="111" y="19"/>
                    <a:pt x="116" y="20"/>
                  </a:cubicBezTo>
                  <a:cubicBezTo>
                    <a:pt x="122" y="22"/>
                    <a:pt x="127" y="25"/>
                    <a:pt x="133" y="28"/>
                  </a:cubicBezTo>
                  <a:cubicBezTo>
                    <a:pt x="135" y="30"/>
                    <a:pt x="137" y="33"/>
                    <a:pt x="141" y="34"/>
                  </a:cubicBezTo>
                  <a:cubicBezTo>
                    <a:pt x="142" y="34"/>
                    <a:pt x="142" y="35"/>
                    <a:pt x="143" y="35"/>
                  </a:cubicBezTo>
                  <a:cubicBezTo>
                    <a:pt x="146" y="37"/>
                    <a:pt x="146" y="41"/>
                    <a:pt x="150" y="42"/>
                  </a:cubicBezTo>
                  <a:cubicBezTo>
                    <a:pt x="156" y="46"/>
                    <a:pt x="161" y="50"/>
                    <a:pt x="165" y="56"/>
                  </a:cubicBezTo>
                  <a:cubicBezTo>
                    <a:pt x="167" y="58"/>
                    <a:pt x="170" y="60"/>
                    <a:pt x="172" y="61"/>
                  </a:cubicBezTo>
                  <a:cubicBezTo>
                    <a:pt x="181" y="62"/>
                    <a:pt x="186" y="69"/>
                    <a:pt x="192" y="74"/>
                  </a:cubicBezTo>
                  <a:cubicBezTo>
                    <a:pt x="199" y="79"/>
                    <a:pt x="204" y="86"/>
                    <a:pt x="210" y="92"/>
                  </a:cubicBezTo>
                  <a:cubicBezTo>
                    <a:pt x="211" y="92"/>
                    <a:pt x="211" y="92"/>
                    <a:pt x="211" y="93"/>
                  </a:cubicBezTo>
                  <a:cubicBezTo>
                    <a:pt x="212" y="94"/>
                    <a:pt x="213" y="96"/>
                    <a:pt x="214" y="97"/>
                  </a:cubicBezTo>
                  <a:cubicBezTo>
                    <a:pt x="217" y="101"/>
                    <a:pt x="221" y="103"/>
                    <a:pt x="225" y="106"/>
                  </a:cubicBezTo>
                  <a:cubicBezTo>
                    <a:pt x="226" y="106"/>
                    <a:pt x="226" y="106"/>
                    <a:pt x="226" y="107"/>
                  </a:cubicBezTo>
                  <a:cubicBezTo>
                    <a:pt x="228" y="112"/>
                    <a:pt x="231" y="115"/>
                    <a:pt x="234" y="119"/>
                  </a:cubicBezTo>
                  <a:cubicBezTo>
                    <a:pt x="234" y="119"/>
                    <a:pt x="234" y="120"/>
                    <a:pt x="235" y="120"/>
                  </a:cubicBezTo>
                  <a:cubicBezTo>
                    <a:pt x="236" y="122"/>
                    <a:pt x="236" y="125"/>
                    <a:pt x="238" y="127"/>
                  </a:cubicBezTo>
                  <a:cubicBezTo>
                    <a:pt x="239" y="128"/>
                    <a:pt x="239" y="129"/>
                    <a:pt x="240" y="130"/>
                  </a:cubicBezTo>
                  <a:cubicBezTo>
                    <a:pt x="242" y="135"/>
                    <a:pt x="244" y="141"/>
                    <a:pt x="247" y="147"/>
                  </a:cubicBezTo>
                  <a:cubicBezTo>
                    <a:pt x="253" y="158"/>
                    <a:pt x="257" y="170"/>
                    <a:pt x="262" y="181"/>
                  </a:cubicBezTo>
                  <a:cubicBezTo>
                    <a:pt x="264" y="186"/>
                    <a:pt x="264" y="191"/>
                    <a:pt x="265" y="196"/>
                  </a:cubicBezTo>
                  <a:cubicBezTo>
                    <a:pt x="267" y="208"/>
                    <a:pt x="271" y="219"/>
                    <a:pt x="270" y="232"/>
                  </a:cubicBezTo>
                  <a:cubicBezTo>
                    <a:pt x="270" y="241"/>
                    <a:pt x="270" y="250"/>
                    <a:pt x="270" y="259"/>
                  </a:cubicBezTo>
                  <a:cubicBezTo>
                    <a:pt x="270" y="262"/>
                    <a:pt x="271" y="265"/>
                    <a:pt x="271" y="269"/>
                  </a:cubicBezTo>
                  <a:cubicBezTo>
                    <a:pt x="272" y="288"/>
                    <a:pt x="266" y="305"/>
                    <a:pt x="261" y="323"/>
                  </a:cubicBezTo>
                  <a:cubicBezTo>
                    <a:pt x="259" y="331"/>
                    <a:pt x="258" y="339"/>
                    <a:pt x="255" y="346"/>
                  </a:cubicBezTo>
                  <a:cubicBezTo>
                    <a:pt x="255" y="347"/>
                    <a:pt x="254" y="348"/>
                    <a:pt x="254" y="349"/>
                  </a:cubicBezTo>
                  <a:cubicBezTo>
                    <a:pt x="252" y="352"/>
                    <a:pt x="251" y="355"/>
                    <a:pt x="250" y="357"/>
                  </a:cubicBezTo>
                  <a:cubicBezTo>
                    <a:pt x="241" y="378"/>
                    <a:pt x="231" y="398"/>
                    <a:pt x="219" y="417"/>
                  </a:cubicBezTo>
                  <a:cubicBezTo>
                    <a:pt x="211" y="429"/>
                    <a:pt x="203" y="440"/>
                    <a:pt x="194" y="451"/>
                  </a:cubicBezTo>
                  <a:cubicBezTo>
                    <a:pt x="193" y="452"/>
                    <a:pt x="192" y="453"/>
                    <a:pt x="191" y="455"/>
                  </a:cubicBezTo>
                  <a:cubicBezTo>
                    <a:pt x="194" y="456"/>
                    <a:pt x="196" y="454"/>
                    <a:pt x="197" y="453"/>
                  </a:cubicBezTo>
                  <a:cubicBezTo>
                    <a:pt x="206" y="445"/>
                    <a:pt x="215" y="439"/>
                    <a:pt x="221" y="429"/>
                  </a:cubicBezTo>
                  <a:cubicBezTo>
                    <a:pt x="223" y="425"/>
                    <a:pt x="226" y="422"/>
                    <a:pt x="229" y="420"/>
                  </a:cubicBezTo>
                  <a:cubicBezTo>
                    <a:pt x="240" y="409"/>
                    <a:pt x="246" y="395"/>
                    <a:pt x="253" y="381"/>
                  </a:cubicBezTo>
                  <a:cubicBezTo>
                    <a:pt x="256" y="374"/>
                    <a:pt x="259" y="367"/>
                    <a:pt x="263" y="360"/>
                  </a:cubicBezTo>
                  <a:cubicBezTo>
                    <a:pt x="268" y="352"/>
                    <a:pt x="269" y="343"/>
                    <a:pt x="271" y="334"/>
                  </a:cubicBezTo>
                  <a:cubicBezTo>
                    <a:pt x="275" y="320"/>
                    <a:pt x="279" y="305"/>
                    <a:pt x="283" y="291"/>
                  </a:cubicBezTo>
                  <a:cubicBezTo>
                    <a:pt x="285" y="281"/>
                    <a:pt x="287" y="271"/>
                    <a:pt x="287" y="261"/>
                  </a:cubicBezTo>
                  <a:cubicBezTo>
                    <a:pt x="288" y="248"/>
                    <a:pt x="287" y="234"/>
                    <a:pt x="286" y="220"/>
                  </a:cubicBezTo>
                  <a:cubicBezTo>
                    <a:pt x="285" y="210"/>
                    <a:pt x="283" y="199"/>
                    <a:pt x="281" y="189"/>
                  </a:cubicBezTo>
                  <a:cubicBezTo>
                    <a:pt x="279" y="183"/>
                    <a:pt x="276" y="177"/>
                    <a:pt x="274" y="171"/>
                  </a:cubicBezTo>
                  <a:cubicBezTo>
                    <a:pt x="273" y="167"/>
                    <a:pt x="271" y="163"/>
                    <a:pt x="272" y="159"/>
                  </a:cubicBezTo>
                  <a:cubicBezTo>
                    <a:pt x="272" y="159"/>
                    <a:pt x="272" y="158"/>
                    <a:pt x="272" y="158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1" name="Freeform 159"/>
            <p:cNvSpPr/>
            <p:nvPr/>
          </p:nvSpPr>
          <p:spPr bwMode="auto">
            <a:xfrm>
              <a:off x="7115175" y="2201863"/>
              <a:ext cx="565150" cy="457200"/>
            </a:xfrm>
            <a:custGeom>
              <a:avLst/>
              <a:gdLst>
                <a:gd name="T0" fmla="*/ 37 w 150"/>
                <a:gd name="T1" fmla="*/ 13 h 121"/>
                <a:gd name="T2" fmla="*/ 61 w 150"/>
                <a:gd name="T3" fmla="*/ 11 h 121"/>
                <a:gd name="T4" fmla="*/ 67 w 150"/>
                <a:gd name="T5" fmla="*/ 10 h 121"/>
                <a:gd name="T6" fmla="*/ 95 w 150"/>
                <a:gd name="T7" fmla="*/ 1 h 121"/>
                <a:gd name="T8" fmla="*/ 116 w 150"/>
                <a:gd name="T9" fmla="*/ 1 h 121"/>
                <a:gd name="T10" fmla="*/ 123 w 150"/>
                <a:gd name="T11" fmla="*/ 14 h 121"/>
                <a:gd name="T12" fmla="*/ 119 w 150"/>
                <a:gd name="T13" fmla="*/ 22 h 121"/>
                <a:gd name="T14" fmla="*/ 112 w 150"/>
                <a:gd name="T15" fmla="*/ 36 h 121"/>
                <a:gd name="T16" fmla="*/ 113 w 150"/>
                <a:gd name="T17" fmla="*/ 43 h 121"/>
                <a:gd name="T18" fmla="*/ 128 w 150"/>
                <a:gd name="T19" fmla="*/ 55 h 121"/>
                <a:gd name="T20" fmla="*/ 139 w 150"/>
                <a:gd name="T21" fmla="*/ 63 h 121"/>
                <a:gd name="T22" fmla="*/ 143 w 150"/>
                <a:gd name="T23" fmla="*/ 66 h 121"/>
                <a:gd name="T24" fmla="*/ 146 w 150"/>
                <a:gd name="T25" fmla="*/ 70 h 121"/>
                <a:gd name="T26" fmla="*/ 130 w 150"/>
                <a:gd name="T27" fmla="*/ 95 h 121"/>
                <a:gd name="T28" fmla="*/ 83 w 150"/>
                <a:gd name="T29" fmla="*/ 98 h 121"/>
                <a:gd name="T30" fmla="*/ 68 w 150"/>
                <a:gd name="T31" fmla="*/ 99 h 121"/>
                <a:gd name="T32" fmla="*/ 63 w 150"/>
                <a:gd name="T33" fmla="*/ 105 h 121"/>
                <a:gd name="T34" fmla="*/ 60 w 150"/>
                <a:gd name="T35" fmla="*/ 121 h 121"/>
                <a:gd name="T36" fmla="*/ 48 w 150"/>
                <a:gd name="T37" fmla="*/ 96 h 121"/>
                <a:gd name="T38" fmla="*/ 75 w 150"/>
                <a:gd name="T39" fmla="*/ 75 h 121"/>
                <a:gd name="T40" fmla="*/ 85 w 150"/>
                <a:gd name="T41" fmla="*/ 87 h 121"/>
                <a:gd name="T42" fmla="*/ 110 w 150"/>
                <a:gd name="T43" fmla="*/ 86 h 121"/>
                <a:gd name="T44" fmla="*/ 132 w 150"/>
                <a:gd name="T45" fmla="*/ 73 h 121"/>
                <a:gd name="T46" fmla="*/ 120 w 150"/>
                <a:gd name="T47" fmla="*/ 65 h 121"/>
                <a:gd name="T48" fmla="*/ 100 w 150"/>
                <a:gd name="T49" fmla="*/ 58 h 121"/>
                <a:gd name="T50" fmla="*/ 98 w 150"/>
                <a:gd name="T51" fmla="*/ 40 h 121"/>
                <a:gd name="T52" fmla="*/ 91 w 150"/>
                <a:gd name="T53" fmla="*/ 32 h 121"/>
                <a:gd name="T54" fmla="*/ 85 w 150"/>
                <a:gd name="T55" fmla="*/ 27 h 121"/>
                <a:gd name="T56" fmla="*/ 68 w 150"/>
                <a:gd name="T57" fmla="*/ 16 h 121"/>
                <a:gd name="T58" fmla="*/ 35 w 150"/>
                <a:gd name="T59" fmla="*/ 17 h 121"/>
                <a:gd name="T60" fmla="*/ 25 w 150"/>
                <a:gd name="T61" fmla="*/ 26 h 121"/>
                <a:gd name="T62" fmla="*/ 15 w 150"/>
                <a:gd name="T63" fmla="*/ 25 h 121"/>
                <a:gd name="T64" fmla="*/ 9 w 150"/>
                <a:gd name="T65" fmla="*/ 32 h 121"/>
                <a:gd name="T66" fmla="*/ 4 w 150"/>
                <a:gd name="T67" fmla="*/ 33 h 121"/>
                <a:gd name="T68" fmla="*/ 0 w 150"/>
                <a:gd name="T69" fmla="*/ 26 h 121"/>
                <a:gd name="T70" fmla="*/ 1 w 150"/>
                <a:gd name="T71" fmla="*/ 24 h 121"/>
                <a:gd name="T72" fmla="*/ 18 w 150"/>
                <a:gd name="T73" fmla="*/ 17 h 121"/>
                <a:gd name="T74" fmla="*/ 25 w 150"/>
                <a:gd name="T75" fmla="*/ 1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121">
                  <a:moveTo>
                    <a:pt x="32" y="14"/>
                  </a:moveTo>
                  <a:cubicBezTo>
                    <a:pt x="34" y="13"/>
                    <a:pt x="36" y="13"/>
                    <a:pt x="37" y="13"/>
                  </a:cubicBezTo>
                  <a:cubicBezTo>
                    <a:pt x="43" y="12"/>
                    <a:pt x="48" y="12"/>
                    <a:pt x="53" y="12"/>
                  </a:cubicBezTo>
                  <a:cubicBezTo>
                    <a:pt x="56" y="12"/>
                    <a:pt x="59" y="13"/>
                    <a:pt x="61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4" y="12"/>
                    <a:pt x="65" y="10"/>
                    <a:pt x="67" y="10"/>
                  </a:cubicBezTo>
                  <a:cubicBezTo>
                    <a:pt x="74" y="5"/>
                    <a:pt x="82" y="4"/>
                    <a:pt x="90" y="2"/>
                  </a:cubicBezTo>
                  <a:cubicBezTo>
                    <a:pt x="92" y="1"/>
                    <a:pt x="93" y="2"/>
                    <a:pt x="95" y="1"/>
                  </a:cubicBezTo>
                  <a:cubicBezTo>
                    <a:pt x="100" y="1"/>
                    <a:pt x="105" y="0"/>
                    <a:pt x="110" y="0"/>
                  </a:cubicBezTo>
                  <a:cubicBezTo>
                    <a:pt x="112" y="1"/>
                    <a:pt x="114" y="0"/>
                    <a:pt x="116" y="1"/>
                  </a:cubicBezTo>
                  <a:cubicBezTo>
                    <a:pt x="123" y="3"/>
                    <a:pt x="125" y="6"/>
                    <a:pt x="123" y="13"/>
                  </a:cubicBezTo>
                  <a:cubicBezTo>
                    <a:pt x="123" y="13"/>
                    <a:pt x="123" y="13"/>
                    <a:pt x="123" y="14"/>
                  </a:cubicBezTo>
                  <a:cubicBezTo>
                    <a:pt x="120" y="15"/>
                    <a:pt x="117" y="17"/>
                    <a:pt x="120" y="20"/>
                  </a:cubicBezTo>
                  <a:cubicBezTo>
                    <a:pt x="120" y="21"/>
                    <a:pt x="120" y="22"/>
                    <a:pt x="119" y="22"/>
                  </a:cubicBezTo>
                  <a:cubicBezTo>
                    <a:pt x="114" y="25"/>
                    <a:pt x="112" y="29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8"/>
                    <a:pt x="111" y="39"/>
                    <a:pt x="112" y="41"/>
                  </a:cubicBezTo>
                  <a:cubicBezTo>
                    <a:pt x="113" y="42"/>
                    <a:pt x="113" y="43"/>
                    <a:pt x="113" y="43"/>
                  </a:cubicBezTo>
                  <a:cubicBezTo>
                    <a:pt x="115" y="45"/>
                    <a:pt x="116" y="48"/>
                    <a:pt x="118" y="50"/>
                  </a:cubicBezTo>
                  <a:cubicBezTo>
                    <a:pt x="120" y="53"/>
                    <a:pt x="123" y="55"/>
                    <a:pt x="128" y="55"/>
                  </a:cubicBezTo>
                  <a:cubicBezTo>
                    <a:pt x="131" y="56"/>
                    <a:pt x="133" y="57"/>
                    <a:pt x="136" y="59"/>
                  </a:cubicBezTo>
                  <a:cubicBezTo>
                    <a:pt x="137" y="60"/>
                    <a:pt x="137" y="63"/>
                    <a:pt x="139" y="63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41" y="65"/>
                    <a:pt x="142" y="65"/>
                    <a:pt x="143" y="66"/>
                  </a:cubicBezTo>
                  <a:cubicBezTo>
                    <a:pt x="143" y="66"/>
                    <a:pt x="143" y="66"/>
                    <a:pt x="144" y="67"/>
                  </a:cubicBezTo>
                  <a:cubicBezTo>
                    <a:pt x="145" y="68"/>
                    <a:pt x="146" y="69"/>
                    <a:pt x="146" y="70"/>
                  </a:cubicBezTo>
                  <a:cubicBezTo>
                    <a:pt x="150" y="76"/>
                    <a:pt x="150" y="78"/>
                    <a:pt x="145" y="83"/>
                  </a:cubicBezTo>
                  <a:cubicBezTo>
                    <a:pt x="141" y="87"/>
                    <a:pt x="136" y="92"/>
                    <a:pt x="130" y="95"/>
                  </a:cubicBezTo>
                  <a:cubicBezTo>
                    <a:pt x="118" y="100"/>
                    <a:pt x="105" y="102"/>
                    <a:pt x="92" y="99"/>
                  </a:cubicBezTo>
                  <a:cubicBezTo>
                    <a:pt x="89" y="98"/>
                    <a:pt x="86" y="98"/>
                    <a:pt x="83" y="98"/>
                  </a:cubicBezTo>
                  <a:cubicBezTo>
                    <a:pt x="80" y="98"/>
                    <a:pt x="77" y="99"/>
                    <a:pt x="74" y="99"/>
                  </a:cubicBezTo>
                  <a:cubicBezTo>
                    <a:pt x="72" y="99"/>
                    <a:pt x="70" y="99"/>
                    <a:pt x="68" y="99"/>
                  </a:cubicBezTo>
                  <a:cubicBezTo>
                    <a:pt x="65" y="99"/>
                    <a:pt x="64" y="100"/>
                    <a:pt x="63" y="103"/>
                  </a:cubicBezTo>
                  <a:cubicBezTo>
                    <a:pt x="63" y="104"/>
                    <a:pt x="63" y="104"/>
                    <a:pt x="63" y="105"/>
                  </a:cubicBezTo>
                  <a:cubicBezTo>
                    <a:pt x="61" y="108"/>
                    <a:pt x="61" y="111"/>
                    <a:pt x="61" y="115"/>
                  </a:cubicBezTo>
                  <a:cubicBezTo>
                    <a:pt x="62" y="117"/>
                    <a:pt x="63" y="120"/>
                    <a:pt x="60" y="121"/>
                  </a:cubicBezTo>
                  <a:cubicBezTo>
                    <a:pt x="58" y="121"/>
                    <a:pt x="57" y="120"/>
                    <a:pt x="57" y="118"/>
                  </a:cubicBezTo>
                  <a:cubicBezTo>
                    <a:pt x="55" y="110"/>
                    <a:pt x="51" y="103"/>
                    <a:pt x="48" y="96"/>
                  </a:cubicBezTo>
                  <a:cubicBezTo>
                    <a:pt x="45" y="86"/>
                    <a:pt x="47" y="81"/>
                    <a:pt x="57" y="78"/>
                  </a:cubicBezTo>
                  <a:cubicBezTo>
                    <a:pt x="63" y="76"/>
                    <a:pt x="68" y="74"/>
                    <a:pt x="75" y="75"/>
                  </a:cubicBezTo>
                  <a:cubicBezTo>
                    <a:pt x="79" y="76"/>
                    <a:pt x="81" y="78"/>
                    <a:pt x="80" y="82"/>
                  </a:cubicBezTo>
                  <a:cubicBezTo>
                    <a:pt x="80" y="86"/>
                    <a:pt x="81" y="88"/>
                    <a:pt x="85" y="87"/>
                  </a:cubicBezTo>
                  <a:cubicBezTo>
                    <a:pt x="88" y="87"/>
                    <a:pt x="90" y="88"/>
                    <a:pt x="93" y="88"/>
                  </a:cubicBezTo>
                  <a:cubicBezTo>
                    <a:pt x="99" y="88"/>
                    <a:pt x="105" y="88"/>
                    <a:pt x="110" y="86"/>
                  </a:cubicBezTo>
                  <a:cubicBezTo>
                    <a:pt x="116" y="84"/>
                    <a:pt x="122" y="85"/>
                    <a:pt x="127" y="83"/>
                  </a:cubicBezTo>
                  <a:cubicBezTo>
                    <a:pt x="131" y="82"/>
                    <a:pt x="133" y="77"/>
                    <a:pt x="132" y="73"/>
                  </a:cubicBezTo>
                  <a:cubicBezTo>
                    <a:pt x="132" y="70"/>
                    <a:pt x="128" y="66"/>
                    <a:pt x="124" y="65"/>
                  </a:cubicBezTo>
                  <a:cubicBezTo>
                    <a:pt x="123" y="65"/>
                    <a:pt x="122" y="66"/>
                    <a:pt x="120" y="65"/>
                  </a:cubicBezTo>
                  <a:cubicBezTo>
                    <a:pt x="117" y="65"/>
                    <a:pt x="114" y="64"/>
                    <a:pt x="111" y="61"/>
                  </a:cubicBezTo>
                  <a:cubicBezTo>
                    <a:pt x="108" y="58"/>
                    <a:pt x="104" y="58"/>
                    <a:pt x="100" y="58"/>
                  </a:cubicBezTo>
                  <a:cubicBezTo>
                    <a:pt x="93" y="58"/>
                    <a:pt x="92" y="57"/>
                    <a:pt x="94" y="50"/>
                  </a:cubicBezTo>
                  <a:cubicBezTo>
                    <a:pt x="96" y="47"/>
                    <a:pt x="97" y="43"/>
                    <a:pt x="98" y="40"/>
                  </a:cubicBezTo>
                  <a:cubicBezTo>
                    <a:pt x="98" y="38"/>
                    <a:pt x="98" y="36"/>
                    <a:pt x="97" y="34"/>
                  </a:cubicBezTo>
                  <a:cubicBezTo>
                    <a:pt x="95" y="32"/>
                    <a:pt x="93" y="31"/>
                    <a:pt x="91" y="32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6" y="31"/>
                    <a:pt x="85" y="29"/>
                    <a:pt x="85" y="27"/>
                  </a:cubicBezTo>
                  <a:cubicBezTo>
                    <a:pt x="83" y="20"/>
                    <a:pt x="78" y="17"/>
                    <a:pt x="71" y="17"/>
                  </a:cubicBezTo>
                  <a:cubicBezTo>
                    <a:pt x="70" y="17"/>
                    <a:pt x="69" y="16"/>
                    <a:pt x="68" y="16"/>
                  </a:cubicBezTo>
                  <a:cubicBezTo>
                    <a:pt x="67" y="15"/>
                    <a:pt x="66" y="14"/>
                    <a:pt x="64" y="15"/>
                  </a:cubicBezTo>
                  <a:cubicBezTo>
                    <a:pt x="55" y="17"/>
                    <a:pt x="45" y="15"/>
                    <a:pt x="35" y="17"/>
                  </a:cubicBezTo>
                  <a:cubicBezTo>
                    <a:pt x="30" y="18"/>
                    <a:pt x="27" y="20"/>
                    <a:pt x="27" y="24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3" y="26"/>
                    <a:pt x="21" y="25"/>
                    <a:pt x="21" y="24"/>
                  </a:cubicBezTo>
                  <a:cubicBezTo>
                    <a:pt x="18" y="20"/>
                    <a:pt x="16" y="23"/>
                    <a:pt x="15" y="25"/>
                  </a:cubicBezTo>
                  <a:cubicBezTo>
                    <a:pt x="14" y="27"/>
                    <a:pt x="13" y="28"/>
                    <a:pt x="11" y="29"/>
                  </a:cubicBezTo>
                  <a:cubicBezTo>
                    <a:pt x="9" y="29"/>
                    <a:pt x="8" y="30"/>
                    <a:pt x="9" y="32"/>
                  </a:cubicBezTo>
                  <a:cubicBezTo>
                    <a:pt x="10" y="34"/>
                    <a:pt x="9" y="35"/>
                    <a:pt x="7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4" y="30"/>
                    <a:pt x="2" y="29"/>
                    <a:pt x="1" y="27"/>
                  </a:cubicBezTo>
                  <a:cubicBezTo>
                    <a:pt x="1" y="27"/>
                    <a:pt x="1" y="26"/>
                    <a:pt x="0" y="26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2" y="23"/>
                    <a:pt x="3" y="24"/>
                    <a:pt x="5" y="23"/>
                  </a:cubicBezTo>
                  <a:cubicBezTo>
                    <a:pt x="9" y="22"/>
                    <a:pt x="13" y="18"/>
                    <a:pt x="18" y="17"/>
                  </a:cubicBezTo>
                  <a:cubicBezTo>
                    <a:pt x="20" y="16"/>
                    <a:pt x="23" y="17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4"/>
                    <a:pt x="30" y="14"/>
                    <a:pt x="32" y="14"/>
                  </a:cubicBezTo>
                  <a:close/>
                </a:path>
              </a:pathLst>
            </a:custGeom>
            <a:solidFill>
              <a:srgbClr val="DEF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2" name="Freeform 160"/>
            <p:cNvSpPr/>
            <p:nvPr/>
          </p:nvSpPr>
          <p:spPr bwMode="auto">
            <a:xfrm>
              <a:off x="7280275" y="4148138"/>
              <a:ext cx="471488" cy="147638"/>
            </a:xfrm>
            <a:custGeom>
              <a:avLst/>
              <a:gdLst>
                <a:gd name="T0" fmla="*/ 122 w 125"/>
                <a:gd name="T1" fmla="*/ 9 h 39"/>
                <a:gd name="T2" fmla="*/ 122 w 125"/>
                <a:gd name="T3" fmla="*/ 10 h 39"/>
                <a:gd name="T4" fmla="*/ 125 w 125"/>
                <a:gd name="T5" fmla="*/ 15 h 39"/>
                <a:gd name="T6" fmla="*/ 125 w 125"/>
                <a:gd name="T7" fmla="*/ 16 h 39"/>
                <a:gd name="T8" fmla="*/ 119 w 125"/>
                <a:gd name="T9" fmla="*/ 32 h 39"/>
                <a:gd name="T10" fmla="*/ 115 w 125"/>
                <a:gd name="T11" fmla="*/ 39 h 39"/>
                <a:gd name="T12" fmla="*/ 114 w 125"/>
                <a:gd name="T13" fmla="*/ 39 h 39"/>
                <a:gd name="T14" fmla="*/ 77 w 125"/>
                <a:gd name="T15" fmla="*/ 37 h 39"/>
                <a:gd name="T16" fmla="*/ 39 w 125"/>
                <a:gd name="T17" fmla="*/ 37 h 39"/>
                <a:gd name="T18" fmla="*/ 34 w 125"/>
                <a:gd name="T19" fmla="*/ 37 h 39"/>
                <a:gd name="T20" fmla="*/ 23 w 125"/>
                <a:gd name="T21" fmla="*/ 37 h 39"/>
                <a:gd name="T22" fmla="*/ 21 w 125"/>
                <a:gd name="T23" fmla="*/ 37 h 39"/>
                <a:gd name="T24" fmla="*/ 3 w 125"/>
                <a:gd name="T25" fmla="*/ 33 h 39"/>
                <a:gd name="T26" fmla="*/ 0 w 125"/>
                <a:gd name="T27" fmla="*/ 30 h 39"/>
                <a:gd name="T28" fmla="*/ 13 w 125"/>
                <a:gd name="T29" fmla="*/ 31 h 39"/>
                <a:gd name="T30" fmla="*/ 14 w 125"/>
                <a:gd name="T31" fmla="*/ 31 h 39"/>
                <a:gd name="T32" fmla="*/ 13 w 125"/>
                <a:gd name="T33" fmla="*/ 31 h 39"/>
                <a:gd name="T34" fmla="*/ 12 w 125"/>
                <a:gd name="T35" fmla="*/ 27 h 39"/>
                <a:gd name="T36" fmla="*/ 17 w 125"/>
                <a:gd name="T37" fmla="*/ 25 h 39"/>
                <a:gd name="T38" fmla="*/ 20 w 125"/>
                <a:gd name="T39" fmla="*/ 30 h 39"/>
                <a:gd name="T40" fmla="*/ 23 w 125"/>
                <a:gd name="T41" fmla="*/ 25 h 39"/>
                <a:gd name="T42" fmla="*/ 30 w 125"/>
                <a:gd name="T43" fmla="*/ 24 h 39"/>
                <a:gd name="T44" fmla="*/ 31 w 125"/>
                <a:gd name="T45" fmla="*/ 19 h 39"/>
                <a:gd name="T46" fmla="*/ 29 w 125"/>
                <a:gd name="T47" fmla="*/ 13 h 39"/>
                <a:gd name="T48" fmla="*/ 24 w 125"/>
                <a:gd name="T49" fmla="*/ 15 h 39"/>
                <a:gd name="T50" fmla="*/ 19 w 125"/>
                <a:gd name="T51" fmla="*/ 15 h 39"/>
                <a:gd name="T52" fmla="*/ 16 w 125"/>
                <a:gd name="T53" fmla="*/ 15 h 39"/>
                <a:gd name="T54" fmla="*/ 9 w 125"/>
                <a:gd name="T55" fmla="*/ 14 h 39"/>
                <a:gd name="T56" fmla="*/ 5 w 125"/>
                <a:gd name="T57" fmla="*/ 13 h 39"/>
                <a:gd name="T58" fmla="*/ 10 w 125"/>
                <a:gd name="T59" fmla="*/ 9 h 39"/>
                <a:gd name="T60" fmla="*/ 19 w 125"/>
                <a:gd name="T61" fmla="*/ 5 h 39"/>
                <a:gd name="T62" fmla="*/ 20 w 125"/>
                <a:gd name="T63" fmla="*/ 5 h 39"/>
                <a:gd name="T64" fmla="*/ 41 w 125"/>
                <a:gd name="T65" fmla="*/ 6 h 39"/>
                <a:gd name="T66" fmla="*/ 50 w 125"/>
                <a:gd name="T67" fmla="*/ 8 h 39"/>
                <a:gd name="T68" fmla="*/ 61 w 125"/>
                <a:gd name="T69" fmla="*/ 2 h 39"/>
                <a:gd name="T70" fmla="*/ 63 w 125"/>
                <a:gd name="T71" fmla="*/ 0 h 39"/>
                <a:gd name="T72" fmla="*/ 92 w 125"/>
                <a:gd name="T73" fmla="*/ 0 h 39"/>
                <a:gd name="T74" fmla="*/ 109 w 125"/>
                <a:gd name="T75" fmla="*/ 2 h 39"/>
                <a:gd name="T76" fmla="*/ 122 w 125"/>
                <a:gd name="T7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39">
                  <a:moveTo>
                    <a:pt x="122" y="9"/>
                  </a:moveTo>
                  <a:cubicBezTo>
                    <a:pt x="122" y="9"/>
                    <a:pt x="122" y="10"/>
                    <a:pt x="122" y="10"/>
                  </a:cubicBezTo>
                  <a:cubicBezTo>
                    <a:pt x="123" y="11"/>
                    <a:pt x="124" y="13"/>
                    <a:pt x="125" y="15"/>
                  </a:cubicBezTo>
                  <a:cubicBezTo>
                    <a:pt x="125" y="15"/>
                    <a:pt x="125" y="16"/>
                    <a:pt x="125" y="16"/>
                  </a:cubicBezTo>
                  <a:cubicBezTo>
                    <a:pt x="119" y="20"/>
                    <a:pt x="121" y="26"/>
                    <a:pt x="119" y="32"/>
                  </a:cubicBezTo>
                  <a:cubicBezTo>
                    <a:pt x="118" y="34"/>
                    <a:pt x="118" y="37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01" y="37"/>
                    <a:pt x="89" y="38"/>
                    <a:pt x="77" y="37"/>
                  </a:cubicBezTo>
                  <a:cubicBezTo>
                    <a:pt x="64" y="37"/>
                    <a:pt x="51" y="37"/>
                    <a:pt x="39" y="37"/>
                  </a:cubicBezTo>
                  <a:cubicBezTo>
                    <a:pt x="37" y="37"/>
                    <a:pt x="35" y="37"/>
                    <a:pt x="34" y="37"/>
                  </a:cubicBezTo>
                  <a:cubicBezTo>
                    <a:pt x="30" y="37"/>
                    <a:pt x="27" y="37"/>
                    <a:pt x="23" y="37"/>
                  </a:cubicBezTo>
                  <a:cubicBezTo>
                    <a:pt x="22" y="37"/>
                    <a:pt x="21" y="37"/>
                    <a:pt x="21" y="37"/>
                  </a:cubicBezTo>
                  <a:cubicBezTo>
                    <a:pt x="15" y="35"/>
                    <a:pt x="9" y="34"/>
                    <a:pt x="3" y="33"/>
                  </a:cubicBezTo>
                  <a:cubicBezTo>
                    <a:pt x="2" y="33"/>
                    <a:pt x="0" y="32"/>
                    <a:pt x="0" y="30"/>
                  </a:cubicBezTo>
                  <a:cubicBezTo>
                    <a:pt x="4" y="26"/>
                    <a:pt x="9" y="29"/>
                    <a:pt x="13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0"/>
                    <a:pt x="11" y="28"/>
                    <a:pt x="12" y="27"/>
                  </a:cubicBezTo>
                  <a:cubicBezTo>
                    <a:pt x="13" y="25"/>
                    <a:pt x="15" y="25"/>
                    <a:pt x="17" y="25"/>
                  </a:cubicBezTo>
                  <a:cubicBezTo>
                    <a:pt x="19" y="26"/>
                    <a:pt x="20" y="27"/>
                    <a:pt x="20" y="30"/>
                  </a:cubicBezTo>
                  <a:cubicBezTo>
                    <a:pt x="20" y="27"/>
                    <a:pt x="18" y="24"/>
                    <a:pt x="23" y="25"/>
                  </a:cubicBezTo>
                  <a:cubicBezTo>
                    <a:pt x="25" y="26"/>
                    <a:pt x="27" y="22"/>
                    <a:pt x="30" y="24"/>
                  </a:cubicBezTo>
                  <a:cubicBezTo>
                    <a:pt x="29" y="22"/>
                    <a:pt x="32" y="20"/>
                    <a:pt x="31" y="19"/>
                  </a:cubicBezTo>
                  <a:cubicBezTo>
                    <a:pt x="29" y="17"/>
                    <a:pt x="30" y="14"/>
                    <a:pt x="29" y="13"/>
                  </a:cubicBezTo>
                  <a:cubicBezTo>
                    <a:pt x="29" y="15"/>
                    <a:pt x="27" y="17"/>
                    <a:pt x="24" y="15"/>
                  </a:cubicBezTo>
                  <a:cubicBezTo>
                    <a:pt x="22" y="14"/>
                    <a:pt x="21" y="12"/>
                    <a:pt x="19" y="15"/>
                  </a:cubicBezTo>
                  <a:cubicBezTo>
                    <a:pt x="18" y="16"/>
                    <a:pt x="17" y="16"/>
                    <a:pt x="16" y="15"/>
                  </a:cubicBezTo>
                  <a:cubicBezTo>
                    <a:pt x="14" y="13"/>
                    <a:pt x="11" y="13"/>
                    <a:pt x="9" y="14"/>
                  </a:cubicBezTo>
                  <a:cubicBezTo>
                    <a:pt x="7" y="15"/>
                    <a:pt x="6" y="14"/>
                    <a:pt x="5" y="13"/>
                  </a:cubicBezTo>
                  <a:cubicBezTo>
                    <a:pt x="5" y="10"/>
                    <a:pt x="8" y="10"/>
                    <a:pt x="10" y="9"/>
                  </a:cubicBezTo>
                  <a:cubicBezTo>
                    <a:pt x="13" y="8"/>
                    <a:pt x="16" y="7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7" y="7"/>
                    <a:pt x="34" y="8"/>
                    <a:pt x="41" y="6"/>
                  </a:cubicBezTo>
                  <a:cubicBezTo>
                    <a:pt x="44" y="6"/>
                    <a:pt x="47" y="7"/>
                    <a:pt x="50" y="8"/>
                  </a:cubicBezTo>
                  <a:cubicBezTo>
                    <a:pt x="58" y="8"/>
                    <a:pt x="59" y="8"/>
                    <a:pt x="61" y="2"/>
                  </a:cubicBezTo>
                  <a:cubicBezTo>
                    <a:pt x="62" y="1"/>
                    <a:pt x="62" y="1"/>
                    <a:pt x="63" y="0"/>
                  </a:cubicBezTo>
                  <a:cubicBezTo>
                    <a:pt x="72" y="1"/>
                    <a:pt x="82" y="0"/>
                    <a:pt x="92" y="0"/>
                  </a:cubicBezTo>
                  <a:cubicBezTo>
                    <a:pt x="97" y="1"/>
                    <a:pt x="103" y="1"/>
                    <a:pt x="109" y="2"/>
                  </a:cubicBezTo>
                  <a:cubicBezTo>
                    <a:pt x="114" y="3"/>
                    <a:pt x="119" y="5"/>
                    <a:pt x="122" y="9"/>
                  </a:cubicBezTo>
                  <a:close/>
                </a:path>
              </a:pathLst>
            </a:custGeom>
            <a:solidFill>
              <a:srgbClr val="FEC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3" name="Freeform 161"/>
            <p:cNvSpPr/>
            <p:nvPr/>
          </p:nvSpPr>
          <p:spPr bwMode="auto">
            <a:xfrm>
              <a:off x="6756400" y="2884488"/>
              <a:ext cx="312738" cy="361950"/>
            </a:xfrm>
            <a:custGeom>
              <a:avLst/>
              <a:gdLst>
                <a:gd name="T0" fmla="*/ 3 w 83"/>
                <a:gd name="T1" fmla="*/ 11 h 96"/>
                <a:gd name="T2" fmla="*/ 12 w 83"/>
                <a:gd name="T3" fmla="*/ 3 h 96"/>
                <a:gd name="T4" fmla="*/ 19 w 83"/>
                <a:gd name="T5" fmla="*/ 3 h 96"/>
                <a:gd name="T6" fmla="*/ 23 w 83"/>
                <a:gd name="T7" fmla="*/ 28 h 96"/>
                <a:gd name="T8" fmla="*/ 26 w 83"/>
                <a:gd name="T9" fmla="*/ 49 h 96"/>
                <a:gd name="T10" fmla="*/ 37 w 83"/>
                <a:gd name="T11" fmla="*/ 56 h 96"/>
                <a:gd name="T12" fmla="*/ 57 w 83"/>
                <a:gd name="T13" fmla="*/ 55 h 96"/>
                <a:gd name="T14" fmla="*/ 70 w 83"/>
                <a:gd name="T15" fmla="*/ 39 h 96"/>
                <a:gd name="T16" fmla="*/ 82 w 83"/>
                <a:gd name="T17" fmla="*/ 44 h 96"/>
                <a:gd name="T18" fmla="*/ 81 w 83"/>
                <a:gd name="T19" fmla="*/ 47 h 96"/>
                <a:gd name="T20" fmla="*/ 83 w 83"/>
                <a:gd name="T21" fmla="*/ 55 h 96"/>
                <a:gd name="T22" fmla="*/ 78 w 83"/>
                <a:gd name="T23" fmla="*/ 56 h 96"/>
                <a:gd name="T24" fmla="*/ 78 w 83"/>
                <a:gd name="T25" fmla="*/ 59 h 96"/>
                <a:gd name="T26" fmla="*/ 70 w 83"/>
                <a:gd name="T27" fmla="*/ 56 h 96"/>
                <a:gd name="T28" fmla="*/ 69 w 83"/>
                <a:gd name="T29" fmla="*/ 60 h 96"/>
                <a:gd name="T30" fmla="*/ 74 w 83"/>
                <a:gd name="T31" fmla="*/ 76 h 96"/>
                <a:gd name="T32" fmla="*/ 74 w 83"/>
                <a:gd name="T33" fmla="*/ 77 h 96"/>
                <a:gd name="T34" fmla="*/ 79 w 83"/>
                <a:gd name="T35" fmla="*/ 76 h 96"/>
                <a:gd name="T36" fmla="*/ 75 w 83"/>
                <a:gd name="T37" fmla="*/ 84 h 96"/>
                <a:gd name="T38" fmla="*/ 69 w 83"/>
                <a:gd name="T39" fmla="*/ 80 h 96"/>
                <a:gd name="T40" fmla="*/ 70 w 83"/>
                <a:gd name="T41" fmla="*/ 73 h 96"/>
                <a:gd name="T42" fmla="*/ 62 w 83"/>
                <a:gd name="T43" fmla="*/ 75 h 96"/>
                <a:gd name="T44" fmla="*/ 68 w 83"/>
                <a:gd name="T45" fmla="*/ 81 h 96"/>
                <a:gd name="T46" fmla="*/ 66 w 83"/>
                <a:gd name="T47" fmla="*/ 92 h 96"/>
                <a:gd name="T48" fmla="*/ 54 w 83"/>
                <a:gd name="T49" fmla="*/ 88 h 96"/>
                <a:gd name="T50" fmla="*/ 43 w 83"/>
                <a:gd name="T51" fmla="*/ 85 h 96"/>
                <a:gd name="T52" fmla="*/ 11 w 83"/>
                <a:gd name="T53" fmla="*/ 30 h 96"/>
                <a:gd name="T54" fmla="*/ 20 w 83"/>
                <a:gd name="T55" fmla="*/ 76 h 96"/>
                <a:gd name="T56" fmla="*/ 19 w 83"/>
                <a:gd name="T57" fmla="*/ 89 h 96"/>
                <a:gd name="T58" fmla="*/ 17 w 83"/>
                <a:gd name="T59" fmla="*/ 83 h 96"/>
                <a:gd name="T60" fmla="*/ 15 w 83"/>
                <a:gd name="T61" fmla="*/ 79 h 96"/>
                <a:gd name="T62" fmla="*/ 9 w 83"/>
                <a:gd name="T63" fmla="*/ 69 h 96"/>
                <a:gd name="T64" fmla="*/ 6 w 83"/>
                <a:gd name="T65" fmla="*/ 58 h 96"/>
                <a:gd name="T66" fmla="*/ 4 w 83"/>
                <a:gd name="T67" fmla="*/ 48 h 96"/>
                <a:gd name="T68" fmla="*/ 1 w 83"/>
                <a:gd name="T69" fmla="*/ 35 h 96"/>
                <a:gd name="T70" fmla="*/ 1 w 83"/>
                <a:gd name="T71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96">
                  <a:moveTo>
                    <a:pt x="1" y="20"/>
                  </a:moveTo>
                  <a:cubicBezTo>
                    <a:pt x="0" y="17"/>
                    <a:pt x="1" y="14"/>
                    <a:pt x="3" y="11"/>
                  </a:cubicBezTo>
                  <a:cubicBezTo>
                    <a:pt x="3" y="10"/>
                    <a:pt x="3" y="10"/>
                    <a:pt x="4" y="9"/>
                  </a:cubicBezTo>
                  <a:cubicBezTo>
                    <a:pt x="8" y="9"/>
                    <a:pt x="11" y="7"/>
                    <a:pt x="12" y="3"/>
                  </a:cubicBezTo>
                  <a:cubicBezTo>
                    <a:pt x="13" y="2"/>
                    <a:pt x="13" y="0"/>
                    <a:pt x="15" y="0"/>
                  </a:cubicBezTo>
                  <a:cubicBezTo>
                    <a:pt x="17" y="0"/>
                    <a:pt x="18" y="2"/>
                    <a:pt x="19" y="3"/>
                  </a:cubicBezTo>
                  <a:cubicBezTo>
                    <a:pt x="23" y="9"/>
                    <a:pt x="22" y="15"/>
                    <a:pt x="23" y="22"/>
                  </a:cubicBezTo>
                  <a:cubicBezTo>
                    <a:pt x="23" y="24"/>
                    <a:pt x="23" y="26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7"/>
                    <a:pt x="24" y="43"/>
                    <a:pt x="26" y="49"/>
                  </a:cubicBezTo>
                  <a:cubicBezTo>
                    <a:pt x="27" y="54"/>
                    <a:pt x="31" y="54"/>
                    <a:pt x="35" y="55"/>
                  </a:cubicBezTo>
                  <a:cubicBezTo>
                    <a:pt x="36" y="55"/>
                    <a:pt x="36" y="56"/>
                    <a:pt x="37" y="56"/>
                  </a:cubicBezTo>
                  <a:cubicBezTo>
                    <a:pt x="38" y="58"/>
                    <a:pt x="41" y="59"/>
                    <a:pt x="44" y="58"/>
                  </a:cubicBezTo>
                  <a:cubicBezTo>
                    <a:pt x="48" y="57"/>
                    <a:pt x="53" y="58"/>
                    <a:pt x="57" y="55"/>
                  </a:cubicBezTo>
                  <a:cubicBezTo>
                    <a:pt x="60" y="50"/>
                    <a:pt x="65" y="47"/>
                    <a:pt x="67" y="41"/>
                  </a:cubicBezTo>
                  <a:cubicBezTo>
                    <a:pt x="68" y="40"/>
                    <a:pt x="69" y="40"/>
                    <a:pt x="70" y="39"/>
                  </a:cubicBezTo>
                  <a:cubicBezTo>
                    <a:pt x="73" y="38"/>
                    <a:pt x="76" y="37"/>
                    <a:pt x="77" y="42"/>
                  </a:cubicBezTo>
                  <a:cubicBezTo>
                    <a:pt x="78" y="43"/>
                    <a:pt x="81" y="43"/>
                    <a:pt x="82" y="44"/>
                  </a:cubicBezTo>
                  <a:cubicBezTo>
                    <a:pt x="83" y="45"/>
                    <a:pt x="83" y="45"/>
                    <a:pt x="83" y="46"/>
                  </a:cubicBezTo>
                  <a:cubicBezTo>
                    <a:pt x="83" y="47"/>
                    <a:pt x="82" y="47"/>
                    <a:pt x="81" y="47"/>
                  </a:cubicBezTo>
                  <a:cubicBezTo>
                    <a:pt x="79" y="47"/>
                    <a:pt x="82" y="47"/>
                    <a:pt x="81" y="48"/>
                  </a:cubicBezTo>
                  <a:cubicBezTo>
                    <a:pt x="82" y="50"/>
                    <a:pt x="83" y="52"/>
                    <a:pt x="83" y="55"/>
                  </a:cubicBezTo>
                  <a:cubicBezTo>
                    <a:pt x="83" y="56"/>
                    <a:pt x="82" y="57"/>
                    <a:pt x="80" y="57"/>
                  </a:cubicBezTo>
                  <a:cubicBezTo>
                    <a:pt x="79" y="58"/>
                    <a:pt x="78" y="57"/>
                    <a:pt x="78" y="56"/>
                  </a:cubicBezTo>
                  <a:cubicBezTo>
                    <a:pt x="77" y="54"/>
                    <a:pt x="76" y="54"/>
                    <a:pt x="74" y="52"/>
                  </a:cubicBezTo>
                  <a:cubicBezTo>
                    <a:pt x="76" y="55"/>
                    <a:pt x="79" y="57"/>
                    <a:pt x="78" y="59"/>
                  </a:cubicBezTo>
                  <a:cubicBezTo>
                    <a:pt x="77" y="61"/>
                    <a:pt x="73" y="59"/>
                    <a:pt x="71" y="59"/>
                  </a:cubicBezTo>
                  <a:cubicBezTo>
                    <a:pt x="69" y="59"/>
                    <a:pt x="69" y="57"/>
                    <a:pt x="70" y="56"/>
                  </a:cubicBezTo>
                  <a:cubicBezTo>
                    <a:pt x="69" y="57"/>
                    <a:pt x="70" y="58"/>
                    <a:pt x="69" y="59"/>
                  </a:cubicBezTo>
                  <a:cubicBezTo>
                    <a:pt x="69" y="60"/>
                    <a:pt x="68" y="60"/>
                    <a:pt x="69" y="60"/>
                  </a:cubicBezTo>
                  <a:cubicBezTo>
                    <a:pt x="71" y="61"/>
                    <a:pt x="73" y="64"/>
                    <a:pt x="75" y="67"/>
                  </a:cubicBezTo>
                  <a:cubicBezTo>
                    <a:pt x="76" y="70"/>
                    <a:pt x="77" y="73"/>
                    <a:pt x="74" y="76"/>
                  </a:cubicBezTo>
                  <a:cubicBezTo>
                    <a:pt x="73" y="77"/>
                    <a:pt x="74" y="78"/>
                    <a:pt x="73" y="79"/>
                  </a:cubicBezTo>
                  <a:cubicBezTo>
                    <a:pt x="74" y="78"/>
                    <a:pt x="74" y="77"/>
                    <a:pt x="74" y="77"/>
                  </a:cubicBezTo>
                  <a:cubicBezTo>
                    <a:pt x="75" y="75"/>
                    <a:pt x="75" y="74"/>
                    <a:pt x="77" y="74"/>
                  </a:cubicBezTo>
                  <a:cubicBezTo>
                    <a:pt x="78" y="74"/>
                    <a:pt x="79" y="75"/>
                    <a:pt x="79" y="76"/>
                  </a:cubicBezTo>
                  <a:cubicBezTo>
                    <a:pt x="80" y="77"/>
                    <a:pt x="79" y="78"/>
                    <a:pt x="78" y="79"/>
                  </a:cubicBezTo>
                  <a:cubicBezTo>
                    <a:pt x="77" y="81"/>
                    <a:pt x="76" y="82"/>
                    <a:pt x="75" y="84"/>
                  </a:cubicBezTo>
                  <a:cubicBezTo>
                    <a:pt x="74" y="85"/>
                    <a:pt x="73" y="87"/>
                    <a:pt x="71" y="86"/>
                  </a:cubicBezTo>
                  <a:cubicBezTo>
                    <a:pt x="69" y="85"/>
                    <a:pt x="66" y="83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8" y="77"/>
                    <a:pt x="67" y="75"/>
                    <a:pt x="70" y="73"/>
                  </a:cubicBezTo>
                  <a:cubicBezTo>
                    <a:pt x="71" y="72"/>
                    <a:pt x="70" y="70"/>
                    <a:pt x="69" y="69"/>
                  </a:cubicBezTo>
                  <a:cubicBezTo>
                    <a:pt x="68" y="74"/>
                    <a:pt x="67" y="76"/>
                    <a:pt x="62" y="75"/>
                  </a:cubicBezTo>
                  <a:cubicBezTo>
                    <a:pt x="65" y="76"/>
                    <a:pt x="66" y="78"/>
                    <a:pt x="69" y="79"/>
                  </a:cubicBezTo>
                  <a:cubicBezTo>
                    <a:pt x="69" y="80"/>
                    <a:pt x="69" y="81"/>
                    <a:pt x="68" y="81"/>
                  </a:cubicBezTo>
                  <a:cubicBezTo>
                    <a:pt x="64" y="82"/>
                    <a:pt x="65" y="85"/>
                    <a:pt x="66" y="87"/>
                  </a:cubicBezTo>
                  <a:cubicBezTo>
                    <a:pt x="67" y="89"/>
                    <a:pt x="69" y="91"/>
                    <a:pt x="66" y="92"/>
                  </a:cubicBezTo>
                  <a:cubicBezTo>
                    <a:pt x="64" y="93"/>
                    <a:pt x="63" y="96"/>
                    <a:pt x="60" y="93"/>
                  </a:cubicBezTo>
                  <a:cubicBezTo>
                    <a:pt x="58" y="91"/>
                    <a:pt x="56" y="90"/>
                    <a:pt x="54" y="88"/>
                  </a:cubicBezTo>
                  <a:cubicBezTo>
                    <a:pt x="52" y="86"/>
                    <a:pt x="49" y="86"/>
                    <a:pt x="46" y="87"/>
                  </a:cubicBezTo>
                  <a:cubicBezTo>
                    <a:pt x="44" y="87"/>
                    <a:pt x="43" y="86"/>
                    <a:pt x="43" y="85"/>
                  </a:cubicBezTo>
                  <a:cubicBezTo>
                    <a:pt x="32" y="74"/>
                    <a:pt x="26" y="60"/>
                    <a:pt x="18" y="48"/>
                  </a:cubicBezTo>
                  <a:cubicBezTo>
                    <a:pt x="14" y="42"/>
                    <a:pt x="13" y="36"/>
                    <a:pt x="11" y="30"/>
                  </a:cubicBezTo>
                  <a:cubicBezTo>
                    <a:pt x="8" y="37"/>
                    <a:pt x="12" y="44"/>
                    <a:pt x="13" y="51"/>
                  </a:cubicBezTo>
                  <a:cubicBezTo>
                    <a:pt x="15" y="60"/>
                    <a:pt x="18" y="68"/>
                    <a:pt x="20" y="76"/>
                  </a:cubicBezTo>
                  <a:cubicBezTo>
                    <a:pt x="21" y="80"/>
                    <a:pt x="23" y="83"/>
                    <a:pt x="22" y="88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18" y="86"/>
                    <a:pt x="18" y="84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6" y="82"/>
                    <a:pt x="16" y="80"/>
                    <a:pt x="15" y="79"/>
                  </a:cubicBezTo>
                  <a:cubicBezTo>
                    <a:pt x="14" y="77"/>
                    <a:pt x="13" y="75"/>
                    <a:pt x="11" y="72"/>
                  </a:cubicBezTo>
                  <a:cubicBezTo>
                    <a:pt x="11" y="71"/>
                    <a:pt x="10" y="70"/>
                    <a:pt x="9" y="69"/>
                  </a:cubicBezTo>
                  <a:cubicBezTo>
                    <a:pt x="9" y="67"/>
                    <a:pt x="8" y="64"/>
                    <a:pt x="7" y="63"/>
                  </a:cubicBezTo>
                  <a:cubicBezTo>
                    <a:pt x="5" y="61"/>
                    <a:pt x="7" y="60"/>
                    <a:pt x="6" y="58"/>
                  </a:cubicBezTo>
                  <a:cubicBezTo>
                    <a:pt x="5" y="58"/>
                    <a:pt x="4" y="57"/>
                    <a:pt x="5" y="56"/>
                  </a:cubicBezTo>
                  <a:cubicBezTo>
                    <a:pt x="7" y="53"/>
                    <a:pt x="5" y="51"/>
                    <a:pt x="4" y="48"/>
                  </a:cubicBezTo>
                  <a:cubicBezTo>
                    <a:pt x="2" y="47"/>
                    <a:pt x="4" y="45"/>
                    <a:pt x="3" y="44"/>
                  </a:cubicBezTo>
                  <a:cubicBezTo>
                    <a:pt x="1" y="41"/>
                    <a:pt x="1" y="38"/>
                    <a:pt x="1" y="35"/>
                  </a:cubicBezTo>
                  <a:cubicBezTo>
                    <a:pt x="0" y="33"/>
                    <a:pt x="0" y="31"/>
                    <a:pt x="1" y="29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0" y="25"/>
                    <a:pt x="0" y="22"/>
                    <a:pt x="1" y="20"/>
                  </a:cubicBezTo>
                  <a:close/>
                </a:path>
              </a:pathLst>
            </a:custGeom>
            <a:solidFill>
              <a:srgbClr val="B5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4" name="Freeform 162"/>
            <p:cNvSpPr/>
            <p:nvPr/>
          </p:nvSpPr>
          <p:spPr bwMode="auto">
            <a:xfrm>
              <a:off x="6769100" y="3670301"/>
              <a:ext cx="417513" cy="255588"/>
            </a:xfrm>
            <a:custGeom>
              <a:avLst/>
              <a:gdLst>
                <a:gd name="T0" fmla="*/ 31 w 111"/>
                <a:gd name="T1" fmla="*/ 46 h 68"/>
                <a:gd name="T2" fmla="*/ 24 w 111"/>
                <a:gd name="T3" fmla="*/ 42 h 68"/>
                <a:gd name="T4" fmla="*/ 13 w 111"/>
                <a:gd name="T5" fmla="*/ 37 h 68"/>
                <a:gd name="T6" fmla="*/ 11 w 111"/>
                <a:gd name="T7" fmla="*/ 36 h 68"/>
                <a:gd name="T8" fmla="*/ 8 w 111"/>
                <a:gd name="T9" fmla="*/ 33 h 68"/>
                <a:gd name="T10" fmla="*/ 3 w 111"/>
                <a:gd name="T11" fmla="*/ 31 h 68"/>
                <a:gd name="T12" fmla="*/ 2 w 111"/>
                <a:gd name="T13" fmla="*/ 27 h 68"/>
                <a:gd name="T14" fmla="*/ 3 w 111"/>
                <a:gd name="T15" fmla="*/ 16 h 68"/>
                <a:gd name="T16" fmla="*/ 16 w 111"/>
                <a:gd name="T17" fmla="*/ 0 h 68"/>
                <a:gd name="T18" fmla="*/ 23 w 111"/>
                <a:gd name="T19" fmla="*/ 0 h 68"/>
                <a:gd name="T20" fmla="*/ 30 w 111"/>
                <a:gd name="T21" fmla="*/ 5 h 68"/>
                <a:gd name="T22" fmla="*/ 37 w 111"/>
                <a:gd name="T23" fmla="*/ 9 h 68"/>
                <a:gd name="T24" fmla="*/ 42 w 111"/>
                <a:gd name="T25" fmla="*/ 10 h 68"/>
                <a:gd name="T26" fmla="*/ 48 w 111"/>
                <a:gd name="T27" fmla="*/ 18 h 68"/>
                <a:gd name="T28" fmla="*/ 41 w 111"/>
                <a:gd name="T29" fmla="*/ 18 h 68"/>
                <a:gd name="T30" fmla="*/ 40 w 111"/>
                <a:gd name="T31" fmla="*/ 25 h 68"/>
                <a:gd name="T32" fmla="*/ 43 w 111"/>
                <a:gd name="T33" fmla="*/ 33 h 68"/>
                <a:gd name="T34" fmla="*/ 50 w 111"/>
                <a:gd name="T35" fmla="*/ 38 h 68"/>
                <a:gd name="T36" fmla="*/ 51 w 111"/>
                <a:gd name="T37" fmla="*/ 39 h 68"/>
                <a:gd name="T38" fmla="*/ 65 w 111"/>
                <a:gd name="T39" fmla="*/ 45 h 68"/>
                <a:gd name="T40" fmla="*/ 91 w 111"/>
                <a:gd name="T41" fmla="*/ 53 h 68"/>
                <a:gd name="T42" fmla="*/ 103 w 111"/>
                <a:gd name="T43" fmla="*/ 55 h 68"/>
                <a:gd name="T44" fmla="*/ 109 w 111"/>
                <a:gd name="T45" fmla="*/ 57 h 68"/>
                <a:gd name="T46" fmla="*/ 111 w 111"/>
                <a:gd name="T47" fmla="*/ 59 h 68"/>
                <a:gd name="T48" fmla="*/ 110 w 111"/>
                <a:gd name="T49" fmla="*/ 61 h 68"/>
                <a:gd name="T50" fmla="*/ 99 w 111"/>
                <a:gd name="T51" fmla="*/ 65 h 68"/>
                <a:gd name="T52" fmla="*/ 95 w 111"/>
                <a:gd name="T53" fmla="*/ 67 h 68"/>
                <a:gd name="T54" fmla="*/ 90 w 111"/>
                <a:gd name="T55" fmla="*/ 65 h 68"/>
                <a:gd name="T56" fmla="*/ 86 w 111"/>
                <a:gd name="T57" fmla="*/ 61 h 68"/>
                <a:gd name="T58" fmla="*/ 88 w 111"/>
                <a:gd name="T59" fmla="*/ 63 h 68"/>
                <a:gd name="T60" fmla="*/ 90 w 111"/>
                <a:gd name="T61" fmla="*/ 67 h 68"/>
                <a:gd name="T62" fmla="*/ 86 w 111"/>
                <a:gd name="T63" fmla="*/ 68 h 68"/>
                <a:gd name="T64" fmla="*/ 82 w 111"/>
                <a:gd name="T65" fmla="*/ 66 h 68"/>
                <a:gd name="T66" fmla="*/ 64 w 111"/>
                <a:gd name="T67" fmla="*/ 61 h 68"/>
                <a:gd name="T68" fmla="*/ 62 w 111"/>
                <a:gd name="T69" fmla="*/ 59 h 68"/>
                <a:gd name="T70" fmla="*/ 56 w 111"/>
                <a:gd name="T71" fmla="*/ 56 h 68"/>
                <a:gd name="T72" fmla="*/ 52 w 111"/>
                <a:gd name="T73" fmla="*/ 55 h 68"/>
                <a:gd name="T74" fmla="*/ 44 w 111"/>
                <a:gd name="T75" fmla="*/ 52 h 68"/>
                <a:gd name="T76" fmla="*/ 40 w 111"/>
                <a:gd name="T77" fmla="*/ 50 h 68"/>
                <a:gd name="T78" fmla="*/ 31 w 111"/>
                <a:gd name="T7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68">
                  <a:moveTo>
                    <a:pt x="31" y="46"/>
                  </a:moveTo>
                  <a:cubicBezTo>
                    <a:pt x="29" y="44"/>
                    <a:pt x="26" y="44"/>
                    <a:pt x="24" y="42"/>
                  </a:cubicBezTo>
                  <a:cubicBezTo>
                    <a:pt x="20" y="41"/>
                    <a:pt x="17" y="38"/>
                    <a:pt x="13" y="37"/>
                  </a:cubicBezTo>
                  <a:cubicBezTo>
                    <a:pt x="12" y="37"/>
                    <a:pt x="12" y="37"/>
                    <a:pt x="11" y="36"/>
                  </a:cubicBezTo>
                  <a:cubicBezTo>
                    <a:pt x="10" y="36"/>
                    <a:pt x="9" y="35"/>
                    <a:pt x="8" y="33"/>
                  </a:cubicBezTo>
                  <a:cubicBezTo>
                    <a:pt x="6" y="33"/>
                    <a:pt x="5" y="32"/>
                    <a:pt x="3" y="31"/>
                  </a:cubicBezTo>
                  <a:cubicBezTo>
                    <a:pt x="2" y="30"/>
                    <a:pt x="1" y="28"/>
                    <a:pt x="2" y="27"/>
                  </a:cubicBezTo>
                  <a:cubicBezTo>
                    <a:pt x="3" y="23"/>
                    <a:pt x="5" y="20"/>
                    <a:pt x="3" y="16"/>
                  </a:cubicBezTo>
                  <a:cubicBezTo>
                    <a:pt x="0" y="10"/>
                    <a:pt x="9" y="0"/>
                    <a:pt x="16" y="0"/>
                  </a:cubicBezTo>
                  <a:cubicBezTo>
                    <a:pt x="18" y="0"/>
                    <a:pt x="21" y="0"/>
                    <a:pt x="23" y="0"/>
                  </a:cubicBezTo>
                  <a:cubicBezTo>
                    <a:pt x="26" y="0"/>
                    <a:pt x="29" y="1"/>
                    <a:pt x="30" y="5"/>
                  </a:cubicBezTo>
                  <a:cubicBezTo>
                    <a:pt x="32" y="7"/>
                    <a:pt x="33" y="10"/>
                    <a:pt x="37" y="9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4" y="12"/>
                    <a:pt x="48" y="14"/>
                    <a:pt x="48" y="18"/>
                  </a:cubicBezTo>
                  <a:cubicBezTo>
                    <a:pt x="46" y="22"/>
                    <a:pt x="44" y="17"/>
                    <a:pt x="41" y="18"/>
                  </a:cubicBezTo>
                  <a:cubicBezTo>
                    <a:pt x="42" y="20"/>
                    <a:pt x="40" y="23"/>
                    <a:pt x="40" y="25"/>
                  </a:cubicBezTo>
                  <a:cubicBezTo>
                    <a:pt x="40" y="28"/>
                    <a:pt x="42" y="30"/>
                    <a:pt x="43" y="33"/>
                  </a:cubicBezTo>
                  <a:cubicBezTo>
                    <a:pt x="45" y="36"/>
                    <a:pt x="48" y="36"/>
                    <a:pt x="50" y="38"/>
                  </a:cubicBezTo>
                  <a:cubicBezTo>
                    <a:pt x="51" y="38"/>
                    <a:pt x="51" y="39"/>
                    <a:pt x="51" y="39"/>
                  </a:cubicBezTo>
                  <a:cubicBezTo>
                    <a:pt x="55" y="42"/>
                    <a:pt x="60" y="44"/>
                    <a:pt x="65" y="45"/>
                  </a:cubicBezTo>
                  <a:cubicBezTo>
                    <a:pt x="74" y="47"/>
                    <a:pt x="83" y="49"/>
                    <a:pt x="91" y="53"/>
                  </a:cubicBezTo>
                  <a:cubicBezTo>
                    <a:pt x="95" y="54"/>
                    <a:pt x="99" y="55"/>
                    <a:pt x="103" y="55"/>
                  </a:cubicBezTo>
                  <a:cubicBezTo>
                    <a:pt x="105" y="56"/>
                    <a:pt x="107" y="56"/>
                    <a:pt x="109" y="57"/>
                  </a:cubicBezTo>
                  <a:cubicBezTo>
                    <a:pt x="110" y="57"/>
                    <a:pt x="111" y="58"/>
                    <a:pt x="111" y="59"/>
                  </a:cubicBezTo>
                  <a:cubicBezTo>
                    <a:pt x="111" y="60"/>
                    <a:pt x="111" y="61"/>
                    <a:pt x="110" y="61"/>
                  </a:cubicBezTo>
                  <a:cubicBezTo>
                    <a:pt x="105" y="60"/>
                    <a:pt x="102" y="63"/>
                    <a:pt x="99" y="65"/>
                  </a:cubicBezTo>
                  <a:cubicBezTo>
                    <a:pt x="98" y="66"/>
                    <a:pt x="96" y="67"/>
                    <a:pt x="95" y="67"/>
                  </a:cubicBezTo>
                  <a:cubicBezTo>
                    <a:pt x="93" y="68"/>
                    <a:pt x="91" y="68"/>
                    <a:pt x="90" y="65"/>
                  </a:cubicBezTo>
                  <a:cubicBezTo>
                    <a:pt x="90" y="63"/>
                    <a:pt x="88" y="62"/>
                    <a:pt x="86" y="61"/>
                  </a:cubicBezTo>
                  <a:cubicBezTo>
                    <a:pt x="86" y="63"/>
                    <a:pt x="87" y="62"/>
                    <a:pt x="88" y="63"/>
                  </a:cubicBezTo>
                  <a:cubicBezTo>
                    <a:pt x="90" y="64"/>
                    <a:pt x="90" y="65"/>
                    <a:pt x="90" y="67"/>
                  </a:cubicBezTo>
                  <a:cubicBezTo>
                    <a:pt x="89" y="68"/>
                    <a:pt x="88" y="68"/>
                    <a:pt x="86" y="68"/>
                  </a:cubicBezTo>
                  <a:cubicBezTo>
                    <a:pt x="85" y="67"/>
                    <a:pt x="83" y="67"/>
                    <a:pt x="82" y="66"/>
                  </a:cubicBezTo>
                  <a:cubicBezTo>
                    <a:pt x="76" y="63"/>
                    <a:pt x="70" y="62"/>
                    <a:pt x="64" y="61"/>
                  </a:cubicBezTo>
                  <a:cubicBezTo>
                    <a:pt x="63" y="61"/>
                    <a:pt x="62" y="60"/>
                    <a:pt x="62" y="59"/>
                  </a:cubicBezTo>
                  <a:cubicBezTo>
                    <a:pt x="60" y="59"/>
                    <a:pt x="58" y="58"/>
                    <a:pt x="56" y="56"/>
                  </a:cubicBezTo>
                  <a:cubicBezTo>
                    <a:pt x="55" y="56"/>
                    <a:pt x="53" y="56"/>
                    <a:pt x="52" y="55"/>
                  </a:cubicBezTo>
                  <a:cubicBezTo>
                    <a:pt x="50" y="53"/>
                    <a:pt x="46" y="54"/>
                    <a:pt x="44" y="52"/>
                  </a:cubicBezTo>
                  <a:cubicBezTo>
                    <a:pt x="42" y="51"/>
                    <a:pt x="41" y="51"/>
                    <a:pt x="40" y="50"/>
                  </a:cubicBezTo>
                  <a:cubicBezTo>
                    <a:pt x="38" y="47"/>
                    <a:pt x="34" y="48"/>
                    <a:pt x="31" y="46"/>
                  </a:cubicBezTo>
                  <a:close/>
                </a:path>
              </a:pathLst>
            </a:custGeom>
            <a:solidFill>
              <a:srgbClr val="FED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5" name="Freeform 163"/>
            <p:cNvSpPr/>
            <p:nvPr/>
          </p:nvSpPr>
          <p:spPr bwMode="auto">
            <a:xfrm>
              <a:off x="7016750" y="4284663"/>
              <a:ext cx="312738" cy="153988"/>
            </a:xfrm>
            <a:custGeom>
              <a:avLst/>
              <a:gdLst>
                <a:gd name="T0" fmla="*/ 0 w 83"/>
                <a:gd name="T1" fmla="*/ 10 h 41"/>
                <a:gd name="T2" fmla="*/ 14 w 83"/>
                <a:gd name="T3" fmla="*/ 1 h 41"/>
                <a:gd name="T4" fmla="*/ 24 w 83"/>
                <a:gd name="T5" fmla="*/ 1 h 41"/>
                <a:gd name="T6" fmla="*/ 27 w 83"/>
                <a:gd name="T7" fmla="*/ 0 h 41"/>
                <a:gd name="T8" fmla="*/ 41 w 83"/>
                <a:gd name="T9" fmla="*/ 2 h 41"/>
                <a:gd name="T10" fmla="*/ 44 w 83"/>
                <a:gd name="T11" fmla="*/ 6 h 41"/>
                <a:gd name="T12" fmla="*/ 45 w 83"/>
                <a:gd name="T13" fmla="*/ 8 h 41"/>
                <a:gd name="T14" fmla="*/ 44 w 83"/>
                <a:gd name="T15" fmla="*/ 20 h 41"/>
                <a:gd name="T16" fmla="*/ 53 w 83"/>
                <a:gd name="T17" fmla="*/ 17 h 41"/>
                <a:gd name="T18" fmla="*/ 57 w 83"/>
                <a:gd name="T19" fmla="*/ 18 h 41"/>
                <a:gd name="T20" fmla="*/ 59 w 83"/>
                <a:gd name="T21" fmla="*/ 17 h 41"/>
                <a:gd name="T22" fmla="*/ 60 w 83"/>
                <a:gd name="T23" fmla="*/ 17 h 41"/>
                <a:gd name="T24" fmla="*/ 59 w 83"/>
                <a:gd name="T25" fmla="*/ 17 h 41"/>
                <a:gd name="T26" fmla="*/ 54 w 83"/>
                <a:gd name="T27" fmla="*/ 13 h 41"/>
                <a:gd name="T28" fmla="*/ 56 w 83"/>
                <a:gd name="T29" fmla="*/ 10 h 41"/>
                <a:gd name="T30" fmla="*/ 66 w 83"/>
                <a:gd name="T31" fmla="*/ 3 h 41"/>
                <a:gd name="T32" fmla="*/ 71 w 83"/>
                <a:gd name="T33" fmla="*/ 3 h 41"/>
                <a:gd name="T34" fmla="*/ 74 w 83"/>
                <a:gd name="T35" fmla="*/ 4 h 41"/>
                <a:gd name="T36" fmla="*/ 76 w 83"/>
                <a:gd name="T37" fmla="*/ 10 h 41"/>
                <a:gd name="T38" fmla="*/ 76 w 83"/>
                <a:gd name="T39" fmla="*/ 12 h 41"/>
                <a:gd name="T40" fmla="*/ 75 w 83"/>
                <a:gd name="T41" fmla="*/ 16 h 41"/>
                <a:gd name="T42" fmla="*/ 75 w 83"/>
                <a:gd name="T43" fmla="*/ 27 h 41"/>
                <a:gd name="T44" fmla="*/ 83 w 83"/>
                <a:gd name="T45" fmla="*/ 32 h 41"/>
                <a:gd name="T46" fmla="*/ 83 w 83"/>
                <a:gd name="T47" fmla="*/ 33 h 41"/>
                <a:gd name="T48" fmla="*/ 76 w 83"/>
                <a:gd name="T49" fmla="*/ 33 h 41"/>
                <a:gd name="T50" fmla="*/ 81 w 83"/>
                <a:gd name="T51" fmla="*/ 36 h 41"/>
                <a:gd name="T52" fmla="*/ 81 w 83"/>
                <a:gd name="T53" fmla="*/ 38 h 41"/>
                <a:gd name="T54" fmla="*/ 71 w 83"/>
                <a:gd name="T55" fmla="*/ 40 h 41"/>
                <a:gd name="T56" fmla="*/ 58 w 83"/>
                <a:gd name="T57" fmla="*/ 38 h 41"/>
                <a:gd name="T58" fmla="*/ 34 w 83"/>
                <a:gd name="T59" fmla="*/ 40 h 41"/>
                <a:gd name="T60" fmla="*/ 33 w 83"/>
                <a:gd name="T61" fmla="*/ 39 h 41"/>
                <a:gd name="T62" fmla="*/ 34 w 83"/>
                <a:gd name="T63" fmla="*/ 34 h 41"/>
                <a:gd name="T64" fmla="*/ 36 w 83"/>
                <a:gd name="T65" fmla="*/ 31 h 41"/>
                <a:gd name="T66" fmla="*/ 35 w 83"/>
                <a:gd name="T67" fmla="*/ 31 h 41"/>
                <a:gd name="T68" fmla="*/ 23 w 83"/>
                <a:gd name="T69" fmla="*/ 33 h 41"/>
                <a:gd name="T70" fmla="*/ 18 w 83"/>
                <a:gd name="T71" fmla="*/ 33 h 41"/>
                <a:gd name="T72" fmla="*/ 14 w 83"/>
                <a:gd name="T73" fmla="*/ 34 h 41"/>
                <a:gd name="T74" fmla="*/ 11 w 83"/>
                <a:gd name="T75" fmla="*/ 33 h 41"/>
                <a:gd name="T76" fmla="*/ 12 w 83"/>
                <a:gd name="T77" fmla="*/ 23 h 41"/>
                <a:gd name="T78" fmla="*/ 16 w 83"/>
                <a:gd name="T79" fmla="*/ 21 h 41"/>
                <a:gd name="T80" fmla="*/ 21 w 83"/>
                <a:gd name="T81" fmla="*/ 20 h 41"/>
                <a:gd name="T82" fmla="*/ 21 w 83"/>
                <a:gd name="T83" fmla="*/ 18 h 41"/>
                <a:gd name="T84" fmla="*/ 16 w 83"/>
                <a:gd name="T85" fmla="*/ 19 h 41"/>
                <a:gd name="T86" fmla="*/ 10 w 83"/>
                <a:gd name="T87" fmla="*/ 18 h 41"/>
                <a:gd name="T88" fmla="*/ 0 w 83"/>
                <a:gd name="T8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41">
                  <a:moveTo>
                    <a:pt x="0" y="10"/>
                  </a:moveTo>
                  <a:cubicBezTo>
                    <a:pt x="2" y="4"/>
                    <a:pt x="5" y="1"/>
                    <a:pt x="14" y="1"/>
                  </a:cubicBezTo>
                  <a:cubicBezTo>
                    <a:pt x="17" y="1"/>
                    <a:pt x="21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32" y="0"/>
                    <a:pt x="36" y="0"/>
                    <a:pt x="41" y="2"/>
                  </a:cubicBezTo>
                  <a:cubicBezTo>
                    <a:pt x="42" y="4"/>
                    <a:pt x="42" y="5"/>
                    <a:pt x="44" y="6"/>
                  </a:cubicBezTo>
                  <a:cubicBezTo>
                    <a:pt x="45" y="6"/>
                    <a:pt x="46" y="7"/>
                    <a:pt x="45" y="8"/>
                  </a:cubicBezTo>
                  <a:cubicBezTo>
                    <a:pt x="43" y="11"/>
                    <a:pt x="45" y="16"/>
                    <a:pt x="44" y="20"/>
                  </a:cubicBezTo>
                  <a:cubicBezTo>
                    <a:pt x="47" y="20"/>
                    <a:pt x="50" y="19"/>
                    <a:pt x="53" y="17"/>
                  </a:cubicBezTo>
                  <a:cubicBezTo>
                    <a:pt x="54" y="17"/>
                    <a:pt x="56" y="18"/>
                    <a:pt x="57" y="18"/>
                  </a:cubicBezTo>
                  <a:cubicBezTo>
                    <a:pt x="58" y="19"/>
                    <a:pt x="59" y="18"/>
                    <a:pt x="59" y="17"/>
                  </a:cubicBezTo>
                  <a:cubicBezTo>
                    <a:pt x="60" y="17"/>
                    <a:pt x="59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7" y="17"/>
                    <a:pt x="55" y="15"/>
                    <a:pt x="54" y="13"/>
                  </a:cubicBezTo>
                  <a:cubicBezTo>
                    <a:pt x="53" y="11"/>
                    <a:pt x="54" y="9"/>
                    <a:pt x="56" y="10"/>
                  </a:cubicBezTo>
                  <a:cubicBezTo>
                    <a:pt x="61" y="11"/>
                    <a:pt x="63" y="6"/>
                    <a:pt x="66" y="3"/>
                  </a:cubicBezTo>
                  <a:cubicBezTo>
                    <a:pt x="68" y="3"/>
                    <a:pt x="70" y="3"/>
                    <a:pt x="71" y="3"/>
                  </a:cubicBezTo>
                  <a:cubicBezTo>
                    <a:pt x="72" y="3"/>
                    <a:pt x="73" y="4"/>
                    <a:pt x="74" y="4"/>
                  </a:cubicBezTo>
                  <a:cubicBezTo>
                    <a:pt x="75" y="6"/>
                    <a:pt x="75" y="8"/>
                    <a:pt x="76" y="10"/>
                  </a:cubicBezTo>
                  <a:cubicBezTo>
                    <a:pt x="76" y="10"/>
                    <a:pt x="76" y="11"/>
                    <a:pt x="76" y="12"/>
                  </a:cubicBezTo>
                  <a:cubicBezTo>
                    <a:pt x="75" y="13"/>
                    <a:pt x="74" y="14"/>
                    <a:pt x="75" y="16"/>
                  </a:cubicBezTo>
                  <a:cubicBezTo>
                    <a:pt x="77" y="20"/>
                    <a:pt x="75" y="24"/>
                    <a:pt x="75" y="27"/>
                  </a:cubicBezTo>
                  <a:cubicBezTo>
                    <a:pt x="77" y="29"/>
                    <a:pt x="82" y="26"/>
                    <a:pt x="83" y="32"/>
                  </a:cubicBezTo>
                  <a:cubicBezTo>
                    <a:pt x="83" y="32"/>
                    <a:pt x="83" y="32"/>
                    <a:pt x="83" y="33"/>
                  </a:cubicBezTo>
                  <a:cubicBezTo>
                    <a:pt x="80" y="34"/>
                    <a:pt x="78" y="32"/>
                    <a:pt x="76" y="33"/>
                  </a:cubicBezTo>
                  <a:cubicBezTo>
                    <a:pt x="78" y="33"/>
                    <a:pt x="80" y="33"/>
                    <a:pt x="81" y="36"/>
                  </a:cubicBezTo>
                  <a:cubicBezTo>
                    <a:pt x="81" y="36"/>
                    <a:pt x="81" y="37"/>
                    <a:pt x="81" y="38"/>
                  </a:cubicBezTo>
                  <a:cubicBezTo>
                    <a:pt x="78" y="41"/>
                    <a:pt x="74" y="39"/>
                    <a:pt x="71" y="40"/>
                  </a:cubicBezTo>
                  <a:cubicBezTo>
                    <a:pt x="67" y="39"/>
                    <a:pt x="62" y="39"/>
                    <a:pt x="58" y="38"/>
                  </a:cubicBezTo>
                  <a:cubicBezTo>
                    <a:pt x="50" y="37"/>
                    <a:pt x="42" y="38"/>
                    <a:pt x="34" y="40"/>
                  </a:cubicBezTo>
                  <a:cubicBezTo>
                    <a:pt x="34" y="40"/>
                    <a:pt x="34" y="40"/>
                    <a:pt x="33" y="39"/>
                  </a:cubicBezTo>
                  <a:cubicBezTo>
                    <a:pt x="33" y="37"/>
                    <a:pt x="35" y="36"/>
                    <a:pt x="34" y="34"/>
                  </a:cubicBezTo>
                  <a:cubicBezTo>
                    <a:pt x="33" y="33"/>
                    <a:pt x="34" y="32"/>
                    <a:pt x="36" y="31"/>
                  </a:cubicBezTo>
                  <a:cubicBezTo>
                    <a:pt x="36" y="31"/>
                    <a:pt x="35" y="31"/>
                    <a:pt x="35" y="31"/>
                  </a:cubicBezTo>
                  <a:cubicBezTo>
                    <a:pt x="33" y="30"/>
                    <a:pt x="25" y="32"/>
                    <a:pt x="23" y="33"/>
                  </a:cubicBezTo>
                  <a:cubicBezTo>
                    <a:pt x="21" y="33"/>
                    <a:pt x="20" y="34"/>
                    <a:pt x="18" y="33"/>
                  </a:cubicBezTo>
                  <a:cubicBezTo>
                    <a:pt x="17" y="33"/>
                    <a:pt x="15" y="32"/>
                    <a:pt x="14" y="34"/>
                  </a:cubicBezTo>
                  <a:cubicBezTo>
                    <a:pt x="13" y="34"/>
                    <a:pt x="11" y="34"/>
                    <a:pt x="11" y="33"/>
                  </a:cubicBezTo>
                  <a:cubicBezTo>
                    <a:pt x="12" y="29"/>
                    <a:pt x="11" y="26"/>
                    <a:pt x="12" y="23"/>
                  </a:cubicBezTo>
                  <a:cubicBezTo>
                    <a:pt x="13" y="20"/>
                    <a:pt x="14" y="21"/>
                    <a:pt x="16" y="21"/>
                  </a:cubicBezTo>
                  <a:cubicBezTo>
                    <a:pt x="18" y="21"/>
                    <a:pt x="20" y="22"/>
                    <a:pt x="21" y="20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19" y="17"/>
                    <a:pt x="18" y="18"/>
                    <a:pt x="16" y="19"/>
                  </a:cubicBezTo>
                  <a:cubicBezTo>
                    <a:pt x="14" y="20"/>
                    <a:pt x="11" y="20"/>
                    <a:pt x="10" y="18"/>
                  </a:cubicBezTo>
                  <a:cubicBezTo>
                    <a:pt x="7" y="14"/>
                    <a:pt x="3" y="13"/>
                    <a:pt x="0" y="1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6" name="Freeform 164"/>
            <p:cNvSpPr/>
            <p:nvPr/>
          </p:nvSpPr>
          <p:spPr bwMode="auto">
            <a:xfrm>
              <a:off x="6764338" y="2273301"/>
              <a:ext cx="444500" cy="531813"/>
            </a:xfrm>
            <a:custGeom>
              <a:avLst/>
              <a:gdLst>
                <a:gd name="T0" fmla="*/ 94 w 118"/>
                <a:gd name="T1" fmla="*/ 7 h 141"/>
                <a:gd name="T2" fmla="*/ 98 w 118"/>
                <a:gd name="T3" fmla="*/ 15 h 141"/>
                <a:gd name="T4" fmla="*/ 100 w 118"/>
                <a:gd name="T5" fmla="*/ 12 h 141"/>
                <a:gd name="T6" fmla="*/ 101 w 118"/>
                <a:gd name="T7" fmla="*/ 9 h 141"/>
                <a:gd name="T8" fmla="*/ 109 w 118"/>
                <a:gd name="T9" fmla="*/ 3 h 141"/>
                <a:gd name="T10" fmla="*/ 113 w 118"/>
                <a:gd name="T11" fmla="*/ 3 h 141"/>
                <a:gd name="T12" fmla="*/ 118 w 118"/>
                <a:gd name="T13" fmla="*/ 6 h 141"/>
                <a:gd name="T14" fmla="*/ 114 w 118"/>
                <a:gd name="T15" fmla="*/ 9 h 141"/>
                <a:gd name="T16" fmla="*/ 106 w 118"/>
                <a:gd name="T17" fmla="*/ 16 h 141"/>
                <a:gd name="T18" fmla="*/ 98 w 118"/>
                <a:gd name="T19" fmla="*/ 38 h 141"/>
                <a:gd name="T20" fmla="*/ 94 w 118"/>
                <a:gd name="T21" fmla="*/ 42 h 141"/>
                <a:gd name="T22" fmla="*/ 70 w 118"/>
                <a:gd name="T23" fmla="*/ 43 h 141"/>
                <a:gd name="T24" fmla="*/ 60 w 118"/>
                <a:gd name="T25" fmla="*/ 48 h 141"/>
                <a:gd name="T26" fmla="*/ 51 w 118"/>
                <a:gd name="T27" fmla="*/ 55 h 141"/>
                <a:gd name="T28" fmla="*/ 41 w 118"/>
                <a:gd name="T29" fmla="*/ 63 h 141"/>
                <a:gd name="T30" fmla="*/ 23 w 118"/>
                <a:gd name="T31" fmla="*/ 88 h 141"/>
                <a:gd name="T32" fmla="*/ 20 w 118"/>
                <a:gd name="T33" fmla="*/ 92 h 141"/>
                <a:gd name="T34" fmla="*/ 12 w 118"/>
                <a:gd name="T35" fmla="*/ 100 h 141"/>
                <a:gd name="T36" fmla="*/ 8 w 118"/>
                <a:gd name="T37" fmla="*/ 109 h 141"/>
                <a:gd name="T38" fmla="*/ 7 w 118"/>
                <a:gd name="T39" fmla="*/ 125 h 141"/>
                <a:gd name="T40" fmla="*/ 4 w 118"/>
                <a:gd name="T41" fmla="*/ 137 h 141"/>
                <a:gd name="T42" fmla="*/ 1 w 118"/>
                <a:gd name="T43" fmla="*/ 139 h 141"/>
                <a:gd name="T44" fmla="*/ 3 w 118"/>
                <a:gd name="T45" fmla="*/ 131 h 141"/>
                <a:gd name="T46" fmla="*/ 3 w 118"/>
                <a:gd name="T47" fmla="*/ 124 h 141"/>
                <a:gd name="T48" fmla="*/ 3 w 118"/>
                <a:gd name="T49" fmla="*/ 123 h 141"/>
                <a:gd name="T50" fmla="*/ 3 w 118"/>
                <a:gd name="T51" fmla="*/ 115 h 141"/>
                <a:gd name="T52" fmla="*/ 8 w 118"/>
                <a:gd name="T53" fmla="*/ 100 h 141"/>
                <a:gd name="T54" fmla="*/ 10 w 118"/>
                <a:gd name="T55" fmla="*/ 95 h 141"/>
                <a:gd name="T56" fmla="*/ 13 w 118"/>
                <a:gd name="T57" fmla="*/ 90 h 141"/>
                <a:gd name="T58" fmla="*/ 14 w 118"/>
                <a:gd name="T59" fmla="*/ 86 h 141"/>
                <a:gd name="T60" fmla="*/ 14 w 118"/>
                <a:gd name="T61" fmla="*/ 86 h 141"/>
                <a:gd name="T62" fmla="*/ 17 w 118"/>
                <a:gd name="T63" fmla="*/ 82 h 141"/>
                <a:gd name="T64" fmla="*/ 19 w 118"/>
                <a:gd name="T65" fmla="*/ 79 h 141"/>
                <a:gd name="T66" fmla="*/ 21 w 118"/>
                <a:gd name="T67" fmla="*/ 74 h 141"/>
                <a:gd name="T68" fmla="*/ 28 w 118"/>
                <a:gd name="T69" fmla="*/ 66 h 141"/>
                <a:gd name="T70" fmla="*/ 31 w 118"/>
                <a:gd name="T71" fmla="*/ 62 h 141"/>
                <a:gd name="T72" fmla="*/ 35 w 118"/>
                <a:gd name="T73" fmla="*/ 59 h 141"/>
                <a:gd name="T74" fmla="*/ 42 w 118"/>
                <a:gd name="T75" fmla="*/ 47 h 141"/>
                <a:gd name="T76" fmla="*/ 43 w 118"/>
                <a:gd name="T77" fmla="*/ 46 h 141"/>
                <a:gd name="T78" fmla="*/ 45 w 118"/>
                <a:gd name="T79" fmla="*/ 45 h 141"/>
                <a:gd name="T80" fmla="*/ 58 w 118"/>
                <a:gd name="T81" fmla="*/ 36 h 141"/>
                <a:gd name="T82" fmla="*/ 72 w 118"/>
                <a:gd name="T83" fmla="*/ 24 h 141"/>
                <a:gd name="T84" fmla="*/ 85 w 118"/>
                <a:gd name="T85" fmla="*/ 13 h 141"/>
                <a:gd name="T86" fmla="*/ 94 w 118"/>
                <a:gd name="T87" fmla="*/ 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41">
                  <a:moveTo>
                    <a:pt x="94" y="7"/>
                  </a:moveTo>
                  <a:cubicBezTo>
                    <a:pt x="96" y="9"/>
                    <a:pt x="99" y="11"/>
                    <a:pt x="98" y="15"/>
                  </a:cubicBezTo>
                  <a:cubicBezTo>
                    <a:pt x="102" y="14"/>
                    <a:pt x="102" y="14"/>
                    <a:pt x="100" y="12"/>
                  </a:cubicBezTo>
                  <a:cubicBezTo>
                    <a:pt x="100" y="11"/>
                    <a:pt x="99" y="9"/>
                    <a:pt x="101" y="9"/>
                  </a:cubicBezTo>
                  <a:cubicBezTo>
                    <a:pt x="106" y="10"/>
                    <a:pt x="108" y="5"/>
                    <a:pt x="109" y="3"/>
                  </a:cubicBezTo>
                  <a:cubicBezTo>
                    <a:pt x="111" y="0"/>
                    <a:pt x="112" y="2"/>
                    <a:pt x="113" y="3"/>
                  </a:cubicBezTo>
                  <a:cubicBezTo>
                    <a:pt x="114" y="4"/>
                    <a:pt x="116" y="5"/>
                    <a:pt x="118" y="6"/>
                  </a:cubicBezTo>
                  <a:cubicBezTo>
                    <a:pt x="118" y="9"/>
                    <a:pt x="115" y="9"/>
                    <a:pt x="114" y="9"/>
                  </a:cubicBezTo>
                  <a:cubicBezTo>
                    <a:pt x="110" y="10"/>
                    <a:pt x="108" y="12"/>
                    <a:pt x="106" y="16"/>
                  </a:cubicBezTo>
                  <a:cubicBezTo>
                    <a:pt x="103" y="23"/>
                    <a:pt x="99" y="30"/>
                    <a:pt x="98" y="38"/>
                  </a:cubicBezTo>
                  <a:cubicBezTo>
                    <a:pt x="98" y="40"/>
                    <a:pt x="96" y="41"/>
                    <a:pt x="94" y="42"/>
                  </a:cubicBezTo>
                  <a:cubicBezTo>
                    <a:pt x="86" y="42"/>
                    <a:pt x="78" y="41"/>
                    <a:pt x="70" y="43"/>
                  </a:cubicBezTo>
                  <a:cubicBezTo>
                    <a:pt x="66" y="44"/>
                    <a:pt x="63" y="45"/>
                    <a:pt x="60" y="48"/>
                  </a:cubicBezTo>
                  <a:cubicBezTo>
                    <a:pt x="57" y="50"/>
                    <a:pt x="54" y="53"/>
                    <a:pt x="51" y="55"/>
                  </a:cubicBezTo>
                  <a:cubicBezTo>
                    <a:pt x="46" y="56"/>
                    <a:pt x="43" y="60"/>
                    <a:pt x="41" y="63"/>
                  </a:cubicBezTo>
                  <a:cubicBezTo>
                    <a:pt x="34" y="70"/>
                    <a:pt x="26" y="78"/>
                    <a:pt x="23" y="88"/>
                  </a:cubicBezTo>
                  <a:cubicBezTo>
                    <a:pt x="23" y="90"/>
                    <a:pt x="22" y="91"/>
                    <a:pt x="20" y="92"/>
                  </a:cubicBezTo>
                  <a:cubicBezTo>
                    <a:pt x="15" y="92"/>
                    <a:pt x="13" y="95"/>
                    <a:pt x="12" y="100"/>
                  </a:cubicBezTo>
                  <a:cubicBezTo>
                    <a:pt x="12" y="103"/>
                    <a:pt x="10" y="106"/>
                    <a:pt x="8" y="109"/>
                  </a:cubicBezTo>
                  <a:cubicBezTo>
                    <a:pt x="6" y="114"/>
                    <a:pt x="7" y="120"/>
                    <a:pt x="7" y="125"/>
                  </a:cubicBezTo>
                  <a:cubicBezTo>
                    <a:pt x="6" y="129"/>
                    <a:pt x="6" y="133"/>
                    <a:pt x="4" y="137"/>
                  </a:cubicBezTo>
                  <a:cubicBezTo>
                    <a:pt x="4" y="138"/>
                    <a:pt x="3" y="141"/>
                    <a:pt x="1" y="139"/>
                  </a:cubicBezTo>
                  <a:cubicBezTo>
                    <a:pt x="1" y="137"/>
                    <a:pt x="2" y="134"/>
                    <a:pt x="3" y="131"/>
                  </a:cubicBezTo>
                  <a:cubicBezTo>
                    <a:pt x="5" y="129"/>
                    <a:pt x="0" y="126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2" y="121"/>
                    <a:pt x="2" y="118"/>
                    <a:pt x="3" y="115"/>
                  </a:cubicBezTo>
                  <a:cubicBezTo>
                    <a:pt x="4" y="110"/>
                    <a:pt x="6" y="105"/>
                    <a:pt x="8" y="100"/>
                  </a:cubicBezTo>
                  <a:cubicBezTo>
                    <a:pt x="10" y="99"/>
                    <a:pt x="10" y="97"/>
                    <a:pt x="10" y="95"/>
                  </a:cubicBezTo>
                  <a:cubicBezTo>
                    <a:pt x="11" y="94"/>
                    <a:pt x="12" y="92"/>
                    <a:pt x="13" y="90"/>
                  </a:cubicBezTo>
                  <a:cubicBezTo>
                    <a:pt x="14" y="89"/>
                    <a:pt x="13" y="87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5" y="85"/>
                    <a:pt x="15" y="83"/>
                    <a:pt x="17" y="82"/>
                  </a:cubicBezTo>
                  <a:cubicBezTo>
                    <a:pt x="18" y="81"/>
                    <a:pt x="18" y="80"/>
                    <a:pt x="19" y="79"/>
                  </a:cubicBezTo>
                  <a:cubicBezTo>
                    <a:pt x="20" y="78"/>
                    <a:pt x="20" y="76"/>
                    <a:pt x="21" y="74"/>
                  </a:cubicBezTo>
                  <a:cubicBezTo>
                    <a:pt x="24" y="72"/>
                    <a:pt x="26" y="69"/>
                    <a:pt x="28" y="66"/>
                  </a:cubicBezTo>
                  <a:cubicBezTo>
                    <a:pt x="29" y="64"/>
                    <a:pt x="30" y="62"/>
                    <a:pt x="31" y="62"/>
                  </a:cubicBezTo>
                  <a:cubicBezTo>
                    <a:pt x="32" y="61"/>
                    <a:pt x="33" y="60"/>
                    <a:pt x="35" y="59"/>
                  </a:cubicBezTo>
                  <a:cubicBezTo>
                    <a:pt x="37" y="55"/>
                    <a:pt x="39" y="51"/>
                    <a:pt x="42" y="47"/>
                  </a:cubicBezTo>
                  <a:cubicBezTo>
                    <a:pt x="42" y="47"/>
                    <a:pt x="43" y="47"/>
                    <a:pt x="43" y="46"/>
                  </a:cubicBezTo>
                  <a:cubicBezTo>
                    <a:pt x="43" y="46"/>
                    <a:pt x="44" y="45"/>
                    <a:pt x="45" y="45"/>
                  </a:cubicBezTo>
                  <a:cubicBezTo>
                    <a:pt x="50" y="43"/>
                    <a:pt x="53" y="38"/>
                    <a:pt x="58" y="36"/>
                  </a:cubicBezTo>
                  <a:cubicBezTo>
                    <a:pt x="62" y="31"/>
                    <a:pt x="67" y="28"/>
                    <a:pt x="72" y="24"/>
                  </a:cubicBezTo>
                  <a:cubicBezTo>
                    <a:pt x="76" y="21"/>
                    <a:pt x="82" y="18"/>
                    <a:pt x="85" y="13"/>
                  </a:cubicBezTo>
                  <a:cubicBezTo>
                    <a:pt x="87" y="10"/>
                    <a:pt x="91" y="9"/>
                    <a:pt x="94" y="7"/>
                  </a:cubicBezTo>
                  <a:close/>
                </a:path>
              </a:pathLst>
            </a:custGeom>
            <a:solidFill>
              <a:srgbClr val="DB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7" name="Freeform 165"/>
            <p:cNvSpPr/>
            <p:nvPr/>
          </p:nvSpPr>
          <p:spPr bwMode="auto">
            <a:xfrm>
              <a:off x="7104063" y="4144963"/>
              <a:ext cx="252413" cy="158750"/>
            </a:xfrm>
            <a:custGeom>
              <a:avLst/>
              <a:gdLst>
                <a:gd name="T0" fmla="*/ 18 w 67"/>
                <a:gd name="T1" fmla="*/ 41 h 42"/>
                <a:gd name="T2" fmla="*/ 4 w 67"/>
                <a:gd name="T3" fmla="*/ 38 h 42"/>
                <a:gd name="T4" fmla="*/ 1 w 67"/>
                <a:gd name="T5" fmla="*/ 35 h 42"/>
                <a:gd name="T6" fmla="*/ 2 w 67"/>
                <a:gd name="T7" fmla="*/ 26 h 42"/>
                <a:gd name="T8" fmla="*/ 3 w 67"/>
                <a:gd name="T9" fmla="*/ 21 h 42"/>
                <a:gd name="T10" fmla="*/ 13 w 67"/>
                <a:gd name="T11" fmla="*/ 9 h 42"/>
                <a:gd name="T12" fmla="*/ 21 w 67"/>
                <a:gd name="T13" fmla="*/ 9 h 42"/>
                <a:gd name="T14" fmla="*/ 28 w 67"/>
                <a:gd name="T15" fmla="*/ 9 h 42"/>
                <a:gd name="T16" fmla="*/ 33 w 67"/>
                <a:gd name="T17" fmla="*/ 7 h 42"/>
                <a:gd name="T18" fmla="*/ 40 w 67"/>
                <a:gd name="T19" fmla="*/ 6 h 42"/>
                <a:gd name="T20" fmla="*/ 40 w 67"/>
                <a:gd name="T21" fmla="*/ 6 h 42"/>
                <a:gd name="T22" fmla="*/ 46 w 67"/>
                <a:gd name="T23" fmla="*/ 5 h 42"/>
                <a:gd name="T24" fmla="*/ 51 w 67"/>
                <a:gd name="T25" fmla="*/ 5 h 42"/>
                <a:gd name="T26" fmla="*/ 60 w 67"/>
                <a:gd name="T27" fmla="*/ 5 h 42"/>
                <a:gd name="T28" fmla="*/ 63 w 67"/>
                <a:gd name="T29" fmla="*/ 2 h 42"/>
                <a:gd name="T30" fmla="*/ 64 w 67"/>
                <a:gd name="T31" fmla="*/ 0 h 42"/>
                <a:gd name="T32" fmla="*/ 65 w 67"/>
                <a:gd name="T33" fmla="*/ 6 h 42"/>
                <a:gd name="T34" fmla="*/ 64 w 67"/>
                <a:gd name="T35" fmla="*/ 9 h 42"/>
                <a:gd name="T36" fmla="*/ 52 w 67"/>
                <a:gd name="T37" fmla="*/ 14 h 42"/>
                <a:gd name="T38" fmla="*/ 42 w 67"/>
                <a:gd name="T39" fmla="*/ 16 h 42"/>
                <a:gd name="T40" fmla="*/ 37 w 67"/>
                <a:gd name="T41" fmla="*/ 20 h 42"/>
                <a:gd name="T42" fmla="*/ 41 w 67"/>
                <a:gd name="T43" fmla="*/ 26 h 42"/>
                <a:gd name="T44" fmla="*/ 47 w 67"/>
                <a:gd name="T45" fmla="*/ 30 h 42"/>
                <a:gd name="T46" fmla="*/ 50 w 67"/>
                <a:gd name="T47" fmla="*/ 33 h 42"/>
                <a:gd name="T48" fmla="*/ 67 w 67"/>
                <a:gd name="T49" fmla="*/ 37 h 42"/>
                <a:gd name="T50" fmla="*/ 64 w 67"/>
                <a:gd name="T51" fmla="*/ 38 h 42"/>
                <a:gd name="T52" fmla="*/ 63 w 67"/>
                <a:gd name="T53" fmla="*/ 38 h 42"/>
                <a:gd name="T54" fmla="*/ 59 w 67"/>
                <a:gd name="T55" fmla="*/ 39 h 42"/>
                <a:gd name="T56" fmla="*/ 50 w 67"/>
                <a:gd name="T57" fmla="*/ 39 h 42"/>
                <a:gd name="T58" fmla="*/ 45 w 67"/>
                <a:gd name="T59" fmla="*/ 40 h 42"/>
                <a:gd name="T60" fmla="*/ 43 w 67"/>
                <a:gd name="T61" fmla="*/ 40 h 42"/>
                <a:gd name="T62" fmla="*/ 41 w 67"/>
                <a:gd name="T63" fmla="*/ 40 h 42"/>
                <a:gd name="T64" fmla="*/ 38 w 67"/>
                <a:gd name="T65" fmla="*/ 41 h 42"/>
                <a:gd name="T66" fmla="*/ 35 w 67"/>
                <a:gd name="T67" fmla="*/ 41 h 42"/>
                <a:gd name="T68" fmla="*/ 29 w 67"/>
                <a:gd name="T69" fmla="*/ 42 h 42"/>
                <a:gd name="T70" fmla="*/ 22 w 67"/>
                <a:gd name="T71" fmla="*/ 41 h 42"/>
                <a:gd name="T72" fmla="*/ 21 w 67"/>
                <a:gd name="T73" fmla="*/ 42 h 42"/>
                <a:gd name="T74" fmla="*/ 18 w 67"/>
                <a:gd name="T75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42">
                  <a:moveTo>
                    <a:pt x="18" y="41"/>
                  </a:moveTo>
                  <a:cubicBezTo>
                    <a:pt x="14" y="38"/>
                    <a:pt x="9" y="38"/>
                    <a:pt x="4" y="38"/>
                  </a:cubicBezTo>
                  <a:cubicBezTo>
                    <a:pt x="2" y="38"/>
                    <a:pt x="1" y="36"/>
                    <a:pt x="1" y="35"/>
                  </a:cubicBezTo>
                  <a:cubicBezTo>
                    <a:pt x="0" y="32"/>
                    <a:pt x="1" y="29"/>
                    <a:pt x="2" y="26"/>
                  </a:cubicBezTo>
                  <a:cubicBezTo>
                    <a:pt x="3" y="25"/>
                    <a:pt x="2" y="22"/>
                    <a:pt x="3" y="21"/>
                  </a:cubicBezTo>
                  <a:cubicBezTo>
                    <a:pt x="5" y="16"/>
                    <a:pt x="6" y="10"/>
                    <a:pt x="13" y="9"/>
                  </a:cubicBezTo>
                  <a:cubicBezTo>
                    <a:pt x="16" y="9"/>
                    <a:pt x="18" y="9"/>
                    <a:pt x="21" y="9"/>
                  </a:cubicBezTo>
                  <a:cubicBezTo>
                    <a:pt x="23" y="8"/>
                    <a:pt x="26" y="8"/>
                    <a:pt x="28" y="9"/>
                  </a:cubicBezTo>
                  <a:cubicBezTo>
                    <a:pt x="29" y="8"/>
                    <a:pt x="31" y="8"/>
                    <a:pt x="33" y="7"/>
                  </a:cubicBezTo>
                  <a:cubicBezTo>
                    <a:pt x="35" y="6"/>
                    <a:pt x="38" y="7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5"/>
                    <a:pt x="44" y="7"/>
                    <a:pt x="46" y="5"/>
                  </a:cubicBezTo>
                  <a:cubicBezTo>
                    <a:pt x="48" y="5"/>
                    <a:pt x="49" y="5"/>
                    <a:pt x="51" y="5"/>
                  </a:cubicBezTo>
                  <a:cubicBezTo>
                    <a:pt x="54" y="4"/>
                    <a:pt x="57" y="5"/>
                    <a:pt x="60" y="5"/>
                  </a:cubicBezTo>
                  <a:cubicBezTo>
                    <a:pt x="62" y="5"/>
                    <a:pt x="63" y="4"/>
                    <a:pt x="63" y="2"/>
                  </a:cubicBezTo>
                  <a:cubicBezTo>
                    <a:pt x="63" y="2"/>
                    <a:pt x="63" y="1"/>
                    <a:pt x="64" y="0"/>
                  </a:cubicBezTo>
                  <a:cubicBezTo>
                    <a:pt x="66" y="2"/>
                    <a:pt x="66" y="4"/>
                    <a:pt x="65" y="6"/>
                  </a:cubicBezTo>
                  <a:cubicBezTo>
                    <a:pt x="66" y="8"/>
                    <a:pt x="65" y="8"/>
                    <a:pt x="64" y="9"/>
                  </a:cubicBezTo>
                  <a:cubicBezTo>
                    <a:pt x="60" y="11"/>
                    <a:pt x="55" y="11"/>
                    <a:pt x="52" y="14"/>
                  </a:cubicBezTo>
                  <a:cubicBezTo>
                    <a:pt x="49" y="16"/>
                    <a:pt x="46" y="16"/>
                    <a:pt x="42" y="16"/>
                  </a:cubicBezTo>
                  <a:cubicBezTo>
                    <a:pt x="40" y="17"/>
                    <a:pt x="38" y="17"/>
                    <a:pt x="37" y="20"/>
                  </a:cubicBezTo>
                  <a:cubicBezTo>
                    <a:pt x="37" y="23"/>
                    <a:pt x="39" y="24"/>
                    <a:pt x="41" y="26"/>
                  </a:cubicBezTo>
                  <a:cubicBezTo>
                    <a:pt x="43" y="27"/>
                    <a:pt x="46" y="27"/>
                    <a:pt x="47" y="30"/>
                  </a:cubicBezTo>
                  <a:cubicBezTo>
                    <a:pt x="47" y="32"/>
                    <a:pt x="49" y="33"/>
                    <a:pt x="50" y="33"/>
                  </a:cubicBezTo>
                  <a:cubicBezTo>
                    <a:pt x="56" y="34"/>
                    <a:pt x="62" y="35"/>
                    <a:pt x="67" y="37"/>
                  </a:cubicBezTo>
                  <a:cubicBezTo>
                    <a:pt x="66" y="38"/>
                    <a:pt x="65" y="38"/>
                    <a:pt x="64" y="38"/>
                  </a:cubicBezTo>
                  <a:cubicBezTo>
                    <a:pt x="64" y="38"/>
                    <a:pt x="64" y="38"/>
                    <a:pt x="63" y="38"/>
                  </a:cubicBezTo>
                  <a:cubicBezTo>
                    <a:pt x="62" y="38"/>
                    <a:pt x="60" y="38"/>
                    <a:pt x="59" y="39"/>
                  </a:cubicBezTo>
                  <a:cubicBezTo>
                    <a:pt x="56" y="40"/>
                    <a:pt x="53" y="40"/>
                    <a:pt x="50" y="39"/>
                  </a:cubicBezTo>
                  <a:cubicBezTo>
                    <a:pt x="48" y="39"/>
                    <a:pt x="47" y="39"/>
                    <a:pt x="45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2" y="40"/>
                    <a:pt x="42" y="40"/>
                    <a:pt x="41" y="40"/>
                  </a:cubicBezTo>
                  <a:cubicBezTo>
                    <a:pt x="40" y="40"/>
                    <a:pt x="39" y="40"/>
                    <a:pt x="38" y="41"/>
                  </a:cubicBezTo>
                  <a:cubicBezTo>
                    <a:pt x="37" y="41"/>
                    <a:pt x="36" y="41"/>
                    <a:pt x="35" y="41"/>
                  </a:cubicBezTo>
                  <a:cubicBezTo>
                    <a:pt x="33" y="41"/>
                    <a:pt x="31" y="41"/>
                    <a:pt x="29" y="42"/>
                  </a:cubicBezTo>
                  <a:cubicBezTo>
                    <a:pt x="26" y="41"/>
                    <a:pt x="24" y="40"/>
                    <a:pt x="22" y="41"/>
                  </a:cubicBezTo>
                  <a:cubicBezTo>
                    <a:pt x="21" y="41"/>
                    <a:pt x="21" y="41"/>
                    <a:pt x="21" y="42"/>
                  </a:cubicBezTo>
                  <a:cubicBezTo>
                    <a:pt x="20" y="42"/>
                    <a:pt x="19" y="42"/>
                    <a:pt x="18" y="41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8" name="Freeform 166"/>
            <p:cNvSpPr/>
            <p:nvPr/>
          </p:nvSpPr>
          <p:spPr bwMode="auto">
            <a:xfrm>
              <a:off x="7008813" y="3887788"/>
              <a:ext cx="446088" cy="109538"/>
            </a:xfrm>
            <a:custGeom>
              <a:avLst/>
              <a:gdLst>
                <a:gd name="T0" fmla="*/ 0 w 118"/>
                <a:gd name="T1" fmla="*/ 3 h 29"/>
                <a:gd name="T2" fmla="*/ 10 w 118"/>
                <a:gd name="T3" fmla="*/ 4 h 29"/>
                <a:gd name="T4" fmla="*/ 25 w 118"/>
                <a:gd name="T5" fmla="*/ 9 h 29"/>
                <a:gd name="T6" fmla="*/ 21 w 118"/>
                <a:gd name="T7" fmla="*/ 1 h 29"/>
                <a:gd name="T8" fmla="*/ 28 w 118"/>
                <a:gd name="T9" fmla="*/ 8 h 29"/>
                <a:gd name="T10" fmla="*/ 34 w 118"/>
                <a:gd name="T11" fmla="*/ 7 h 29"/>
                <a:gd name="T12" fmla="*/ 39 w 118"/>
                <a:gd name="T13" fmla="*/ 2 h 29"/>
                <a:gd name="T14" fmla="*/ 44 w 118"/>
                <a:gd name="T15" fmla="*/ 2 h 29"/>
                <a:gd name="T16" fmla="*/ 47 w 118"/>
                <a:gd name="T17" fmla="*/ 1 h 29"/>
                <a:gd name="T18" fmla="*/ 49 w 118"/>
                <a:gd name="T19" fmla="*/ 1 h 29"/>
                <a:gd name="T20" fmla="*/ 53 w 118"/>
                <a:gd name="T21" fmla="*/ 1 h 29"/>
                <a:gd name="T22" fmla="*/ 55 w 118"/>
                <a:gd name="T23" fmla="*/ 2 h 29"/>
                <a:gd name="T24" fmla="*/ 106 w 118"/>
                <a:gd name="T25" fmla="*/ 8 h 29"/>
                <a:gd name="T26" fmla="*/ 109 w 118"/>
                <a:gd name="T27" fmla="*/ 8 h 29"/>
                <a:gd name="T28" fmla="*/ 111 w 118"/>
                <a:gd name="T29" fmla="*/ 10 h 29"/>
                <a:gd name="T30" fmla="*/ 111 w 118"/>
                <a:gd name="T31" fmla="*/ 13 h 29"/>
                <a:gd name="T32" fmla="*/ 108 w 118"/>
                <a:gd name="T33" fmla="*/ 13 h 29"/>
                <a:gd name="T34" fmla="*/ 106 w 118"/>
                <a:gd name="T35" fmla="*/ 13 h 29"/>
                <a:gd name="T36" fmla="*/ 114 w 118"/>
                <a:gd name="T37" fmla="*/ 12 h 29"/>
                <a:gd name="T38" fmla="*/ 116 w 118"/>
                <a:gd name="T39" fmla="*/ 11 h 29"/>
                <a:gd name="T40" fmla="*/ 116 w 118"/>
                <a:gd name="T41" fmla="*/ 18 h 29"/>
                <a:gd name="T42" fmla="*/ 113 w 118"/>
                <a:gd name="T43" fmla="*/ 20 h 29"/>
                <a:gd name="T44" fmla="*/ 107 w 118"/>
                <a:gd name="T45" fmla="*/ 21 h 29"/>
                <a:gd name="T46" fmla="*/ 109 w 118"/>
                <a:gd name="T47" fmla="*/ 25 h 29"/>
                <a:gd name="T48" fmla="*/ 99 w 118"/>
                <a:gd name="T49" fmla="*/ 27 h 29"/>
                <a:gd name="T50" fmla="*/ 93 w 118"/>
                <a:gd name="T51" fmla="*/ 28 h 29"/>
                <a:gd name="T52" fmla="*/ 92 w 118"/>
                <a:gd name="T53" fmla="*/ 27 h 29"/>
                <a:gd name="T54" fmla="*/ 79 w 118"/>
                <a:gd name="T55" fmla="*/ 22 h 29"/>
                <a:gd name="T56" fmla="*/ 63 w 118"/>
                <a:gd name="T57" fmla="*/ 20 h 29"/>
                <a:gd name="T58" fmla="*/ 59 w 118"/>
                <a:gd name="T59" fmla="*/ 20 h 29"/>
                <a:gd name="T60" fmla="*/ 50 w 118"/>
                <a:gd name="T61" fmla="*/ 19 h 29"/>
                <a:gd name="T62" fmla="*/ 27 w 118"/>
                <a:gd name="T63" fmla="*/ 13 h 29"/>
                <a:gd name="T64" fmla="*/ 25 w 118"/>
                <a:gd name="T65" fmla="*/ 12 h 29"/>
                <a:gd name="T66" fmla="*/ 21 w 118"/>
                <a:gd name="T67" fmla="*/ 11 h 29"/>
                <a:gd name="T68" fmla="*/ 15 w 118"/>
                <a:gd name="T69" fmla="*/ 9 h 29"/>
                <a:gd name="T70" fmla="*/ 9 w 118"/>
                <a:gd name="T71" fmla="*/ 6 h 29"/>
                <a:gd name="T72" fmla="*/ 2 w 118"/>
                <a:gd name="T73" fmla="*/ 4 h 29"/>
                <a:gd name="T74" fmla="*/ 0 w 118"/>
                <a:gd name="T7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29">
                  <a:moveTo>
                    <a:pt x="0" y="3"/>
                  </a:moveTo>
                  <a:cubicBezTo>
                    <a:pt x="4" y="0"/>
                    <a:pt x="6" y="4"/>
                    <a:pt x="10" y="4"/>
                  </a:cubicBezTo>
                  <a:cubicBezTo>
                    <a:pt x="15" y="4"/>
                    <a:pt x="19" y="9"/>
                    <a:pt x="25" y="9"/>
                  </a:cubicBezTo>
                  <a:cubicBezTo>
                    <a:pt x="26" y="5"/>
                    <a:pt x="18" y="6"/>
                    <a:pt x="21" y="1"/>
                  </a:cubicBezTo>
                  <a:cubicBezTo>
                    <a:pt x="23" y="4"/>
                    <a:pt x="27" y="3"/>
                    <a:pt x="28" y="8"/>
                  </a:cubicBezTo>
                  <a:cubicBezTo>
                    <a:pt x="28" y="10"/>
                    <a:pt x="32" y="8"/>
                    <a:pt x="34" y="7"/>
                  </a:cubicBezTo>
                  <a:cubicBezTo>
                    <a:pt x="36" y="6"/>
                    <a:pt x="38" y="4"/>
                    <a:pt x="39" y="2"/>
                  </a:cubicBezTo>
                  <a:cubicBezTo>
                    <a:pt x="40" y="1"/>
                    <a:pt x="43" y="1"/>
                    <a:pt x="44" y="2"/>
                  </a:cubicBezTo>
                  <a:cubicBezTo>
                    <a:pt x="46" y="3"/>
                    <a:pt x="46" y="2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2" y="1"/>
                    <a:pt x="53" y="1"/>
                  </a:cubicBezTo>
                  <a:cubicBezTo>
                    <a:pt x="54" y="2"/>
                    <a:pt x="54" y="2"/>
                    <a:pt x="55" y="2"/>
                  </a:cubicBezTo>
                  <a:cubicBezTo>
                    <a:pt x="72" y="6"/>
                    <a:pt x="89" y="9"/>
                    <a:pt x="106" y="8"/>
                  </a:cubicBezTo>
                  <a:cubicBezTo>
                    <a:pt x="107" y="8"/>
                    <a:pt x="108" y="8"/>
                    <a:pt x="109" y="8"/>
                  </a:cubicBezTo>
                  <a:cubicBezTo>
                    <a:pt x="110" y="9"/>
                    <a:pt x="110" y="9"/>
                    <a:pt x="111" y="10"/>
                  </a:cubicBezTo>
                  <a:cubicBezTo>
                    <a:pt x="111" y="11"/>
                    <a:pt x="112" y="12"/>
                    <a:pt x="111" y="13"/>
                  </a:cubicBezTo>
                  <a:cubicBezTo>
                    <a:pt x="110" y="14"/>
                    <a:pt x="109" y="13"/>
                    <a:pt x="108" y="13"/>
                  </a:cubicBezTo>
                  <a:cubicBezTo>
                    <a:pt x="108" y="13"/>
                    <a:pt x="107" y="12"/>
                    <a:pt x="106" y="13"/>
                  </a:cubicBezTo>
                  <a:cubicBezTo>
                    <a:pt x="109" y="14"/>
                    <a:pt x="112" y="14"/>
                    <a:pt x="114" y="12"/>
                  </a:cubicBezTo>
                  <a:cubicBezTo>
                    <a:pt x="115" y="11"/>
                    <a:pt x="116" y="10"/>
                    <a:pt x="116" y="11"/>
                  </a:cubicBezTo>
                  <a:cubicBezTo>
                    <a:pt x="118" y="14"/>
                    <a:pt x="116" y="16"/>
                    <a:pt x="116" y="18"/>
                  </a:cubicBezTo>
                  <a:cubicBezTo>
                    <a:pt x="116" y="20"/>
                    <a:pt x="114" y="20"/>
                    <a:pt x="113" y="20"/>
                  </a:cubicBezTo>
                  <a:cubicBezTo>
                    <a:pt x="111" y="19"/>
                    <a:pt x="109" y="20"/>
                    <a:pt x="107" y="21"/>
                  </a:cubicBezTo>
                  <a:cubicBezTo>
                    <a:pt x="108" y="22"/>
                    <a:pt x="111" y="22"/>
                    <a:pt x="109" y="25"/>
                  </a:cubicBezTo>
                  <a:cubicBezTo>
                    <a:pt x="106" y="26"/>
                    <a:pt x="102" y="26"/>
                    <a:pt x="99" y="27"/>
                  </a:cubicBezTo>
                  <a:cubicBezTo>
                    <a:pt x="97" y="27"/>
                    <a:pt x="95" y="29"/>
                    <a:pt x="93" y="28"/>
                  </a:cubicBezTo>
                  <a:cubicBezTo>
                    <a:pt x="93" y="28"/>
                    <a:pt x="92" y="27"/>
                    <a:pt x="92" y="27"/>
                  </a:cubicBezTo>
                  <a:cubicBezTo>
                    <a:pt x="88" y="26"/>
                    <a:pt x="82" y="26"/>
                    <a:pt x="79" y="22"/>
                  </a:cubicBezTo>
                  <a:cubicBezTo>
                    <a:pt x="74" y="22"/>
                    <a:pt x="69" y="20"/>
                    <a:pt x="63" y="20"/>
                  </a:cubicBezTo>
                  <a:cubicBezTo>
                    <a:pt x="62" y="19"/>
                    <a:pt x="60" y="21"/>
                    <a:pt x="59" y="20"/>
                  </a:cubicBezTo>
                  <a:cubicBezTo>
                    <a:pt x="56" y="19"/>
                    <a:pt x="53" y="20"/>
                    <a:pt x="50" y="19"/>
                  </a:cubicBezTo>
                  <a:cubicBezTo>
                    <a:pt x="42" y="18"/>
                    <a:pt x="35" y="14"/>
                    <a:pt x="27" y="13"/>
                  </a:cubicBezTo>
                  <a:cubicBezTo>
                    <a:pt x="26" y="13"/>
                    <a:pt x="26" y="12"/>
                    <a:pt x="25" y="12"/>
                  </a:cubicBezTo>
                  <a:cubicBezTo>
                    <a:pt x="24" y="12"/>
                    <a:pt x="22" y="12"/>
                    <a:pt x="21" y="11"/>
                  </a:cubicBezTo>
                  <a:cubicBezTo>
                    <a:pt x="19" y="10"/>
                    <a:pt x="17" y="10"/>
                    <a:pt x="15" y="9"/>
                  </a:cubicBezTo>
                  <a:cubicBezTo>
                    <a:pt x="13" y="8"/>
                    <a:pt x="11" y="7"/>
                    <a:pt x="9" y="6"/>
                  </a:cubicBezTo>
                  <a:cubicBezTo>
                    <a:pt x="7" y="5"/>
                    <a:pt x="4" y="5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19" name="Freeform 167"/>
            <p:cNvSpPr/>
            <p:nvPr/>
          </p:nvSpPr>
          <p:spPr bwMode="auto">
            <a:xfrm>
              <a:off x="6742113" y="2617788"/>
              <a:ext cx="128588" cy="398463"/>
            </a:xfrm>
            <a:custGeom>
              <a:avLst/>
              <a:gdLst>
                <a:gd name="T0" fmla="*/ 7 w 34"/>
                <a:gd name="T1" fmla="*/ 48 h 106"/>
                <a:gd name="T2" fmla="*/ 11 w 34"/>
                <a:gd name="T3" fmla="*/ 35 h 106"/>
                <a:gd name="T4" fmla="*/ 12 w 34"/>
                <a:gd name="T5" fmla="*/ 22 h 106"/>
                <a:gd name="T6" fmla="*/ 13 w 34"/>
                <a:gd name="T7" fmla="*/ 18 h 106"/>
                <a:gd name="T8" fmla="*/ 17 w 34"/>
                <a:gd name="T9" fmla="*/ 7 h 106"/>
                <a:gd name="T10" fmla="*/ 26 w 34"/>
                <a:gd name="T11" fmla="*/ 0 h 106"/>
                <a:gd name="T12" fmla="*/ 28 w 34"/>
                <a:gd name="T13" fmla="*/ 4 h 106"/>
                <a:gd name="T14" fmla="*/ 32 w 34"/>
                <a:gd name="T15" fmla="*/ 10 h 106"/>
                <a:gd name="T16" fmla="*/ 34 w 34"/>
                <a:gd name="T17" fmla="*/ 12 h 106"/>
                <a:gd name="T18" fmla="*/ 29 w 34"/>
                <a:gd name="T19" fmla="*/ 19 h 106"/>
                <a:gd name="T20" fmla="*/ 18 w 34"/>
                <a:gd name="T21" fmla="*/ 44 h 106"/>
                <a:gd name="T22" fmla="*/ 17 w 34"/>
                <a:gd name="T23" fmla="*/ 50 h 106"/>
                <a:gd name="T24" fmla="*/ 22 w 34"/>
                <a:gd name="T25" fmla="*/ 57 h 106"/>
                <a:gd name="T26" fmla="*/ 29 w 34"/>
                <a:gd name="T27" fmla="*/ 63 h 106"/>
                <a:gd name="T28" fmla="*/ 30 w 34"/>
                <a:gd name="T29" fmla="*/ 66 h 106"/>
                <a:gd name="T30" fmla="*/ 33 w 34"/>
                <a:gd name="T31" fmla="*/ 75 h 106"/>
                <a:gd name="T32" fmla="*/ 32 w 34"/>
                <a:gd name="T33" fmla="*/ 92 h 106"/>
                <a:gd name="T34" fmla="*/ 31 w 34"/>
                <a:gd name="T35" fmla="*/ 106 h 106"/>
                <a:gd name="T36" fmla="*/ 26 w 34"/>
                <a:gd name="T37" fmla="*/ 101 h 106"/>
                <a:gd name="T38" fmla="*/ 26 w 34"/>
                <a:gd name="T39" fmla="*/ 99 h 106"/>
                <a:gd name="T40" fmla="*/ 26 w 34"/>
                <a:gd name="T41" fmla="*/ 89 h 106"/>
                <a:gd name="T42" fmla="*/ 26 w 34"/>
                <a:gd name="T43" fmla="*/ 78 h 106"/>
                <a:gd name="T44" fmla="*/ 24 w 34"/>
                <a:gd name="T45" fmla="*/ 71 h 106"/>
                <a:gd name="T46" fmla="*/ 14 w 34"/>
                <a:gd name="T47" fmla="*/ 72 h 106"/>
                <a:gd name="T48" fmla="*/ 11 w 34"/>
                <a:gd name="T49" fmla="*/ 76 h 106"/>
                <a:gd name="T50" fmla="*/ 8 w 34"/>
                <a:gd name="T51" fmla="*/ 81 h 106"/>
                <a:gd name="T52" fmla="*/ 7 w 34"/>
                <a:gd name="T53" fmla="*/ 82 h 106"/>
                <a:gd name="T54" fmla="*/ 3 w 34"/>
                <a:gd name="T55" fmla="*/ 81 h 106"/>
                <a:gd name="T56" fmla="*/ 2 w 34"/>
                <a:gd name="T57" fmla="*/ 74 h 106"/>
                <a:gd name="T58" fmla="*/ 2 w 34"/>
                <a:gd name="T59" fmla="*/ 69 h 106"/>
                <a:gd name="T60" fmla="*/ 3 w 34"/>
                <a:gd name="T61" fmla="*/ 64 h 106"/>
                <a:gd name="T62" fmla="*/ 7 w 34"/>
                <a:gd name="T63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106">
                  <a:moveTo>
                    <a:pt x="7" y="48"/>
                  </a:moveTo>
                  <a:cubicBezTo>
                    <a:pt x="11" y="45"/>
                    <a:pt x="10" y="39"/>
                    <a:pt x="11" y="35"/>
                  </a:cubicBezTo>
                  <a:cubicBezTo>
                    <a:pt x="13" y="30"/>
                    <a:pt x="10" y="26"/>
                    <a:pt x="12" y="22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5" y="15"/>
                    <a:pt x="17" y="12"/>
                    <a:pt x="17" y="7"/>
                  </a:cubicBezTo>
                  <a:cubicBezTo>
                    <a:pt x="18" y="2"/>
                    <a:pt x="21" y="0"/>
                    <a:pt x="26" y="0"/>
                  </a:cubicBezTo>
                  <a:cubicBezTo>
                    <a:pt x="28" y="0"/>
                    <a:pt x="29" y="2"/>
                    <a:pt x="28" y="4"/>
                  </a:cubicBezTo>
                  <a:cubicBezTo>
                    <a:pt x="27" y="7"/>
                    <a:pt x="29" y="10"/>
                    <a:pt x="32" y="10"/>
                  </a:cubicBezTo>
                  <a:cubicBezTo>
                    <a:pt x="33" y="10"/>
                    <a:pt x="34" y="11"/>
                    <a:pt x="34" y="12"/>
                  </a:cubicBezTo>
                  <a:cubicBezTo>
                    <a:pt x="31" y="14"/>
                    <a:pt x="26" y="14"/>
                    <a:pt x="29" y="19"/>
                  </a:cubicBezTo>
                  <a:cubicBezTo>
                    <a:pt x="24" y="27"/>
                    <a:pt x="21" y="35"/>
                    <a:pt x="18" y="44"/>
                  </a:cubicBezTo>
                  <a:cubicBezTo>
                    <a:pt x="18" y="46"/>
                    <a:pt x="17" y="48"/>
                    <a:pt x="17" y="50"/>
                  </a:cubicBezTo>
                  <a:cubicBezTo>
                    <a:pt x="16" y="55"/>
                    <a:pt x="17" y="56"/>
                    <a:pt x="22" y="57"/>
                  </a:cubicBezTo>
                  <a:cubicBezTo>
                    <a:pt x="26" y="57"/>
                    <a:pt x="29" y="58"/>
                    <a:pt x="29" y="63"/>
                  </a:cubicBezTo>
                  <a:cubicBezTo>
                    <a:pt x="29" y="64"/>
                    <a:pt x="29" y="65"/>
                    <a:pt x="30" y="66"/>
                  </a:cubicBezTo>
                  <a:cubicBezTo>
                    <a:pt x="33" y="68"/>
                    <a:pt x="34" y="72"/>
                    <a:pt x="33" y="75"/>
                  </a:cubicBezTo>
                  <a:cubicBezTo>
                    <a:pt x="30" y="81"/>
                    <a:pt x="34" y="87"/>
                    <a:pt x="32" y="92"/>
                  </a:cubicBezTo>
                  <a:cubicBezTo>
                    <a:pt x="31" y="97"/>
                    <a:pt x="32" y="101"/>
                    <a:pt x="31" y="106"/>
                  </a:cubicBezTo>
                  <a:cubicBezTo>
                    <a:pt x="28" y="106"/>
                    <a:pt x="27" y="103"/>
                    <a:pt x="26" y="101"/>
                  </a:cubicBezTo>
                  <a:cubicBezTo>
                    <a:pt x="26" y="101"/>
                    <a:pt x="26" y="100"/>
                    <a:pt x="26" y="99"/>
                  </a:cubicBezTo>
                  <a:cubicBezTo>
                    <a:pt x="27" y="96"/>
                    <a:pt x="29" y="93"/>
                    <a:pt x="26" y="89"/>
                  </a:cubicBezTo>
                  <a:cubicBezTo>
                    <a:pt x="26" y="85"/>
                    <a:pt x="26" y="82"/>
                    <a:pt x="26" y="78"/>
                  </a:cubicBezTo>
                  <a:cubicBezTo>
                    <a:pt x="26" y="75"/>
                    <a:pt x="28" y="72"/>
                    <a:pt x="24" y="71"/>
                  </a:cubicBezTo>
                  <a:cubicBezTo>
                    <a:pt x="21" y="69"/>
                    <a:pt x="17" y="69"/>
                    <a:pt x="14" y="72"/>
                  </a:cubicBezTo>
                  <a:cubicBezTo>
                    <a:pt x="12" y="73"/>
                    <a:pt x="11" y="74"/>
                    <a:pt x="11" y="76"/>
                  </a:cubicBezTo>
                  <a:cubicBezTo>
                    <a:pt x="10" y="78"/>
                    <a:pt x="9" y="80"/>
                    <a:pt x="8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5" y="82"/>
                    <a:pt x="4" y="82"/>
                    <a:pt x="3" y="81"/>
                  </a:cubicBezTo>
                  <a:cubicBezTo>
                    <a:pt x="1" y="79"/>
                    <a:pt x="1" y="77"/>
                    <a:pt x="2" y="74"/>
                  </a:cubicBezTo>
                  <a:cubicBezTo>
                    <a:pt x="1" y="72"/>
                    <a:pt x="0" y="71"/>
                    <a:pt x="2" y="69"/>
                  </a:cubicBezTo>
                  <a:cubicBezTo>
                    <a:pt x="3" y="67"/>
                    <a:pt x="2" y="65"/>
                    <a:pt x="3" y="64"/>
                  </a:cubicBezTo>
                  <a:cubicBezTo>
                    <a:pt x="4" y="59"/>
                    <a:pt x="5" y="54"/>
                    <a:pt x="7" y="48"/>
                  </a:cubicBezTo>
                  <a:close/>
                </a:path>
              </a:pathLst>
            </a:custGeom>
            <a:solidFill>
              <a:srgbClr val="D6F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0" name="Freeform 168"/>
            <p:cNvSpPr/>
            <p:nvPr/>
          </p:nvSpPr>
          <p:spPr bwMode="auto">
            <a:xfrm>
              <a:off x="7718425" y="2130426"/>
              <a:ext cx="247650" cy="238125"/>
            </a:xfrm>
            <a:custGeom>
              <a:avLst/>
              <a:gdLst>
                <a:gd name="T0" fmla="*/ 64 w 66"/>
                <a:gd name="T1" fmla="*/ 1 h 63"/>
                <a:gd name="T2" fmla="*/ 65 w 66"/>
                <a:gd name="T3" fmla="*/ 6 h 63"/>
                <a:gd name="T4" fmla="*/ 56 w 66"/>
                <a:gd name="T5" fmla="*/ 23 h 63"/>
                <a:gd name="T6" fmla="*/ 41 w 66"/>
                <a:gd name="T7" fmla="*/ 52 h 63"/>
                <a:gd name="T8" fmla="*/ 33 w 66"/>
                <a:gd name="T9" fmla="*/ 62 h 63"/>
                <a:gd name="T10" fmla="*/ 30 w 66"/>
                <a:gd name="T11" fmla="*/ 62 h 63"/>
                <a:gd name="T12" fmla="*/ 22 w 66"/>
                <a:gd name="T13" fmla="*/ 62 h 63"/>
                <a:gd name="T14" fmla="*/ 22 w 66"/>
                <a:gd name="T15" fmla="*/ 59 h 63"/>
                <a:gd name="T16" fmla="*/ 24 w 66"/>
                <a:gd name="T17" fmla="*/ 59 h 63"/>
                <a:gd name="T18" fmla="*/ 29 w 66"/>
                <a:gd name="T19" fmla="*/ 59 h 63"/>
                <a:gd name="T20" fmla="*/ 25 w 66"/>
                <a:gd name="T21" fmla="*/ 56 h 63"/>
                <a:gd name="T22" fmla="*/ 18 w 66"/>
                <a:gd name="T23" fmla="*/ 49 h 63"/>
                <a:gd name="T24" fmla="*/ 10 w 66"/>
                <a:gd name="T25" fmla="*/ 45 h 63"/>
                <a:gd name="T26" fmla="*/ 3 w 66"/>
                <a:gd name="T27" fmla="*/ 46 h 63"/>
                <a:gd name="T28" fmla="*/ 2 w 66"/>
                <a:gd name="T29" fmla="*/ 40 h 63"/>
                <a:gd name="T30" fmla="*/ 25 w 66"/>
                <a:gd name="T31" fmla="*/ 5 h 63"/>
                <a:gd name="T32" fmla="*/ 28 w 66"/>
                <a:gd name="T33" fmla="*/ 11 h 63"/>
                <a:gd name="T34" fmla="*/ 29 w 66"/>
                <a:gd name="T35" fmla="*/ 13 h 63"/>
                <a:gd name="T36" fmla="*/ 28 w 66"/>
                <a:gd name="T37" fmla="*/ 19 h 63"/>
                <a:gd name="T38" fmla="*/ 26 w 66"/>
                <a:gd name="T39" fmla="*/ 22 h 63"/>
                <a:gd name="T40" fmla="*/ 20 w 66"/>
                <a:gd name="T41" fmla="*/ 26 h 63"/>
                <a:gd name="T42" fmla="*/ 17 w 66"/>
                <a:gd name="T43" fmla="*/ 24 h 63"/>
                <a:gd name="T44" fmla="*/ 17 w 66"/>
                <a:gd name="T45" fmla="*/ 24 h 63"/>
                <a:gd name="T46" fmla="*/ 13 w 66"/>
                <a:gd name="T47" fmla="*/ 35 h 63"/>
                <a:gd name="T48" fmla="*/ 18 w 66"/>
                <a:gd name="T49" fmla="*/ 39 h 63"/>
                <a:gd name="T50" fmla="*/ 18 w 66"/>
                <a:gd name="T51" fmla="*/ 39 h 63"/>
                <a:gd name="T52" fmla="*/ 18 w 66"/>
                <a:gd name="T53" fmla="*/ 39 h 63"/>
                <a:gd name="T54" fmla="*/ 13 w 66"/>
                <a:gd name="T55" fmla="*/ 35 h 63"/>
                <a:gd name="T56" fmla="*/ 17 w 66"/>
                <a:gd name="T57" fmla="*/ 34 h 63"/>
                <a:gd name="T58" fmla="*/ 18 w 66"/>
                <a:gd name="T59" fmla="*/ 30 h 63"/>
                <a:gd name="T60" fmla="*/ 23 w 66"/>
                <a:gd name="T61" fmla="*/ 23 h 63"/>
                <a:gd name="T62" fmla="*/ 26 w 66"/>
                <a:gd name="T63" fmla="*/ 27 h 63"/>
                <a:gd name="T64" fmla="*/ 26 w 66"/>
                <a:gd name="T65" fmla="*/ 30 h 63"/>
                <a:gd name="T66" fmla="*/ 24 w 66"/>
                <a:gd name="T67" fmla="*/ 36 h 63"/>
                <a:gd name="T68" fmla="*/ 29 w 66"/>
                <a:gd name="T69" fmla="*/ 43 h 63"/>
                <a:gd name="T70" fmla="*/ 39 w 66"/>
                <a:gd name="T71" fmla="*/ 37 h 63"/>
                <a:gd name="T72" fmla="*/ 49 w 66"/>
                <a:gd name="T73" fmla="*/ 16 h 63"/>
                <a:gd name="T74" fmla="*/ 57 w 66"/>
                <a:gd name="T75" fmla="*/ 0 h 63"/>
                <a:gd name="T76" fmla="*/ 64 w 66"/>
                <a:gd name="T77" fmla="*/ 4 h 63"/>
                <a:gd name="T78" fmla="*/ 64 w 66"/>
                <a:gd name="T7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63">
                  <a:moveTo>
                    <a:pt x="64" y="1"/>
                  </a:moveTo>
                  <a:cubicBezTo>
                    <a:pt x="66" y="2"/>
                    <a:pt x="65" y="4"/>
                    <a:pt x="65" y="6"/>
                  </a:cubicBezTo>
                  <a:cubicBezTo>
                    <a:pt x="65" y="13"/>
                    <a:pt x="60" y="18"/>
                    <a:pt x="56" y="23"/>
                  </a:cubicBezTo>
                  <a:cubicBezTo>
                    <a:pt x="51" y="33"/>
                    <a:pt x="44" y="42"/>
                    <a:pt x="41" y="52"/>
                  </a:cubicBezTo>
                  <a:cubicBezTo>
                    <a:pt x="39" y="56"/>
                    <a:pt x="37" y="59"/>
                    <a:pt x="33" y="62"/>
                  </a:cubicBezTo>
                  <a:cubicBezTo>
                    <a:pt x="32" y="62"/>
                    <a:pt x="31" y="62"/>
                    <a:pt x="30" y="62"/>
                  </a:cubicBezTo>
                  <a:cubicBezTo>
                    <a:pt x="27" y="61"/>
                    <a:pt x="24" y="63"/>
                    <a:pt x="22" y="62"/>
                  </a:cubicBezTo>
                  <a:cubicBezTo>
                    <a:pt x="20" y="60"/>
                    <a:pt x="22" y="60"/>
                    <a:pt x="22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25" y="58"/>
                    <a:pt x="27" y="58"/>
                    <a:pt x="29" y="59"/>
                  </a:cubicBezTo>
                  <a:cubicBezTo>
                    <a:pt x="28" y="58"/>
                    <a:pt x="26" y="57"/>
                    <a:pt x="25" y="56"/>
                  </a:cubicBezTo>
                  <a:cubicBezTo>
                    <a:pt x="25" y="52"/>
                    <a:pt x="21" y="51"/>
                    <a:pt x="18" y="49"/>
                  </a:cubicBezTo>
                  <a:cubicBezTo>
                    <a:pt x="16" y="48"/>
                    <a:pt x="13" y="47"/>
                    <a:pt x="10" y="45"/>
                  </a:cubicBezTo>
                  <a:cubicBezTo>
                    <a:pt x="7" y="44"/>
                    <a:pt x="5" y="44"/>
                    <a:pt x="3" y="46"/>
                  </a:cubicBezTo>
                  <a:cubicBezTo>
                    <a:pt x="1" y="45"/>
                    <a:pt x="0" y="43"/>
                    <a:pt x="2" y="40"/>
                  </a:cubicBezTo>
                  <a:cubicBezTo>
                    <a:pt x="10" y="29"/>
                    <a:pt x="16" y="16"/>
                    <a:pt x="25" y="5"/>
                  </a:cubicBezTo>
                  <a:cubicBezTo>
                    <a:pt x="26" y="7"/>
                    <a:pt x="26" y="9"/>
                    <a:pt x="28" y="11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28" y="15"/>
                    <a:pt x="26" y="17"/>
                    <a:pt x="28" y="19"/>
                  </a:cubicBezTo>
                  <a:cubicBezTo>
                    <a:pt x="29" y="20"/>
                    <a:pt x="27" y="21"/>
                    <a:pt x="26" y="22"/>
                  </a:cubicBezTo>
                  <a:cubicBezTo>
                    <a:pt x="24" y="24"/>
                    <a:pt x="21" y="23"/>
                    <a:pt x="20" y="26"/>
                  </a:cubicBezTo>
                  <a:cubicBezTo>
                    <a:pt x="19" y="28"/>
                    <a:pt x="18" y="24"/>
                    <a:pt x="17" y="24"/>
                  </a:cubicBezTo>
                  <a:cubicBezTo>
                    <a:pt x="17" y="25"/>
                    <a:pt x="17" y="24"/>
                    <a:pt x="17" y="24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12" y="39"/>
                    <a:pt x="14" y="41"/>
                    <a:pt x="18" y="39"/>
                  </a:cubicBezTo>
                  <a:cubicBezTo>
                    <a:pt x="19" y="39"/>
                    <a:pt x="18" y="38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3" y="39"/>
                    <a:pt x="13" y="39"/>
                    <a:pt x="13" y="35"/>
                  </a:cubicBezTo>
                  <a:cubicBezTo>
                    <a:pt x="14" y="34"/>
                    <a:pt x="16" y="34"/>
                    <a:pt x="17" y="34"/>
                  </a:cubicBezTo>
                  <a:cubicBezTo>
                    <a:pt x="18" y="33"/>
                    <a:pt x="21" y="32"/>
                    <a:pt x="18" y="30"/>
                  </a:cubicBezTo>
                  <a:cubicBezTo>
                    <a:pt x="17" y="29"/>
                    <a:pt x="21" y="24"/>
                    <a:pt x="23" y="23"/>
                  </a:cubicBezTo>
                  <a:cubicBezTo>
                    <a:pt x="26" y="23"/>
                    <a:pt x="26" y="25"/>
                    <a:pt x="26" y="27"/>
                  </a:cubicBezTo>
                  <a:cubicBezTo>
                    <a:pt x="26" y="28"/>
                    <a:pt x="26" y="29"/>
                    <a:pt x="26" y="30"/>
                  </a:cubicBezTo>
                  <a:cubicBezTo>
                    <a:pt x="26" y="32"/>
                    <a:pt x="25" y="34"/>
                    <a:pt x="24" y="36"/>
                  </a:cubicBezTo>
                  <a:cubicBezTo>
                    <a:pt x="22" y="41"/>
                    <a:pt x="24" y="43"/>
                    <a:pt x="29" y="43"/>
                  </a:cubicBezTo>
                  <a:cubicBezTo>
                    <a:pt x="33" y="42"/>
                    <a:pt x="38" y="41"/>
                    <a:pt x="39" y="37"/>
                  </a:cubicBezTo>
                  <a:cubicBezTo>
                    <a:pt x="42" y="29"/>
                    <a:pt x="47" y="24"/>
                    <a:pt x="49" y="16"/>
                  </a:cubicBezTo>
                  <a:cubicBezTo>
                    <a:pt x="51" y="11"/>
                    <a:pt x="54" y="5"/>
                    <a:pt x="57" y="0"/>
                  </a:cubicBezTo>
                  <a:cubicBezTo>
                    <a:pt x="61" y="0"/>
                    <a:pt x="61" y="4"/>
                    <a:pt x="64" y="4"/>
                  </a:cubicBezTo>
                  <a:cubicBezTo>
                    <a:pt x="63" y="3"/>
                    <a:pt x="63" y="2"/>
                    <a:pt x="64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1" name="Freeform 169"/>
            <p:cNvSpPr/>
            <p:nvPr/>
          </p:nvSpPr>
          <p:spPr bwMode="auto">
            <a:xfrm>
              <a:off x="6967538" y="3397251"/>
              <a:ext cx="317500" cy="174625"/>
            </a:xfrm>
            <a:custGeom>
              <a:avLst/>
              <a:gdLst>
                <a:gd name="T0" fmla="*/ 9 w 84"/>
                <a:gd name="T1" fmla="*/ 10 h 46"/>
                <a:gd name="T2" fmla="*/ 0 w 84"/>
                <a:gd name="T3" fmla="*/ 2 h 46"/>
                <a:gd name="T4" fmla="*/ 3 w 84"/>
                <a:gd name="T5" fmla="*/ 1 h 46"/>
                <a:gd name="T6" fmla="*/ 11 w 84"/>
                <a:gd name="T7" fmla="*/ 6 h 46"/>
                <a:gd name="T8" fmla="*/ 12 w 84"/>
                <a:gd name="T9" fmla="*/ 7 h 46"/>
                <a:gd name="T10" fmla="*/ 24 w 84"/>
                <a:gd name="T11" fmla="*/ 15 h 46"/>
                <a:gd name="T12" fmla="*/ 33 w 84"/>
                <a:gd name="T13" fmla="*/ 19 h 46"/>
                <a:gd name="T14" fmla="*/ 42 w 84"/>
                <a:gd name="T15" fmla="*/ 22 h 46"/>
                <a:gd name="T16" fmla="*/ 70 w 84"/>
                <a:gd name="T17" fmla="*/ 26 h 46"/>
                <a:gd name="T18" fmla="*/ 81 w 84"/>
                <a:gd name="T19" fmla="*/ 25 h 46"/>
                <a:gd name="T20" fmla="*/ 74 w 84"/>
                <a:gd name="T21" fmla="*/ 41 h 46"/>
                <a:gd name="T22" fmla="*/ 73 w 84"/>
                <a:gd name="T23" fmla="*/ 41 h 46"/>
                <a:gd name="T24" fmla="*/ 68 w 84"/>
                <a:gd name="T25" fmla="*/ 42 h 46"/>
                <a:gd name="T26" fmla="*/ 65 w 84"/>
                <a:gd name="T27" fmla="*/ 35 h 46"/>
                <a:gd name="T28" fmla="*/ 75 w 84"/>
                <a:gd name="T29" fmla="*/ 34 h 46"/>
                <a:gd name="T30" fmla="*/ 66 w 84"/>
                <a:gd name="T31" fmla="*/ 34 h 46"/>
                <a:gd name="T32" fmla="*/ 61 w 84"/>
                <a:gd name="T33" fmla="*/ 33 h 46"/>
                <a:gd name="T34" fmla="*/ 65 w 84"/>
                <a:gd name="T35" fmla="*/ 39 h 46"/>
                <a:gd name="T36" fmla="*/ 58 w 84"/>
                <a:gd name="T37" fmla="*/ 45 h 46"/>
                <a:gd name="T38" fmla="*/ 57 w 84"/>
                <a:gd name="T39" fmla="*/ 44 h 46"/>
                <a:gd name="T40" fmla="*/ 48 w 84"/>
                <a:gd name="T41" fmla="*/ 41 h 46"/>
                <a:gd name="T42" fmla="*/ 46 w 84"/>
                <a:gd name="T43" fmla="*/ 40 h 46"/>
                <a:gd name="T44" fmla="*/ 29 w 84"/>
                <a:gd name="T45" fmla="*/ 26 h 46"/>
                <a:gd name="T46" fmla="*/ 24 w 84"/>
                <a:gd name="T47" fmla="*/ 24 h 46"/>
                <a:gd name="T48" fmla="*/ 22 w 84"/>
                <a:gd name="T49" fmla="*/ 22 h 46"/>
                <a:gd name="T50" fmla="*/ 18 w 84"/>
                <a:gd name="T51" fmla="*/ 20 h 46"/>
                <a:gd name="T52" fmla="*/ 13 w 84"/>
                <a:gd name="T53" fmla="*/ 13 h 46"/>
                <a:gd name="T54" fmla="*/ 9 w 84"/>
                <a:gd name="T55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4" h="46">
                  <a:moveTo>
                    <a:pt x="9" y="10"/>
                  </a:moveTo>
                  <a:cubicBezTo>
                    <a:pt x="6" y="8"/>
                    <a:pt x="2" y="6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6" y="2"/>
                    <a:pt x="9" y="4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5" y="10"/>
                    <a:pt x="19" y="14"/>
                    <a:pt x="24" y="15"/>
                  </a:cubicBezTo>
                  <a:cubicBezTo>
                    <a:pt x="27" y="15"/>
                    <a:pt x="30" y="18"/>
                    <a:pt x="33" y="19"/>
                  </a:cubicBezTo>
                  <a:cubicBezTo>
                    <a:pt x="36" y="20"/>
                    <a:pt x="39" y="21"/>
                    <a:pt x="42" y="22"/>
                  </a:cubicBezTo>
                  <a:cubicBezTo>
                    <a:pt x="51" y="25"/>
                    <a:pt x="61" y="25"/>
                    <a:pt x="70" y="26"/>
                  </a:cubicBezTo>
                  <a:cubicBezTo>
                    <a:pt x="74" y="27"/>
                    <a:pt x="77" y="26"/>
                    <a:pt x="81" y="25"/>
                  </a:cubicBezTo>
                  <a:cubicBezTo>
                    <a:pt x="84" y="33"/>
                    <a:pt x="81" y="39"/>
                    <a:pt x="74" y="41"/>
                  </a:cubicBezTo>
                  <a:cubicBezTo>
                    <a:pt x="73" y="41"/>
                    <a:pt x="74" y="41"/>
                    <a:pt x="73" y="41"/>
                  </a:cubicBezTo>
                  <a:cubicBezTo>
                    <a:pt x="71" y="41"/>
                    <a:pt x="70" y="44"/>
                    <a:pt x="68" y="42"/>
                  </a:cubicBezTo>
                  <a:cubicBezTo>
                    <a:pt x="66" y="40"/>
                    <a:pt x="65" y="38"/>
                    <a:pt x="65" y="35"/>
                  </a:cubicBezTo>
                  <a:cubicBezTo>
                    <a:pt x="69" y="32"/>
                    <a:pt x="72" y="35"/>
                    <a:pt x="75" y="34"/>
                  </a:cubicBezTo>
                  <a:cubicBezTo>
                    <a:pt x="74" y="31"/>
                    <a:pt x="70" y="31"/>
                    <a:pt x="66" y="34"/>
                  </a:cubicBezTo>
                  <a:cubicBezTo>
                    <a:pt x="64" y="36"/>
                    <a:pt x="63" y="33"/>
                    <a:pt x="61" y="33"/>
                  </a:cubicBezTo>
                  <a:cubicBezTo>
                    <a:pt x="63" y="35"/>
                    <a:pt x="66" y="37"/>
                    <a:pt x="65" y="39"/>
                  </a:cubicBezTo>
                  <a:cubicBezTo>
                    <a:pt x="63" y="42"/>
                    <a:pt x="62" y="46"/>
                    <a:pt x="58" y="45"/>
                  </a:cubicBezTo>
                  <a:cubicBezTo>
                    <a:pt x="57" y="45"/>
                    <a:pt x="57" y="44"/>
                    <a:pt x="57" y="44"/>
                  </a:cubicBezTo>
                  <a:cubicBezTo>
                    <a:pt x="55" y="41"/>
                    <a:pt x="51" y="43"/>
                    <a:pt x="48" y="41"/>
                  </a:cubicBezTo>
                  <a:cubicBezTo>
                    <a:pt x="48" y="41"/>
                    <a:pt x="47" y="40"/>
                    <a:pt x="46" y="40"/>
                  </a:cubicBezTo>
                  <a:cubicBezTo>
                    <a:pt x="41" y="35"/>
                    <a:pt x="36" y="29"/>
                    <a:pt x="29" y="26"/>
                  </a:cubicBezTo>
                  <a:cubicBezTo>
                    <a:pt x="27" y="25"/>
                    <a:pt x="25" y="25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0" y="21"/>
                    <a:pt x="19" y="21"/>
                    <a:pt x="18" y="20"/>
                  </a:cubicBezTo>
                  <a:cubicBezTo>
                    <a:pt x="16" y="18"/>
                    <a:pt x="14" y="15"/>
                    <a:pt x="13" y="13"/>
                  </a:cubicBezTo>
                  <a:cubicBezTo>
                    <a:pt x="11" y="13"/>
                    <a:pt x="10" y="12"/>
                    <a:pt x="9" y="10"/>
                  </a:cubicBezTo>
                  <a:close/>
                </a:path>
              </a:pathLst>
            </a:custGeom>
            <a:solidFill>
              <a:srgbClr val="BE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2" name="Freeform 170"/>
            <p:cNvSpPr/>
            <p:nvPr/>
          </p:nvSpPr>
          <p:spPr bwMode="auto">
            <a:xfrm>
              <a:off x="8083550" y="2073276"/>
              <a:ext cx="331788" cy="460375"/>
            </a:xfrm>
            <a:custGeom>
              <a:avLst/>
              <a:gdLst>
                <a:gd name="T0" fmla="*/ 27 w 88"/>
                <a:gd name="T1" fmla="*/ 19 h 122"/>
                <a:gd name="T2" fmla="*/ 37 w 88"/>
                <a:gd name="T3" fmla="*/ 31 h 122"/>
                <a:gd name="T4" fmla="*/ 55 w 88"/>
                <a:gd name="T5" fmla="*/ 51 h 122"/>
                <a:gd name="T6" fmla="*/ 61 w 88"/>
                <a:gd name="T7" fmla="*/ 59 h 122"/>
                <a:gd name="T8" fmla="*/ 73 w 88"/>
                <a:gd name="T9" fmla="*/ 78 h 122"/>
                <a:gd name="T10" fmla="*/ 77 w 88"/>
                <a:gd name="T11" fmla="*/ 85 h 122"/>
                <a:gd name="T12" fmla="*/ 88 w 88"/>
                <a:gd name="T13" fmla="*/ 122 h 122"/>
                <a:gd name="T14" fmla="*/ 88 w 88"/>
                <a:gd name="T15" fmla="*/ 122 h 122"/>
                <a:gd name="T16" fmla="*/ 83 w 88"/>
                <a:gd name="T17" fmla="*/ 115 h 122"/>
                <a:gd name="T18" fmla="*/ 74 w 88"/>
                <a:gd name="T19" fmla="*/ 95 h 122"/>
                <a:gd name="T20" fmla="*/ 70 w 88"/>
                <a:gd name="T21" fmla="*/ 85 h 122"/>
                <a:gd name="T22" fmla="*/ 57 w 88"/>
                <a:gd name="T23" fmla="*/ 65 h 122"/>
                <a:gd name="T24" fmla="*/ 38 w 88"/>
                <a:gd name="T25" fmla="*/ 41 h 122"/>
                <a:gd name="T26" fmla="*/ 17 w 88"/>
                <a:gd name="T27" fmla="*/ 17 h 122"/>
                <a:gd name="T28" fmla="*/ 8 w 88"/>
                <a:gd name="T29" fmla="*/ 9 h 122"/>
                <a:gd name="T30" fmla="*/ 0 w 88"/>
                <a:gd name="T31" fmla="*/ 3 h 122"/>
                <a:gd name="T32" fmla="*/ 0 w 88"/>
                <a:gd name="T33" fmla="*/ 2 h 122"/>
                <a:gd name="T34" fmla="*/ 0 w 88"/>
                <a:gd name="T35" fmla="*/ 1 h 122"/>
                <a:gd name="T36" fmla="*/ 0 w 88"/>
                <a:gd name="T37" fmla="*/ 0 h 122"/>
                <a:gd name="T38" fmla="*/ 12 w 88"/>
                <a:gd name="T39" fmla="*/ 7 h 122"/>
                <a:gd name="T40" fmla="*/ 25 w 88"/>
                <a:gd name="T41" fmla="*/ 15 h 122"/>
                <a:gd name="T42" fmla="*/ 27 w 88"/>
                <a:gd name="T43" fmla="*/ 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22">
                  <a:moveTo>
                    <a:pt x="27" y="19"/>
                  </a:moveTo>
                  <a:cubicBezTo>
                    <a:pt x="31" y="22"/>
                    <a:pt x="34" y="27"/>
                    <a:pt x="37" y="31"/>
                  </a:cubicBezTo>
                  <a:cubicBezTo>
                    <a:pt x="42" y="39"/>
                    <a:pt x="48" y="46"/>
                    <a:pt x="55" y="51"/>
                  </a:cubicBezTo>
                  <a:cubicBezTo>
                    <a:pt x="58" y="53"/>
                    <a:pt x="60" y="56"/>
                    <a:pt x="61" y="59"/>
                  </a:cubicBezTo>
                  <a:cubicBezTo>
                    <a:pt x="65" y="65"/>
                    <a:pt x="69" y="72"/>
                    <a:pt x="73" y="78"/>
                  </a:cubicBezTo>
                  <a:cubicBezTo>
                    <a:pt x="75" y="80"/>
                    <a:pt x="75" y="83"/>
                    <a:pt x="77" y="85"/>
                  </a:cubicBezTo>
                  <a:cubicBezTo>
                    <a:pt x="81" y="97"/>
                    <a:pt x="85" y="110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4" y="122"/>
                    <a:pt x="83" y="118"/>
                    <a:pt x="83" y="115"/>
                  </a:cubicBezTo>
                  <a:cubicBezTo>
                    <a:pt x="81" y="108"/>
                    <a:pt x="78" y="101"/>
                    <a:pt x="74" y="95"/>
                  </a:cubicBezTo>
                  <a:cubicBezTo>
                    <a:pt x="72" y="92"/>
                    <a:pt x="72" y="88"/>
                    <a:pt x="70" y="85"/>
                  </a:cubicBezTo>
                  <a:cubicBezTo>
                    <a:pt x="67" y="78"/>
                    <a:pt x="63" y="71"/>
                    <a:pt x="57" y="65"/>
                  </a:cubicBezTo>
                  <a:cubicBezTo>
                    <a:pt x="50" y="57"/>
                    <a:pt x="45" y="49"/>
                    <a:pt x="38" y="41"/>
                  </a:cubicBezTo>
                  <a:cubicBezTo>
                    <a:pt x="31" y="32"/>
                    <a:pt x="24" y="25"/>
                    <a:pt x="17" y="17"/>
                  </a:cubicBezTo>
                  <a:cubicBezTo>
                    <a:pt x="14" y="14"/>
                    <a:pt x="11" y="12"/>
                    <a:pt x="8" y="9"/>
                  </a:cubicBezTo>
                  <a:cubicBezTo>
                    <a:pt x="5" y="7"/>
                    <a:pt x="3" y="6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5" y="2"/>
                    <a:pt x="9" y="4"/>
                    <a:pt x="12" y="7"/>
                  </a:cubicBezTo>
                  <a:cubicBezTo>
                    <a:pt x="16" y="10"/>
                    <a:pt x="21" y="12"/>
                    <a:pt x="25" y="15"/>
                  </a:cubicBezTo>
                  <a:cubicBezTo>
                    <a:pt x="26" y="16"/>
                    <a:pt x="26" y="18"/>
                    <a:pt x="27" y="19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3" name="Freeform 171"/>
            <p:cNvSpPr/>
            <p:nvPr/>
          </p:nvSpPr>
          <p:spPr bwMode="auto">
            <a:xfrm>
              <a:off x="6950075" y="3484563"/>
              <a:ext cx="161925" cy="166688"/>
            </a:xfrm>
            <a:custGeom>
              <a:avLst/>
              <a:gdLst>
                <a:gd name="T0" fmla="*/ 29 w 43"/>
                <a:gd name="T1" fmla="*/ 1 h 44"/>
                <a:gd name="T2" fmla="*/ 34 w 43"/>
                <a:gd name="T3" fmla="*/ 2 h 44"/>
                <a:gd name="T4" fmla="*/ 31 w 43"/>
                <a:gd name="T5" fmla="*/ 2 h 44"/>
                <a:gd name="T6" fmla="*/ 42 w 43"/>
                <a:gd name="T7" fmla="*/ 11 h 44"/>
                <a:gd name="T8" fmla="*/ 43 w 43"/>
                <a:gd name="T9" fmla="*/ 13 h 44"/>
                <a:gd name="T10" fmla="*/ 35 w 43"/>
                <a:gd name="T11" fmla="*/ 14 h 44"/>
                <a:gd name="T12" fmla="*/ 28 w 43"/>
                <a:gd name="T13" fmla="*/ 18 h 44"/>
                <a:gd name="T14" fmla="*/ 24 w 43"/>
                <a:gd name="T15" fmla="*/ 26 h 44"/>
                <a:gd name="T16" fmla="*/ 22 w 43"/>
                <a:gd name="T17" fmla="*/ 28 h 44"/>
                <a:gd name="T18" fmla="*/ 20 w 43"/>
                <a:gd name="T19" fmla="*/ 33 h 44"/>
                <a:gd name="T20" fmla="*/ 15 w 43"/>
                <a:gd name="T21" fmla="*/ 41 h 44"/>
                <a:gd name="T22" fmla="*/ 11 w 43"/>
                <a:gd name="T23" fmla="*/ 43 h 44"/>
                <a:gd name="T24" fmla="*/ 9 w 43"/>
                <a:gd name="T25" fmla="*/ 44 h 44"/>
                <a:gd name="T26" fmla="*/ 7 w 43"/>
                <a:gd name="T27" fmla="*/ 41 h 44"/>
                <a:gd name="T28" fmla="*/ 5 w 43"/>
                <a:gd name="T29" fmla="*/ 42 h 44"/>
                <a:gd name="T30" fmla="*/ 1 w 43"/>
                <a:gd name="T31" fmla="*/ 41 h 44"/>
                <a:gd name="T32" fmla="*/ 1 w 43"/>
                <a:gd name="T33" fmla="*/ 39 h 44"/>
                <a:gd name="T34" fmla="*/ 16 w 43"/>
                <a:gd name="T35" fmla="*/ 10 h 44"/>
                <a:gd name="T36" fmla="*/ 18 w 43"/>
                <a:gd name="T37" fmla="*/ 5 h 44"/>
                <a:gd name="T38" fmla="*/ 25 w 43"/>
                <a:gd name="T39" fmla="*/ 1 h 44"/>
                <a:gd name="T40" fmla="*/ 29 w 43"/>
                <a:gd name="T4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4">
                  <a:moveTo>
                    <a:pt x="29" y="1"/>
                  </a:moveTo>
                  <a:cubicBezTo>
                    <a:pt x="31" y="1"/>
                    <a:pt x="33" y="0"/>
                    <a:pt x="34" y="2"/>
                  </a:cubicBezTo>
                  <a:cubicBezTo>
                    <a:pt x="33" y="3"/>
                    <a:pt x="32" y="3"/>
                    <a:pt x="31" y="2"/>
                  </a:cubicBezTo>
                  <a:cubicBezTo>
                    <a:pt x="36" y="4"/>
                    <a:pt x="38" y="9"/>
                    <a:pt x="42" y="11"/>
                  </a:cubicBezTo>
                  <a:cubicBezTo>
                    <a:pt x="43" y="11"/>
                    <a:pt x="43" y="12"/>
                    <a:pt x="43" y="13"/>
                  </a:cubicBezTo>
                  <a:cubicBezTo>
                    <a:pt x="40" y="14"/>
                    <a:pt x="38" y="14"/>
                    <a:pt x="35" y="14"/>
                  </a:cubicBezTo>
                  <a:cubicBezTo>
                    <a:pt x="32" y="14"/>
                    <a:pt x="30" y="15"/>
                    <a:pt x="28" y="18"/>
                  </a:cubicBezTo>
                  <a:cubicBezTo>
                    <a:pt x="27" y="21"/>
                    <a:pt x="25" y="23"/>
                    <a:pt x="24" y="26"/>
                  </a:cubicBezTo>
                  <a:cubicBezTo>
                    <a:pt x="23" y="26"/>
                    <a:pt x="23" y="27"/>
                    <a:pt x="22" y="28"/>
                  </a:cubicBezTo>
                  <a:cubicBezTo>
                    <a:pt x="22" y="29"/>
                    <a:pt x="21" y="31"/>
                    <a:pt x="20" y="33"/>
                  </a:cubicBezTo>
                  <a:cubicBezTo>
                    <a:pt x="19" y="36"/>
                    <a:pt x="18" y="39"/>
                    <a:pt x="15" y="41"/>
                  </a:cubicBezTo>
                  <a:cubicBezTo>
                    <a:pt x="14" y="42"/>
                    <a:pt x="13" y="42"/>
                    <a:pt x="11" y="43"/>
                  </a:cubicBezTo>
                  <a:cubicBezTo>
                    <a:pt x="11" y="43"/>
                    <a:pt x="10" y="44"/>
                    <a:pt x="9" y="44"/>
                  </a:cubicBezTo>
                  <a:cubicBezTo>
                    <a:pt x="7" y="44"/>
                    <a:pt x="7" y="43"/>
                    <a:pt x="7" y="41"/>
                  </a:cubicBezTo>
                  <a:cubicBezTo>
                    <a:pt x="6" y="41"/>
                    <a:pt x="6" y="42"/>
                    <a:pt x="5" y="42"/>
                  </a:cubicBezTo>
                  <a:cubicBezTo>
                    <a:pt x="4" y="43"/>
                    <a:pt x="2" y="42"/>
                    <a:pt x="1" y="41"/>
                  </a:cubicBezTo>
                  <a:cubicBezTo>
                    <a:pt x="1" y="41"/>
                    <a:pt x="0" y="40"/>
                    <a:pt x="1" y="39"/>
                  </a:cubicBezTo>
                  <a:cubicBezTo>
                    <a:pt x="6" y="30"/>
                    <a:pt x="12" y="20"/>
                    <a:pt x="16" y="10"/>
                  </a:cubicBezTo>
                  <a:cubicBezTo>
                    <a:pt x="17" y="9"/>
                    <a:pt x="17" y="7"/>
                    <a:pt x="18" y="5"/>
                  </a:cubicBezTo>
                  <a:cubicBezTo>
                    <a:pt x="19" y="2"/>
                    <a:pt x="22" y="1"/>
                    <a:pt x="25" y="1"/>
                  </a:cubicBezTo>
                  <a:cubicBezTo>
                    <a:pt x="26" y="1"/>
                    <a:pt x="27" y="2"/>
                    <a:pt x="29" y="1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4" name="Freeform 172"/>
            <p:cNvSpPr/>
            <p:nvPr/>
          </p:nvSpPr>
          <p:spPr bwMode="auto">
            <a:xfrm>
              <a:off x="7400925" y="3903663"/>
              <a:ext cx="161925" cy="90488"/>
            </a:xfrm>
            <a:custGeom>
              <a:avLst/>
              <a:gdLst>
                <a:gd name="T0" fmla="*/ 5 w 43"/>
                <a:gd name="T1" fmla="*/ 20 h 24"/>
                <a:gd name="T2" fmla="*/ 0 w 43"/>
                <a:gd name="T3" fmla="*/ 17 h 24"/>
                <a:gd name="T4" fmla="*/ 6 w 43"/>
                <a:gd name="T5" fmla="*/ 14 h 24"/>
                <a:gd name="T6" fmla="*/ 12 w 43"/>
                <a:gd name="T7" fmla="*/ 6 h 24"/>
                <a:gd name="T8" fmla="*/ 3 w 43"/>
                <a:gd name="T9" fmla="*/ 11 h 24"/>
                <a:gd name="T10" fmla="*/ 1 w 43"/>
                <a:gd name="T11" fmla="*/ 10 h 24"/>
                <a:gd name="T12" fmla="*/ 1 w 43"/>
                <a:gd name="T13" fmla="*/ 7 h 24"/>
                <a:gd name="T14" fmla="*/ 4 w 43"/>
                <a:gd name="T15" fmla="*/ 7 h 24"/>
                <a:gd name="T16" fmla="*/ 6 w 43"/>
                <a:gd name="T17" fmla="*/ 8 h 24"/>
                <a:gd name="T18" fmla="*/ 5 w 43"/>
                <a:gd name="T19" fmla="*/ 5 h 24"/>
                <a:gd name="T20" fmla="*/ 14 w 43"/>
                <a:gd name="T21" fmla="*/ 2 h 24"/>
                <a:gd name="T22" fmla="*/ 25 w 43"/>
                <a:gd name="T23" fmla="*/ 0 h 24"/>
                <a:gd name="T24" fmla="*/ 27 w 43"/>
                <a:gd name="T25" fmla="*/ 0 h 24"/>
                <a:gd name="T26" fmla="*/ 29 w 43"/>
                <a:gd name="T27" fmla="*/ 1 h 24"/>
                <a:gd name="T28" fmla="*/ 27 w 43"/>
                <a:gd name="T29" fmla="*/ 6 h 24"/>
                <a:gd name="T30" fmla="*/ 38 w 43"/>
                <a:gd name="T31" fmla="*/ 8 h 24"/>
                <a:gd name="T32" fmla="*/ 40 w 43"/>
                <a:gd name="T33" fmla="*/ 11 h 24"/>
                <a:gd name="T34" fmla="*/ 43 w 43"/>
                <a:gd name="T35" fmla="*/ 17 h 24"/>
                <a:gd name="T36" fmla="*/ 42 w 43"/>
                <a:gd name="T37" fmla="*/ 18 h 24"/>
                <a:gd name="T38" fmla="*/ 25 w 43"/>
                <a:gd name="T39" fmla="*/ 23 h 24"/>
                <a:gd name="T40" fmla="*/ 22 w 43"/>
                <a:gd name="T41" fmla="*/ 23 h 24"/>
                <a:gd name="T42" fmla="*/ 20 w 43"/>
                <a:gd name="T43" fmla="*/ 23 h 24"/>
                <a:gd name="T44" fmla="*/ 10 w 43"/>
                <a:gd name="T45" fmla="*/ 22 h 24"/>
                <a:gd name="T46" fmla="*/ 5 w 43"/>
                <a:gd name="T4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24">
                  <a:moveTo>
                    <a:pt x="5" y="20"/>
                  </a:moveTo>
                  <a:cubicBezTo>
                    <a:pt x="5" y="17"/>
                    <a:pt x="2" y="18"/>
                    <a:pt x="0" y="17"/>
                  </a:cubicBezTo>
                  <a:cubicBezTo>
                    <a:pt x="1" y="15"/>
                    <a:pt x="4" y="14"/>
                    <a:pt x="6" y="14"/>
                  </a:cubicBezTo>
                  <a:cubicBezTo>
                    <a:pt x="11" y="14"/>
                    <a:pt x="12" y="13"/>
                    <a:pt x="12" y="6"/>
                  </a:cubicBezTo>
                  <a:cubicBezTo>
                    <a:pt x="10" y="12"/>
                    <a:pt x="6" y="9"/>
                    <a:pt x="3" y="11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5" y="7"/>
                    <a:pt x="5" y="9"/>
                    <a:pt x="6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8" y="2"/>
                    <a:pt x="11" y="3"/>
                    <a:pt x="14" y="2"/>
                  </a:cubicBezTo>
                  <a:cubicBezTo>
                    <a:pt x="18" y="1"/>
                    <a:pt x="21" y="1"/>
                    <a:pt x="25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33" y="4"/>
                    <a:pt x="31" y="5"/>
                    <a:pt x="27" y="6"/>
                  </a:cubicBezTo>
                  <a:cubicBezTo>
                    <a:pt x="31" y="7"/>
                    <a:pt x="33" y="12"/>
                    <a:pt x="38" y="8"/>
                  </a:cubicBezTo>
                  <a:cubicBezTo>
                    <a:pt x="39" y="7"/>
                    <a:pt x="40" y="11"/>
                    <a:pt x="40" y="11"/>
                  </a:cubicBezTo>
                  <a:cubicBezTo>
                    <a:pt x="40" y="14"/>
                    <a:pt x="40" y="16"/>
                    <a:pt x="43" y="17"/>
                  </a:cubicBezTo>
                  <a:cubicBezTo>
                    <a:pt x="43" y="17"/>
                    <a:pt x="42" y="18"/>
                    <a:pt x="42" y="18"/>
                  </a:cubicBezTo>
                  <a:cubicBezTo>
                    <a:pt x="36" y="20"/>
                    <a:pt x="30" y="19"/>
                    <a:pt x="25" y="23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3"/>
                    <a:pt x="20" y="23"/>
                    <a:pt x="20" y="23"/>
                  </a:cubicBezTo>
                  <a:cubicBezTo>
                    <a:pt x="17" y="22"/>
                    <a:pt x="14" y="23"/>
                    <a:pt x="10" y="22"/>
                  </a:cubicBezTo>
                  <a:cubicBezTo>
                    <a:pt x="9" y="22"/>
                    <a:pt x="7" y="22"/>
                    <a:pt x="5" y="20"/>
                  </a:cubicBezTo>
                  <a:close/>
                </a:path>
              </a:pathLst>
            </a:custGeom>
            <a:solidFill>
              <a:srgbClr val="FEE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5" name="Freeform 173"/>
            <p:cNvSpPr/>
            <p:nvPr/>
          </p:nvSpPr>
          <p:spPr bwMode="auto">
            <a:xfrm>
              <a:off x="6915150" y="3627438"/>
              <a:ext cx="161925" cy="128588"/>
            </a:xfrm>
            <a:custGeom>
              <a:avLst/>
              <a:gdLst>
                <a:gd name="T0" fmla="*/ 10 w 43"/>
                <a:gd name="T1" fmla="*/ 1 h 34"/>
                <a:gd name="T2" fmla="*/ 16 w 43"/>
                <a:gd name="T3" fmla="*/ 2 h 34"/>
                <a:gd name="T4" fmla="*/ 16 w 43"/>
                <a:gd name="T5" fmla="*/ 2 h 34"/>
                <a:gd name="T6" fmla="*/ 24 w 43"/>
                <a:gd name="T7" fmla="*/ 3 h 34"/>
                <a:gd name="T8" fmla="*/ 19 w 43"/>
                <a:gd name="T9" fmla="*/ 13 h 34"/>
                <a:gd name="T10" fmla="*/ 23 w 43"/>
                <a:gd name="T11" fmla="*/ 19 h 34"/>
                <a:gd name="T12" fmla="*/ 43 w 43"/>
                <a:gd name="T13" fmla="*/ 17 h 34"/>
                <a:gd name="T14" fmla="*/ 43 w 43"/>
                <a:gd name="T15" fmla="*/ 19 h 34"/>
                <a:gd name="T16" fmla="*/ 32 w 43"/>
                <a:gd name="T17" fmla="*/ 34 h 34"/>
                <a:gd name="T18" fmla="*/ 30 w 43"/>
                <a:gd name="T19" fmla="*/ 34 h 34"/>
                <a:gd name="T20" fmla="*/ 26 w 43"/>
                <a:gd name="T21" fmla="*/ 33 h 34"/>
                <a:gd name="T22" fmla="*/ 16 w 43"/>
                <a:gd name="T23" fmla="*/ 31 h 34"/>
                <a:gd name="T24" fmla="*/ 14 w 43"/>
                <a:gd name="T25" fmla="*/ 27 h 34"/>
                <a:gd name="T26" fmla="*/ 13 w 43"/>
                <a:gd name="T27" fmla="*/ 25 h 34"/>
                <a:gd name="T28" fmla="*/ 12 w 43"/>
                <a:gd name="T29" fmla="*/ 21 h 34"/>
                <a:gd name="T30" fmla="*/ 4 w 43"/>
                <a:gd name="T31" fmla="*/ 20 h 34"/>
                <a:gd name="T32" fmla="*/ 1 w 43"/>
                <a:gd name="T33" fmla="*/ 19 h 34"/>
                <a:gd name="T34" fmla="*/ 2 w 43"/>
                <a:gd name="T35" fmla="*/ 16 h 34"/>
                <a:gd name="T36" fmla="*/ 4 w 43"/>
                <a:gd name="T37" fmla="*/ 12 h 34"/>
                <a:gd name="T38" fmla="*/ 10 w 43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34">
                  <a:moveTo>
                    <a:pt x="10" y="1"/>
                  </a:moveTo>
                  <a:cubicBezTo>
                    <a:pt x="12" y="2"/>
                    <a:pt x="13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9"/>
                    <a:pt x="22" y="0"/>
                    <a:pt x="24" y="3"/>
                  </a:cubicBezTo>
                  <a:cubicBezTo>
                    <a:pt x="23" y="7"/>
                    <a:pt x="20" y="9"/>
                    <a:pt x="19" y="13"/>
                  </a:cubicBezTo>
                  <a:cubicBezTo>
                    <a:pt x="18" y="17"/>
                    <a:pt x="19" y="18"/>
                    <a:pt x="23" y="19"/>
                  </a:cubicBezTo>
                  <a:cubicBezTo>
                    <a:pt x="30" y="21"/>
                    <a:pt x="36" y="19"/>
                    <a:pt x="43" y="17"/>
                  </a:cubicBezTo>
                  <a:cubicBezTo>
                    <a:pt x="43" y="18"/>
                    <a:pt x="43" y="18"/>
                    <a:pt x="43" y="19"/>
                  </a:cubicBezTo>
                  <a:cubicBezTo>
                    <a:pt x="42" y="26"/>
                    <a:pt x="39" y="32"/>
                    <a:pt x="32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8" y="34"/>
                    <a:pt x="27" y="34"/>
                    <a:pt x="26" y="33"/>
                  </a:cubicBezTo>
                  <a:cubicBezTo>
                    <a:pt x="23" y="30"/>
                    <a:pt x="19" y="32"/>
                    <a:pt x="16" y="31"/>
                  </a:cubicBezTo>
                  <a:cubicBezTo>
                    <a:pt x="14" y="30"/>
                    <a:pt x="14" y="28"/>
                    <a:pt x="14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0" y="23"/>
                    <a:pt x="10" y="23"/>
                    <a:pt x="12" y="21"/>
                  </a:cubicBezTo>
                  <a:cubicBezTo>
                    <a:pt x="9" y="20"/>
                    <a:pt x="7" y="18"/>
                    <a:pt x="4" y="20"/>
                  </a:cubicBezTo>
                  <a:cubicBezTo>
                    <a:pt x="3" y="21"/>
                    <a:pt x="2" y="20"/>
                    <a:pt x="1" y="19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3" y="13"/>
                    <a:pt x="4" y="12"/>
                  </a:cubicBezTo>
                  <a:cubicBezTo>
                    <a:pt x="6" y="8"/>
                    <a:pt x="7" y="4"/>
                    <a:pt x="10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6" name="Freeform 174"/>
            <p:cNvSpPr/>
            <p:nvPr/>
          </p:nvSpPr>
          <p:spPr bwMode="auto">
            <a:xfrm>
              <a:off x="7766050" y="2078038"/>
              <a:ext cx="147638" cy="188913"/>
            </a:xfrm>
            <a:custGeom>
              <a:avLst/>
              <a:gdLst>
                <a:gd name="T0" fmla="*/ 0 w 39"/>
                <a:gd name="T1" fmla="*/ 49 h 50"/>
                <a:gd name="T2" fmla="*/ 4 w 39"/>
                <a:gd name="T3" fmla="*/ 40 h 50"/>
                <a:gd name="T4" fmla="*/ 1 w 39"/>
                <a:gd name="T5" fmla="*/ 37 h 50"/>
                <a:gd name="T6" fmla="*/ 6 w 39"/>
                <a:gd name="T7" fmla="*/ 39 h 50"/>
                <a:gd name="T8" fmla="*/ 7 w 39"/>
                <a:gd name="T9" fmla="*/ 39 h 50"/>
                <a:gd name="T10" fmla="*/ 14 w 39"/>
                <a:gd name="T11" fmla="*/ 33 h 50"/>
                <a:gd name="T12" fmla="*/ 11 w 39"/>
                <a:gd name="T13" fmla="*/ 31 h 50"/>
                <a:gd name="T14" fmla="*/ 13 w 39"/>
                <a:gd name="T15" fmla="*/ 28 h 50"/>
                <a:gd name="T16" fmla="*/ 14 w 39"/>
                <a:gd name="T17" fmla="*/ 24 h 50"/>
                <a:gd name="T18" fmla="*/ 12 w 39"/>
                <a:gd name="T19" fmla="*/ 19 h 50"/>
                <a:gd name="T20" fmla="*/ 12 w 39"/>
                <a:gd name="T21" fmla="*/ 9 h 50"/>
                <a:gd name="T22" fmla="*/ 13 w 39"/>
                <a:gd name="T23" fmla="*/ 3 h 50"/>
                <a:gd name="T24" fmla="*/ 22 w 39"/>
                <a:gd name="T25" fmla="*/ 0 h 50"/>
                <a:gd name="T26" fmla="*/ 29 w 39"/>
                <a:gd name="T27" fmla="*/ 1 h 50"/>
                <a:gd name="T28" fmla="*/ 36 w 39"/>
                <a:gd name="T29" fmla="*/ 7 h 50"/>
                <a:gd name="T30" fmla="*/ 38 w 39"/>
                <a:gd name="T31" fmla="*/ 10 h 50"/>
                <a:gd name="T32" fmla="*/ 32 w 39"/>
                <a:gd name="T33" fmla="*/ 12 h 50"/>
                <a:gd name="T34" fmla="*/ 26 w 39"/>
                <a:gd name="T35" fmla="*/ 16 h 50"/>
                <a:gd name="T36" fmla="*/ 16 w 39"/>
                <a:gd name="T37" fmla="*/ 38 h 50"/>
                <a:gd name="T38" fmla="*/ 12 w 39"/>
                <a:gd name="T39" fmla="*/ 44 h 50"/>
                <a:gd name="T40" fmla="*/ 11 w 39"/>
                <a:gd name="T41" fmla="*/ 38 h 50"/>
                <a:gd name="T42" fmla="*/ 5 w 39"/>
                <a:gd name="T43" fmla="*/ 44 h 50"/>
                <a:gd name="T44" fmla="*/ 9 w 39"/>
                <a:gd name="T45" fmla="*/ 43 h 50"/>
                <a:gd name="T46" fmla="*/ 6 w 39"/>
                <a:gd name="T47" fmla="*/ 48 h 50"/>
                <a:gd name="T48" fmla="*/ 0 w 39"/>
                <a:gd name="T4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" h="50">
                  <a:moveTo>
                    <a:pt x="0" y="49"/>
                  </a:moveTo>
                  <a:cubicBezTo>
                    <a:pt x="2" y="47"/>
                    <a:pt x="3" y="44"/>
                    <a:pt x="4" y="40"/>
                  </a:cubicBezTo>
                  <a:cubicBezTo>
                    <a:pt x="4" y="38"/>
                    <a:pt x="2" y="39"/>
                    <a:pt x="1" y="37"/>
                  </a:cubicBezTo>
                  <a:cubicBezTo>
                    <a:pt x="3" y="38"/>
                    <a:pt x="5" y="36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7" y="35"/>
                    <a:pt x="13" y="37"/>
                    <a:pt x="14" y="33"/>
                  </a:cubicBezTo>
                  <a:cubicBezTo>
                    <a:pt x="13" y="33"/>
                    <a:pt x="11" y="34"/>
                    <a:pt x="11" y="31"/>
                  </a:cubicBezTo>
                  <a:cubicBezTo>
                    <a:pt x="14" y="30"/>
                    <a:pt x="13" y="30"/>
                    <a:pt x="13" y="28"/>
                  </a:cubicBezTo>
                  <a:cubicBezTo>
                    <a:pt x="13" y="27"/>
                    <a:pt x="16" y="25"/>
                    <a:pt x="14" y="24"/>
                  </a:cubicBezTo>
                  <a:cubicBezTo>
                    <a:pt x="9" y="23"/>
                    <a:pt x="13" y="20"/>
                    <a:pt x="12" y="19"/>
                  </a:cubicBezTo>
                  <a:cubicBezTo>
                    <a:pt x="15" y="15"/>
                    <a:pt x="13" y="12"/>
                    <a:pt x="12" y="9"/>
                  </a:cubicBezTo>
                  <a:cubicBezTo>
                    <a:pt x="11" y="7"/>
                    <a:pt x="12" y="5"/>
                    <a:pt x="13" y="3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4" y="1"/>
                    <a:pt x="26" y="0"/>
                    <a:pt x="29" y="1"/>
                  </a:cubicBezTo>
                  <a:cubicBezTo>
                    <a:pt x="30" y="4"/>
                    <a:pt x="33" y="5"/>
                    <a:pt x="36" y="7"/>
                  </a:cubicBezTo>
                  <a:cubicBezTo>
                    <a:pt x="37" y="8"/>
                    <a:pt x="39" y="8"/>
                    <a:pt x="38" y="10"/>
                  </a:cubicBezTo>
                  <a:cubicBezTo>
                    <a:pt x="36" y="12"/>
                    <a:pt x="34" y="11"/>
                    <a:pt x="32" y="12"/>
                  </a:cubicBezTo>
                  <a:cubicBezTo>
                    <a:pt x="29" y="12"/>
                    <a:pt x="27" y="14"/>
                    <a:pt x="26" y="16"/>
                  </a:cubicBezTo>
                  <a:cubicBezTo>
                    <a:pt x="22" y="23"/>
                    <a:pt x="18" y="30"/>
                    <a:pt x="16" y="38"/>
                  </a:cubicBezTo>
                  <a:cubicBezTo>
                    <a:pt x="16" y="40"/>
                    <a:pt x="15" y="43"/>
                    <a:pt x="12" y="44"/>
                  </a:cubicBezTo>
                  <a:cubicBezTo>
                    <a:pt x="12" y="42"/>
                    <a:pt x="13" y="38"/>
                    <a:pt x="11" y="38"/>
                  </a:cubicBezTo>
                  <a:cubicBezTo>
                    <a:pt x="8" y="38"/>
                    <a:pt x="6" y="41"/>
                    <a:pt x="5" y="44"/>
                  </a:cubicBezTo>
                  <a:cubicBezTo>
                    <a:pt x="7" y="44"/>
                    <a:pt x="8" y="41"/>
                    <a:pt x="9" y="43"/>
                  </a:cubicBezTo>
                  <a:cubicBezTo>
                    <a:pt x="9" y="45"/>
                    <a:pt x="7" y="47"/>
                    <a:pt x="6" y="48"/>
                  </a:cubicBezTo>
                  <a:cubicBezTo>
                    <a:pt x="4" y="50"/>
                    <a:pt x="2" y="50"/>
                    <a:pt x="0" y="49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7" name="Freeform 175"/>
            <p:cNvSpPr/>
            <p:nvPr/>
          </p:nvSpPr>
          <p:spPr bwMode="auto">
            <a:xfrm>
              <a:off x="7710488" y="4287838"/>
              <a:ext cx="173038" cy="147638"/>
            </a:xfrm>
            <a:custGeom>
              <a:avLst/>
              <a:gdLst>
                <a:gd name="T0" fmla="*/ 1 w 46"/>
                <a:gd name="T1" fmla="*/ 1 h 39"/>
                <a:gd name="T2" fmla="*/ 2 w 46"/>
                <a:gd name="T3" fmla="*/ 1 h 39"/>
                <a:gd name="T4" fmla="*/ 4 w 46"/>
                <a:gd name="T5" fmla="*/ 0 h 39"/>
                <a:gd name="T6" fmla="*/ 7 w 46"/>
                <a:gd name="T7" fmla="*/ 2 h 39"/>
                <a:gd name="T8" fmla="*/ 28 w 46"/>
                <a:gd name="T9" fmla="*/ 1 h 39"/>
                <a:gd name="T10" fmla="*/ 38 w 46"/>
                <a:gd name="T11" fmla="*/ 7 h 39"/>
                <a:gd name="T12" fmla="*/ 41 w 46"/>
                <a:gd name="T13" fmla="*/ 11 h 39"/>
                <a:gd name="T14" fmla="*/ 42 w 46"/>
                <a:gd name="T15" fmla="*/ 16 h 39"/>
                <a:gd name="T16" fmla="*/ 36 w 46"/>
                <a:gd name="T17" fmla="*/ 35 h 39"/>
                <a:gd name="T18" fmla="*/ 35 w 46"/>
                <a:gd name="T19" fmla="*/ 36 h 39"/>
                <a:gd name="T20" fmla="*/ 28 w 46"/>
                <a:gd name="T21" fmla="*/ 39 h 39"/>
                <a:gd name="T22" fmla="*/ 16 w 46"/>
                <a:gd name="T23" fmla="*/ 39 h 39"/>
                <a:gd name="T24" fmla="*/ 15 w 46"/>
                <a:gd name="T25" fmla="*/ 39 h 39"/>
                <a:gd name="T26" fmla="*/ 8 w 46"/>
                <a:gd name="T27" fmla="*/ 39 h 39"/>
                <a:gd name="T28" fmla="*/ 10 w 46"/>
                <a:gd name="T29" fmla="*/ 36 h 39"/>
                <a:gd name="T30" fmla="*/ 14 w 46"/>
                <a:gd name="T31" fmla="*/ 35 h 39"/>
                <a:gd name="T32" fmla="*/ 16 w 46"/>
                <a:gd name="T33" fmla="*/ 34 h 39"/>
                <a:gd name="T34" fmla="*/ 22 w 46"/>
                <a:gd name="T35" fmla="*/ 34 h 39"/>
                <a:gd name="T36" fmla="*/ 23 w 46"/>
                <a:gd name="T37" fmla="*/ 33 h 39"/>
                <a:gd name="T38" fmla="*/ 25 w 46"/>
                <a:gd name="T39" fmla="*/ 34 h 39"/>
                <a:gd name="T40" fmla="*/ 25 w 46"/>
                <a:gd name="T41" fmla="*/ 34 h 39"/>
                <a:gd name="T42" fmla="*/ 26 w 46"/>
                <a:gd name="T43" fmla="*/ 31 h 39"/>
                <a:gd name="T44" fmla="*/ 27 w 46"/>
                <a:gd name="T45" fmla="*/ 30 h 39"/>
                <a:gd name="T46" fmla="*/ 37 w 46"/>
                <a:gd name="T47" fmla="*/ 30 h 39"/>
                <a:gd name="T48" fmla="*/ 32 w 46"/>
                <a:gd name="T49" fmla="*/ 31 h 39"/>
                <a:gd name="T50" fmla="*/ 28 w 46"/>
                <a:gd name="T51" fmla="*/ 31 h 39"/>
                <a:gd name="T52" fmla="*/ 28 w 46"/>
                <a:gd name="T53" fmla="*/ 28 h 39"/>
                <a:gd name="T54" fmla="*/ 28 w 46"/>
                <a:gd name="T55" fmla="*/ 25 h 39"/>
                <a:gd name="T56" fmla="*/ 29 w 46"/>
                <a:gd name="T57" fmla="*/ 20 h 39"/>
                <a:gd name="T58" fmla="*/ 24 w 46"/>
                <a:gd name="T59" fmla="*/ 6 h 39"/>
                <a:gd name="T60" fmla="*/ 7 w 46"/>
                <a:gd name="T61" fmla="*/ 5 h 39"/>
                <a:gd name="T62" fmla="*/ 1 w 46"/>
                <a:gd name="T63" fmla="*/ 3 h 39"/>
                <a:gd name="T64" fmla="*/ 1 w 46"/>
                <a:gd name="T6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39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14" y="3"/>
                    <a:pt x="21" y="0"/>
                    <a:pt x="28" y="1"/>
                  </a:cubicBezTo>
                  <a:cubicBezTo>
                    <a:pt x="32" y="2"/>
                    <a:pt x="37" y="2"/>
                    <a:pt x="38" y="7"/>
                  </a:cubicBezTo>
                  <a:cubicBezTo>
                    <a:pt x="38" y="9"/>
                    <a:pt x="40" y="9"/>
                    <a:pt x="41" y="11"/>
                  </a:cubicBezTo>
                  <a:cubicBezTo>
                    <a:pt x="43" y="12"/>
                    <a:pt x="41" y="15"/>
                    <a:pt x="42" y="16"/>
                  </a:cubicBezTo>
                  <a:cubicBezTo>
                    <a:pt x="46" y="24"/>
                    <a:pt x="44" y="30"/>
                    <a:pt x="36" y="35"/>
                  </a:cubicBezTo>
                  <a:cubicBezTo>
                    <a:pt x="36" y="35"/>
                    <a:pt x="35" y="36"/>
                    <a:pt x="35" y="36"/>
                  </a:cubicBezTo>
                  <a:cubicBezTo>
                    <a:pt x="33" y="39"/>
                    <a:pt x="30" y="39"/>
                    <a:pt x="28" y="39"/>
                  </a:cubicBezTo>
                  <a:cubicBezTo>
                    <a:pt x="24" y="38"/>
                    <a:pt x="20" y="38"/>
                    <a:pt x="16" y="39"/>
                  </a:cubicBezTo>
                  <a:cubicBezTo>
                    <a:pt x="16" y="39"/>
                    <a:pt x="15" y="39"/>
                    <a:pt x="15" y="39"/>
                  </a:cubicBezTo>
                  <a:cubicBezTo>
                    <a:pt x="13" y="38"/>
                    <a:pt x="10" y="39"/>
                    <a:pt x="8" y="39"/>
                  </a:cubicBezTo>
                  <a:cubicBezTo>
                    <a:pt x="7" y="37"/>
                    <a:pt x="9" y="37"/>
                    <a:pt x="10" y="36"/>
                  </a:cubicBezTo>
                  <a:cubicBezTo>
                    <a:pt x="11" y="36"/>
                    <a:pt x="13" y="36"/>
                    <a:pt x="14" y="35"/>
                  </a:cubicBezTo>
                  <a:cubicBezTo>
                    <a:pt x="15" y="35"/>
                    <a:pt x="15" y="34"/>
                    <a:pt x="16" y="34"/>
                  </a:cubicBezTo>
                  <a:cubicBezTo>
                    <a:pt x="18" y="34"/>
                    <a:pt x="20" y="36"/>
                    <a:pt x="22" y="34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4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3"/>
                    <a:pt x="25" y="32"/>
                    <a:pt x="26" y="31"/>
                  </a:cubicBezTo>
                  <a:cubicBezTo>
                    <a:pt x="26" y="31"/>
                    <a:pt x="26" y="30"/>
                    <a:pt x="27" y="30"/>
                  </a:cubicBezTo>
                  <a:cubicBezTo>
                    <a:pt x="30" y="33"/>
                    <a:pt x="33" y="33"/>
                    <a:pt x="37" y="30"/>
                  </a:cubicBezTo>
                  <a:cubicBezTo>
                    <a:pt x="35" y="30"/>
                    <a:pt x="33" y="30"/>
                    <a:pt x="32" y="31"/>
                  </a:cubicBezTo>
                  <a:cubicBezTo>
                    <a:pt x="31" y="32"/>
                    <a:pt x="29" y="32"/>
                    <a:pt x="28" y="31"/>
                  </a:cubicBezTo>
                  <a:cubicBezTo>
                    <a:pt x="27" y="30"/>
                    <a:pt x="28" y="29"/>
                    <a:pt x="28" y="28"/>
                  </a:cubicBezTo>
                  <a:cubicBezTo>
                    <a:pt x="29" y="27"/>
                    <a:pt x="28" y="26"/>
                    <a:pt x="28" y="25"/>
                  </a:cubicBezTo>
                  <a:cubicBezTo>
                    <a:pt x="28" y="23"/>
                    <a:pt x="29" y="21"/>
                    <a:pt x="29" y="20"/>
                  </a:cubicBezTo>
                  <a:cubicBezTo>
                    <a:pt x="32" y="14"/>
                    <a:pt x="30" y="9"/>
                    <a:pt x="24" y="6"/>
                  </a:cubicBezTo>
                  <a:cubicBezTo>
                    <a:pt x="19" y="4"/>
                    <a:pt x="13" y="5"/>
                    <a:pt x="7" y="5"/>
                  </a:cubicBezTo>
                  <a:cubicBezTo>
                    <a:pt x="5" y="5"/>
                    <a:pt x="2" y="5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8" name="Freeform 176"/>
            <p:cNvSpPr/>
            <p:nvPr/>
          </p:nvSpPr>
          <p:spPr bwMode="auto">
            <a:xfrm>
              <a:off x="7340600" y="3986213"/>
              <a:ext cx="98425" cy="180975"/>
            </a:xfrm>
            <a:custGeom>
              <a:avLst/>
              <a:gdLst>
                <a:gd name="T0" fmla="*/ 5 w 26"/>
                <a:gd name="T1" fmla="*/ 2 h 48"/>
                <a:gd name="T2" fmla="*/ 10 w 26"/>
                <a:gd name="T3" fmla="*/ 0 h 48"/>
                <a:gd name="T4" fmla="*/ 22 w 26"/>
                <a:gd name="T5" fmla="*/ 1 h 48"/>
                <a:gd name="T6" fmla="*/ 26 w 26"/>
                <a:gd name="T7" fmla="*/ 3 h 48"/>
                <a:gd name="T8" fmla="*/ 25 w 26"/>
                <a:gd name="T9" fmla="*/ 8 h 48"/>
                <a:gd name="T10" fmla="*/ 24 w 26"/>
                <a:gd name="T11" fmla="*/ 13 h 48"/>
                <a:gd name="T12" fmla="*/ 22 w 26"/>
                <a:gd name="T13" fmla="*/ 16 h 48"/>
                <a:gd name="T14" fmla="*/ 18 w 26"/>
                <a:gd name="T15" fmla="*/ 15 h 48"/>
                <a:gd name="T16" fmla="*/ 17 w 26"/>
                <a:gd name="T17" fmla="*/ 15 h 48"/>
                <a:gd name="T18" fmla="*/ 10 w 26"/>
                <a:gd name="T19" fmla="*/ 16 h 48"/>
                <a:gd name="T20" fmla="*/ 11 w 26"/>
                <a:gd name="T21" fmla="*/ 19 h 48"/>
                <a:gd name="T22" fmla="*/ 9 w 26"/>
                <a:gd name="T23" fmla="*/ 28 h 48"/>
                <a:gd name="T24" fmla="*/ 14 w 26"/>
                <a:gd name="T25" fmla="*/ 28 h 48"/>
                <a:gd name="T26" fmla="*/ 11 w 26"/>
                <a:gd name="T27" fmla="*/ 34 h 48"/>
                <a:gd name="T28" fmla="*/ 5 w 26"/>
                <a:gd name="T29" fmla="*/ 33 h 48"/>
                <a:gd name="T30" fmla="*/ 4 w 26"/>
                <a:gd name="T31" fmla="*/ 29 h 48"/>
                <a:gd name="T32" fmla="*/ 4 w 26"/>
                <a:gd name="T33" fmla="*/ 34 h 48"/>
                <a:gd name="T34" fmla="*/ 9 w 26"/>
                <a:gd name="T35" fmla="*/ 37 h 48"/>
                <a:gd name="T36" fmla="*/ 11 w 26"/>
                <a:gd name="T37" fmla="*/ 41 h 48"/>
                <a:gd name="T38" fmla="*/ 7 w 26"/>
                <a:gd name="T39" fmla="*/ 43 h 48"/>
                <a:gd name="T40" fmla="*/ 5 w 26"/>
                <a:gd name="T41" fmla="*/ 44 h 48"/>
                <a:gd name="T42" fmla="*/ 7 w 26"/>
                <a:gd name="T43" fmla="*/ 42 h 48"/>
                <a:gd name="T44" fmla="*/ 8 w 26"/>
                <a:gd name="T45" fmla="*/ 47 h 48"/>
                <a:gd name="T46" fmla="*/ 3 w 26"/>
                <a:gd name="T47" fmla="*/ 48 h 48"/>
                <a:gd name="T48" fmla="*/ 2 w 26"/>
                <a:gd name="T49" fmla="*/ 48 h 48"/>
                <a:gd name="T50" fmla="*/ 1 w 26"/>
                <a:gd name="T51" fmla="*/ 42 h 48"/>
                <a:gd name="T52" fmla="*/ 0 w 26"/>
                <a:gd name="T53" fmla="*/ 40 h 48"/>
                <a:gd name="T54" fmla="*/ 1 w 26"/>
                <a:gd name="T55" fmla="*/ 29 h 48"/>
                <a:gd name="T56" fmla="*/ 4 w 26"/>
                <a:gd name="T57" fmla="*/ 15 h 48"/>
                <a:gd name="T58" fmla="*/ 3 w 26"/>
                <a:gd name="T59" fmla="*/ 10 h 48"/>
                <a:gd name="T60" fmla="*/ 5 w 26"/>
                <a:gd name="T6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48">
                  <a:moveTo>
                    <a:pt x="5" y="2"/>
                  </a:moveTo>
                  <a:cubicBezTo>
                    <a:pt x="7" y="1"/>
                    <a:pt x="8" y="0"/>
                    <a:pt x="10" y="0"/>
                  </a:cubicBezTo>
                  <a:cubicBezTo>
                    <a:pt x="14" y="4"/>
                    <a:pt x="18" y="1"/>
                    <a:pt x="22" y="1"/>
                  </a:cubicBezTo>
                  <a:cubicBezTo>
                    <a:pt x="24" y="1"/>
                    <a:pt x="25" y="1"/>
                    <a:pt x="26" y="3"/>
                  </a:cubicBezTo>
                  <a:cubicBezTo>
                    <a:pt x="26" y="5"/>
                    <a:pt x="26" y="6"/>
                    <a:pt x="25" y="8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4" y="14"/>
                    <a:pt x="24" y="15"/>
                    <a:pt x="22" y="16"/>
                  </a:cubicBezTo>
                  <a:cubicBezTo>
                    <a:pt x="21" y="16"/>
                    <a:pt x="19" y="17"/>
                    <a:pt x="18" y="15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5" y="17"/>
                    <a:pt x="13" y="18"/>
                    <a:pt x="10" y="16"/>
                  </a:cubicBezTo>
                  <a:cubicBezTo>
                    <a:pt x="9" y="18"/>
                    <a:pt x="11" y="18"/>
                    <a:pt x="11" y="19"/>
                  </a:cubicBezTo>
                  <a:cubicBezTo>
                    <a:pt x="10" y="22"/>
                    <a:pt x="7" y="24"/>
                    <a:pt x="9" y="28"/>
                  </a:cubicBezTo>
                  <a:cubicBezTo>
                    <a:pt x="11" y="28"/>
                    <a:pt x="13" y="25"/>
                    <a:pt x="14" y="28"/>
                  </a:cubicBezTo>
                  <a:cubicBezTo>
                    <a:pt x="15" y="31"/>
                    <a:pt x="13" y="33"/>
                    <a:pt x="11" y="34"/>
                  </a:cubicBezTo>
                  <a:cubicBezTo>
                    <a:pt x="8" y="36"/>
                    <a:pt x="6" y="35"/>
                    <a:pt x="5" y="33"/>
                  </a:cubicBezTo>
                  <a:cubicBezTo>
                    <a:pt x="4" y="32"/>
                    <a:pt x="4" y="31"/>
                    <a:pt x="4" y="29"/>
                  </a:cubicBezTo>
                  <a:cubicBezTo>
                    <a:pt x="4" y="31"/>
                    <a:pt x="4" y="33"/>
                    <a:pt x="4" y="34"/>
                  </a:cubicBezTo>
                  <a:cubicBezTo>
                    <a:pt x="6" y="34"/>
                    <a:pt x="8" y="35"/>
                    <a:pt x="9" y="37"/>
                  </a:cubicBezTo>
                  <a:cubicBezTo>
                    <a:pt x="11" y="38"/>
                    <a:pt x="11" y="40"/>
                    <a:pt x="11" y="41"/>
                  </a:cubicBezTo>
                  <a:cubicBezTo>
                    <a:pt x="10" y="43"/>
                    <a:pt x="8" y="42"/>
                    <a:pt x="7" y="43"/>
                  </a:cubicBezTo>
                  <a:cubicBezTo>
                    <a:pt x="6" y="43"/>
                    <a:pt x="6" y="43"/>
                    <a:pt x="5" y="44"/>
                  </a:cubicBezTo>
                  <a:cubicBezTo>
                    <a:pt x="6" y="43"/>
                    <a:pt x="7" y="43"/>
                    <a:pt x="7" y="42"/>
                  </a:cubicBezTo>
                  <a:cubicBezTo>
                    <a:pt x="11" y="44"/>
                    <a:pt x="11" y="44"/>
                    <a:pt x="8" y="47"/>
                  </a:cubicBezTo>
                  <a:cubicBezTo>
                    <a:pt x="7" y="48"/>
                    <a:pt x="5" y="48"/>
                    <a:pt x="3" y="48"/>
                  </a:cubicBezTo>
                  <a:cubicBezTo>
                    <a:pt x="3" y="48"/>
                    <a:pt x="3" y="48"/>
                    <a:pt x="2" y="48"/>
                  </a:cubicBezTo>
                  <a:cubicBezTo>
                    <a:pt x="2" y="46"/>
                    <a:pt x="1" y="44"/>
                    <a:pt x="1" y="42"/>
                  </a:cubicBezTo>
                  <a:cubicBezTo>
                    <a:pt x="0" y="42"/>
                    <a:pt x="0" y="41"/>
                    <a:pt x="0" y="40"/>
                  </a:cubicBezTo>
                  <a:cubicBezTo>
                    <a:pt x="1" y="36"/>
                    <a:pt x="0" y="33"/>
                    <a:pt x="1" y="29"/>
                  </a:cubicBezTo>
                  <a:cubicBezTo>
                    <a:pt x="1" y="24"/>
                    <a:pt x="1" y="19"/>
                    <a:pt x="4" y="15"/>
                  </a:cubicBezTo>
                  <a:cubicBezTo>
                    <a:pt x="5" y="14"/>
                    <a:pt x="4" y="11"/>
                    <a:pt x="3" y="10"/>
                  </a:cubicBezTo>
                  <a:cubicBezTo>
                    <a:pt x="2" y="7"/>
                    <a:pt x="2" y="4"/>
                    <a:pt x="5" y="2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29" name="Freeform 177"/>
            <p:cNvSpPr/>
            <p:nvPr/>
          </p:nvSpPr>
          <p:spPr bwMode="auto">
            <a:xfrm>
              <a:off x="7532688" y="2247901"/>
              <a:ext cx="128588" cy="127000"/>
            </a:xfrm>
            <a:custGeom>
              <a:avLst/>
              <a:gdLst>
                <a:gd name="T0" fmla="*/ 8 w 34"/>
                <a:gd name="T1" fmla="*/ 9 h 34"/>
                <a:gd name="T2" fmla="*/ 9 w 34"/>
                <a:gd name="T3" fmla="*/ 8 h 34"/>
                <a:gd name="T4" fmla="*/ 12 w 34"/>
                <a:gd name="T5" fmla="*/ 2 h 34"/>
                <a:gd name="T6" fmla="*/ 12 w 34"/>
                <a:gd name="T7" fmla="*/ 1 h 34"/>
                <a:gd name="T8" fmla="*/ 34 w 34"/>
                <a:gd name="T9" fmla="*/ 7 h 34"/>
                <a:gd name="T10" fmla="*/ 25 w 34"/>
                <a:gd name="T11" fmla="*/ 10 h 34"/>
                <a:gd name="T12" fmla="*/ 17 w 34"/>
                <a:gd name="T13" fmla="*/ 21 h 34"/>
                <a:gd name="T14" fmla="*/ 11 w 34"/>
                <a:gd name="T15" fmla="*/ 33 h 34"/>
                <a:gd name="T16" fmla="*/ 1 w 34"/>
                <a:gd name="T17" fmla="*/ 31 h 34"/>
                <a:gd name="T18" fmla="*/ 0 w 34"/>
                <a:gd name="T19" fmla="*/ 29 h 34"/>
                <a:gd name="T20" fmla="*/ 0 w 34"/>
                <a:gd name="T21" fmla="*/ 25 h 34"/>
                <a:gd name="T22" fmla="*/ 0 w 34"/>
                <a:gd name="T23" fmla="*/ 24 h 34"/>
                <a:gd name="T24" fmla="*/ 5 w 34"/>
                <a:gd name="T25" fmla="*/ 13 h 34"/>
                <a:gd name="T26" fmla="*/ 8 w 34"/>
                <a:gd name="T2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8" y="9"/>
                  </a:moveTo>
                  <a:cubicBezTo>
                    <a:pt x="8" y="9"/>
                    <a:pt x="8" y="9"/>
                    <a:pt x="9" y="8"/>
                  </a:cubicBezTo>
                  <a:cubicBezTo>
                    <a:pt x="8" y="5"/>
                    <a:pt x="10" y="3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0" y="0"/>
                    <a:pt x="27" y="4"/>
                    <a:pt x="34" y="7"/>
                  </a:cubicBezTo>
                  <a:cubicBezTo>
                    <a:pt x="31" y="9"/>
                    <a:pt x="28" y="10"/>
                    <a:pt x="25" y="10"/>
                  </a:cubicBezTo>
                  <a:cubicBezTo>
                    <a:pt x="20" y="12"/>
                    <a:pt x="18" y="14"/>
                    <a:pt x="17" y="21"/>
                  </a:cubicBezTo>
                  <a:cubicBezTo>
                    <a:pt x="15" y="25"/>
                    <a:pt x="15" y="30"/>
                    <a:pt x="11" y="33"/>
                  </a:cubicBezTo>
                  <a:cubicBezTo>
                    <a:pt x="7" y="34"/>
                    <a:pt x="4" y="34"/>
                    <a:pt x="1" y="31"/>
                  </a:cubicBezTo>
                  <a:cubicBezTo>
                    <a:pt x="1" y="31"/>
                    <a:pt x="1" y="30"/>
                    <a:pt x="0" y="29"/>
                  </a:cubicBezTo>
                  <a:cubicBezTo>
                    <a:pt x="0" y="28"/>
                    <a:pt x="0" y="26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0"/>
                    <a:pt x="3" y="16"/>
                    <a:pt x="5" y="13"/>
                  </a:cubicBezTo>
                  <a:cubicBezTo>
                    <a:pt x="6" y="11"/>
                    <a:pt x="6" y="10"/>
                    <a:pt x="8" y="9"/>
                  </a:cubicBezTo>
                  <a:close/>
                </a:path>
              </a:pathLst>
            </a:custGeom>
            <a:solidFill>
              <a:srgbClr val="C6D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0" name="Freeform 178"/>
            <p:cNvSpPr/>
            <p:nvPr/>
          </p:nvSpPr>
          <p:spPr bwMode="auto">
            <a:xfrm>
              <a:off x="7424738" y="3990976"/>
              <a:ext cx="93663" cy="131763"/>
            </a:xfrm>
            <a:custGeom>
              <a:avLst/>
              <a:gdLst>
                <a:gd name="T0" fmla="*/ 2 w 25"/>
                <a:gd name="T1" fmla="*/ 7 h 35"/>
                <a:gd name="T2" fmla="*/ 3 w 25"/>
                <a:gd name="T3" fmla="*/ 2 h 35"/>
                <a:gd name="T4" fmla="*/ 5 w 25"/>
                <a:gd name="T5" fmla="*/ 0 h 35"/>
                <a:gd name="T6" fmla="*/ 17 w 25"/>
                <a:gd name="T7" fmla="*/ 0 h 35"/>
                <a:gd name="T8" fmla="*/ 19 w 25"/>
                <a:gd name="T9" fmla="*/ 0 h 35"/>
                <a:gd name="T10" fmla="*/ 23 w 25"/>
                <a:gd name="T11" fmla="*/ 3 h 35"/>
                <a:gd name="T12" fmla="*/ 20 w 25"/>
                <a:gd name="T13" fmla="*/ 7 h 35"/>
                <a:gd name="T14" fmla="*/ 20 w 25"/>
                <a:gd name="T15" fmla="*/ 8 h 35"/>
                <a:gd name="T16" fmla="*/ 20 w 25"/>
                <a:gd name="T17" fmla="*/ 11 h 35"/>
                <a:gd name="T18" fmla="*/ 7 w 25"/>
                <a:gd name="T19" fmla="*/ 13 h 35"/>
                <a:gd name="T20" fmla="*/ 21 w 25"/>
                <a:gd name="T21" fmla="*/ 11 h 35"/>
                <a:gd name="T22" fmla="*/ 24 w 25"/>
                <a:gd name="T23" fmla="*/ 17 h 35"/>
                <a:gd name="T24" fmla="*/ 20 w 25"/>
                <a:gd name="T25" fmla="*/ 19 h 35"/>
                <a:gd name="T26" fmla="*/ 18 w 25"/>
                <a:gd name="T27" fmla="*/ 20 h 35"/>
                <a:gd name="T28" fmla="*/ 17 w 25"/>
                <a:gd name="T29" fmla="*/ 21 h 35"/>
                <a:gd name="T30" fmla="*/ 14 w 25"/>
                <a:gd name="T31" fmla="*/ 19 h 35"/>
                <a:gd name="T32" fmla="*/ 15 w 25"/>
                <a:gd name="T33" fmla="*/ 22 h 35"/>
                <a:gd name="T34" fmla="*/ 17 w 25"/>
                <a:gd name="T35" fmla="*/ 23 h 35"/>
                <a:gd name="T36" fmla="*/ 17 w 25"/>
                <a:gd name="T37" fmla="*/ 21 h 35"/>
                <a:gd name="T38" fmla="*/ 18 w 25"/>
                <a:gd name="T39" fmla="*/ 20 h 35"/>
                <a:gd name="T40" fmla="*/ 23 w 25"/>
                <a:gd name="T41" fmla="*/ 26 h 35"/>
                <a:gd name="T42" fmla="*/ 23 w 25"/>
                <a:gd name="T43" fmla="*/ 28 h 35"/>
                <a:gd name="T44" fmla="*/ 10 w 25"/>
                <a:gd name="T45" fmla="*/ 31 h 35"/>
                <a:gd name="T46" fmla="*/ 8 w 25"/>
                <a:gd name="T47" fmla="*/ 26 h 35"/>
                <a:gd name="T48" fmla="*/ 6 w 25"/>
                <a:gd name="T49" fmla="*/ 25 h 35"/>
                <a:gd name="T50" fmla="*/ 1 w 25"/>
                <a:gd name="T51" fmla="*/ 20 h 35"/>
                <a:gd name="T52" fmla="*/ 1 w 25"/>
                <a:gd name="T53" fmla="*/ 19 h 35"/>
                <a:gd name="T54" fmla="*/ 3 w 25"/>
                <a:gd name="T55" fmla="*/ 16 h 35"/>
                <a:gd name="T56" fmla="*/ 1 w 25"/>
                <a:gd name="T57" fmla="*/ 16 h 35"/>
                <a:gd name="T58" fmla="*/ 0 w 25"/>
                <a:gd name="T59" fmla="*/ 15 h 35"/>
                <a:gd name="T60" fmla="*/ 1 w 25"/>
                <a:gd name="T61" fmla="*/ 12 h 35"/>
                <a:gd name="T62" fmla="*/ 2 w 25"/>
                <a:gd name="T63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35">
                  <a:moveTo>
                    <a:pt x="2" y="7"/>
                  </a:moveTo>
                  <a:cubicBezTo>
                    <a:pt x="3" y="5"/>
                    <a:pt x="3" y="4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9" y="2"/>
                    <a:pt x="13" y="1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1" y="0"/>
                    <a:pt x="23" y="1"/>
                    <a:pt x="23" y="3"/>
                  </a:cubicBezTo>
                  <a:cubicBezTo>
                    <a:pt x="25" y="6"/>
                    <a:pt x="23" y="7"/>
                    <a:pt x="20" y="7"/>
                  </a:cubicBezTo>
                  <a:cubicBezTo>
                    <a:pt x="19" y="7"/>
                    <a:pt x="19" y="7"/>
                    <a:pt x="20" y="8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16" y="11"/>
                    <a:pt x="11" y="9"/>
                    <a:pt x="7" y="13"/>
                  </a:cubicBezTo>
                  <a:cubicBezTo>
                    <a:pt x="9" y="14"/>
                    <a:pt x="15" y="14"/>
                    <a:pt x="21" y="11"/>
                  </a:cubicBezTo>
                  <a:cubicBezTo>
                    <a:pt x="25" y="12"/>
                    <a:pt x="24" y="15"/>
                    <a:pt x="24" y="17"/>
                  </a:cubicBezTo>
                  <a:cubicBezTo>
                    <a:pt x="24" y="19"/>
                    <a:pt x="22" y="19"/>
                    <a:pt x="20" y="19"/>
                  </a:cubicBezTo>
                  <a:cubicBezTo>
                    <a:pt x="19" y="19"/>
                    <a:pt x="18" y="19"/>
                    <a:pt x="18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5" y="20"/>
                    <a:pt x="14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7" y="22"/>
                    <a:pt x="17" y="21"/>
                  </a:cubicBezTo>
                  <a:cubicBezTo>
                    <a:pt x="17" y="21"/>
                    <a:pt x="17" y="21"/>
                    <a:pt x="18" y="20"/>
                  </a:cubicBezTo>
                  <a:cubicBezTo>
                    <a:pt x="23" y="20"/>
                    <a:pt x="24" y="21"/>
                    <a:pt x="23" y="26"/>
                  </a:cubicBezTo>
                  <a:cubicBezTo>
                    <a:pt x="23" y="27"/>
                    <a:pt x="23" y="28"/>
                    <a:pt x="23" y="28"/>
                  </a:cubicBezTo>
                  <a:cubicBezTo>
                    <a:pt x="19" y="34"/>
                    <a:pt x="15" y="35"/>
                    <a:pt x="10" y="31"/>
                  </a:cubicBezTo>
                  <a:cubicBezTo>
                    <a:pt x="9" y="30"/>
                    <a:pt x="6" y="29"/>
                    <a:pt x="8" y="26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2" y="18"/>
                    <a:pt x="3" y="17"/>
                    <a:pt x="3" y="16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4" y="9"/>
                    <a:pt x="2" y="7"/>
                  </a:cubicBezTo>
                  <a:close/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1" name="Freeform 179"/>
            <p:cNvSpPr/>
            <p:nvPr/>
          </p:nvSpPr>
          <p:spPr bwMode="auto">
            <a:xfrm>
              <a:off x="7005638" y="4322763"/>
              <a:ext cx="158750" cy="112713"/>
            </a:xfrm>
            <a:custGeom>
              <a:avLst/>
              <a:gdLst>
                <a:gd name="T0" fmla="*/ 3 w 42"/>
                <a:gd name="T1" fmla="*/ 0 h 30"/>
                <a:gd name="T2" fmla="*/ 12 w 42"/>
                <a:gd name="T3" fmla="*/ 6 h 30"/>
                <a:gd name="T4" fmla="*/ 20 w 42"/>
                <a:gd name="T5" fmla="*/ 7 h 30"/>
                <a:gd name="T6" fmla="*/ 24 w 42"/>
                <a:gd name="T7" fmla="*/ 7 h 30"/>
                <a:gd name="T8" fmla="*/ 26 w 42"/>
                <a:gd name="T9" fmla="*/ 11 h 30"/>
                <a:gd name="T10" fmla="*/ 22 w 42"/>
                <a:gd name="T11" fmla="*/ 13 h 30"/>
                <a:gd name="T12" fmla="*/ 16 w 42"/>
                <a:gd name="T13" fmla="*/ 11 h 30"/>
                <a:gd name="T14" fmla="*/ 16 w 42"/>
                <a:gd name="T15" fmla="*/ 23 h 30"/>
                <a:gd name="T16" fmla="*/ 22 w 42"/>
                <a:gd name="T17" fmla="*/ 22 h 30"/>
                <a:gd name="T18" fmla="*/ 30 w 42"/>
                <a:gd name="T19" fmla="*/ 15 h 30"/>
                <a:gd name="T20" fmla="*/ 40 w 42"/>
                <a:gd name="T21" fmla="*/ 19 h 30"/>
                <a:gd name="T22" fmla="*/ 42 w 42"/>
                <a:gd name="T23" fmla="*/ 20 h 30"/>
                <a:gd name="T24" fmla="*/ 41 w 42"/>
                <a:gd name="T25" fmla="*/ 22 h 30"/>
                <a:gd name="T26" fmla="*/ 39 w 42"/>
                <a:gd name="T27" fmla="*/ 26 h 30"/>
                <a:gd name="T28" fmla="*/ 36 w 42"/>
                <a:gd name="T29" fmla="*/ 29 h 30"/>
                <a:gd name="T30" fmla="*/ 31 w 42"/>
                <a:gd name="T31" fmla="*/ 30 h 30"/>
                <a:gd name="T32" fmla="*/ 30 w 42"/>
                <a:gd name="T33" fmla="*/ 30 h 30"/>
                <a:gd name="T34" fmla="*/ 31 w 42"/>
                <a:gd name="T35" fmla="*/ 21 h 30"/>
                <a:gd name="T36" fmla="*/ 15 w 42"/>
                <a:gd name="T37" fmla="*/ 29 h 30"/>
                <a:gd name="T38" fmla="*/ 11 w 42"/>
                <a:gd name="T39" fmla="*/ 25 h 30"/>
                <a:gd name="T40" fmla="*/ 11 w 42"/>
                <a:gd name="T41" fmla="*/ 20 h 30"/>
                <a:gd name="T42" fmla="*/ 9 w 42"/>
                <a:gd name="T43" fmla="*/ 15 h 30"/>
                <a:gd name="T44" fmla="*/ 5 w 42"/>
                <a:gd name="T45" fmla="*/ 20 h 30"/>
                <a:gd name="T46" fmla="*/ 2 w 42"/>
                <a:gd name="T47" fmla="*/ 16 h 30"/>
                <a:gd name="T48" fmla="*/ 3 w 42"/>
                <a:gd name="T49" fmla="*/ 10 h 30"/>
                <a:gd name="T50" fmla="*/ 3 w 42"/>
                <a:gd name="T51" fmla="*/ 8 h 30"/>
                <a:gd name="T52" fmla="*/ 3 w 42"/>
                <a:gd name="T5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30">
                  <a:moveTo>
                    <a:pt x="3" y="0"/>
                  </a:moveTo>
                  <a:cubicBezTo>
                    <a:pt x="6" y="1"/>
                    <a:pt x="11" y="1"/>
                    <a:pt x="12" y="6"/>
                  </a:cubicBezTo>
                  <a:cubicBezTo>
                    <a:pt x="13" y="9"/>
                    <a:pt x="18" y="9"/>
                    <a:pt x="20" y="7"/>
                  </a:cubicBezTo>
                  <a:cubicBezTo>
                    <a:pt x="22" y="4"/>
                    <a:pt x="23" y="7"/>
                    <a:pt x="24" y="7"/>
                  </a:cubicBezTo>
                  <a:cubicBezTo>
                    <a:pt x="26" y="7"/>
                    <a:pt x="24" y="10"/>
                    <a:pt x="26" y="11"/>
                  </a:cubicBezTo>
                  <a:cubicBezTo>
                    <a:pt x="25" y="11"/>
                    <a:pt x="24" y="13"/>
                    <a:pt x="22" y="13"/>
                  </a:cubicBezTo>
                  <a:cubicBezTo>
                    <a:pt x="20" y="12"/>
                    <a:pt x="18" y="13"/>
                    <a:pt x="16" y="11"/>
                  </a:cubicBezTo>
                  <a:cubicBezTo>
                    <a:pt x="16" y="15"/>
                    <a:pt x="16" y="19"/>
                    <a:pt x="16" y="23"/>
                  </a:cubicBezTo>
                  <a:cubicBezTo>
                    <a:pt x="17" y="23"/>
                    <a:pt x="18" y="20"/>
                    <a:pt x="22" y="22"/>
                  </a:cubicBezTo>
                  <a:cubicBezTo>
                    <a:pt x="24" y="24"/>
                    <a:pt x="29" y="20"/>
                    <a:pt x="30" y="15"/>
                  </a:cubicBezTo>
                  <a:cubicBezTo>
                    <a:pt x="34" y="17"/>
                    <a:pt x="36" y="21"/>
                    <a:pt x="40" y="19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2" y="21"/>
                    <a:pt x="41" y="21"/>
                    <a:pt x="41" y="22"/>
                  </a:cubicBezTo>
                  <a:cubicBezTo>
                    <a:pt x="40" y="23"/>
                    <a:pt x="35" y="22"/>
                    <a:pt x="39" y="26"/>
                  </a:cubicBezTo>
                  <a:cubicBezTo>
                    <a:pt x="39" y="26"/>
                    <a:pt x="37" y="28"/>
                    <a:pt x="36" y="29"/>
                  </a:cubicBezTo>
                  <a:cubicBezTo>
                    <a:pt x="35" y="30"/>
                    <a:pt x="33" y="29"/>
                    <a:pt x="31" y="30"/>
                  </a:cubicBezTo>
                  <a:cubicBezTo>
                    <a:pt x="31" y="30"/>
                    <a:pt x="31" y="30"/>
                    <a:pt x="30" y="30"/>
                  </a:cubicBezTo>
                  <a:cubicBezTo>
                    <a:pt x="29" y="27"/>
                    <a:pt x="32" y="24"/>
                    <a:pt x="31" y="21"/>
                  </a:cubicBezTo>
                  <a:cubicBezTo>
                    <a:pt x="29" y="26"/>
                    <a:pt x="21" y="30"/>
                    <a:pt x="15" y="29"/>
                  </a:cubicBezTo>
                  <a:cubicBezTo>
                    <a:pt x="13" y="29"/>
                    <a:pt x="13" y="26"/>
                    <a:pt x="11" y="25"/>
                  </a:cubicBezTo>
                  <a:cubicBezTo>
                    <a:pt x="9" y="24"/>
                    <a:pt x="8" y="22"/>
                    <a:pt x="11" y="20"/>
                  </a:cubicBezTo>
                  <a:cubicBezTo>
                    <a:pt x="11" y="20"/>
                    <a:pt x="9" y="18"/>
                    <a:pt x="9" y="15"/>
                  </a:cubicBezTo>
                  <a:cubicBezTo>
                    <a:pt x="8" y="18"/>
                    <a:pt x="8" y="21"/>
                    <a:pt x="5" y="20"/>
                  </a:cubicBezTo>
                  <a:cubicBezTo>
                    <a:pt x="3" y="20"/>
                    <a:pt x="2" y="18"/>
                    <a:pt x="2" y="16"/>
                  </a:cubicBezTo>
                  <a:cubicBezTo>
                    <a:pt x="1" y="14"/>
                    <a:pt x="0" y="11"/>
                    <a:pt x="3" y="10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1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2" name="Freeform 180"/>
            <p:cNvSpPr/>
            <p:nvPr/>
          </p:nvSpPr>
          <p:spPr bwMode="auto">
            <a:xfrm>
              <a:off x="7386638" y="4081463"/>
              <a:ext cx="134938" cy="77788"/>
            </a:xfrm>
            <a:custGeom>
              <a:avLst/>
              <a:gdLst>
                <a:gd name="T0" fmla="*/ 20 w 36"/>
                <a:gd name="T1" fmla="*/ 7 h 21"/>
                <a:gd name="T2" fmla="*/ 32 w 36"/>
                <a:gd name="T3" fmla="*/ 4 h 21"/>
                <a:gd name="T4" fmla="*/ 34 w 36"/>
                <a:gd name="T5" fmla="*/ 2 h 21"/>
                <a:gd name="T6" fmla="*/ 35 w 36"/>
                <a:gd name="T7" fmla="*/ 17 h 21"/>
                <a:gd name="T8" fmla="*/ 34 w 36"/>
                <a:gd name="T9" fmla="*/ 18 h 21"/>
                <a:gd name="T10" fmla="*/ 17 w 36"/>
                <a:gd name="T11" fmla="*/ 19 h 21"/>
                <a:gd name="T12" fmla="*/ 13 w 36"/>
                <a:gd name="T13" fmla="*/ 18 h 21"/>
                <a:gd name="T14" fmla="*/ 14 w 36"/>
                <a:gd name="T15" fmla="*/ 16 h 21"/>
                <a:gd name="T16" fmla="*/ 12 w 36"/>
                <a:gd name="T17" fmla="*/ 18 h 21"/>
                <a:gd name="T18" fmla="*/ 3 w 36"/>
                <a:gd name="T19" fmla="*/ 21 h 21"/>
                <a:gd name="T20" fmla="*/ 1 w 36"/>
                <a:gd name="T21" fmla="*/ 20 h 21"/>
                <a:gd name="T22" fmla="*/ 2 w 36"/>
                <a:gd name="T23" fmla="*/ 15 h 21"/>
                <a:gd name="T24" fmla="*/ 3 w 36"/>
                <a:gd name="T25" fmla="*/ 4 h 21"/>
                <a:gd name="T26" fmla="*/ 6 w 36"/>
                <a:gd name="T27" fmla="*/ 0 h 21"/>
                <a:gd name="T28" fmla="*/ 7 w 36"/>
                <a:gd name="T29" fmla="*/ 0 h 21"/>
                <a:gd name="T30" fmla="*/ 11 w 36"/>
                <a:gd name="T31" fmla="*/ 1 h 21"/>
                <a:gd name="T32" fmla="*/ 16 w 36"/>
                <a:gd name="T33" fmla="*/ 3 h 21"/>
                <a:gd name="T34" fmla="*/ 20 w 36"/>
                <a:gd name="T3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1">
                  <a:moveTo>
                    <a:pt x="20" y="7"/>
                  </a:moveTo>
                  <a:cubicBezTo>
                    <a:pt x="25" y="10"/>
                    <a:pt x="28" y="9"/>
                    <a:pt x="32" y="4"/>
                  </a:cubicBezTo>
                  <a:cubicBezTo>
                    <a:pt x="33" y="4"/>
                    <a:pt x="32" y="2"/>
                    <a:pt x="34" y="2"/>
                  </a:cubicBezTo>
                  <a:cubicBezTo>
                    <a:pt x="35" y="7"/>
                    <a:pt x="35" y="12"/>
                    <a:pt x="35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29" y="19"/>
                    <a:pt x="23" y="19"/>
                    <a:pt x="17" y="19"/>
                  </a:cubicBezTo>
                  <a:cubicBezTo>
                    <a:pt x="16" y="20"/>
                    <a:pt x="14" y="20"/>
                    <a:pt x="13" y="18"/>
                  </a:cubicBezTo>
                  <a:cubicBezTo>
                    <a:pt x="13" y="17"/>
                    <a:pt x="13" y="17"/>
                    <a:pt x="14" y="16"/>
                  </a:cubicBezTo>
                  <a:cubicBezTo>
                    <a:pt x="13" y="17"/>
                    <a:pt x="12" y="17"/>
                    <a:pt x="12" y="18"/>
                  </a:cubicBezTo>
                  <a:cubicBezTo>
                    <a:pt x="9" y="21"/>
                    <a:pt x="6" y="20"/>
                    <a:pt x="3" y="21"/>
                  </a:cubicBezTo>
                  <a:cubicBezTo>
                    <a:pt x="2" y="21"/>
                    <a:pt x="2" y="21"/>
                    <a:pt x="1" y="20"/>
                  </a:cubicBezTo>
                  <a:cubicBezTo>
                    <a:pt x="0" y="18"/>
                    <a:pt x="1" y="16"/>
                    <a:pt x="2" y="15"/>
                  </a:cubicBezTo>
                  <a:cubicBezTo>
                    <a:pt x="3" y="10"/>
                    <a:pt x="3" y="8"/>
                    <a:pt x="3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2"/>
                    <a:pt x="9" y="2"/>
                    <a:pt x="11" y="1"/>
                  </a:cubicBezTo>
                  <a:cubicBezTo>
                    <a:pt x="13" y="1"/>
                    <a:pt x="15" y="1"/>
                    <a:pt x="16" y="3"/>
                  </a:cubicBezTo>
                  <a:cubicBezTo>
                    <a:pt x="16" y="5"/>
                    <a:pt x="19" y="5"/>
                    <a:pt x="20" y="7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3" name="Freeform 181"/>
            <p:cNvSpPr/>
            <p:nvPr/>
          </p:nvSpPr>
          <p:spPr bwMode="auto">
            <a:xfrm>
              <a:off x="7002463" y="4322763"/>
              <a:ext cx="127000" cy="120650"/>
            </a:xfrm>
            <a:custGeom>
              <a:avLst/>
              <a:gdLst>
                <a:gd name="T0" fmla="*/ 4 w 34"/>
                <a:gd name="T1" fmla="*/ 0 h 32"/>
                <a:gd name="T2" fmla="*/ 6 w 34"/>
                <a:gd name="T3" fmla="*/ 8 h 32"/>
                <a:gd name="T4" fmla="*/ 3 w 34"/>
                <a:gd name="T5" fmla="*/ 12 h 32"/>
                <a:gd name="T6" fmla="*/ 4 w 34"/>
                <a:gd name="T7" fmla="*/ 17 h 32"/>
                <a:gd name="T8" fmla="*/ 6 w 34"/>
                <a:gd name="T9" fmla="*/ 19 h 32"/>
                <a:gd name="T10" fmla="*/ 8 w 34"/>
                <a:gd name="T11" fmla="*/ 17 h 32"/>
                <a:gd name="T12" fmla="*/ 9 w 34"/>
                <a:gd name="T13" fmla="*/ 13 h 32"/>
                <a:gd name="T14" fmla="*/ 14 w 34"/>
                <a:gd name="T15" fmla="*/ 20 h 32"/>
                <a:gd name="T16" fmla="*/ 14 w 34"/>
                <a:gd name="T17" fmla="*/ 24 h 32"/>
                <a:gd name="T18" fmla="*/ 25 w 34"/>
                <a:gd name="T19" fmla="*/ 28 h 32"/>
                <a:gd name="T20" fmla="*/ 32 w 34"/>
                <a:gd name="T21" fmla="*/ 20 h 32"/>
                <a:gd name="T22" fmla="*/ 33 w 34"/>
                <a:gd name="T23" fmla="*/ 19 h 32"/>
                <a:gd name="T24" fmla="*/ 34 w 34"/>
                <a:gd name="T25" fmla="*/ 21 h 32"/>
                <a:gd name="T26" fmla="*/ 31 w 34"/>
                <a:gd name="T27" fmla="*/ 30 h 32"/>
                <a:gd name="T28" fmla="*/ 22 w 34"/>
                <a:gd name="T29" fmla="*/ 30 h 32"/>
                <a:gd name="T30" fmla="*/ 14 w 34"/>
                <a:gd name="T31" fmla="*/ 29 h 32"/>
                <a:gd name="T32" fmla="*/ 15 w 34"/>
                <a:gd name="T33" fmla="*/ 29 h 32"/>
                <a:gd name="T34" fmla="*/ 9 w 34"/>
                <a:gd name="T35" fmla="*/ 26 h 32"/>
                <a:gd name="T36" fmla="*/ 9 w 34"/>
                <a:gd name="T37" fmla="*/ 26 h 32"/>
                <a:gd name="T38" fmla="*/ 4 w 34"/>
                <a:gd name="T39" fmla="*/ 23 h 32"/>
                <a:gd name="T40" fmla="*/ 1 w 34"/>
                <a:gd name="T41" fmla="*/ 22 h 32"/>
                <a:gd name="T42" fmla="*/ 0 w 34"/>
                <a:gd name="T43" fmla="*/ 16 h 32"/>
                <a:gd name="T44" fmla="*/ 0 w 34"/>
                <a:gd name="T45" fmla="*/ 15 h 32"/>
                <a:gd name="T46" fmla="*/ 1 w 34"/>
                <a:gd name="T47" fmla="*/ 7 h 32"/>
                <a:gd name="T48" fmla="*/ 4 w 34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4" y="0"/>
                  </a:moveTo>
                  <a:cubicBezTo>
                    <a:pt x="4" y="2"/>
                    <a:pt x="3" y="5"/>
                    <a:pt x="6" y="8"/>
                  </a:cubicBezTo>
                  <a:cubicBezTo>
                    <a:pt x="8" y="11"/>
                    <a:pt x="5" y="12"/>
                    <a:pt x="3" y="12"/>
                  </a:cubicBezTo>
                  <a:cubicBezTo>
                    <a:pt x="3" y="14"/>
                    <a:pt x="5" y="15"/>
                    <a:pt x="4" y="17"/>
                  </a:cubicBezTo>
                  <a:cubicBezTo>
                    <a:pt x="3" y="19"/>
                    <a:pt x="5" y="19"/>
                    <a:pt x="6" y="19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6"/>
                    <a:pt x="10" y="15"/>
                    <a:pt x="9" y="13"/>
                  </a:cubicBezTo>
                  <a:cubicBezTo>
                    <a:pt x="13" y="15"/>
                    <a:pt x="10" y="20"/>
                    <a:pt x="14" y="20"/>
                  </a:cubicBezTo>
                  <a:cubicBezTo>
                    <a:pt x="13" y="21"/>
                    <a:pt x="13" y="22"/>
                    <a:pt x="14" y="24"/>
                  </a:cubicBezTo>
                  <a:cubicBezTo>
                    <a:pt x="15" y="32"/>
                    <a:pt x="22" y="25"/>
                    <a:pt x="25" y="28"/>
                  </a:cubicBezTo>
                  <a:cubicBezTo>
                    <a:pt x="25" y="23"/>
                    <a:pt x="31" y="24"/>
                    <a:pt x="32" y="20"/>
                  </a:cubicBezTo>
                  <a:cubicBezTo>
                    <a:pt x="32" y="20"/>
                    <a:pt x="31" y="18"/>
                    <a:pt x="33" y="19"/>
                  </a:cubicBezTo>
                  <a:cubicBezTo>
                    <a:pt x="33" y="19"/>
                    <a:pt x="34" y="19"/>
                    <a:pt x="34" y="21"/>
                  </a:cubicBezTo>
                  <a:cubicBezTo>
                    <a:pt x="33" y="24"/>
                    <a:pt x="33" y="27"/>
                    <a:pt x="31" y="30"/>
                  </a:cubicBezTo>
                  <a:cubicBezTo>
                    <a:pt x="28" y="31"/>
                    <a:pt x="25" y="30"/>
                    <a:pt x="22" y="30"/>
                  </a:cubicBezTo>
                  <a:cubicBezTo>
                    <a:pt x="20" y="29"/>
                    <a:pt x="17" y="31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28"/>
                    <a:pt x="10" y="29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5"/>
                    <a:pt x="6" y="24"/>
                    <a:pt x="4" y="23"/>
                  </a:cubicBezTo>
                  <a:cubicBezTo>
                    <a:pt x="3" y="23"/>
                    <a:pt x="2" y="23"/>
                    <a:pt x="1" y="22"/>
                  </a:cubicBezTo>
                  <a:cubicBezTo>
                    <a:pt x="0" y="20"/>
                    <a:pt x="1" y="18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0" y="10"/>
                    <a:pt x="1" y="7"/>
                  </a:cubicBezTo>
                  <a:cubicBezTo>
                    <a:pt x="3" y="5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4" name="Freeform 182"/>
            <p:cNvSpPr/>
            <p:nvPr/>
          </p:nvSpPr>
          <p:spPr bwMode="auto">
            <a:xfrm>
              <a:off x="7532688" y="4413251"/>
              <a:ext cx="233363" cy="30163"/>
            </a:xfrm>
            <a:custGeom>
              <a:avLst/>
              <a:gdLst>
                <a:gd name="T0" fmla="*/ 62 w 62"/>
                <a:gd name="T1" fmla="*/ 2 h 8"/>
                <a:gd name="T2" fmla="*/ 55 w 62"/>
                <a:gd name="T3" fmla="*/ 5 h 8"/>
                <a:gd name="T4" fmla="*/ 51 w 62"/>
                <a:gd name="T5" fmla="*/ 6 h 8"/>
                <a:gd name="T6" fmla="*/ 42 w 62"/>
                <a:gd name="T7" fmla="*/ 6 h 8"/>
                <a:gd name="T8" fmla="*/ 31 w 62"/>
                <a:gd name="T9" fmla="*/ 7 h 8"/>
                <a:gd name="T10" fmla="*/ 29 w 62"/>
                <a:gd name="T11" fmla="*/ 7 h 8"/>
                <a:gd name="T12" fmla="*/ 25 w 62"/>
                <a:gd name="T13" fmla="*/ 7 h 8"/>
                <a:gd name="T14" fmla="*/ 25 w 62"/>
                <a:gd name="T15" fmla="*/ 7 h 8"/>
                <a:gd name="T16" fmla="*/ 24 w 62"/>
                <a:gd name="T17" fmla="*/ 7 h 8"/>
                <a:gd name="T18" fmla="*/ 16 w 62"/>
                <a:gd name="T19" fmla="*/ 7 h 8"/>
                <a:gd name="T20" fmla="*/ 16 w 62"/>
                <a:gd name="T21" fmla="*/ 7 h 8"/>
                <a:gd name="T22" fmla="*/ 9 w 62"/>
                <a:gd name="T23" fmla="*/ 6 h 8"/>
                <a:gd name="T24" fmla="*/ 0 w 62"/>
                <a:gd name="T25" fmla="*/ 5 h 8"/>
                <a:gd name="T26" fmla="*/ 0 w 62"/>
                <a:gd name="T27" fmla="*/ 4 h 8"/>
                <a:gd name="T28" fmla="*/ 13 w 62"/>
                <a:gd name="T29" fmla="*/ 2 h 8"/>
                <a:gd name="T30" fmla="*/ 14 w 62"/>
                <a:gd name="T31" fmla="*/ 3 h 8"/>
                <a:gd name="T32" fmla="*/ 23 w 62"/>
                <a:gd name="T33" fmla="*/ 1 h 8"/>
                <a:gd name="T34" fmla="*/ 50 w 62"/>
                <a:gd name="T35" fmla="*/ 0 h 8"/>
                <a:gd name="T36" fmla="*/ 54 w 62"/>
                <a:gd name="T37" fmla="*/ 1 h 8"/>
                <a:gd name="T38" fmla="*/ 57 w 62"/>
                <a:gd name="T39" fmla="*/ 1 h 8"/>
                <a:gd name="T40" fmla="*/ 62 w 62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8">
                  <a:moveTo>
                    <a:pt x="62" y="2"/>
                  </a:moveTo>
                  <a:cubicBezTo>
                    <a:pt x="60" y="5"/>
                    <a:pt x="57" y="3"/>
                    <a:pt x="55" y="5"/>
                  </a:cubicBezTo>
                  <a:cubicBezTo>
                    <a:pt x="54" y="6"/>
                    <a:pt x="52" y="5"/>
                    <a:pt x="51" y="6"/>
                  </a:cubicBezTo>
                  <a:cubicBezTo>
                    <a:pt x="48" y="6"/>
                    <a:pt x="45" y="6"/>
                    <a:pt x="42" y="6"/>
                  </a:cubicBezTo>
                  <a:cubicBezTo>
                    <a:pt x="39" y="7"/>
                    <a:pt x="35" y="6"/>
                    <a:pt x="31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1" y="8"/>
                    <a:pt x="18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6"/>
                    <a:pt x="11" y="8"/>
                    <a:pt x="9" y="6"/>
                  </a:cubicBezTo>
                  <a:cubicBezTo>
                    <a:pt x="6" y="7"/>
                    <a:pt x="3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4" y="3"/>
                    <a:pt x="8" y="2"/>
                    <a:pt x="13" y="2"/>
                  </a:cubicBezTo>
                  <a:cubicBezTo>
                    <a:pt x="13" y="2"/>
                    <a:pt x="14" y="3"/>
                    <a:pt x="14" y="3"/>
                  </a:cubicBezTo>
                  <a:cubicBezTo>
                    <a:pt x="18" y="5"/>
                    <a:pt x="21" y="3"/>
                    <a:pt x="23" y="1"/>
                  </a:cubicBezTo>
                  <a:cubicBezTo>
                    <a:pt x="32" y="0"/>
                    <a:pt x="41" y="3"/>
                    <a:pt x="50" y="0"/>
                  </a:cubicBezTo>
                  <a:cubicBezTo>
                    <a:pt x="51" y="2"/>
                    <a:pt x="53" y="2"/>
                    <a:pt x="54" y="1"/>
                  </a:cubicBezTo>
                  <a:cubicBezTo>
                    <a:pt x="55" y="2"/>
                    <a:pt x="56" y="2"/>
                    <a:pt x="57" y="1"/>
                  </a:cubicBezTo>
                  <a:cubicBezTo>
                    <a:pt x="58" y="1"/>
                    <a:pt x="61" y="0"/>
                    <a:pt x="62" y="2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5" name="Freeform 183"/>
            <p:cNvSpPr/>
            <p:nvPr/>
          </p:nvSpPr>
          <p:spPr bwMode="auto">
            <a:xfrm>
              <a:off x="7513638" y="4144963"/>
              <a:ext cx="227013" cy="38100"/>
            </a:xfrm>
            <a:custGeom>
              <a:avLst/>
              <a:gdLst>
                <a:gd name="T0" fmla="*/ 0 w 60"/>
                <a:gd name="T1" fmla="*/ 0 h 10"/>
                <a:gd name="T2" fmla="*/ 1 w 60"/>
                <a:gd name="T3" fmla="*/ 0 h 10"/>
                <a:gd name="T4" fmla="*/ 43 w 60"/>
                <a:gd name="T5" fmla="*/ 1 h 10"/>
                <a:gd name="T6" fmla="*/ 60 w 60"/>
                <a:gd name="T7" fmla="*/ 10 h 10"/>
                <a:gd name="T8" fmla="*/ 25 w 60"/>
                <a:gd name="T9" fmla="*/ 3 h 10"/>
                <a:gd name="T10" fmla="*/ 5 w 60"/>
                <a:gd name="T11" fmla="*/ 3 h 10"/>
                <a:gd name="T12" fmla="*/ 1 w 60"/>
                <a:gd name="T13" fmla="*/ 1 h 10"/>
                <a:gd name="T14" fmla="*/ 0 w 60"/>
                <a:gd name="T15" fmla="*/ 1 h 10"/>
                <a:gd name="T16" fmla="*/ 0 w 6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5" y="0"/>
                    <a:pt x="29" y="0"/>
                    <a:pt x="43" y="1"/>
                  </a:cubicBezTo>
                  <a:cubicBezTo>
                    <a:pt x="50" y="1"/>
                    <a:pt x="56" y="3"/>
                    <a:pt x="60" y="10"/>
                  </a:cubicBezTo>
                  <a:cubicBezTo>
                    <a:pt x="49" y="2"/>
                    <a:pt x="37" y="3"/>
                    <a:pt x="25" y="3"/>
                  </a:cubicBezTo>
                  <a:cubicBezTo>
                    <a:pt x="18" y="3"/>
                    <a:pt x="11" y="2"/>
                    <a:pt x="5" y="3"/>
                  </a:cubicBezTo>
                  <a:cubicBezTo>
                    <a:pt x="3" y="4"/>
                    <a:pt x="1" y="3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E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6" name="Freeform 184"/>
            <p:cNvSpPr/>
            <p:nvPr/>
          </p:nvSpPr>
          <p:spPr bwMode="auto">
            <a:xfrm>
              <a:off x="6854825" y="3259138"/>
              <a:ext cx="106363" cy="131763"/>
            </a:xfrm>
            <a:custGeom>
              <a:avLst/>
              <a:gdLst>
                <a:gd name="T0" fmla="*/ 12 w 28"/>
                <a:gd name="T1" fmla="*/ 21 h 35"/>
                <a:gd name="T2" fmla="*/ 9 w 28"/>
                <a:gd name="T3" fmla="*/ 18 h 35"/>
                <a:gd name="T4" fmla="*/ 8 w 28"/>
                <a:gd name="T5" fmla="*/ 16 h 35"/>
                <a:gd name="T6" fmla="*/ 1 w 28"/>
                <a:gd name="T7" fmla="*/ 6 h 35"/>
                <a:gd name="T8" fmla="*/ 0 w 28"/>
                <a:gd name="T9" fmla="*/ 1 h 35"/>
                <a:gd name="T10" fmla="*/ 3 w 28"/>
                <a:gd name="T11" fmla="*/ 1 h 35"/>
                <a:gd name="T12" fmla="*/ 4 w 28"/>
                <a:gd name="T13" fmla="*/ 1 h 35"/>
                <a:gd name="T14" fmla="*/ 9 w 28"/>
                <a:gd name="T15" fmla="*/ 9 h 35"/>
                <a:gd name="T16" fmla="*/ 16 w 28"/>
                <a:gd name="T17" fmla="*/ 17 h 35"/>
                <a:gd name="T18" fmla="*/ 22 w 28"/>
                <a:gd name="T19" fmla="*/ 25 h 35"/>
                <a:gd name="T20" fmla="*/ 28 w 28"/>
                <a:gd name="T21" fmla="*/ 34 h 35"/>
                <a:gd name="T22" fmla="*/ 27 w 28"/>
                <a:gd name="T23" fmla="*/ 35 h 35"/>
                <a:gd name="T24" fmla="*/ 15 w 28"/>
                <a:gd name="T25" fmla="*/ 25 h 35"/>
                <a:gd name="T26" fmla="*/ 12 w 28"/>
                <a:gd name="T2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5">
                  <a:moveTo>
                    <a:pt x="12" y="21"/>
                  </a:moveTo>
                  <a:cubicBezTo>
                    <a:pt x="11" y="21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4"/>
                    <a:pt x="6" y="7"/>
                    <a:pt x="9" y="9"/>
                  </a:cubicBezTo>
                  <a:cubicBezTo>
                    <a:pt x="12" y="12"/>
                    <a:pt x="13" y="15"/>
                    <a:pt x="16" y="17"/>
                  </a:cubicBezTo>
                  <a:cubicBezTo>
                    <a:pt x="16" y="21"/>
                    <a:pt x="18" y="24"/>
                    <a:pt x="22" y="25"/>
                  </a:cubicBezTo>
                  <a:cubicBezTo>
                    <a:pt x="26" y="27"/>
                    <a:pt x="25" y="31"/>
                    <a:pt x="28" y="34"/>
                  </a:cubicBezTo>
                  <a:cubicBezTo>
                    <a:pt x="28" y="34"/>
                    <a:pt x="27" y="35"/>
                    <a:pt x="27" y="35"/>
                  </a:cubicBezTo>
                  <a:cubicBezTo>
                    <a:pt x="21" y="34"/>
                    <a:pt x="18" y="30"/>
                    <a:pt x="15" y="25"/>
                  </a:cubicBezTo>
                  <a:cubicBezTo>
                    <a:pt x="14" y="24"/>
                    <a:pt x="13" y="23"/>
                    <a:pt x="12" y="21"/>
                  </a:cubicBezTo>
                  <a:close/>
                </a:path>
              </a:pathLst>
            </a:custGeom>
            <a:solidFill>
              <a:srgbClr val="B7D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7" name="Freeform 185"/>
            <p:cNvSpPr/>
            <p:nvPr/>
          </p:nvSpPr>
          <p:spPr bwMode="auto">
            <a:xfrm>
              <a:off x="7345363" y="4405313"/>
              <a:ext cx="241300" cy="33338"/>
            </a:xfrm>
            <a:custGeom>
              <a:avLst/>
              <a:gdLst>
                <a:gd name="T0" fmla="*/ 64 w 64"/>
                <a:gd name="T1" fmla="*/ 5 h 9"/>
                <a:gd name="T2" fmla="*/ 50 w 64"/>
                <a:gd name="T3" fmla="*/ 6 h 9"/>
                <a:gd name="T4" fmla="*/ 42 w 64"/>
                <a:gd name="T5" fmla="*/ 6 h 9"/>
                <a:gd name="T6" fmla="*/ 37 w 64"/>
                <a:gd name="T7" fmla="*/ 6 h 9"/>
                <a:gd name="T8" fmla="*/ 36 w 64"/>
                <a:gd name="T9" fmla="*/ 6 h 9"/>
                <a:gd name="T10" fmla="*/ 36 w 64"/>
                <a:gd name="T11" fmla="*/ 6 h 9"/>
                <a:gd name="T12" fmla="*/ 30 w 64"/>
                <a:gd name="T13" fmla="*/ 6 h 9"/>
                <a:gd name="T14" fmla="*/ 21 w 64"/>
                <a:gd name="T15" fmla="*/ 6 h 9"/>
                <a:gd name="T16" fmla="*/ 11 w 64"/>
                <a:gd name="T17" fmla="*/ 8 h 9"/>
                <a:gd name="T18" fmla="*/ 11 w 64"/>
                <a:gd name="T19" fmla="*/ 8 h 9"/>
                <a:gd name="T20" fmla="*/ 11 w 64"/>
                <a:gd name="T21" fmla="*/ 8 h 9"/>
                <a:gd name="T22" fmla="*/ 2 w 64"/>
                <a:gd name="T23" fmla="*/ 9 h 9"/>
                <a:gd name="T24" fmla="*/ 2 w 64"/>
                <a:gd name="T25" fmla="*/ 7 h 9"/>
                <a:gd name="T26" fmla="*/ 6 w 64"/>
                <a:gd name="T27" fmla="*/ 6 h 9"/>
                <a:gd name="T28" fmla="*/ 9 w 64"/>
                <a:gd name="T29" fmla="*/ 3 h 9"/>
                <a:gd name="T30" fmla="*/ 9 w 64"/>
                <a:gd name="T31" fmla="*/ 1 h 9"/>
                <a:gd name="T32" fmla="*/ 13 w 64"/>
                <a:gd name="T33" fmla="*/ 1 h 9"/>
                <a:gd name="T34" fmla="*/ 20 w 64"/>
                <a:gd name="T35" fmla="*/ 2 h 9"/>
                <a:gd name="T36" fmla="*/ 25 w 64"/>
                <a:gd name="T37" fmla="*/ 3 h 9"/>
                <a:gd name="T38" fmla="*/ 35 w 64"/>
                <a:gd name="T39" fmla="*/ 3 h 9"/>
                <a:gd name="T40" fmla="*/ 39 w 64"/>
                <a:gd name="T41" fmla="*/ 3 h 9"/>
                <a:gd name="T42" fmla="*/ 47 w 64"/>
                <a:gd name="T43" fmla="*/ 2 h 9"/>
                <a:gd name="T44" fmla="*/ 52 w 64"/>
                <a:gd name="T45" fmla="*/ 3 h 9"/>
                <a:gd name="T46" fmla="*/ 59 w 64"/>
                <a:gd name="T47" fmla="*/ 2 h 9"/>
                <a:gd name="T48" fmla="*/ 64 w 64"/>
                <a:gd name="T4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9">
                  <a:moveTo>
                    <a:pt x="64" y="5"/>
                  </a:moveTo>
                  <a:cubicBezTo>
                    <a:pt x="59" y="4"/>
                    <a:pt x="55" y="7"/>
                    <a:pt x="50" y="6"/>
                  </a:cubicBezTo>
                  <a:cubicBezTo>
                    <a:pt x="47" y="8"/>
                    <a:pt x="45" y="5"/>
                    <a:pt x="42" y="6"/>
                  </a:cubicBezTo>
                  <a:cubicBezTo>
                    <a:pt x="40" y="6"/>
                    <a:pt x="38" y="5"/>
                    <a:pt x="3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4" y="6"/>
                    <a:pt x="32" y="6"/>
                    <a:pt x="30" y="6"/>
                  </a:cubicBezTo>
                  <a:cubicBezTo>
                    <a:pt x="27" y="6"/>
                    <a:pt x="24" y="6"/>
                    <a:pt x="21" y="6"/>
                  </a:cubicBezTo>
                  <a:cubicBezTo>
                    <a:pt x="18" y="8"/>
                    <a:pt x="15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9"/>
                    <a:pt x="5" y="8"/>
                    <a:pt x="2" y="9"/>
                  </a:cubicBezTo>
                  <a:cubicBezTo>
                    <a:pt x="1" y="9"/>
                    <a:pt x="0" y="8"/>
                    <a:pt x="2" y="7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7" y="5"/>
                    <a:pt x="10" y="6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5" y="2"/>
                    <a:pt x="18" y="2"/>
                    <a:pt x="20" y="2"/>
                  </a:cubicBezTo>
                  <a:cubicBezTo>
                    <a:pt x="21" y="4"/>
                    <a:pt x="23" y="4"/>
                    <a:pt x="25" y="3"/>
                  </a:cubicBezTo>
                  <a:cubicBezTo>
                    <a:pt x="29" y="2"/>
                    <a:pt x="32" y="3"/>
                    <a:pt x="35" y="3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42" y="3"/>
                    <a:pt x="45" y="4"/>
                    <a:pt x="47" y="2"/>
                  </a:cubicBezTo>
                  <a:cubicBezTo>
                    <a:pt x="49" y="2"/>
                    <a:pt x="50" y="3"/>
                    <a:pt x="52" y="3"/>
                  </a:cubicBezTo>
                  <a:cubicBezTo>
                    <a:pt x="55" y="4"/>
                    <a:pt x="57" y="3"/>
                    <a:pt x="59" y="2"/>
                  </a:cubicBezTo>
                  <a:cubicBezTo>
                    <a:pt x="61" y="2"/>
                    <a:pt x="64" y="2"/>
                    <a:pt x="64" y="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8" name="Freeform 186"/>
            <p:cNvSpPr/>
            <p:nvPr/>
          </p:nvSpPr>
          <p:spPr bwMode="auto">
            <a:xfrm>
              <a:off x="6911975" y="3673476"/>
              <a:ext cx="71438" cy="74613"/>
            </a:xfrm>
            <a:custGeom>
              <a:avLst/>
              <a:gdLst>
                <a:gd name="T0" fmla="*/ 5 w 19"/>
                <a:gd name="T1" fmla="*/ 0 h 20"/>
                <a:gd name="T2" fmla="*/ 4 w 19"/>
                <a:gd name="T3" fmla="*/ 4 h 20"/>
                <a:gd name="T4" fmla="*/ 3 w 19"/>
                <a:gd name="T5" fmla="*/ 7 h 20"/>
                <a:gd name="T6" fmla="*/ 7 w 19"/>
                <a:gd name="T7" fmla="*/ 6 h 20"/>
                <a:gd name="T8" fmla="*/ 8 w 19"/>
                <a:gd name="T9" fmla="*/ 4 h 20"/>
                <a:gd name="T10" fmla="*/ 15 w 19"/>
                <a:gd name="T11" fmla="*/ 8 h 20"/>
                <a:gd name="T12" fmla="*/ 12 w 19"/>
                <a:gd name="T13" fmla="*/ 12 h 20"/>
                <a:gd name="T14" fmla="*/ 16 w 19"/>
                <a:gd name="T15" fmla="*/ 18 h 20"/>
                <a:gd name="T16" fmla="*/ 11 w 19"/>
                <a:gd name="T17" fmla="*/ 18 h 20"/>
                <a:gd name="T18" fmla="*/ 10 w 19"/>
                <a:gd name="T19" fmla="*/ 17 h 20"/>
                <a:gd name="T20" fmla="*/ 3 w 19"/>
                <a:gd name="T21" fmla="*/ 9 h 20"/>
                <a:gd name="T22" fmla="*/ 1 w 19"/>
                <a:gd name="T23" fmla="*/ 6 h 20"/>
                <a:gd name="T24" fmla="*/ 5 w 19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4" y="1"/>
                    <a:pt x="6" y="3"/>
                    <a:pt x="4" y="4"/>
                  </a:cubicBezTo>
                  <a:cubicBezTo>
                    <a:pt x="3" y="5"/>
                    <a:pt x="2" y="6"/>
                    <a:pt x="3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9" y="8"/>
                    <a:pt x="12" y="7"/>
                    <a:pt x="15" y="8"/>
                  </a:cubicBezTo>
                  <a:cubicBezTo>
                    <a:pt x="14" y="9"/>
                    <a:pt x="12" y="10"/>
                    <a:pt x="12" y="12"/>
                  </a:cubicBezTo>
                  <a:cubicBezTo>
                    <a:pt x="19" y="10"/>
                    <a:pt x="15" y="16"/>
                    <a:pt x="16" y="18"/>
                  </a:cubicBezTo>
                  <a:cubicBezTo>
                    <a:pt x="15" y="20"/>
                    <a:pt x="13" y="18"/>
                    <a:pt x="11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8" y="14"/>
                    <a:pt x="6" y="12"/>
                    <a:pt x="3" y="9"/>
                  </a:cubicBezTo>
                  <a:cubicBezTo>
                    <a:pt x="0" y="9"/>
                    <a:pt x="0" y="8"/>
                    <a:pt x="1" y="6"/>
                  </a:cubicBezTo>
                  <a:cubicBezTo>
                    <a:pt x="3" y="4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9C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39" name="Freeform 187"/>
            <p:cNvSpPr/>
            <p:nvPr/>
          </p:nvSpPr>
          <p:spPr bwMode="auto">
            <a:xfrm>
              <a:off x="7894638" y="1949451"/>
              <a:ext cx="136525" cy="87313"/>
            </a:xfrm>
            <a:custGeom>
              <a:avLst/>
              <a:gdLst>
                <a:gd name="T0" fmla="*/ 0 w 36"/>
                <a:gd name="T1" fmla="*/ 0 h 23"/>
                <a:gd name="T2" fmla="*/ 18 w 36"/>
                <a:gd name="T3" fmla="*/ 9 h 23"/>
                <a:gd name="T4" fmla="*/ 31 w 36"/>
                <a:gd name="T5" fmla="*/ 18 h 23"/>
                <a:gd name="T6" fmla="*/ 36 w 36"/>
                <a:gd name="T7" fmla="*/ 22 h 23"/>
                <a:gd name="T8" fmla="*/ 31 w 36"/>
                <a:gd name="T9" fmla="*/ 22 h 23"/>
                <a:gd name="T10" fmla="*/ 24 w 36"/>
                <a:gd name="T11" fmla="*/ 19 h 23"/>
                <a:gd name="T12" fmla="*/ 12 w 36"/>
                <a:gd name="T13" fmla="*/ 9 h 23"/>
                <a:gd name="T14" fmla="*/ 0 w 36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8" y="0"/>
                    <a:pt x="13" y="5"/>
                    <a:pt x="18" y="9"/>
                  </a:cubicBezTo>
                  <a:cubicBezTo>
                    <a:pt x="22" y="12"/>
                    <a:pt x="27" y="15"/>
                    <a:pt x="31" y="18"/>
                  </a:cubicBezTo>
                  <a:cubicBezTo>
                    <a:pt x="33" y="19"/>
                    <a:pt x="35" y="20"/>
                    <a:pt x="36" y="22"/>
                  </a:cubicBezTo>
                  <a:cubicBezTo>
                    <a:pt x="34" y="23"/>
                    <a:pt x="32" y="22"/>
                    <a:pt x="31" y="22"/>
                  </a:cubicBezTo>
                  <a:cubicBezTo>
                    <a:pt x="28" y="22"/>
                    <a:pt x="26" y="21"/>
                    <a:pt x="24" y="19"/>
                  </a:cubicBezTo>
                  <a:cubicBezTo>
                    <a:pt x="20" y="15"/>
                    <a:pt x="16" y="12"/>
                    <a:pt x="12" y="9"/>
                  </a:cubicBezTo>
                  <a:cubicBezTo>
                    <a:pt x="8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FEE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0" name="Freeform 188"/>
            <p:cNvSpPr/>
            <p:nvPr/>
          </p:nvSpPr>
          <p:spPr bwMode="auto">
            <a:xfrm>
              <a:off x="6983413" y="2300288"/>
              <a:ext cx="134938" cy="109538"/>
            </a:xfrm>
            <a:custGeom>
              <a:avLst/>
              <a:gdLst>
                <a:gd name="T0" fmla="*/ 36 w 36"/>
                <a:gd name="T1" fmla="*/ 0 h 29"/>
                <a:gd name="T2" fmla="*/ 35 w 36"/>
                <a:gd name="T3" fmla="*/ 2 h 29"/>
                <a:gd name="T4" fmla="*/ 25 w 36"/>
                <a:gd name="T5" fmla="*/ 10 h 29"/>
                <a:gd name="T6" fmla="*/ 7 w 36"/>
                <a:gd name="T7" fmla="*/ 23 h 29"/>
                <a:gd name="T8" fmla="*/ 4 w 36"/>
                <a:gd name="T9" fmla="*/ 26 h 29"/>
                <a:gd name="T10" fmla="*/ 0 w 36"/>
                <a:gd name="T11" fmla="*/ 29 h 29"/>
                <a:gd name="T12" fmla="*/ 0 w 36"/>
                <a:gd name="T13" fmla="*/ 28 h 29"/>
                <a:gd name="T14" fmla="*/ 2 w 36"/>
                <a:gd name="T15" fmla="*/ 23 h 29"/>
                <a:gd name="T16" fmla="*/ 10 w 36"/>
                <a:gd name="T17" fmla="*/ 17 h 29"/>
                <a:gd name="T18" fmla="*/ 14 w 36"/>
                <a:gd name="T19" fmla="*/ 14 h 29"/>
                <a:gd name="T20" fmla="*/ 19 w 36"/>
                <a:gd name="T21" fmla="*/ 11 h 29"/>
                <a:gd name="T22" fmla="*/ 23 w 36"/>
                <a:gd name="T23" fmla="*/ 6 h 29"/>
                <a:gd name="T24" fmla="*/ 26 w 36"/>
                <a:gd name="T25" fmla="*/ 5 h 29"/>
                <a:gd name="T26" fmla="*/ 31 w 36"/>
                <a:gd name="T27" fmla="*/ 2 h 29"/>
                <a:gd name="T28" fmla="*/ 31 w 36"/>
                <a:gd name="T29" fmla="*/ 2 h 29"/>
                <a:gd name="T30" fmla="*/ 36 w 36"/>
                <a:gd name="T3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1"/>
                    <a:pt x="36" y="2"/>
                    <a:pt x="35" y="2"/>
                  </a:cubicBezTo>
                  <a:cubicBezTo>
                    <a:pt x="31" y="4"/>
                    <a:pt x="28" y="8"/>
                    <a:pt x="25" y="10"/>
                  </a:cubicBezTo>
                  <a:cubicBezTo>
                    <a:pt x="19" y="15"/>
                    <a:pt x="14" y="20"/>
                    <a:pt x="7" y="23"/>
                  </a:cubicBezTo>
                  <a:cubicBezTo>
                    <a:pt x="5" y="24"/>
                    <a:pt x="4" y="24"/>
                    <a:pt x="4" y="26"/>
                  </a:cubicBezTo>
                  <a:cubicBezTo>
                    <a:pt x="4" y="28"/>
                    <a:pt x="2" y="28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6"/>
                    <a:pt x="1" y="24"/>
                    <a:pt x="2" y="23"/>
                  </a:cubicBezTo>
                  <a:cubicBezTo>
                    <a:pt x="5" y="22"/>
                    <a:pt x="8" y="20"/>
                    <a:pt x="10" y="17"/>
                  </a:cubicBezTo>
                  <a:cubicBezTo>
                    <a:pt x="12" y="17"/>
                    <a:pt x="13" y="16"/>
                    <a:pt x="14" y="14"/>
                  </a:cubicBezTo>
                  <a:cubicBezTo>
                    <a:pt x="16" y="14"/>
                    <a:pt x="18" y="12"/>
                    <a:pt x="19" y="11"/>
                  </a:cubicBezTo>
                  <a:cubicBezTo>
                    <a:pt x="21" y="9"/>
                    <a:pt x="22" y="8"/>
                    <a:pt x="23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8" y="4"/>
                    <a:pt x="29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3" y="1"/>
                    <a:pt x="34" y="0"/>
                    <a:pt x="36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1" name="Freeform 189"/>
            <p:cNvSpPr/>
            <p:nvPr/>
          </p:nvSpPr>
          <p:spPr bwMode="auto">
            <a:xfrm>
              <a:off x="7593013" y="2270126"/>
              <a:ext cx="117475" cy="57150"/>
            </a:xfrm>
            <a:custGeom>
              <a:avLst/>
              <a:gdLst>
                <a:gd name="T0" fmla="*/ 0 w 31"/>
                <a:gd name="T1" fmla="*/ 15 h 15"/>
                <a:gd name="T2" fmla="*/ 7 w 31"/>
                <a:gd name="T3" fmla="*/ 3 h 15"/>
                <a:gd name="T4" fmla="*/ 18 w 31"/>
                <a:gd name="T5" fmla="*/ 1 h 15"/>
                <a:gd name="T6" fmla="*/ 23 w 31"/>
                <a:gd name="T7" fmla="*/ 2 h 15"/>
                <a:gd name="T8" fmla="*/ 31 w 31"/>
                <a:gd name="T9" fmla="*/ 7 h 15"/>
                <a:gd name="T10" fmla="*/ 21 w 31"/>
                <a:gd name="T11" fmla="*/ 6 h 15"/>
                <a:gd name="T12" fmla="*/ 15 w 31"/>
                <a:gd name="T13" fmla="*/ 8 h 15"/>
                <a:gd name="T14" fmla="*/ 11 w 31"/>
                <a:gd name="T15" fmla="*/ 8 h 15"/>
                <a:gd name="T16" fmla="*/ 3 w 31"/>
                <a:gd name="T17" fmla="*/ 13 h 15"/>
                <a:gd name="T18" fmla="*/ 0 w 31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0" y="9"/>
                    <a:pt x="3" y="4"/>
                    <a:pt x="7" y="3"/>
                  </a:cubicBezTo>
                  <a:cubicBezTo>
                    <a:pt x="11" y="3"/>
                    <a:pt x="14" y="0"/>
                    <a:pt x="18" y="1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26" y="4"/>
                    <a:pt x="30" y="2"/>
                    <a:pt x="31" y="7"/>
                  </a:cubicBezTo>
                  <a:cubicBezTo>
                    <a:pt x="28" y="8"/>
                    <a:pt x="24" y="10"/>
                    <a:pt x="21" y="6"/>
                  </a:cubicBezTo>
                  <a:cubicBezTo>
                    <a:pt x="18" y="6"/>
                    <a:pt x="16" y="5"/>
                    <a:pt x="15" y="8"/>
                  </a:cubicBezTo>
                  <a:cubicBezTo>
                    <a:pt x="13" y="9"/>
                    <a:pt x="13" y="8"/>
                    <a:pt x="11" y="8"/>
                  </a:cubicBezTo>
                  <a:cubicBezTo>
                    <a:pt x="7" y="7"/>
                    <a:pt x="5" y="9"/>
                    <a:pt x="3" y="13"/>
                  </a:cubicBezTo>
                  <a:cubicBezTo>
                    <a:pt x="2" y="14"/>
                    <a:pt x="2" y="15"/>
                    <a:pt x="0" y="15"/>
                  </a:cubicBezTo>
                  <a:close/>
                </a:path>
              </a:pathLst>
            </a:custGeom>
            <a:solidFill>
              <a:srgbClr val="B7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2" name="Freeform 190"/>
            <p:cNvSpPr/>
            <p:nvPr/>
          </p:nvSpPr>
          <p:spPr bwMode="auto">
            <a:xfrm>
              <a:off x="7721600" y="4186238"/>
              <a:ext cx="44450" cy="109538"/>
            </a:xfrm>
            <a:custGeom>
              <a:avLst/>
              <a:gdLst>
                <a:gd name="T0" fmla="*/ 4 w 12"/>
                <a:gd name="T1" fmla="*/ 29 h 29"/>
                <a:gd name="T2" fmla="*/ 1 w 12"/>
                <a:gd name="T3" fmla="*/ 28 h 29"/>
                <a:gd name="T4" fmla="*/ 1 w 12"/>
                <a:gd name="T5" fmla="*/ 26 h 29"/>
                <a:gd name="T6" fmla="*/ 7 w 12"/>
                <a:gd name="T7" fmla="*/ 11 h 29"/>
                <a:gd name="T8" fmla="*/ 7 w 12"/>
                <a:gd name="T9" fmla="*/ 5 h 29"/>
                <a:gd name="T10" fmla="*/ 5 w 12"/>
                <a:gd name="T11" fmla="*/ 0 h 29"/>
                <a:gd name="T12" fmla="*/ 11 w 12"/>
                <a:gd name="T13" fmla="*/ 12 h 29"/>
                <a:gd name="T14" fmla="*/ 4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4" y="29"/>
                  </a:moveTo>
                  <a:cubicBezTo>
                    <a:pt x="3" y="29"/>
                    <a:pt x="2" y="28"/>
                    <a:pt x="1" y="28"/>
                  </a:cubicBezTo>
                  <a:cubicBezTo>
                    <a:pt x="1" y="27"/>
                    <a:pt x="0" y="27"/>
                    <a:pt x="1" y="26"/>
                  </a:cubicBezTo>
                  <a:cubicBezTo>
                    <a:pt x="4" y="21"/>
                    <a:pt x="4" y="15"/>
                    <a:pt x="7" y="11"/>
                  </a:cubicBezTo>
                  <a:cubicBezTo>
                    <a:pt x="7" y="9"/>
                    <a:pt x="9" y="7"/>
                    <a:pt x="7" y="5"/>
                  </a:cubicBezTo>
                  <a:cubicBezTo>
                    <a:pt x="6" y="3"/>
                    <a:pt x="5" y="2"/>
                    <a:pt x="5" y="0"/>
                  </a:cubicBezTo>
                  <a:cubicBezTo>
                    <a:pt x="9" y="2"/>
                    <a:pt x="12" y="8"/>
                    <a:pt x="11" y="12"/>
                  </a:cubicBezTo>
                  <a:cubicBezTo>
                    <a:pt x="9" y="18"/>
                    <a:pt x="9" y="24"/>
                    <a:pt x="4" y="29"/>
                  </a:cubicBezTo>
                  <a:close/>
                </a:path>
              </a:pathLst>
            </a:custGeom>
            <a:solidFill>
              <a:srgbClr val="FEE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3" name="Freeform 191"/>
            <p:cNvSpPr/>
            <p:nvPr/>
          </p:nvSpPr>
          <p:spPr bwMode="auto">
            <a:xfrm>
              <a:off x="6911975" y="3322638"/>
              <a:ext cx="101600" cy="101600"/>
            </a:xfrm>
            <a:custGeom>
              <a:avLst/>
              <a:gdLst>
                <a:gd name="T0" fmla="*/ 12 w 27"/>
                <a:gd name="T1" fmla="*/ 18 h 27"/>
                <a:gd name="T2" fmla="*/ 7 w 27"/>
                <a:gd name="T3" fmla="*/ 9 h 27"/>
                <a:gd name="T4" fmla="*/ 0 w 27"/>
                <a:gd name="T5" fmla="*/ 1 h 27"/>
                <a:gd name="T6" fmla="*/ 3 w 27"/>
                <a:gd name="T7" fmla="*/ 2 h 27"/>
                <a:gd name="T8" fmla="*/ 6 w 27"/>
                <a:gd name="T9" fmla="*/ 4 h 27"/>
                <a:gd name="T10" fmla="*/ 24 w 27"/>
                <a:gd name="T11" fmla="*/ 23 h 27"/>
                <a:gd name="T12" fmla="*/ 26 w 27"/>
                <a:gd name="T13" fmla="*/ 27 h 27"/>
                <a:gd name="T14" fmla="*/ 15 w 27"/>
                <a:gd name="T15" fmla="*/ 22 h 27"/>
                <a:gd name="T16" fmla="*/ 12 w 27"/>
                <a:gd name="T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12" y="18"/>
                  </a:moveTo>
                  <a:cubicBezTo>
                    <a:pt x="12" y="16"/>
                    <a:pt x="8" y="10"/>
                    <a:pt x="7" y="9"/>
                  </a:cubicBezTo>
                  <a:cubicBezTo>
                    <a:pt x="2" y="8"/>
                    <a:pt x="0" y="5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12" y="10"/>
                    <a:pt x="17" y="17"/>
                    <a:pt x="24" y="23"/>
                  </a:cubicBezTo>
                  <a:cubicBezTo>
                    <a:pt x="25" y="24"/>
                    <a:pt x="27" y="25"/>
                    <a:pt x="26" y="27"/>
                  </a:cubicBezTo>
                  <a:cubicBezTo>
                    <a:pt x="22" y="25"/>
                    <a:pt x="20" y="22"/>
                    <a:pt x="15" y="22"/>
                  </a:cubicBezTo>
                  <a:cubicBezTo>
                    <a:pt x="14" y="21"/>
                    <a:pt x="13" y="20"/>
                    <a:pt x="12" y="18"/>
                  </a:cubicBezTo>
                  <a:close/>
                </a:path>
              </a:pathLst>
            </a:custGeom>
            <a:solidFill>
              <a:srgbClr val="A3C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4" name="Freeform 192"/>
            <p:cNvSpPr/>
            <p:nvPr/>
          </p:nvSpPr>
          <p:spPr bwMode="auto">
            <a:xfrm>
              <a:off x="6829425" y="3216276"/>
              <a:ext cx="60325" cy="103188"/>
            </a:xfrm>
            <a:custGeom>
              <a:avLst/>
              <a:gdLst>
                <a:gd name="T0" fmla="*/ 8 w 16"/>
                <a:gd name="T1" fmla="*/ 12 h 27"/>
                <a:gd name="T2" fmla="*/ 13 w 16"/>
                <a:gd name="T3" fmla="*/ 22 h 27"/>
                <a:gd name="T4" fmla="*/ 15 w 16"/>
                <a:gd name="T5" fmla="*/ 27 h 27"/>
                <a:gd name="T6" fmla="*/ 13 w 16"/>
                <a:gd name="T7" fmla="*/ 26 h 27"/>
                <a:gd name="T8" fmla="*/ 0 w 16"/>
                <a:gd name="T9" fmla="*/ 1 h 27"/>
                <a:gd name="T10" fmla="*/ 3 w 16"/>
                <a:gd name="T11" fmla="*/ 0 h 27"/>
                <a:gd name="T12" fmla="*/ 8 w 16"/>
                <a:gd name="T1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8" y="12"/>
                  </a:moveTo>
                  <a:cubicBezTo>
                    <a:pt x="9" y="16"/>
                    <a:pt x="11" y="19"/>
                    <a:pt x="13" y="22"/>
                  </a:cubicBezTo>
                  <a:cubicBezTo>
                    <a:pt x="14" y="24"/>
                    <a:pt x="16" y="25"/>
                    <a:pt x="15" y="27"/>
                  </a:cubicBezTo>
                  <a:cubicBezTo>
                    <a:pt x="14" y="27"/>
                    <a:pt x="14" y="26"/>
                    <a:pt x="13" y="26"/>
                  </a:cubicBezTo>
                  <a:cubicBezTo>
                    <a:pt x="7" y="18"/>
                    <a:pt x="4" y="9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2"/>
                    <a:pt x="9" y="8"/>
                    <a:pt x="8" y="12"/>
                  </a:cubicBezTo>
                  <a:close/>
                </a:path>
              </a:pathLst>
            </a:custGeom>
            <a:solidFill>
              <a:srgbClr val="C4D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5" name="Freeform 193"/>
            <p:cNvSpPr/>
            <p:nvPr/>
          </p:nvSpPr>
          <p:spPr bwMode="auto">
            <a:xfrm>
              <a:off x="7477125" y="4002088"/>
              <a:ext cx="44450" cy="93663"/>
            </a:xfrm>
            <a:custGeom>
              <a:avLst/>
              <a:gdLst>
                <a:gd name="T0" fmla="*/ 10 w 12"/>
                <a:gd name="T1" fmla="*/ 23 h 25"/>
                <a:gd name="T2" fmla="*/ 8 w 12"/>
                <a:gd name="T3" fmla="*/ 25 h 25"/>
                <a:gd name="T4" fmla="*/ 8 w 12"/>
                <a:gd name="T5" fmla="*/ 23 h 25"/>
                <a:gd name="T6" fmla="*/ 4 w 12"/>
                <a:gd name="T7" fmla="*/ 17 h 25"/>
                <a:gd name="T8" fmla="*/ 5 w 12"/>
                <a:gd name="T9" fmla="*/ 15 h 25"/>
                <a:gd name="T10" fmla="*/ 9 w 12"/>
                <a:gd name="T11" fmla="*/ 14 h 25"/>
                <a:gd name="T12" fmla="*/ 7 w 12"/>
                <a:gd name="T13" fmla="*/ 9 h 25"/>
                <a:gd name="T14" fmla="*/ 6 w 12"/>
                <a:gd name="T15" fmla="*/ 8 h 25"/>
                <a:gd name="T16" fmla="*/ 6 w 12"/>
                <a:gd name="T17" fmla="*/ 5 h 25"/>
                <a:gd name="T18" fmla="*/ 6 w 12"/>
                <a:gd name="T19" fmla="*/ 3 h 25"/>
                <a:gd name="T20" fmla="*/ 9 w 12"/>
                <a:gd name="T21" fmla="*/ 0 h 25"/>
                <a:gd name="T22" fmla="*/ 11 w 12"/>
                <a:gd name="T23" fmla="*/ 10 h 25"/>
                <a:gd name="T24" fmla="*/ 10 w 12"/>
                <a:gd name="T2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25">
                  <a:moveTo>
                    <a:pt x="10" y="23"/>
                  </a:moveTo>
                  <a:cubicBezTo>
                    <a:pt x="10" y="24"/>
                    <a:pt x="9" y="24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11" y="18"/>
                    <a:pt x="6" y="18"/>
                    <a:pt x="4" y="17"/>
                  </a:cubicBezTo>
                  <a:cubicBezTo>
                    <a:pt x="5" y="17"/>
                    <a:pt x="0" y="12"/>
                    <a:pt x="5" y="15"/>
                  </a:cubicBezTo>
                  <a:cubicBezTo>
                    <a:pt x="6" y="16"/>
                    <a:pt x="9" y="15"/>
                    <a:pt x="9" y="14"/>
                  </a:cubicBezTo>
                  <a:cubicBezTo>
                    <a:pt x="10" y="12"/>
                    <a:pt x="9" y="10"/>
                    <a:pt x="7" y="9"/>
                  </a:cubicBezTo>
                  <a:cubicBezTo>
                    <a:pt x="7" y="8"/>
                    <a:pt x="6" y="9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8" y="3"/>
                    <a:pt x="10" y="3"/>
                    <a:pt x="9" y="0"/>
                  </a:cubicBezTo>
                  <a:cubicBezTo>
                    <a:pt x="12" y="3"/>
                    <a:pt x="11" y="7"/>
                    <a:pt x="11" y="10"/>
                  </a:cubicBezTo>
                  <a:cubicBezTo>
                    <a:pt x="10" y="14"/>
                    <a:pt x="12" y="19"/>
                    <a:pt x="10" y="23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6" name="Freeform 194"/>
            <p:cNvSpPr/>
            <p:nvPr/>
          </p:nvSpPr>
          <p:spPr bwMode="auto">
            <a:xfrm>
              <a:off x="7680325" y="2270126"/>
              <a:ext cx="52388" cy="41275"/>
            </a:xfrm>
            <a:custGeom>
              <a:avLst/>
              <a:gdLst>
                <a:gd name="T0" fmla="*/ 8 w 14"/>
                <a:gd name="T1" fmla="*/ 7 h 11"/>
                <a:gd name="T2" fmla="*/ 0 w 14"/>
                <a:gd name="T3" fmla="*/ 2 h 11"/>
                <a:gd name="T4" fmla="*/ 12 w 14"/>
                <a:gd name="T5" fmla="*/ 3 h 11"/>
                <a:gd name="T6" fmla="*/ 14 w 14"/>
                <a:gd name="T7" fmla="*/ 9 h 11"/>
                <a:gd name="T8" fmla="*/ 14 w 14"/>
                <a:gd name="T9" fmla="*/ 10 h 11"/>
                <a:gd name="T10" fmla="*/ 8 w 14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8" y="7"/>
                  </a:moveTo>
                  <a:cubicBezTo>
                    <a:pt x="6" y="4"/>
                    <a:pt x="2" y="5"/>
                    <a:pt x="0" y="2"/>
                  </a:cubicBezTo>
                  <a:cubicBezTo>
                    <a:pt x="4" y="0"/>
                    <a:pt x="8" y="3"/>
                    <a:pt x="12" y="3"/>
                  </a:cubicBezTo>
                  <a:cubicBezTo>
                    <a:pt x="12" y="5"/>
                    <a:pt x="12" y="7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1" y="11"/>
                    <a:pt x="10" y="9"/>
                    <a:pt x="8" y="7"/>
                  </a:cubicBezTo>
                  <a:close/>
                </a:path>
              </a:pathLst>
            </a:custGeom>
            <a:solidFill>
              <a:srgbClr val="E3E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7" name="Freeform 195"/>
            <p:cNvSpPr/>
            <p:nvPr/>
          </p:nvSpPr>
          <p:spPr bwMode="auto">
            <a:xfrm>
              <a:off x="7104063" y="3933826"/>
              <a:ext cx="93663" cy="26988"/>
            </a:xfrm>
            <a:custGeom>
              <a:avLst/>
              <a:gdLst>
                <a:gd name="T0" fmla="*/ 0 w 25"/>
                <a:gd name="T1" fmla="*/ 0 h 7"/>
                <a:gd name="T2" fmla="*/ 25 w 25"/>
                <a:gd name="T3" fmla="*/ 7 h 7"/>
                <a:gd name="T4" fmla="*/ 8 w 25"/>
                <a:gd name="T5" fmla="*/ 3 h 7"/>
                <a:gd name="T6" fmla="*/ 0 w 2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7">
                  <a:moveTo>
                    <a:pt x="0" y="0"/>
                  </a:moveTo>
                  <a:cubicBezTo>
                    <a:pt x="9" y="1"/>
                    <a:pt x="17" y="5"/>
                    <a:pt x="25" y="7"/>
                  </a:cubicBezTo>
                  <a:cubicBezTo>
                    <a:pt x="19" y="7"/>
                    <a:pt x="13" y="6"/>
                    <a:pt x="8" y="3"/>
                  </a:cubicBezTo>
                  <a:cubicBezTo>
                    <a:pt x="5" y="2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8" name="Freeform 196"/>
            <p:cNvSpPr/>
            <p:nvPr/>
          </p:nvSpPr>
          <p:spPr bwMode="auto">
            <a:xfrm>
              <a:off x="7254875" y="2243138"/>
              <a:ext cx="90488" cy="11113"/>
            </a:xfrm>
            <a:custGeom>
              <a:avLst/>
              <a:gdLst>
                <a:gd name="T0" fmla="*/ 24 w 24"/>
                <a:gd name="T1" fmla="*/ 0 h 3"/>
                <a:gd name="T2" fmla="*/ 17 w 24"/>
                <a:gd name="T3" fmla="*/ 2 h 3"/>
                <a:gd name="T4" fmla="*/ 0 w 24"/>
                <a:gd name="T5" fmla="*/ 2 h 3"/>
                <a:gd name="T6" fmla="*/ 15 w 24"/>
                <a:gd name="T7" fmla="*/ 0 h 3"/>
                <a:gd name="T8" fmla="*/ 24 w 2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">
                  <a:moveTo>
                    <a:pt x="24" y="0"/>
                  </a:moveTo>
                  <a:cubicBezTo>
                    <a:pt x="23" y="3"/>
                    <a:pt x="19" y="2"/>
                    <a:pt x="17" y="2"/>
                  </a:cubicBezTo>
                  <a:cubicBezTo>
                    <a:pt x="11" y="1"/>
                    <a:pt x="6" y="3"/>
                    <a:pt x="0" y="2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49" name="Freeform 197"/>
            <p:cNvSpPr/>
            <p:nvPr/>
          </p:nvSpPr>
          <p:spPr bwMode="auto">
            <a:xfrm>
              <a:off x="6931025" y="2409826"/>
              <a:ext cx="52388" cy="33338"/>
            </a:xfrm>
            <a:custGeom>
              <a:avLst/>
              <a:gdLst>
                <a:gd name="T0" fmla="*/ 14 w 14"/>
                <a:gd name="T1" fmla="*/ 0 h 9"/>
                <a:gd name="T2" fmla="*/ 1 w 14"/>
                <a:gd name="T3" fmla="*/ 9 h 9"/>
                <a:gd name="T4" fmla="*/ 1 w 14"/>
                <a:gd name="T5" fmla="*/ 7 h 9"/>
                <a:gd name="T6" fmla="*/ 7 w 14"/>
                <a:gd name="T7" fmla="*/ 3 h 9"/>
                <a:gd name="T8" fmla="*/ 14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0" y="3"/>
                    <a:pt x="7" y="8"/>
                    <a:pt x="1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4" y="6"/>
                    <a:pt x="5" y="4"/>
                    <a:pt x="7" y="3"/>
                  </a:cubicBezTo>
                  <a:cubicBezTo>
                    <a:pt x="9" y="1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0" name="Freeform 198"/>
            <p:cNvSpPr/>
            <p:nvPr/>
          </p:nvSpPr>
          <p:spPr bwMode="auto">
            <a:xfrm>
              <a:off x="6892925" y="2451101"/>
              <a:ext cx="30163" cy="49213"/>
            </a:xfrm>
            <a:custGeom>
              <a:avLst/>
              <a:gdLst>
                <a:gd name="T0" fmla="*/ 8 w 8"/>
                <a:gd name="T1" fmla="*/ 0 h 13"/>
                <a:gd name="T2" fmla="*/ 1 w 8"/>
                <a:gd name="T3" fmla="*/ 13 h 13"/>
                <a:gd name="T4" fmla="*/ 1 w 8"/>
                <a:gd name="T5" fmla="*/ 8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5"/>
                    <a:pt x="4" y="9"/>
                    <a:pt x="1" y="13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5"/>
                    <a:pt x="4" y="1"/>
                    <a:pt x="8" y="0"/>
                  </a:cubicBezTo>
                  <a:close/>
                </a:path>
              </a:pathLst>
            </a:custGeom>
            <a:solidFill>
              <a:srgbClr val="E4F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1" name="Freeform 199"/>
            <p:cNvSpPr/>
            <p:nvPr/>
          </p:nvSpPr>
          <p:spPr bwMode="auto">
            <a:xfrm>
              <a:off x="7770813" y="4424363"/>
              <a:ext cx="71438" cy="22225"/>
            </a:xfrm>
            <a:custGeom>
              <a:avLst/>
              <a:gdLst>
                <a:gd name="T0" fmla="*/ 0 w 19"/>
                <a:gd name="T1" fmla="*/ 3 h 6"/>
                <a:gd name="T2" fmla="*/ 12 w 19"/>
                <a:gd name="T3" fmla="*/ 2 h 6"/>
                <a:gd name="T4" fmla="*/ 19 w 19"/>
                <a:gd name="T5" fmla="*/ 0 h 6"/>
                <a:gd name="T6" fmla="*/ 6 w 19"/>
                <a:gd name="T7" fmla="*/ 4 h 6"/>
                <a:gd name="T8" fmla="*/ 0 w 1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0" y="3"/>
                  </a:moveTo>
                  <a:cubicBezTo>
                    <a:pt x="4" y="2"/>
                    <a:pt x="8" y="1"/>
                    <a:pt x="12" y="2"/>
                  </a:cubicBezTo>
                  <a:cubicBezTo>
                    <a:pt x="14" y="2"/>
                    <a:pt x="17" y="2"/>
                    <a:pt x="19" y="0"/>
                  </a:cubicBezTo>
                  <a:cubicBezTo>
                    <a:pt x="16" y="6"/>
                    <a:pt x="11" y="4"/>
                    <a:pt x="6" y="4"/>
                  </a:cubicBezTo>
                  <a:cubicBezTo>
                    <a:pt x="4" y="4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2" name="Freeform 200"/>
            <p:cNvSpPr/>
            <p:nvPr/>
          </p:nvSpPr>
          <p:spPr bwMode="auto">
            <a:xfrm>
              <a:off x="8007350" y="2028826"/>
              <a:ext cx="53975" cy="38100"/>
            </a:xfrm>
            <a:custGeom>
              <a:avLst/>
              <a:gdLst>
                <a:gd name="T0" fmla="*/ 1 w 14"/>
                <a:gd name="T1" fmla="*/ 0 h 10"/>
                <a:gd name="T2" fmla="*/ 6 w 14"/>
                <a:gd name="T3" fmla="*/ 1 h 10"/>
                <a:gd name="T4" fmla="*/ 9 w 14"/>
                <a:gd name="T5" fmla="*/ 3 h 10"/>
                <a:gd name="T6" fmla="*/ 12 w 14"/>
                <a:gd name="T7" fmla="*/ 6 h 10"/>
                <a:gd name="T8" fmla="*/ 13 w 14"/>
                <a:gd name="T9" fmla="*/ 7 h 10"/>
                <a:gd name="T10" fmla="*/ 14 w 14"/>
                <a:gd name="T11" fmla="*/ 9 h 10"/>
                <a:gd name="T12" fmla="*/ 11 w 14"/>
                <a:gd name="T13" fmla="*/ 9 h 10"/>
                <a:gd name="T14" fmla="*/ 1 w 14"/>
                <a:gd name="T15" fmla="*/ 1 h 10"/>
                <a:gd name="T16" fmla="*/ 1 w 14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">
                  <a:moveTo>
                    <a:pt x="1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7" y="2"/>
                    <a:pt x="8" y="2"/>
                    <a:pt x="9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3" y="9"/>
                    <a:pt x="11" y="10"/>
                    <a:pt x="11" y="9"/>
                  </a:cubicBezTo>
                  <a:cubicBezTo>
                    <a:pt x="9" y="5"/>
                    <a:pt x="4" y="4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D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3" name="Freeform 201"/>
            <p:cNvSpPr/>
            <p:nvPr/>
          </p:nvSpPr>
          <p:spPr bwMode="auto">
            <a:xfrm>
              <a:off x="7285038" y="4424363"/>
              <a:ext cx="55563" cy="14288"/>
            </a:xfrm>
            <a:custGeom>
              <a:avLst/>
              <a:gdLst>
                <a:gd name="T0" fmla="*/ 0 w 15"/>
                <a:gd name="T1" fmla="*/ 3 h 4"/>
                <a:gd name="T2" fmla="*/ 10 w 15"/>
                <a:gd name="T3" fmla="*/ 0 h 4"/>
                <a:gd name="T4" fmla="*/ 15 w 15"/>
                <a:gd name="T5" fmla="*/ 4 h 4"/>
                <a:gd name="T6" fmla="*/ 11 w 15"/>
                <a:gd name="T7" fmla="*/ 3 h 4"/>
                <a:gd name="T8" fmla="*/ 0 w 1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3"/>
                  </a:moveTo>
                  <a:cubicBezTo>
                    <a:pt x="3" y="2"/>
                    <a:pt x="7" y="2"/>
                    <a:pt x="10" y="0"/>
                  </a:cubicBezTo>
                  <a:cubicBezTo>
                    <a:pt x="12" y="0"/>
                    <a:pt x="14" y="0"/>
                    <a:pt x="15" y="4"/>
                  </a:cubicBezTo>
                  <a:cubicBezTo>
                    <a:pt x="14" y="4"/>
                    <a:pt x="12" y="4"/>
                    <a:pt x="11" y="3"/>
                  </a:cubicBezTo>
                  <a:cubicBezTo>
                    <a:pt x="7" y="3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4" name="Freeform 202"/>
            <p:cNvSpPr/>
            <p:nvPr/>
          </p:nvSpPr>
          <p:spPr bwMode="auto">
            <a:xfrm>
              <a:off x="6881813" y="2481263"/>
              <a:ext cx="14288" cy="26988"/>
            </a:xfrm>
            <a:custGeom>
              <a:avLst/>
              <a:gdLst>
                <a:gd name="T0" fmla="*/ 4 w 4"/>
                <a:gd name="T1" fmla="*/ 0 h 7"/>
                <a:gd name="T2" fmla="*/ 4 w 4"/>
                <a:gd name="T3" fmla="*/ 5 h 7"/>
                <a:gd name="T4" fmla="*/ 0 w 4"/>
                <a:gd name="T5" fmla="*/ 7 h 7"/>
                <a:gd name="T6" fmla="*/ 4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2" y="7"/>
                    <a:pt x="0" y="7"/>
                  </a:cubicBezTo>
                  <a:cubicBezTo>
                    <a:pt x="0" y="4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5" name="Freeform 203"/>
            <p:cNvSpPr/>
            <p:nvPr/>
          </p:nvSpPr>
          <p:spPr bwMode="auto">
            <a:xfrm>
              <a:off x="7307263" y="3971926"/>
              <a:ext cx="49213" cy="22225"/>
            </a:xfrm>
            <a:custGeom>
              <a:avLst/>
              <a:gdLst>
                <a:gd name="T0" fmla="*/ 0 w 13"/>
                <a:gd name="T1" fmla="*/ 0 h 6"/>
                <a:gd name="T2" fmla="*/ 13 w 13"/>
                <a:gd name="T3" fmla="*/ 5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4" y="3"/>
                    <a:pt x="9" y="3"/>
                    <a:pt x="13" y="5"/>
                  </a:cubicBezTo>
                  <a:cubicBezTo>
                    <a:pt x="8" y="4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56" name="Freeform 204"/>
            <p:cNvSpPr/>
            <p:nvPr/>
          </p:nvSpPr>
          <p:spPr bwMode="auto">
            <a:xfrm>
              <a:off x="7326313" y="4435476"/>
              <a:ext cx="60325" cy="7938"/>
            </a:xfrm>
            <a:custGeom>
              <a:avLst/>
              <a:gdLst>
                <a:gd name="T0" fmla="*/ 0 w 16"/>
                <a:gd name="T1" fmla="*/ 0 h 2"/>
                <a:gd name="T2" fmla="*/ 4 w 16"/>
                <a:gd name="T3" fmla="*/ 0 h 2"/>
                <a:gd name="T4" fmla="*/ 6 w 16"/>
                <a:gd name="T5" fmla="*/ 0 h 2"/>
                <a:gd name="T6" fmla="*/ 16 w 16"/>
                <a:gd name="T7" fmla="*/ 0 h 2"/>
                <a:gd name="T8" fmla="*/ 0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9" y="0"/>
                    <a:pt x="13" y="0"/>
                    <a:pt x="16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2562" name="组合 2561"/>
            <p:cNvGrpSpPr/>
            <p:nvPr/>
          </p:nvGrpSpPr>
          <p:grpSpPr>
            <a:xfrm>
              <a:off x="6742113" y="1930401"/>
              <a:ext cx="1766888" cy="2516188"/>
              <a:chOff x="6742113" y="1930401"/>
              <a:chExt cx="1766888" cy="2516188"/>
            </a:xfrm>
          </p:grpSpPr>
          <p:grpSp>
            <p:nvGrpSpPr>
              <p:cNvPr id="2561" name="组合 2560"/>
              <p:cNvGrpSpPr/>
              <p:nvPr/>
            </p:nvGrpSpPr>
            <p:grpSpPr>
              <a:xfrm>
                <a:off x="6742113" y="1933576"/>
                <a:ext cx="1736725" cy="2513013"/>
                <a:chOff x="6742113" y="1933576"/>
                <a:chExt cx="1736725" cy="2513013"/>
              </a:xfrm>
            </p:grpSpPr>
            <p:grpSp>
              <p:nvGrpSpPr>
                <p:cNvPr id="10" name="Group 406"/>
                <p:cNvGrpSpPr/>
                <p:nvPr/>
              </p:nvGrpSpPr>
              <p:grpSpPr bwMode="auto">
                <a:xfrm>
                  <a:off x="6742113" y="1933576"/>
                  <a:ext cx="1736725" cy="2513013"/>
                  <a:chOff x="4247" y="1218"/>
                  <a:chExt cx="1094" cy="1583"/>
                </a:xfrm>
              </p:grpSpPr>
              <p:sp>
                <p:nvSpPr>
                  <p:cNvPr id="2157" name="Freeform 206"/>
                  <p:cNvSpPr/>
                  <p:nvPr/>
                </p:nvSpPr>
                <p:spPr bwMode="auto">
                  <a:xfrm>
                    <a:off x="4294" y="2399"/>
                    <a:ext cx="27" cy="15"/>
                  </a:xfrm>
                  <a:custGeom>
                    <a:avLst/>
                    <a:gdLst>
                      <a:gd name="T0" fmla="*/ 0 w 11"/>
                      <a:gd name="T1" fmla="*/ 0 h 6"/>
                      <a:gd name="T2" fmla="*/ 11 w 11"/>
                      <a:gd name="T3" fmla="*/ 5 h 6"/>
                      <a:gd name="T4" fmla="*/ 0 w 11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6">
                        <a:moveTo>
                          <a:pt x="0" y="0"/>
                        </a:moveTo>
                        <a:cubicBezTo>
                          <a:pt x="4" y="0"/>
                          <a:pt x="7" y="3"/>
                          <a:pt x="11" y="5"/>
                        </a:cubicBezTo>
                        <a:cubicBezTo>
                          <a:pt x="6" y="6"/>
                          <a:pt x="4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8" name="Freeform 207"/>
                  <p:cNvSpPr/>
                  <p:nvPr/>
                </p:nvSpPr>
                <p:spPr bwMode="auto">
                  <a:xfrm>
                    <a:off x="4715" y="2784"/>
                    <a:ext cx="30" cy="8"/>
                  </a:xfrm>
                  <a:custGeom>
                    <a:avLst/>
                    <a:gdLst>
                      <a:gd name="T0" fmla="*/ 0 w 13"/>
                      <a:gd name="T1" fmla="*/ 2 h 3"/>
                      <a:gd name="T2" fmla="*/ 13 w 13"/>
                      <a:gd name="T3" fmla="*/ 2 h 3"/>
                      <a:gd name="T4" fmla="*/ 13 w 13"/>
                      <a:gd name="T5" fmla="*/ 3 h 3"/>
                      <a:gd name="T6" fmla="*/ 0 w 1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3">
                        <a:moveTo>
                          <a:pt x="0" y="2"/>
                        </a:moveTo>
                        <a:cubicBezTo>
                          <a:pt x="4" y="0"/>
                          <a:pt x="9" y="2"/>
                          <a:pt x="13" y="2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9" y="3"/>
                          <a:pt x="4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9" name="Freeform 208"/>
                  <p:cNvSpPr/>
                  <p:nvPr/>
                </p:nvSpPr>
                <p:spPr bwMode="auto">
                  <a:xfrm>
                    <a:off x="4653" y="2789"/>
                    <a:ext cx="24" cy="10"/>
                  </a:xfrm>
                  <a:custGeom>
                    <a:avLst/>
                    <a:gdLst>
                      <a:gd name="T0" fmla="*/ 0 w 10"/>
                      <a:gd name="T1" fmla="*/ 2 h 4"/>
                      <a:gd name="T2" fmla="*/ 10 w 10"/>
                      <a:gd name="T3" fmla="*/ 0 h 4"/>
                      <a:gd name="T4" fmla="*/ 0 w 10"/>
                      <a:gd name="T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2"/>
                        </a:moveTo>
                        <a:cubicBezTo>
                          <a:pt x="4" y="1"/>
                          <a:pt x="7" y="0"/>
                          <a:pt x="10" y="0"/>
                        </a:cubicBezTo>
                        <a:cubicBezTo>
                          <a:pt x="8" y="4"/>
                          <a:pt x="4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0" name="Freeform 209"/>
                  <p:cNvSpPr/>
                  <p:nvPr/>
                </p:nvSpPr>
                <p:spPr bwMode="auto">
                  <a:xfrm>
                    <a:off x="4337" y="2421"/>
                    <a:ext cx="22" cy="9"/>
                  </a:xfrm>
                  <a:custGeom>
                    <a:avLst/>
                    <a:gdLst>
                      <a:gd name="T0" fmla="*/ 0 w 9"/>
                      <a:gd name="T1" fmla="*/ 0 h 4"/>
                      <a:gd name="T2" fmla="*/ 9 w 9"/>
                      <a:gd name="T3" fmla="*/ 4 h 4"/>
                      <a:gd name="T4" fmla="*/ 0 w 9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4">
                        <a:moveTo>
                          <a:pt x="0" y="0"/>
                        </a:moveTo>
                        <a:cubicBezTo>
                          <a:pt x="3" y="1"/>
                          <a:pt x="7" y="0"/>
                          <a:pt x="9" y="4"/>
                        </a:cubicBezTo>
                        <a:cubicBezTo>
                          <a:pt x="6" y="2"/>
                          <a:pt x="2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1" name="Freeform 210"/>
                  <p:cNvSpPr/>
                  <p:nvPr/>
                </p:nvSpPr>
                <p:spPr bwMode="auto">
                  <a:xfrm>
                    <a:off x="5075" y="1295"/>
                    <a:ext cx="17" cy="16"/>
                  </a:xfrm>
                  <a:custGeom>
                    <a:avLst/>
                    <a:gdLst>
                      <a:gd name="T0" fmla="*/ 0 w 7"/>
                      <a:gd name="T1" fmla="*/ 2 h 7"/>
                      <a:gd name="T2" fmla="*/ 0 w 7"/>
                      <a:gd name="T3" fmla="*/ 0 h 7"/>
                      <a:gd name="T4" fmla="*/ 7 w 7"/>
                      <a:gd name="T5" fmla="*/ 5 h 7"/>
                      <a:gd name="T6" fmla="*/ 7 w 7"/>
                      <a:gd name="T7" fmla="*/ 6 h 7"/>
                      <a:gd name="T8" fmla="*/ 2 w 7"/>
                      <a:gd name="T9" fmla="*/ 4 h 7"/>
                      <a:gd name="T10" fmla="*/ 0 w 7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7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2" y="2"/>
                          <a:pt x="6" y="2"/>
                          <a:pt x="7" y="5"/>
                        </a:cubicBezTo>
                        <a:cubicBezTo>
                          <a:pt x="7" y="5"/>
                          <a:pt x="7" y="6"/>
                          <a:pt x="7" y="6"/>
                        </a:cubicBezTo>
                        <a:cubicBezTo>
                          <a:pt x="5" y="7"/>
                          <a:pt x="4" y="5"/>
                          <a:pt x="2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2" name="Freeform 211"/>
                  <p:cNvSpPr/>
                  <p:nvPr/>
                </p:nvSpPr>
                <p:spPr bwMode="auto">
                  <a:xfrm>
                    <a:off x="4596" y="2616"/>
                    <a:ext cx="31" cy="7"/>
                  </a:xfrm>
                  <a:custGeom>
                    <a:avLst/>
                    <a:gdLst>
                      <a:gd name="T0" fmla="*/ 12 w 13"/>
                      <a:gd name="T1" fmla="*/ 0 h 3"/>
                      <a:gd name="T2" fmla="*/ 9 w 13"/>
                      <a:gd name="T3" fmla="*/ 3 h 3"/>
                      <a:gd name="T4" fmla="*/ 0 w 13"/>
                      <a:gd name="T5" fmla="*/ 3 h 3"/>
                      <a:gd name="T6" fmla="*/ 7 w 13"/>
                      <a:gd name="T7" fmla="*/ 2 h 3"/>
                      <a:gd name="T8" fmla="*/ 12 w 1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3">
                        <a:moveTo>
                          <a:pt x="12" y="0"/>
                        </a:moveTo>
                        <a:cubicBezTo>
                          <a:pt x="13" y="3"/>
                          <a:pt x="11" y="3"/>
                          <a:pt x="9" y="3"/>
                        </a:cubicBezTo>
                        <a:cubicBezTo>
                          <a:pt x="6" y="3"/>
                          <a:pt x="3" y="3"/>
                          <a:pt x="0" y="3"/>
                        </a:cubicBezTo>
                        <a:cubicBezTo>
                          <a:pt x="2" y="1"/>
                          <a:pt x="5" y="3"/>
                          <a:pt x="7" y="2"/>
                        </a:cubicBezTo>
                        <a:cubicBezTo>
                          <a:pt x="9" y="2"/>
                          <a:pt x="11" y="2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3" name="Freeform 212"/>
                  <p:cNvSpPr/>
                  <p:nvPr/>
                </p:nvSpPr>
                <p:spPr bwMode="auto">
                  <a:xfrm>
                    <a:off x="4444" y="1463"/>
                    <a:ext cx="12" cy="12"/>
                  </a:xfrm>
                  <a:custGeom>
                    <a:avLst/>
                    <a:gdLst>
                      <a:gd name="T0" fmla="*/ 4 w 5"/>
                      <a:gd name="T1" fmla="*/ 0 h 5"/>
                      <a:gd name="T2" fmla="*/ 0 w 5"/>
                      <a:gd name="T3" fmla="*/ 5 h 5"/>
                      <a:gd name="T4" fmla="*/ 4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4" y="0"/>
                        </a:moveTo>
                        <a:cubicBezTo>
                          <a:pt x="5" y="3"/>
                          <a:pt x="3" y="4"/>
                          <a:pt x="0" y="5"/>
                        </a:cubicBezTo>
                        <a:cubicBezTo>
                          <a:pt x="0" y="1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4" name="Freeform 213"/>
                  <p:cNvSpPr/>
                  <p:nvPr/>
                </p:nvSpPr>
                <p:spPr bwMode="auto">
                  <a:xfrm>
                    <a:off x="4368" y="2435"/>
                    <a:ext cx="19" cy="7"/>
                  </a:xfrm>
                  <a:custGeom>
                    <a:avLst/>
                    <a:gdLst>
                      <a:gd name="T0" fmla="*/ 0 w 8"/>
                      <a:gd name="T1" fmla="*/ 0 h 3"/>
                      <a:gd name="T2" fmla="*/ 8 w 8"/>
                      <a:gd name="T3" fmla="*/ 3 h 3"/>
                      <a:gd name="T4" fmla="*/ 0 w 8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0"/>
                        </a:moveTo>
                        <a:cubicBezTo>
                          <a:pt x="3" y="1"/>
                          <a:pt x="6" y="0"/>
                          <a:pt x="8" y="3"/>
                        </a:cubicBezTo>
                        <a:cubicBezTo>
                          <a:pt x="5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5" name="Freeform 214"/>
                  <p:cNvSpPr/>
                  <p:nvPr/>
                </p:nvSpPr>
                <p:spPr bwMode="auto">
                  <a:xfrm>
                    <a:off x="4553" y="2623"/>
                    <a:ext cx="17" cy="7"/>
                  </a:xfrm>
                  <a:custGeom>
                    <a:avLst/>
                    <a:gdLst>
                      <a:gd name="T0" fmla="*/ 7 w 7"/>
                      <a:gd name="T1" fmla="*/ 1 h 3"/>
                      <a:gd name="T2" fmla="*/ 0 w 7"/>
                      <a:gd name="T3" fmla="*/ 2 h 3"/>
                      <a:gd name="T4" fmla="*/ 7 w 7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3">
                        <a:moveTo>
                          <a:pt x="7" y="1"/>
                        </a:moveTo>
                        <a:cubicBezTo>
                          <a:pt x="5" y="3"/>
                          <a:pt x="2" y="2"/>
                          <a:pt x="0" y="2"/>
                        </a:cubicBezTo>
                        <a:cubicBezTo>
                          <a:pt x="2" y="0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6" name="Freeform 215"/>
                  <p:cNvSpPr/>
                  <p:nvPr/>
                </p:nvSpPr>
                <p:spPr bwMode="auto">
                  <a:xfrm>
                    <a:off x="4783" y="2794"/>
                    <a:ext cx="19" cy="7"/>
                  </a:xfrm>
                  <a:custGeom>
                    <a:avLst/>
                    <a:gdLst>
                      <a:gd name="T0" fmla="*/ 0 w 8"/>
                      <a:gd name="T1" fmla="*/ 1 h 3"/>
                      <a:gd name="T2" fmla="*/ 8 w 8"/>
                      <a:gd name="T3" fmla="*/ 1 h 3"/>
                      <a:gd name="T4" fmla="*/ 0 w 8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1"/>
                        </a:moveTo>
                        <a:cubicBezTo>
                          <a:pt x="2" y="0"/>
                          <a:pt x="5" y="1"/>
                          <a:pt x="8" y="1"/>
                        </a:cubicBezTo>
                        <a:cubicBezTo>
                          <a:pt x="5" y="3"/>
                          <a:pt x="2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7" name="Freeform 216"/>
                  <p:cNvSpPr/>
                  <p:nvPr/>
                </p:nvSpPr>
                <p:spPr bwMode="auto">
                  <a:xfrm>
                    <a:off x="4819" y="2792"/>
                    <a:ext cx="26" cy="7"/>
                  </a:xfrm>
                  <a:custGeom>
                    <a:avLst/>
                    <a:gdLst>
                      <a:gd name="T0" fmla="*/ 0 w 11"/>
                      <a:gd name="T1" fmla="*/ 2 h 3"/>
                      <a:gd name="T2" fmla="*/ 11 w 11"/>
                      <a:gd name="T3" fmla="*/ 1 h 3"/>
                      <a:gd name="T4" fmla="*/ 0 w 11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3">
                        <a:moveTo>
                          <a:pt x="0" y="2"/>
                        </a:moveTo>
                        <a:cubicBezTo>
                          <a:pt x="4" y="0"/>
                          <a:pt x="7" y="2"/>
                          <a:pt x="11" y="1"/>
                        </a:cubicBezTo>
                        <a:cubicBezTo>
                          <a:pt x="8" y="3"/>
                          <a:pt x="4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8" name="Freeform 217"/>
                  <p:cNvSpPr/>
                  <p:nvPr/>
                </p:nvSpPr>
                <p:spPr bwMode="auto">
                  <a:xfrm>
                    <a:off x="5265" y="1492"/>
                    <a:ext cx="10" cy="16"/>
                  </a:xfrm>
                  <a:custGeom>
                    <a:avLst/>
                    <a:gdLst>
                      <a:gd name="T0" fmla="*/ 4 w 4"/>
                      <a:gd name="T1" fmla="*/ 7 h 7"/>
                      <a:gd name="T2" fmla="*/ 0 w 4"/>
                      <a:gd name="T3" fmla="*/ 0 h 7"/>
                      <a:gd name="T4" fmla="*/ 4 w 4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7">
                        <a:moveTo>
                          <a:pt x="4" y="7"/>
                        </a:moveTo>
                        <a:cubicBezTo>
                          <a:pt x="1" y="6"/>
                          <a:pt x="1" y="2"/>
                          <a:pt x="0" y="0"/>
                        </a:cubicBezTo>
                        <a:cubicBezTo>
                          <a:pt x="3" y="1"/>
                          <a:pt x="3" y="5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FEEED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69" name="Freeform 218"/>
                  <p:cNvSpPr/>
                  <p:nvPr/>
                </p:nvSpPr>
                <p:spPr bwMode="auto">
                  <a:xfrm>
                    <a:off x="4432" y="2784"/>
                    <a:ext cx="14" cy="10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6" y="3"/>
                        </a:cubicBezTo>
                        <a:cubicBezTo>
                          <a:pt x="3" y="3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0" name="Freeform 219"/>
                  <p:cNvSpPr/>
                  <p:nvPr/>
                </p:nvSpPr>
                <p:spPr bwMode="auto">
                  <a:xfrm>
                    <a:off x="4420" y="2197"/>
                    <a:ext cx="17" cy="10"/>
                  </a:xfrm>
                  <a:custGeom>
                    <a:avLst/>
                    <a:gdLst>
                      <a:gd name="T0" fmla="*/ 7 w 7"/>
                      <a:gd name="T1" fmla="*/ 0 h 4"/>
                      <a:gd name="T2" fmla="*/ 0 w 7"/>
                      <a:gd name="T3" fmla="*/ 4 h 4"/>
                      <a:gd name="T4" fmla="*/ 7 w 7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0"/>
                        </a:moveTo>
                        <a:cubicBezTo>
                          <a:pt x="4" y="1"/>
                          <a:pt x="2" y="2"/>
                          <a:pt x="0" y="4"/>
                        </a:cubicBezTo>
                        <a:cubicBezTo>
                          <a:pt x="0" y="0"/>
                          <a:pt x="3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1" name="Freeform 220"/>
                  <p:cNvSpPr/>
                  <p:nvPr/>
                </p:nvSpPr>
                <p:spPr bwMode="auto">
                  <a:xfrm>
                    <a:off x="4622" y="2580"/>
                    <a:ext cx="7" cy="26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1 w 3"/>
                      <a:gd name="T3" fmla="*/ 11 h 11"/>
                      <a:gd name="T4" fmla="*/ 2 w 3"/>
                      <a:gd name="T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1">
                        <a:moveTo>
                          <a:pt x="2" y="0"/>
                        </a:moveTo>
                        <a:cubicBezTo>
                          <a:pt x="2" y="4"/>
                          <a:pt x="3" y="7"/>
                          <a:pt x="1" y="11"/>
                        </a:cubicBezTo>
                        <a:cubicBezTo>
                          <a:pt x="2" y="7"/>
                          <a:pt x="0" y="4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2" name="Freeform 221"/>
                  <p:cNvSpPr/>
                  <p:nvPr/>
                </p:nvSpPr>
                <p:spPr bwMode="auto">
                  <a:xfrm>
                    <a:off x="4866" y="2792"/>
                    <a:ext cx="26" cy="2"/>
                  </a:xfrm>
                  <a:custGeom>
                    <a:avLst/>
                    <a:gdLst>
                      <a:gd name="T0" fmla="*/ 0 w 11"/>
                      <a:gd name="T1" fmla="*/ 1 h 1"/>
                      <a:gd name="T2" fmla="*/ 4 w 11"/>
                      <a:gd name="T3" fmla="*/ 0 h 1"/>
                      <a:gd name="T4" fmla="*/ 11 w 11"/>
                      <a:gd name="T5" fmla="*/ 1 h 1"/>
                      <a:gd name="T6" fmla="*/ 0 w 1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0"/>
                        </a:cubicBezTo>
                        <a:cubicBezTo>
                          <a:pt x="6" y="1"/>
                          <a:pt x="9" y="0"/>
                          <a:pt x="11" y="1"/>
                        </a:cubicBezTo>
                        <a:cubicBezTo>
                          <a:pt x="7" y="1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3" name="Freeform 222"/>
                  <p:cNvSpPr/>
                  <p:nvPr/>
                </p:nvSpPr>
                <p:spPr bwMode="auto">
                  <a:xfrm>
                    <a:off x="4256" y="1727"/>
                    <a:ext cx="17" cy="17"/>
                  </a:xfrm>
                  <a:custGeom>
                    <a:avLst/>
                    <a:gdLst>
                      <a:gd name="T0" fmla="*/ 5 w 7"/>
                      <a:gd name="T1" fmla="*/ 0 h 7"/>
                      <a:gd name="T2" fmla="*/ 5 w 7"/>
                      <a:gd name="T3" fmla="*/ 7 h 7"/>
                      <a:gd name="T4" fmla="*/ 5 w 7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7">
                        <a:moveTo>
                          <a:pt x="5" y="0"/>
                        </a:moveTo>
                        <a:cubicBezTo>
                          <a:pt x="4" y="2"/>
                          <a:pt x="7" y="5"/>
                          <a:pt x="5" y="7"/>
                        </a:cubicBezTo>
                        <a:cubicBezTo>
                          <a:pt x="6" y="5"/>
                          <a:pt x="0" y="2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4" name="Freeform 223"/>
                  <p:cNvSpPr/>
                  <p:nvPr/>
                </p:nvSpPr>
                <p:spPr bwMode="auto">
                  <a:xfrm>
                    <a:off x="4541" y="1418"/>
                    <a:ext cx="17" cy="5"/>
                  </a:xfrm>
                  <a:custGeom>
                    <a:avLst/>
                    <a:gdLst>
                      <a:gd name="T0" fmla="*/ 7 w 7"/>
                      <a:gd name="T1" fmla="*/ 1 h 2"/>
                      <a:gd name="T2" fmla="*/ 0 w 7"/>
                      <a:gd name="T3" fmla="*/ 2 h 2"/>
                      <a:gd name="T4" fmla="*/ 7 w 7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1"/>
                        </a:move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2" y="0"/>
                          <a:pt x="5" y="1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5" name="Freeform 224"/>
                  <p:cNvSpPr/>
                  <p:nvPr/>
                </p:nvSpPr>
                <p:spPr bwMode="auto">
                  <a:xfrm>
                    <a:off x="4394" y="1504"/>
                    <a:ext cx="10" cy="12"/>
                  </a:xfrm>
                  <a:custGeom>
                    <a:avLst/>
                    <a:gdLst>
                      <a:gd name="T0" fmla="*/ 4 w 4"/>
                      <a:gd name="T1" fmla="*/ 0 h 5"/>
                      <a:gd name="T2" fmla="*/ 2 w 4"/>
                      <a:gd name="T3" fmla="*/ 5 h 5"/>
                      <a:gd name="T4" fmla="*/ 4 w 4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4" y="0"/>
                        </a:moveTo>
                        <a:cubicBezTo>
                          <a:pt x="4" y="2"/>
                          <a:pt x="4" y="4"/>
                          <a:pt x="2" y="5"/>
                        </a:cubicBezTo>
                        <a:cubicBezTo>
                          <a:pt x="2" y="3"/>
                          <a:pt x="0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6" name="Freeform 225"/>
                  <p:cNvSpPr/>
                  <p:nvPr/>
                </p:nvSpPr>
                <p:spPr bwMode="auto">
                  <a:xfrm>
                    <a:off x="4525" y="1420"/>
                    <a:ext cx="16" cy="10"/>
                  </a:xfrm>
                  <a:custGeom>
                    <a:avLst/>
                    <a:gdLst>
                      <a:gd name="T0" fmla="*/ 7 w 7"/>
                      <a:gd name="T1" fmla="*/ 1 h 4"/>
                      <a:gd name="T2" fmla="*/ 0 w 7"/>
                      <a:gd name="T3" fmla="*/ 3 h 4"/>
                      <a:gd name="T4" fmla="*/ 7 w 7"/>
                      <a:gd name="T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1"/>
                        </a:moveTo>
                        <a:cubicBezTo>
                          <a:pt x="5" y="4"/>
                          <a:pt x="2" y="3"/>
                          <a:pt x="0" y="3"/>
                        </a:cubicBezTo>
                        <a:cubicBezTo>
                          <a:pt x="2" y="0"/>
                          <a:pt x="4" y="2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7" name="Freeform 226"/>
                  <p:cNvSpPr/>
                  <p:nvPr/>
                </p:nvSpPr>
                <p:spPr bwMode="auto">
                  <a:xfrm>
                    <a:off x="4928" y="1218"/>
                    <a:ext cx="24" cy="5"/>
                  </a:xfrm>
                  <a:custGeom>
                    <a:avLst/>
                    <a:gdLst>
                      <a:gd name="T0" fmla="*/ 10 w 10"/>
                      <a:gd name="T1" fmla="*/ 2 h 2"/>
                      <a:gd name="T2" fmla="*/ 0 w 10"/>
                      <a:gd name="T3" fmla="*/ 2 h 2"/>
                      <a:gd name="T4" fmla="*/ 10 w 10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2">
                        <a:moveTo>
                          <a:pt x="10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3" y="0"/>
                          <a:pt x="6" y="1"/>
                          <a:pt x="1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8" name="Freeform 227"/>
                  <p:cNvSpPr/>
                  <p:nvPr/>
                </p:nvSpPr>
                <p:spPr bwMode="auto">
                  <a:xfrm>
                    <a:off x="4254" y="1865"/>
                    <a:ext cx="5" cy="16"/>
                  </a:xfrm>
                  <a:custGeom>
                    <a:avLst/>
                    <a:gdLst>
                      <a:gd name="T0" fmla="*/ 2 w 2"/>
                      <a:gd name="T1" fmla="*/ 0 h 7"/>
                      <a:gd name="T2" fmla="*/ 2 w 2"/>
                      <a:gd name="T3" fmla="*/ 7 h 7"/>
                      <a:gd name="T4" fmla="*/ 2 w 2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7">
                        <a:moveTo>
                          <a:pt x="2" y="0"/>
                        </a:moveTo>
                        <a:cubicBezTo>
                          <a:pt x="2" y="2"/>
                          <a:pt x="2" y="5"/>
                          <a:pt x="2" y="7"/>
                        </a:cubicBezTo>
                        <a:cubicBezTo>
                          <a:pt x="0" y="5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79" name="Freeform 228"/>
                  <p:cNvSpPr/>
                  <p:nvPr/>
                </p:nvSpPr>
                <p:spPr bwMode="auto">
                  <a:xfrm>
                    <a:off x="4420" y="2459"/>
                    <a:ext cx="17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2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5" y="0"/>
                          <a:pt x="7" y="2"/>
                        </a:cubicBezTo>
                        <a:cubicBezTo>
                          <a:pt x="4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0" name="Freeform 229"/>
                  <p:cNvSpPr/>
                  <p:nvPr/>
                </p:nvSpPr>
                <p:spPr bwMode="auto">
                  <a:xfrm>
                    <a:off x="4444" y="2792"/>
                    <a:ext cx="19" cy="4"/>
                  </a:xfrm>
                  <a:custGeom>
                    <a:avLst/>
                    <a:gdLst>
                      <a:gd name="T0" fmla="*/ 0 w 8"/>
                      <a:gd name="T1" fmla="*/ 0 h 2"/>
                      <a:gd name="T2" fmla="*/ 8 w 8"/>
                      <a:gd name="T3" fmla="*/ 1 h 2"/>
                      <a:gd name="T4" fmla="*/ 0 w 8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2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8" y="1"/>
                        </a:cubicBezTo>
                        <a:cubicBezTo>
                          <a:pt x="6" y="1"/>
                          <a:pt x="3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1" name="Freeform 230"/>
                  <p:cNvSpPr/>
                  <p:nvPr/>
                </p:nvSpPr>
                <p:spPr bwMode="auto">
                  <a:xfrm>
                    <a:off x="4351" y="2328"/>
                    <a:ext cx="10" cy="12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4 w 4"/>
                      <a:gd name="T3" fmla="*/ 3 h 5"/>
                      <a:gd name="T4" fmla="*/ 0 w 4"/>
                      <a:gd name="T5" fmla="*/ 2 h 5"/>
                      <a:gd name="T6" fmla="*/ 2 w 4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4" y="3"/>
                        </a:cubicBezTo>
                        <a:cubicBezTo>
                          <a:pt x="2" y="5"/>
                          <a:pt x="1" y="3"/>
                          <a:pt x="0" y="2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2" name="Freeform 231"/>
                  <p:cNvSpPr/>
                  <p:nvPr/>
                </p:nvSpPr>
                <p:spPr bwMode="auto">
                  <a:xfrm>
                    <a:off x="4264" y="2376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3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2"/>
                          <a:pt x="3" y="4"/>
                        </a:cubicBezTo>
                        <a:cubicBezTo>
                          <a:pt x="1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3" name="Freeform 232"/>
                  <p:cNvSpPr/>
                  <p:nvPr/>
                </p:nvSpPr>
                <p:spPr bwMode="auto">
                  <a:xfrm>
                    <a:off x="4397" y="2445"/>
                    <a:ext cx="14" cy="9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2"/>
                          <a:pt x="6" y="3"/>
                        </a:cubicBezTo>
                        <a:cubicBezTo>
                          <a:pt x="3" y="4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4" name="Freeform 233"/>
                  <p:cNvSpPr/>
                  <p:nvPr/>
                </p:nvSpPr>
                <p:spPr bwMode="auto">
                  <a:xfrm>
                    <a:off x="4451" y="2471"/>
                    <a:ext cx="14" cy="7"/>
                  </a:xfrm>
                  <a:custGeom>
                    <a:avLst/>
                    <a:gdLst>
                      <a:gd name="T0" fmla="*/ 0 w 6"/>
                      <a:gd name="T1" fmla="*/ 0 h 3"/>
                      <a:gd name="T2" fmla="*/ 6 w 6"/>
                      <a:gd name="T3" fmla="*/ 2 h 3"/>
                      <a:gd name="T4" fmla="*/ 0 w 6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6" y="2"/>
                        </a:cubicBezTo>
                        <a:cubicBezTo>
                          <a:pt x="4" y="2"/>
                          <a:pt x="2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5" name="Freeform 234"/>
                  <p:cNvSpPr/>
                  <p:nvPr/>
                </p:nvSpPr>
                <p:spPr bwMode="auto">
                  <a:xfrm>
                    <a:off x="4306" y="1608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0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0" y="5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6" name="Freeform 235"/>
                  <p:cNvSpPr/>
                  <p:nvPr/>
                </p:nvSpPr>
                <p:spPr bwMode="auto">
                  <a:xfrm>
                    <a:off x="4264" y="1706"/>
                    <a:ext cx="4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2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2" y="8"/>
                        </a:cubicBezTo>
                        <a:cubicBezTo>
                          <a:pt x="0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7" name="Freeform 236"/>
                  <p:cNvSpPr/>
                  <p:nvPr/>
                </p:nvSpPr>
                <p:spPr bwMode="auto">
                  <a:xfrm>
                    <a:off x="4423" y="1482"/>
                    <a:ext cx="9" cy="10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3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4" y="3"/>
                          <a:pt x="3" y="4"/>
                          <a:pt x="0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8" name="Freeform 237"/>
                  <p:cNvSpPr/>
                  <p:nvPr/>
                </p:nvSpPr>
                <p:spPr bwMode="auto">
                  <a:xfrm>
                    <a:off x="4408" y="2739"/>
                    <a:ext cx="5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1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1" y="8"/>
                        </a:cubicBezTo>
                        <a:cubicBezTo>
                          <a:pt x="1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89" name="Freeform 238"/>
                  <p:cNvSpPr/>
                  <p:nvPr/>
                </p:nvSpPr>
                <p:spPr bwMode="auto">
                  <a:xfrm>
                    <a:off x="4420" y="2777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3 h 3"/>
                      <a:gd name="T4" fmla="*/ 0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5" y="3"/>
                        </a:cubicBezTo>
                        <a:cubicBezTo>
                          <a:pt x="3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0" name="Freeform 239"/>
                  <p:cNvSpPr/>
                  <p:nvPr/>
                </p:nvSpPr>
                <p:spPr bwMode="auto">
                  <a:xfrm>
                    <a:off x="4247" y="1824"/>
                    <a:ext cx="7" cy="17"/>
                  </a:xfrm>
                  <a:custGeom>
                    <a:avLst/>
                    <a:gdLst>
                      <a:gd name="T0" fmla="*/ 2 w 3"/>
                      <a:gd name="T1" fmla="*/ 0 h 7"/>
                      <a:gd name="T2" fmla="*/ 3 w 3"/>
                      <a:gd name="T3" fmla="*/ 7 h 7"/>
                      <a:gd name="T4" fmla="*/ 2 w 3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7">
                        <a:moveTo>
                          <a:pt x="2" y="0"/>
                        </a:moveTo>
                        <a:cubicBezTo>
                          <a:pt x="2" y="3"/>
                          <a:pt x="2" y="5"/>
                          <a:pt x="3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1" name="Freeform 240"/>
                  <p:cNvSpPr/>
                  <p:nvPr/>
                </p:nvSpPr>
                <p:spPr bwMode="auto">
                  <a:xfrm>
                    <a:off x="4472" y="1447"/>
                    <a:ext cx="12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3 h 3"/>
                      <a:gd name="T4" fmla="*/ 5 w 5"/>
                      <a:gd name="T5" fmla="*/ 0 h 3"/>
                      <a:gd name="T6" fmla="*/ 5 w 5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3" y="2"/>
                          <a:pt x="2" y="2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ubicBezTo>
                          <a:pt x="5" y="0"/>
                          <a:pt x="5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2" name="Freeform 241"/>
                  <p:cNvSpPr/>
                  <p:nvPr/>
                </p:nvSpPr>
                <p:spPr bwMode="auto">
                  <a:xfrm>
                    <a:off x="4411" y="2164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4 w 4"/>
                      <a:gd name="T3" fmla="*/ 3 h 3"/>
                      <a:gd name="T4" fmla="*/ 0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3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3" name="Freeform 242"/>
                  <p:cNvSpPr/>
                  <p:nvPr/>
                </p:nvSpPr>
                <p:spPr bwMode="auto">
                  <a:xfrm>
                    <a:off x="4629" y="1411"/>
                    <a:ext cx="12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4" y="2"/>
                          <a:pt x="2" y="2"/>
                          <a:pt x="0" y="1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4" name="Freeform 243"/>
                  <p:cNvSpPr/>
                  <p:nvPr/>
                </p:nvSpPr>
                <p:spPr bwMode="auto">
                  <a:xfrm>
                    <a:off x="4767" y="2794"/>
                    <a:ext cx="16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1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7" y="1"/>
                        </a:cubicBezTo>
                        <a:cubicBezTo>
                          <a:pt x="4" y="1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5" name="Freeform 244"/>
                  <p:cNvSpPr/>
                  <p:nvPr/>
                </p:nvSpPr>
                <p:spPr bwMode="auto">
                  <a:xfrm>
                    <a:off x="4525" y="2630"/>
                    <a:ext cx="16" cy="2"/>
                  </a:xfrm>
                  <a:custGeom>
                    <a:avLst/>
                    <a:gdLst>
                      <a:gd name="T0" fmla="*/ 7 w 7"/>
                      <a:gd name="T1" fmla="*/ 1 h 1"/>
                      <a:gd name="T2" fmla="*/ 0 w 7"/>
                      <a:gd name="T3" fmla="*/ 1 h 1"/>
                      <a:gd name="T4" fmla="*/ 7 w 7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1">
                        <a:moveTo>
                          <a:pt x="7" y="1"/>
                        </a:moveTo>
                        <a:cubicBezTo>
                          <a:pt x="5" y="1"/>
                          <a:pt x="2" y="1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6" name="Freeform 245"/>
                  <p:cNvSpPr/>
                  <p:nvPr/>
                </p:nvSpPr>
                <p:spPr bwMode="auto">
                  <a:xfrm>
                    <a:off x="4461" y="1454"/>
                    <a:ext cx="11" cy="7"/>
                  </a:xfrm>
                  <a:custGeom>
                    <a:avLst/>
                    <a:gdLst>
                      <a:gd name="T0" fmla="*/ 5 w 5"/>
                      <a:gd name="T1" fmla="*/ 0 h 3"/>
                      <a:gd name="T2" fmla="*/ 0 w 5"/>
                      <a:gd name="T3" fmla="*/ 3 h 3"/>
                      <a:gd name="T4" fmla="*/ 5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0"/>
                        </a:moveTo>
                        <a:cubicBezTo>
                          <a:pt x="4" y="1"/>
                          <a:pt x="2" y="3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7" name="Freeform 246"/>
                  <p:cNvSpPr/>
                  <p:nvPr/>
                </p:nvSpPr>
                <p:spPr bwMode="auto">
                  <a:xfrm>
                    <a:off x="4919" y="1316"/>
                    <a:ext cx="4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1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1" y="4"/>
                          <a:pt x="1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8" name="Freeform 247"/>
                  <p:cNvSpPr/>
                  <p:nvPr/>
                </p:nvSpPr>
                <p:spPr bwMode="auto">
                  <a:xfrm>
                    <a:off x="4954" y="2727"/>
                    <a:ext cx="5" cy="12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0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2" y="1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99" name="Freeform 248"/>
                  <p:cNvSpPr/>
                  <p:nvPr/>
                </p:nvSpPr>
                <p:spPr bwMode="auto">
                  <a:xfrm>
                    <a:off x="4805" y="2794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1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0" name="Freeform 249"/>
                  <p:cNvSpPr/>
                  <p:nvPr/>
                </p:nvSpPr>
                <p:spPr bwMode="auto">
                  <a:xfrm>
                    <a:off x="4280" y="1658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0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0" y="5"/>
                        </a:cubicBezTo>
                        <a:cubicBezTo>
                          <a:pt x="1" y="3"/>
                          <a:pt x="1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1" name="Freeform 250"/>
                  <p:cNvSpPr/>
                  <p:nvPr/>
                </p:nvSpPr>
                <p:spPr bwMode="auto">
                  <a:xfrm>
                    <a:off x="4698" y="2787"/>
                    <a:ext cx="14" cy="2"/>
                  </a:xfrm>
                  <a:custGeom>
                    <a:avLst/>
                    <a:gdLst>
                      <a:gd name="T0" fmla="*/ 0 w 6"/>
                      <a:gd name="T1" fmla="*/ 1 h 1"/>
                      <a:gd name="T2" fmla="*/ 6 w 6"/>
                      <a:gd name="T3" fmla="*/ 1 h 1"/>
                      <a:gd name="T4" fmla="*/ 0 w 6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1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4" y="1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2" name="Freeform 251"/>
                  <p:cNvSpPr/>
                  <p:nvPr/>
                </p:nvSpPr>
                <p:spPr bwMode="auto">
                  <a:xfrm>
                    <a:off x="4570" y="2623"/>
                    <a:ext cx="14" cy="5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0 w 6"/>
                      <a:gd name="T3" fmla="*/ 1 h 2"/>
                      <a:gd name="T4" fmla="*/ 6 w 6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cubicBezTo>
                          <a:pt x="4" y="2"/>
                          <a:pt x="2" y="1"/>
                          <a:pt x="0" y="1"/>
                        </a:cubicBezTo>
                        <a:cubicBezTo>
                          <a:pt x="2" y="0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3" name="Freeform 252"/>
                  <p:cNvSpPr/>
                  <p:nvPr/>
                </p:nvSpPr>
                <p:spPr bwMode="auto">
                  <a:xfrm>
                    <a:off x="4294" y="1627"/>
                    <a:ext cx="8" cy="10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0 w 3"/>
                      <a:gd name="T3" fmla="*/ 4 h 4"/>
                      <a:gd name="T4" fmla="*/ 3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2" y="1"/>
                          <a:pt x="2" y="3"/>
                          <a:pt x="0" y="4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4" name="Freeform 253"/>
                  <p:cNvSpPr/>
                  <p:nvPr/>
                </p:nvSpPr>
                <p:spPr bwMode="auto">
                  <a:xfrm>
                    <a:off x="4487" y="2792"/>
                    <a:ext cx="14" cy="4"/>
                  </a:xfrm>
                  <a:custGeom>
                    <a:avLst/>
                    <a:gdLst>
                      <a:gd name="T0" fmla="*/ 0 w 6"/>
                      <a:gd name="T1" fmla="*/ 1 h 2"/>
                      <a:gd name="T2" fmla="*/ 5 w 6"/>
                      <a:gd name="T3" fmla="*/ 0 h 2"/>
                      <a:gd name="T4" fmla="*/ 6 w 6"/>
                      <a:gd name="T5" fmla="*/ 1 h 2"/>
                      <a:gd name="T6" fmla="*/ 0 w 6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2">
                        <a:moveTo>
                          <a:pt x="0" y="1"/>
                        </a:moveTo>
                        <a:cubicBezTo>
                          <a:pt x="2" y="0"/>
                          <a:pt x="4" y="1"/>
                          <a:pt x="5" y="0"/>
                        </a:cubicBezTo>
                        <a:cubicBezTo>
                          <a:pt x="6" y="0"/>
                          <a:pt x="6" y="0"/>
                          <a:pt x="6" y="1"/>
                        </a:cubicBezTo>
                        <a:cubicBezTo>
                          <a:pt x="5" y="2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5" name="Freeform 254"/>
                  <p:cNvSpPr/>
                  <p:nvPr/>
                </p:nvSpPr>
                <p:spPr bwMode="auto">
                  <a:xfrm>
                    <a:off x="4408" y="2761"/>
                    <a:ext cx="5" cy="14"/>
                  </a:xfrm>
                  <a:custGeom>
                    <a:avLst/>
                    <a:gdLst>
                      <a:gd name="T0" fmla="*/ 1 w 2"/>
                      <a:gd name="T1" fmla="*/ 0 h 6"/>
                      <a:gd name="T2" fmla="*/ 2 w 2"/>
                      <a:gd name="T3" fmla="*/ 6 h 6"/>
                      <a:gd name="T4" fmla="*/ 1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1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6" name="Freeform 255"/>
                  <p:cNvSpPr/>
                  <p:nvPr/>
                </p:nvSpPr>
                <p:spPr bwMode="auto">
                  <a:xfrm>
                    <a:off x="4347" y="2102"/>
                    <a:ext cx="7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2" y="1"/>
                          <a:pt x="2" y="3"/>
                          <a:pt x="3" y="4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7" name="Freeform 256"/>
                  <p:cNvSpPr/>
                  <p:nvPr/>
                </p:nvSpPr>
                <p:spPr bwMode="auto">
                  <a:xfrm>
                    <a:off x="4363" y="1535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2 h 3"/>
                      <a:gd name="T4" fmla="*/ 0 w 2"/>
                      <a:gd name="T5" fmla="*/ 3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1"/>
                          <a:pt x="2" y="2"/>
                        </a:cubicBezTo>
                        <a:cubicBezTo>
                          <a:pt x="1" y="3"/>
                          <a:pt x="1" y="3"/>
                          <a:pt x="0" y="3"/>
                        </a:cubicBezTo>
                        <a:cubicBezTo>
                          <a:pt x="0" y="2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8" name="Freeform 257"/>
                  <p:cNvSpPr/>
                  <p:nvPr/>
                </p:nvSpPr>
                <p:spPr bwMode="auto">
                  <a:xfrm>
                    <a:off x="4477" y="2661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1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09" name="Freeform 258"/>
                  <p:cNvSpPr/>
                  <p:nvPr/>
                </p:nvSpPr>
                <p:spPr bwMode="auto">
                  <a:xfrm>
                    <a:off x="4743" y="1385"/>
                    <a:ext cx="14" cy="7"/>
                  </a:xfrm>
                  <a:custGeom>
                    <a:avLst/>
                    <a:gdLst>
                      <a:gd name="T0" fmla="*/ 6 w 6"/>
                      <a:gd name="T1" fmla="*/ 2 h 3"/>
                      <a:gd name="T2" fmla="*/ 0 w 6"/>
                      <a:gd name="T3" fmla="*/ 1 h 3"/>
                      <a:gd name="T4" fmla="*/ 6 w 6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6" y="2"/>
                        </a:moveTo>
                        <a:cubicBezTo>
                          <a:pt x="4" y="2"/>
                          <a:pt x="2" y="3"/>
                          <a:pt x="0" y="1"/>
                        </a:cubicBezTo>
                        <a:cubicBezTo>
                          <a:pt x="2" y="1"/>
                          <a:pt x="4" y="0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0" name="Freeform 259"/>
                  <p:cNvSpPr/>
                  <p:nvPr/>
                </p:nvSpPr>
                <p:spPr bwMode="auto">
                  <a:xfrm>
                    <a:off x="4254" y="1886"/>
                    <a:ext cx="5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2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1" name="Freeform 260"/>
                  <p:cNvSpPr/>
                  <p:nvPr/>
                </p:nvSpPr>
                <p:spPr bwMode="auto">
                  <a:xfrm>
                    <a:off x="4477" y="2694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2" name="Freeform 261"/>
                  <p:cNvSpPr/>
                  <p:nvPr/>
                </p:nvSpPr>
                <p:spPr bwMode="auto">
                  <a:xfrm>
                    <a:off x="4283" y="2390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2" y="1"/>
                          <a:pt x="3" y="2"/>
                          <a:pt x="3" y="3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3" name="Freeform 262"/>
                  <p:cNvSpPr/>
                  <p:nvPr/>
                </p:nvSpPr>
                <p:spPr bwMode="auto">
                  <a:xfrm>
                    <a:off x="4432" y="2188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2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2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4" name="Freeform 263"/>
                  <p:cNvSpPr/>
                  <p:nvPr/>
                </p:nvSpPr>
                <p:spPr bwMode="auto">
                  <a:xfrm>
                    <a:off x="4290" y="1637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3"/>
                          <a:pt x="1" y="4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5" name="Freeform 264"/>
                  <p:cNvSpPr/>
                  <p:nvPr/>
                </p:nvSpPr>
                <p:spPr bwMode="auto">
                  <a:xfrm>
                    <a:off x="4332" y="2088"/>
                    <a:ext cx="8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2 w 3"/>
                      <a:gd name="T3" fmla="*/ 1 h 3"/>
                      <a:gd name="T4" fmla="*/ 3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1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1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6" name="Freeform 265"/>
                  <p:cNvSpPr/>
                  <p:nvPr/>
                </p:nvSpPr>
                <p:spPr bwMode="auto">
                  <a:xfrm>
                    <a:off x="4696" y="1387"/>
                    <a:ext cx="11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2 h 3"/>
                      <a:gd name="T4" fmla="*/ 5 w 5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4" y="3"/>
                          <a:pt x="2" y="2"/>
                          <a:pt x="0" y="2"/>
                        </a:cubicBezTo>
                        <a:cubicBezTo>
                          <a:pt x="1" y="0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7" name="Freeform 266"/>
                  <p:cNvSpPr/>
                  <p:nvPr/>
                </p:nvSpPr>
                <p:spPr bwMode="auto">
                  <a:xfrm>
                    <a:off x="4261" y="1922"/>
                    <a:ext cx="5" cy="9"/>
                  </a:xfrm>
                  <a:custGeom>
                    <a:avLst/>
                    <a:gdLst>
                      <a:gd name="T0" fmla="*/ 1 w 2"/>
                      <a:gd name="T1" fmla="*/ 0 h 4"/>
                      <a:gd name="T2" fmla="*/ 2 w 2"/>
                      <a:gd name="T3" fmla="*/ 4 h 4"/>
                      <a:gd name="T4" fmla="*/ 1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4"/>
                        </a:cubicBezTo>
                        <a:cubicBezTo>
                          <a:pt x="0" y="3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8" name="Freeform 267"/>
                  <p:cNvSpPr/>
                  <p:nvPr/>
                </p:nvSpPr>
                <p:spPr bwMode="auto">
                  <a:xfrm>
                    <a:off x="5151" y="1342"/>
                    <a:ext cx="5" cy="10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0 w 2"/>
                      <a:gd name="T3" fmla="*/ 0 h 4"/>
                      <a:gd name="T4" fmla="*/ 2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0" y="3"/>
                          <a:pt x="0" y="2"/>
                          <a:pt x="0" y="0"/>
                        </a:cubicBezTo>
                        <a:cubicBezTo>
                          <a:pt x="1" y="1"/>
                          <a:pt x="2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19" name="Freeform 268"/>
                  <p:cNvSpPr/>
                  <p:nvPr/>
                </p:nvSpPr>
                <p:spPr bwMode="auto">
                  <a:xfrm>
                    <a:off x="4297" y="2015"/>
                    <a:ext cx="5" cy="9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0" name="Freeform 269"/>
                  <p:cNvSpPr/>
                  <p:nvPr/>
                </p:nvSpPr>
                <p:spPr bwMode="auto">
                  <a:xfrm>
                    <a:off x="4292" y="2005"/>
                    <a:ext cx="5" cy="10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1" name="Freeform 270"/>
                  <p:cNvSpPr/>
                  <p:nvPr/>
                </p:nvSpPr>
                <p:spPr bwMode="auto">
                  <a:xfrm>
                    <a:off x="4278" y="1981"/>
                    <a:ext cx="5" cy="7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3 h 3"/>
                      <a:gd name="T4" fmla="*/ 0 w 2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2" y="0"/>
                          <a:pt x="2" y="2"/>
                          <a:pt x="2" y="3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2" name="Freeform 271"/>
                  <p:cNvSpPr/>
                  <p:nvPr/>
                </p:nvSpPr>
                <p:spPr bwMode="auto">
                  <a:xfrm>
                    <a:off x="4484" y="1439"/>
                    <a:ext cx="10" cy="5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2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1" y="1"/>
                          <a:pt x="2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3" name="Freeform 272"/>
                  <p:cNvSpPr/>
                  <p:nvPr/>
                </p:nvSpPr>
                <p:spPr bwMode="auto">
                  <a:xfrm>
                    <a:off x="4268" y="1955"/>
                    <a:ext cx="5" cy="12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2 w 2"/>
                      <a:gd name="T3" fmla="*/ 5 h 5"/>
                      <a:gd name="T4" fmla="*/ 1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4" name="Freeform 273"/>
                  <p:cNvSpPr/>
                  <p:nvPr/>
                </p:nvSpPr>
                <p:spPr bwMode="auto">
                  <a:xfrm>
                    <a:off x="4935" y="1304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1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1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5" name="Freeform 274"/>
                  <p:cNvSpPr/>
                  <p:nvPr/>
                </p:nvSpPr>
                <p:spPr bwMode="auto">
                  <a:xfrm>
                    <a:off x="5066" y="1285"/>
                    <a:ext cx="7" cy="7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0 w 3"/>
                      <a:gd name="T3" fmla="*/ 0 h 3"/>
                      <a:gd name="T4" fmla="*/ 3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2" y="2"/>
                          <a:pt x="1" y="1"/>
                          <a:pt x="0" y="0"/>
                        </a:cubicBezTo>
                        <a:cubicBezTo>
                          <a:pt x="2" y="0"/>
                          <a:pt x="3" y="1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6" name="Freeform 275"/>
                  <p:cNvSpPr/>
                  <p:nvPr/>
                </p:nvSpPr>
                <p:spPr bwMode="auto">
                  <a:xfrm>
                    <a:off x="4556" y="2495"/>
                    <a:ext cx="9" cy="4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1 h 2"/>
                      <a:gd name="T4" fmla="*/ 0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1"/>
                          <a:pt x="3" y="0"/>
                          <a:pt x="4" y="1"/>
                        </a:cubicBezTo>
                        <a:cubicBezTo>
                          <a:pt x="3" y="1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7" name="Freeform 276"/>
                  <p:cNvSpPr/>
                  <p:nvPr/>
                </p:nvSpPr>
                <p:spPr bwMode="auto">
                  <a:xfrm>
                    <a:off x="4249" y="1801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1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8" name="Freeform 277"/>
                  <p:cNvSpPr/>
                  <p:nvPr/>
                </p:nvSpPr>
                <p:spPr bwMode="auto">
                  <a:xfrm>
                    <a:off x="5127" y="1368"/>
                    <a:ext cx="214" cy="551"/>
                  </a:xfrm>
                  <a:custGeom>
                    <a:avLst/>
                    <a:gdLst>
                      <a:gd name="T0" fmla="*/ 23 w 90"/>
                      <a:gd name="T1" fmla="*/ 14 h 232"/>
                      <a:gd name="T2" fmla="*/ 33 w 90"/>
                      <a:gd name="T3" fmla="*/ 25 h 232"/>
                      <a:gd name="T4" fmla="*/ 51 w 90"/>
                      <a:gd name="T5" fmla="*/ 49 h 232"/>
                      <a:gd name="T6" fmla="*/ 59 w 90"/>
                      <a:gd name="T7" fmla="*/ 67 h 232"/>
                      <a:gd name="T8" fmla="*/ 64 w 90"/>
                      <a:gd name="T9" fmla="*/ 74 h 232"/>
                      <a:gd name="T10" fmla="*/ 67 w 90"/>
                      <a:gd name="T11" fmla="*/ 84 h 232"/>
                      <a:gd name="T12" fmla="*/ 73 w 90"/>
                      <a:gd name="T13" fmla="*/ 96 h 232"/>
                      <a:gd name="T14" fmla="*/ 81 w 90"/>
                      <a:gd name="T15" fmla="*/ 120 h 232"/>
                      <a:gd name="T16" fmla="*/ 88 w 90"/>
                      <a:gd name="T17" fmla="*/ 155 h 232"/>
                      <a:gd name="T18" fmla="*/ 90 w 90"/>
                      <a:gd name="T19" fmla="*/ 186 h 232"/>
                      <a:gd name="T20" fmla="*/ 88 w 90"/>
                      <a:gd name="T21" fmla="*/ 217 h 232"/>
                      <a:gd name="T22" fmla="*/ 85 w 90"/>
                      <a:gd name="T23" fmla="*/ 229 h 232"/>
                      <a:gd name="T24" fmla="*/ 84 w 90"/>
                      <a:gd name="T25" fmla="*/ 229 h 232"/>
                      <a:gd name="T26" fmla="*/ 78 w 90"/>
                      <a:gd name="T27" fmla="*/ 231 h 232"/>
                      <a:gd name="T28" fmla="*/ 78 w 90"/>
                      <a:gd name="T29" fmla="*/ 225 h 232"/>
                      <a:gd name="T30" fmla="*/ 74 w 90"/>
                      <a:gd name="T31" fmla="*/ 226 h 232"/>
                      <a:gd name="T32" fmla="*/ 73 w 90"/>
                      <a:gd name="T33" fmla="*/ 222 h 232"/>
                      <a:gd name="T34" fmla="*/ 71 w 90"/>
                      <a:gd name="T35" fmla="*/ 218 h 232"/>
                      <a:gd name="T36" fmla="*/ 75 w 90"/>
                      <a:gd name="T37" fmla="*/ 214 h 232"/>
                      <a:gd name="T38" fmla="*/ 77 w 90"/>
                      <a:gd name="T39" fmla="*/ 214 h 232"/>
                      <a:gd name="T40" fmla="*/ 71 w 90"/>
                      <a:gd name="T41" fmla="*/ 207 h 232"/>
                      <a:gd name="T42" fmla="*/ 70 w 90"/>
                      <a:gd name="T43" fmla="*/ 176 h 232"/>
                      <a:gd name="T44" fmla="*/ 66 w 90"/>
                      <a:gd name="T45" fmla="*/ 142 h 232"/>
                      <a:gd name="T46" fmla="*/ 63 w 90"/>
                      <a:gd name="T47" fmla="*/ 122 h 232"/>
                      <a:gd name="T48" fmla="*/ 61 w 90"/>
                      <a:gd name="T49" fmla="*/ 118 h 232"/>
                      <a:gd name="T50" fmla="*/ 46 w 90"/>
                      <a:gd name="T51" fmla="*/ 85 h 232"/>
                      <a:gd name="T52" fmla="*/ 47 w 90"/>
                      <a:gd name="T53" fmla="*/ 81 h 232"/>
                      <a:gd name="T54" fmla="*/ 48 w 90"/>
                      <a:gd name="T55" fmla="*/ 80 h 232"/>
                      <a:gd name="T56" fmla="*/ 41 w 90"/>
                      <a:gd name="T57" fmla="*/ 68 h 232"/>
                      <a:gd name="T58" fmla="*/ 40 w 90"/>
                      <a:gd name="T59" fmla="*/ 68 h 232"/>
                      <a:gd name="T60" fmla="*/ 39 w 90"/>
                      <a:gd name="T61" fmla="*/ 66 h 232"/>
                      <a:gd name="T62" fmla="*/ 39 w 90"/>
                      <a:gd name="T63" fmla="*/ 62 h 232"/>
                      <a:gd name="T64" fmla="*/ 35 w 90"/>
                      <a:gd name="T65" fmla="*/ 58 h 232"/>
                      <a:gd name="T66" fmla="*/ 35 w 90"/>
                      <a:gd name="T67" fmla="*/ 58 h 232"/>
                      <a:gd name="T68" fmla="*/ 26 w 90"/>
                      <a:gd name="T69" fmla="*/ 45 h 232"/>
                      <a:gd name="T70" fmla="*/ 26 w 90"/>
                      <a:gd name="T71" fmla="*/ 45 h 232"/>
                      <a:gd name="T72" fmla="*/ 16 w 90"/>
                      <a:gd name="T73" fmla="*/ 35 h 232"/>
                      <a:gd name="T74" fmla="*/ 12 w 90"/>
                      <a:gd name="T75" fmla="*/ 31 h 232"/>
                      <a:gd name="T76" fmla="*/ 12 w 90"/>
                      <a:gd name="T77" fmla="*/ 31 h 232"/>
                      <a:gd name="T78" fmla="*/ 14 w 90"/>
                      <a:gd name="T79" fmla="*/ 20 h 232"/>
                      <a:gd name="T80" fmla="*/ 7 w 90"/>
                      <a:gd name="T81" fmla="*/ 21 h 232"/>
                      <a:gd name="T82" fmla="*/ 3 w 90"/>
                      <a:gd name="T83" fmla="*/ 15 h 232"/>
                      <a:gd name="T84" fmla="*/ 2 w 90"/>
                      <a:gd name="T85" fmla="*/ 12 h 232"/>
                      <a:gd name="T86" fmla="*/ 8 w 90"/>
                      <a:gd name="T87" fmla="*/ 3 h 232"/>
                      <a:gd name="T88" fmla="*/ 9 w 90"/>
                      <a:gd name="T89" fmla="*/ 3 h 232"/>
                      <a:gd name="T90" fmla="*/ 13 w 90"/>
                      <a:gd name="T91" fmla="*/ 3 h 232"/>
                      <a:gd name="T92" fmla="*/ 11 w 90"/>
                      <a:gd name="T93" fmla="*/ 7 h 232"/>
                      <a:gd name="T94" fmla="*/ 19 w 90"/>
                      <a:gd name="T95" fmla="*/ 11 h 232"/>
                      <a:gd name="T96" fmla="*/ 23 w 90"/>
                      <a:gd name="T97" fmla="*/ 14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0" h="232">
                        <a:moveTo>
                          <a:pt x="23" y="14"/>
                        </a:moveTo>
                        <a:cubicBezTo>
                          <a:pt x="27" y="18"/>
                          <a:pt x="31" y="21"/>
                          <a:pt x="33" y="25"/>
                        </a:cubicBezTo>
                        <a:cubicBezTo>
                          <a:pt x="39" y="34"/>
                          <a:pt x="46" y="40"/>
                          <a:pt x="51" y="49"/>
                        </a:cubicBezTo>
                        <a:cubicBezTo>
                          <a:pt x="54" y="54"/>
                          <a:pt x="58" y="60"/>
                          <a:pt x="59" y="67"/>
                        </a:cubicBezTo>
                        <a:cubicBezTo>
                          <a:pt x="60" y="70"/>
                          <a:pt x="62" y="72"/>
                          <a:pt x="64" y="74"/>
                        </a:cubicBezTo>
                        <a:cubicBezTo>
                          <a:pt x="66" y="77"/>
                          <a:pt x="67" y="80"/>
                          <a:pt x="67" y="84"/>
                        </a:cubicBezTo>
                        <a:cubicBezTo>
                          <a:pt x="68" y="89"/>
                          <a:pt x="70" y="93"/>
                          <a:pt x="73" y="96"/>
                        </a:cubicBezTo>
                        <a:cubicBezTo>
                          <a:pt x="75" y="105"/>
                          <a:pt x="77" y="112"/>
                          <a:pt x="81" y="120"/>
                        </a:cubicBezTo>
                        <a:cubicBezTo>
                          <a:pt x="85" y="131"/>
                          <a:pt x="87" y="143"/>
                          <a:pt x="88" y="155"/>
                        </a:cubicBezTo>
                        <a:cubicBezTo>
                          <a:pt x="89" y="165"/>
                          <a:pt x="89" y="176"/>
                          <a:pt x="90" y="186"/>
                        </a:cubicBezTo>
                        <a:cubicBezTo>
                          <a:pt x="90" y="197"/>
                          <a:pt x="88" y="207"/>
                          <a:pt x="88" y="217"/>
                        </a:cubicBezTo>
                        <a:cubicBezTo>
                          <a:pt x="87" y="221"/>
                          <a:pt x="86" y="225"/>
                          <a:pt x="85" y="229"/>
                        </a:cubicBezTo>
                        <a:cubicBezTo>
                          <a:pt x="85" y="229"/>
                          <a:pt x="84" y="229"/>
                          <a:pt x="84" y="229"/>
                        </a:cubicBezTo>
                        <a:cubicBezTo>
                          <a:pt x="82" y="231"/>
                          <a:pt x="80" y="232"/>
                          <a:pt x="78" y="231"/>
                        </a:cubicBezTo>
                        <a:cubicBezTo>
                          <a:pt x="75" y="229"/>
                          <a:pt x="79" y="227"/>
                          <a:pt x="78" y="225"/>
                        </a:cubicBezTo>
                        <a:cubicBezTo>
                          <a:pt x="77" y="225"/>
                          <a:pt x="76" y="227"/>
                          <a:pt x="74" y="226"/>
                        </a:cubicBezTo>
                        <a:cubicBezTo>
                          <a:pt x="72" y="225"/>
                          <a:pt x="71" y="224"/>
                          <a:pt x="73" y="222"/>
                        </a:cubicBezTo>
                        <a:cubicBezTo>
                          <a:pt x="72" y="221"/>
                          <a:pt x="72" y="220"/>
                          <a:pt x="71" y="218"/>
                        </a:cubicBezTo>
                        <a:cubicBezTo>
                          <a:pt x="70" y="215"/>
                          <a:pt x="71" y="213"/>
                          <a:pt x="75" y="214"/>
                        </a:cubicBezTo>
                        <a:cubicBezTo>
                          <a:pt x="75" y="215"/>
                          <a:pt x="76" y="215"/>
                          <a:pt x="77" y="214"/>
                        </a:cubicBezTo>
                        <a:cubicBezTo>
                          <a:pt x="76" y="211"/>
                          <a:pt x="74" y="208"/>
                          <a:pt x="71" y="207"/>
                        </a:cubicBezTo>
                        <a:cubicBezTo>
                          <a:pt x="69" y="197"/>
                          <a:pt x="71" y="186"/>
                          <a:pt x="70" y="176"/>
                        </a:cubicBezTo>
                        <a:cubicBezTo>
                          <a:pt x="70" y="165"/>
                          <a:pt x="70" y="154"/>
                          <a:pt x="66" y="142"/>
                        </a:cubicBezTo>
                        <a:cubicBezTo>
                          <a:pt x="64" y="136"/>
                          <a:pt x="61" y="129"/>
                          <a:pt x="63" y="122"/>
                        </a:cubicBezTo>
                        <a:cubicBezTo>
                          <a:pt x="63" y="121"/>
                          <a:pt x="61" y="119"/>
                          <a:pt x="61" y="118"/>
                        </a:cubicBezTo>
                        <a:cubicBezTo>
                          <a:pt x="57" y="106"/>
                          <a:pt x="52" y="96"/>
                          <a:pt x="46" y="85"/>
                        </a:cubicBezTo>
                        <a:cubicBezTo>
                          <a:pt x="47" y="83"/>
                          <a:pt x="45" y="82"/>
                          <a:pt x="47" y="81"/>
                        </a:cubicBezTo>
                        <a:cubicBezTo>
                          <a:pt x="47" y="81"/>
                          <a:pt x="48" y="81"/>
                          <a:pt x="48" y="80"/>
                        </a:cubicBezTo>
                        <a:cubicBezTo>
                          <a:pt x="43" y="78"/>
                          <a:pt x="44" y="72"/>
                          <a:pt x="41" y="68"/>
                        </a:cubicBezTo>
                        <a:cubicBezTo>
                          <a:pt x="41" y="68"/>
                          <a:pt x="40" y="68"/>
                          <a:pt x="40" y="68"/>
                        </a:cubicBezTo>
                        <a:cubicBezTo>
                          <a:pt x="39" y="67"/>
                          <a:pt x="39" y="66"/>
                          <a:pt x="39" y="66"/>
                        </a:cubicBezTo>
                        <a:cubicBezTo>
                          <a:pt x="39" y="65"/>
                          <a:pt x="41" y="64"/>
                          <a:pt x="39" y="62"/>
                        </a:cubicBezTo>
                        <a:cubicBezTo>
                          <a:pt x="37" y="62"/>
                          <a:pt x="36" y="59"/>
                          <a:pt x="35" y="58"/>
                        </a:cubicBezTo>
                        <a:cubicBezTo>
                          <a:pt x="35" y="58"/>
                          <a:pt x="35" y="58"/>
                          <a:pt x="35" y="58"/>
                        </a:cubicBezTo>
                        <a:cubicBezTo>
                          <a:pt x="34" y="52"/>
                          <a:pt x="28" y="50"/>
                          <a:pt x="26" y="45"/>
                        </a:cubicBezTo>
                        <a:cubicBezTo>
                          <a:pt x="26" y="45"/>
                          <a:pt x="26" y="45"/>
                          <a:pt x="26" y="45"/>
                        </a:cubicBezTo>
                        <a:cubicBezTo>
                          <a:pt x="23" y="42"/>
                          <a:pt x="18" y="40"/>
                          <a:pt x="16" y="35"/>
                        </a:cubicBezTo>
                        <a:cubicBezTo>
                          <a:pt x="16" y="33"/>
                          <a:pt x="14" y="32"/>
                          <a:pt x="12" y="31"/>
                        </a:cubicBezTo>
                        <a:cubicBezTo>
                          <a:pt x="12" y="31"/>
                          <a:pt x="12" y="31"/>
                          <a:pt x="12" y="31"/>
                        </a:cubicBezTo>
                        <a:cubicBezTo>
                          <a:pt x="10" y="27"/>
                          <a:pt x="14" y="24"/>
                          <a:pt x="14" y="20"/>
                        </a:cubicBezTo>
                        <a:cubicBezTo>
                          <a:pt x="12" y="20"/>
                          <a:pt x="9" y="21"/>
                          <a:pt x="7" y="21"/>
                        </a:cubicBezTo>
                        <a:cubicBezTo>
                          <a:pt x="2" y="21"/>
                          <a:pt x="0" y="19"/>
                          <a:pt x="3" y="15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ubicBezTo>
                          <a:pt x="0" y="7"/>
                          <a:pt x="2" y="3"/>
                          <a:pt x="8" y="3"/>
                        </a:cubicBezTo>
                        <a:cubicBezTo>
                          <a:pt x="8" y="3"/>
                          <a:pt x="8" y="3"/>
                          <a:pt x="9" y="3"/>
                        </a:cubicBezTo>
                        <a:cubicBezTo>
                          <a:pt x="10" y="2"/>
                          <a:pt x="12" y="0"/>
                          <a:pt x="13" y="3"/>
                        </a:cubicBezTo>
                        <a:cubicBezTo>
                          <a:pt x="14" y="5"/>
                          <a:pt x="12" y="6"/>
                          <a:pt x="11" y="7"/>
                        </a:cubicBezTo>
                        <a:cubicBezTo>
                          <a:pt x="13" y="9"/>
                          <a:pt x="15" y="12"/>
                          <a:pt x="19" y="11"/>
                        </a:cubicBezTo>
                        <a:cubicBezTo>
                          <a:pt x="21" y="11"/>
                          <a:pt x="22" y="13"/>
                          <a:pt x="23" y="14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29" name="Freeform 278"/>
                  <p:cNvSpPr/>
                  <p:nvPr/>
                </p:nvSpPr>
                <p:spPr bwMode="auto">
                  <a:xfrm>
                    <a:off x="5101" y="2041"/>
                    <a:ext cx="190" cy="268"/>
                  </a:xfrm>
                  <a:custGeom>
                    <a:avLst/>
                    <a:gdLst>
                      <a:gd name="T0" fmla="*/ 65 w 80"/>
                      <a:gd name="T1" fmla="*/ 4 h 113"/>
                      <a:gd name="T2" fmla="*/ 66 w 80"/>
                      <a:gd name="T3" fmla="*/ 1 h 113"/>
                      <a:gd name="T4" fmla="*/ 69 w 80"/>
                      <a:gd name="T5" fmla="*/ 5 h 113"/>
                      <a:gd name="T6" fmla="*/ 72 w 80"/>
                      <a:gd name="T7" fmla="*/ 3 h 113"/>
                      <a:gd name="T8" fmla="*/ 72 w 80"/>
                      <a:gd name="T9" fmla="*/ 4 h 113"/>
                      <a:gd name="T10" fmla="*/ 77 w 80"/>
                      <a:gd name="T11" fmla="*/ 2 h 113"/>
                      <a:gd name="T12" fmla="*/ 79 w 80"/>
                      <a:gd name="T13" fmla="*/ 4 h 113"/>
                      <a:gd name="T14" fmla="*/ 77 w 80"/>
                      <a:gd name="T15" fmla="*/ 11 h 113"/>
                      <a:gd name="T16" fmla="*/ 76 w 80"/>
                      <a:gd name="T17" fmla="*/ 16 h 113"/>
                      <a:gd name="T18" fmla="*/ 67 w 80"/>
                      <a:gd name="T19" fmla="*/ 34 h 113"/>
                      <a:gd name="T20" fmla="*/ 58 w 80"/>
                      <a:gd name="T21" fmla="*/ 53 h 113"/>
                      <a:gd name="T22" fmla="*/ 38 w 80"/>
                      <a:gd name="T23" fmla="*/ 79 h 113"/>
                      <a:gd name="T24" fmla="*/ 32 w 80"/>
                      <a:gd name="T25" fmla="*/ 88 h 113"/>
                      <a:gd name="T26" fmla="*/ 10 w 80"/>
                      <a:gd name="T27" fmla="*/ 109 h 113"/>
                      <a:gd name="T28" fmla="*/ 9 w 80"/>
                      <a:gd name="T29" fmla="*/ 110 h 113"/>
                      <a:gd name="T30" fmla="*/ 2 w 80"/>
                      <a:gd name="T31" fmla="*/ 111 h 113"/>
                      <a:gd name="T32" fmla="*/ 5 w 80"/>
                      <a:gd name="T33" fmla="*/ 106 h 113"/>
                      <a:gd name="T34" fmla="*/ 37 w 80"/>
                      <a:gd name="T35" fmla="*/ 60 h 113"/>
                      <a:gd name="T36" fmla="*/ 61 w 80"/>
                      <a:gd name="T37" fmla="*/ 12 h 113"/>
                      <a:gd name="T38" fmla="*/ 65 w 80"/>
                      <a:gd name="T39" fmla="*/ 4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0" h="113">
                        <a:moveTo>
                          <a:pt x="65" y="4"/>
                        </a:moveTo>
                        <a:cubicBezTo>
                          <a:pt x="65" y="3"/>
                          <a:pt x="65" y="2"/>
                          <a:pt x="66" y="1"/>
                        </a:cubicBezTo>
                        <a:cubicBezTo>
                          <a:pt x="70" y="0"/>
                          <a:pt x="67" y="4"/>
                          <a:pt x="69" y="5"/>
                        </a:cubicBezTo>
                        <a:cubicBezTo>
                          <a:pt x="70" y="5"/>
                          <a:pt x="70" y="3"/>
                          <a:pt x="72" y="3"/>
                        </a:cubicBezTo>
                        <a:cubicBezTo>
                          <a:pt x="72" y="3"/>
                          <a:pt x="72" y="4"/>
                          <a:pt x="72" y="4"/>
                        </a:cubicBezTo>
                        <a:cubicBezTo>
                          <a:pt x="73" y="1"/>
                          <a:pt x="75" y="2"/>
                          <a:pt x="77" y="2"/>
                        </a:cubicBezTo>
                        <a:cubicBezTo>
                          <a:pt x="78" y="2"/>
                          <a:pt x="78" y="3"/>
                          <a:pt x="79" y="4"/>
                        </a:cubicBezTo>
                        <a:cubicBezTo>
                          <a:pt x="80" y="7"/>
                          <a:pt x="78" y="9"/>
                          <a:pt x="77" y="11"/>
                        </a:cubicBezTo>
                        <a:cubicBezTo>
                          <a:pt x="77" y="13"/>
                          <a:pt x="77" y="14"/>
                          <a:pt x="76" y="16"/>
                        </a:cubicBezTo>
                        <a:cubicBezTo>
                          <a:pt x="73" y="22"/>
                          <a:pt x="70" y="28"/>
                          <a:pt x="67" y="34"/>
                        </a:cubicBezTo>
                        <a:cubicBezTo>
                          <a:pt x="64" y="40"/>
                          <a:pt x="61" y="47"/>
                          <a:pt x="58" y="53"/>
                        </a:cubicBezTo>
                        <a:cubicBezTo>
                          <a:pt x="52" y="63"/>
                          <a:pt x="46" y="72"/>
                          <a:pt x="38" y="79"/>
                        </a:cubicBezTo>
                        <a:cubicBezTo>
                          <a:pt x="35" y="82"/>
                          <a:pt x="34" y="85"/>
                          <a:pt x="32" y="88"/>
                        </a:cubicBezTo>
                        <a:cubicBezTo>
                          <a:pt x="25" y="96"/>
                          <a:pt x="17" y="103"/>
                          <a:pt x="10" y="109"/>
                        </a:cubicBezTo>
                        <a:cubicBezTo>
                          <a:pt x="9" y="109"/>
                          <a:pt x="9" y="110"/>
                          <a:pt x="9" y="110"/>
                        </a:cubicBezTo>
                        <a:cubicBezTo>
                          <a:pt x="7" y="111"/>
                          <a:pt x="4" y="113"/>
                          <a:pt x="2" y="111"/>
                        </a:cubicBezTo>
                        <a:cubicBezTo>
                          <a:pt x="0" y="109"/>
                          <a:pt x="3" y="107"/>
                          <a:pt x="5" y="106"/>
                        </a:cubicBezTo>
                        <a:cubicBezTo>
                          <a:pt x="17" y="91"/>
                          <a:pt x="27" y="76"/>
                          <a:pt x="37" y="60"/>
                        </a:cubicBezTo>
                        <a:cubicBezTo>
                          <a:pt x="46" y="45"/>
                          <a:pt x="53" y="28"/>
                          <a:pt x="61" y="12"/>
                        </a:cubicBezTo>
                        <a:cubicBezTo>
                          <a:pt x="64" y="10"/>
                          <a:pt x="63" y="7"/>
                          <a:pt x="65" y="4"/>
                        </a:cubicBezTo>
                        <a:close/>
                      </a:path>
                    </a:pathLst>
                  </a:custGeom>
                  <a:solidFill>
                    <a:srgbClr val="FED0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0" name="Freeform 279"/>
                  <p:cNvSpPr/>
                  <p:nvPr/>
                </p:nvSpPr>
                <p:spPr bwMode="auto">
                  <a:xfrm>
                    <a:off x="4907" y="1223"/>
                    <a:ext cx="190" cy="136"/>
                  </a:xfrm>
                  <a:custGeom>
                    <a:avLst/>
                    <a:gdLst>
                      <a:gd name="T0" fmla="*/ 71 w 80"/>
                      <a:gd name="T1" fmla="*/ 32 h 57"/>
                      <a:gd name="T2" fmla="*/ 73 w 80"/>
                      <a:gd name="T3" fmla="*/ 34 h 57"/>
                      <a:gd name="T4" fmla="*/ 78 w 80"/>
                      <a:gd name="T5" fmla="*/ 37 h 57"/>
                      <a:gd name="T6" fmla="*/ 78 w 80"/>
                      <a:gd name="T7" fmla="*/ 37 h 57"/>
                      <a:gd name="T8" fmla="*/ 79 w 80"/>
                      <a:gd name="T9" fmla="*/ 40 h 57"/>
                      <a:gd name="T10" fmla="*/ 77 w 80"/>
                      <a:gd name="T11" fmla="*/ 42 h 57"/>
                      <a:gd name="T12" fmla="*/ 76 w 80"/>
                      <a:gd name="T13" fmla="*/ 45 h 57"/>
                      <a:gd name="T14" fmla="*/ 72 w 80"/>
                      <a:gd name="T15" fmla="*/ 42 h 57"/>
                      <a:gd name="T16" fmla="*/ 69 w 80"/>
                      <a:gd name="T17" fmla="*/ 40 h 57"/>
                      <a:gd name="T18" fmla="*/ 68 w 80"/>
                      <a:gd name="T19" fmla="*/ 43 h 57"/>
                      <a:gd name="T20" fmla="*/ 66 w 80"/>
                      <a:gd name="T21" fmla="*/ 47 h 57"/>
                      <a:gd name="T22" fmla="*/ 65 w 80"/>
                      <a:gd name="T23" fmla="*/ 49 h 57"/>
                      <a:gd name="T24" fmla="*/ 63 w 80"/>
                      <a:gd name="T25" fmla="*/ 54 h 57"/>
                      <a:gd name="T26" fmla="*/ 60 w 80"/>
                      <a:gd name="T27" fmla="*/ 55 h 57"/>
                      <a:gd name="T28" fmla="*/ 57 w 80"/>
                      <a:gd name="T29" fmla="*/ 49 h 57"/>
                      <a:gd name="T30" fmla="*/ 56 w 80"/>
                      <a:gd name="T31" fmla="*/ 49 h 57"/>
                      <a:gd name="T32" fmla="*/ 54 w 80"/>
                      <a:gd name="T33" fmla="*/ 49 h 57"/>
                      <a:gd name="T34" fmla="*/ 50 w 80"/>
                      <a:gd name="T35" fmla="*/ 45 h 57"/>
                      <a:gd name="T36" fmla="*/ 43 w 80"/>
                      <a:gd name="T37" fmla="*/ 41 h 57"/>
                      <a:gd name="T38" fmla="*/ 37 w 80"/>
                      <a:gd name="T39" fmla="*/ 35 h 57"/>
                      <a:gd name="T40" fmla="*/ 35 w 80"/>
                      <a:gd name="T41" fmla="*/ 34 h 57"/>
                      <a:gd name="T42" fmla="*/ 26 w 80"/>
                      <a:gd name="T43" fmla="*/ 28 h 57"/>
                      <a:gd name="T44" fmla="*/ 7 w 80"/>
                      <a:gd name="T45" fmla="*/ 20 h 57"/>
                      <a:gd name="T46" fmla="*/ 2 w 80"/>
                      <a:gd name="T47" fmla="*/ 8 h 57"/>
                      <a:gd name="T48" fmla="*/ 17 w 80"/>
                      <a:gd name="T49" fmla="*/ 2 h 57"/>
                      <a:gd name="T50" fmla="*/ 25 w 80"/>
                      <a:gd name="T51" fmla="*/ 2 h 57"/>
                      <a:gd name="T52" fmla="*/ 26 w 80"/>
                      <a:gd name="T53" fmla="*/ 10 h 57"/>
                      <a:gd name="T54" fmla="*/ 32 w 80"/>
                      <a:gd name="T55" fmla="*/ 5 h 57"/>
                      <a:gd name="T56" fmla="*/ 39 w 80"/>
                      <a:gd name="T57" fmla="*/ 13 h 57"/>
                      <a:gd name="T58" fmla="*/ 37 w 80"/>
                      <a:gd name="T59" fmla="*/ 17 h 57"/>
                      <a:gd name="T60" fmla="*/ 37 w 80"/>
                      <a:gd name="T61" fmla="*/ 17 h 57"/>
                      <a:gd name="T62" fmla="*/ 38 w 80"/>
                      <a:gd name="T63" fmla="*/ 17 h 57"/>
                      <a:gd name="T64" fmla="*/ 52 w 80"/>
                      <a:gd name="T65" fmla="*/ 20 h 57"/>
                      <a:gd name="T66" fmla="*/ 59 w 80"/>
                      <a:gd name="T67" fmla="*/ 24 h 57"/>
                      <a:gd name="T68" fmla="*/ 70 w 80"/>
                      <a:gd name="T69" fmla="*/ 31 h 57"/>
                      <a:gd name="T70" fmla="*/ 71 w 80"/>
                      <a:gd name="T71" fmla="*/ 3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80" h="57">
                        <a:moveTo>
                          <a:pt x="71" y="32"/>
                        </a:moveTo>
                        <a:cubicBezTo>
                          <a:pt x="72" y="32"/>
                          <a:pt x="73" y="33"/>
                          <a:pt x="73" y="34"/>
                        </a:cubicBezTo>
                        <a:cubicBezTo>
                          <a:pt x="74" y="35"/>
                          <a:pt x="76" y="37"/>
                          <a:pt x="78" y="37"/>
                        </a:cubicBezTo>
                        <a:cubicBezTo>
                          <a:pt x="78" y="37"/>
                          <a:pt x="78" y="37"/>
                          <a:pt x="78" y="37"/>
                        </a:cubicBezTo>
                        <a:cubicBezTo>
                          <a:pt x="79" y="38"/>
                          <a:pt x="80" y="39"/>
                          <a:pt x="79" y="40"/>
                        </a:cubicBezTo>
                        <a:cubicBezTo>
                          <a:pt x="78" y="41"/>
                          <a:pt x="77" y="41"/>
                          <a:pt x="77" y="42"/>
                        </a:cubicBezTo>
                        <a:cubicBezTo>
                          <a:pt x="77" y="43"/>
                          <a:pt x="78" y="44"/>
                          <a:pt x="76" y="45"/>
                        </a:cubicBezTo>
                        <a:cubicBezTo>
                          <a:pt x="74" y="45"/>
                          <a:pt x="73" y="44"/>
                          <a:pt x="72" y="42"/>
                        </a:cubicBezTo>
                        <a:cubicBezTo>
                          <a:pt x="71" y="42"/>
                          <a:pt x="72" y="39"/>
                          <a:pt x="69" y="40"/>
                        </a:cubicBezTo>
                        <a:cubicBezTo>
                          <a:pt x="67" y="41"/>
                          <a:pt x="68" y="42"/>
                          <a:pt x="68" y="43"/>
                        </a:cubicBezTo>
                        <a:cubicBezTo>
                          <a:pt x="67" y="44"/>
                          <a:pt x="67" y="46"/>
                          <a:pt x="66" y="47"/>
                        </a:cubicBezTo>
                        <a:cubicBezTo>
                          <a:pt x="64" y="47"/>
                          <a:pt x="64" y="48"/>
                          <a:pt x="65" y="49"/>
                        </a:cubicBezTo>
                        <a:cubicBezTo>
                          <a:pt x="66" y="51"/>
                          <a:pt x="65" y="52"/>
                          <a:pt x="63" y="54"/>
                        </a:cubicBezTo>
                        <a:cubicBezTo>
                          <a:pt x="62" y="57"/>
                          <a:pt x="61" y="56"/>
                          <a:pt x="60" y="55"/>
                        </a:cubicBezTo>
                        <a:cubicBezTo>
                          <a:pt x="58" y="53"/>
                          <a:pt x="57" y="51"/>
                          <a:pt x="57" y="49"/>
                        </a:cubicBezTo>
                        <a:cubicBezTo>
                          <a:pt x="57" y="49"/>
                          <a:pt x="58" y="48"/>
                          <a:pt x="56" y="49"/>
                        </a:cubicBezTo>
                        <a:cubicBezTo>
                          <a:pt x="56" y="49"/>
                          <a:pt x="55" y="49"/>
                          <a:pt x="54" y="49"/>
                        </a:cubicBezTo>
                        <a:cubicBezTo>
                          <a:pt x="53" y="48"/>
                          <a:pt x="53" y="45"/>
                          <a:pt x="50" y="45"/>
                        </a:cubicBezTo>
                        <a:cubicBezTo>
                          <a:pt x="50" y="40"/>
                          <a:pt x="46" y="42"/>
                          <a:pt x="43" y="41"/>
                        </a:cubicBezTo>
                        <a:cubicBezTo>
                          <a:pt x="40" y="40"/>
                          <a:pt x="40" y="36"/>
                          <a:pt x="37" y="35"/>
                        </a:cubicBezTo>
                        <a:cubicBezTo>
                          <a:pt x="36" y="35"/>
                          <a:pt x="35" y="34"/>
                          <a:pt x="35" y="34"/>
                        </a:cubicBezTo>
                        <a:cubicBezTo>
                          <a:pt x="32" y="31"/>
                          <a:pt x="30" y="29"/>
                          <a:pt x="26" y="28"/>
                        </a:cubicBezTo>
                        <a:cubicBezTo>
                          <a:pt x="20" y="25"/>
                          <a:pt x="14" y="21"/>
                          <a:pt x="7" y="20"/>
                        </a:cubicBezTo>
                        <a:cubicBezTo>
                          <a:pt x="2" y="19"/>
                          <a:pt x="0" y="13"/>
                          <a:pt x="2" y="8"/>
                        </a:cubicBezTo>
                        <a:cubicBezTo>
                          <a:pt x="6" y="2"/>
                          <a:pt x="9" y="0"/>
                          <a:pt x="17" y="2"/>
                        </a:cubicBezTo>
                        <a:cubicBezTo>
                          <a:pt x="20" y="2"/>
                          <a:pt x="23" y="0"/>
                          <a:pt x="25" y="2"/>
                        </a:cubicBezTo>
                        <a:cubicBezTo>
                          <a:pt x="29" y="4"/>
                          <a:pt x="29" y="5"/>
                          <a:pt x="26" y="10"/>
                        </a:cubicBezTo>
                        <a:cubicBezTo>
                          <a:pt x="28" y="8"/>
                          <a:pt x="29" y="5"/>
                          <a:pt x="32" y="5"/>
                        </a:cubicBezTo>
                        <a:cubicBezTo>
                          <a:pt x="35" y="6"/>
                          <a:pt x="39" y="10"/>
                          <a:pt x="39" y="13"/>
                        </a:cubicBezTo>
                        <a:cubicBezTo>
                          <a:pt x="40" y="15"/>
                          <a:pt x="39" y="15"/>
                          <a:pt x="37" y="17"/>
                        </a:cubicBezTo>
                        <a:cubicBezTo>
                          <a:pt x="36" y="17"/>
                          <a:pt x="38" y="18"/>
                          <a:pt x="37" y="17"/>
                        </a:cubicBezTo>
                        <a:cubicBezTo>
                          <a:pt x="37" y="17"/>
                          <a:pt x="37" y="17"/>
                          <a:pt x="38" y="17"/>
                        </a:cubicBezTo>
                        <a:cubicBezTo>
                          <a:pt x="43" y="16"/>
                          <a:pt x="48" y="15"/>
                          <a:pt x="52" y="20"/>
                        </a:cubicBezTo>
                        <a:cubicBezTo>
                          <a:pt x="54" y="22"/>
                          <a:pt x="56" y="23"/>
                          <a:pt x="59" y="24"/>
                        </a:cubicBezTo>
                        <a:cubicBezTo>
                          <a:pt x="63" y="26"/>
                          <a:pt x="68" y="26"/>
                          <a:pt x="70" y="31"/>
                        </a:cubicBezTo>
                        <a:cubicBezTo>
                          <a:pt x="70" y="32"/>
                          <a:pt x="71" y="32"/>
                          <a:pt x="71" y="32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1" name="Freeform 280"/>
                  <p:cNvSpPr/>
                  <p:nvPr/>
                </p:nvSpPr>
                <p:spPr bwMode="auto">
                  <a:xfrm>
                    <a:off x="5009" y="1311"/>
                    <a:ext cx="173" cy="131"/>
                  </a:xfrm>
                  <a:custGeom>
                    <a:avLst/>
                    <a:gdLst>
                      <a:gd name="T0" fmla="*/ 1 w 73"/>
                      <a:gd name="T1" fmla="*/ 3 h 55"/>
                      <a:gd name="T2" fmla="*/ 3 w 73"/>
                      <a:gd name="T3" fmla="*/ 3 h 55"/>
                      <a:gd name="T4" fmla="*/ 8 w 73"/>
                      <a:gd name="T5" fmla="*/ 8 h 55"/>
                      <a:gd name="T6" fmla="*/ 10 w 73"/>
                      <a:gd name="T7" fmla="*/ 6 h 55"/>
                      <a:gd name="T8" fmla="*/ 11 w 73"/>
                      <a:gd name="T9" fmla="*/ 11 h 55"/>
                      <a:gd name="T10" fmla="*/ 16 w 73"/>
                      <a:gd name="T11" fmla="*/ 10 h 55"/>
                      <a:gd name="T12" fmla="*/ 19 w 73"/>
                      <a:gd name="T13" fmla="*/ 18 h 55"/>
                      <a:gd name="T14" fmla="*/ 21 w 73"/>
                      <a:gd name="T15" fmla="*/ 16 h 55"/>
                      <a:gd name="T16" fmla="*/ 22 w 73"/>
                      <a:gd name="T17" fmla="*/ 15 h 55"/>
                      <a:gd name="T18" fmla="*/ 21 w 73"/>
                      <a:gd name="T19" fmla="*/ 12 h 55"/>
                      <a:gd name="T20" fmla="*/ 21 w 73"/>
                      <a:gd name="T21" fmla="*/ 9 h 55"/>
                      <a:gd name="T22" fmla="*/ 23 w 73"/>
                      <a:gd name="T23" fmla="*/ 3 h 55"/>
                      <a:gd name="T24" fmla="*/ 24 w 73"/>
                      <a:gd name="T25" fmla="*/ 1 h 55"/>
                      <a:gd name="T26" fmla="*/ 29 w 73"/>
                      <a:gd name="T27" fmla="*/ 1 h 55"/>
                      <a:gd name="T28" fmla="*/ 33 w 73"/>
                      <a:gd name="T29" fmla="*/ 7 h 55"/>
                      <a:gd name="T30" fmla="*/ 35 w 73"/>
                      <a:gd name="T31" fmla="*/ 3 h 55"/>
                      <a:gd name="T32" fmla="*/ 35 w 73"/>
                      <a:gd name="T33" fmla="*/ 0 h 55"/>
                      <a:gd name="T34" fmla="*/ 47 w 73"/>
                      <a:gd name="T35" fmla="*/ 9 h 55"/>
                      <a:gd name="T36" fmla="*/ 63 w 73"/>
                      <a:gd name="T37" fmla="*/ 25 h 55"/>
                      <a:gd name="T38" fmla="*/ 73 w 73"/>
                      <a:gd name="T39" fmla="*/ 38 h 55"/>
                      <a:gd name="T40" fmla="*/ 59 w 73"/>
                      <a:gd name="T41" fmla="*/ 32 h 55"/>
                      <a:gd name="T42" fmla="*/ 62 w 73"/>
                      <a:gd name="T43" fmla="*/ 29 h 55"/>
                      <a:gd name="T44" fmla="*/ 63 w 73"/>
                      <a:gd name="T45" fmla="*/ 27 h 55"/>
                      <a:gd name="T46" fmla="*/ 61 w 73"/>
                      <a:gd name="T47" fmla="*/ 27 h 55"/>
                      <a:gd name="T48" fmla="*/ 58 w 73"/>
                      <a:gd name="T49" fmla="*/ 29 h 55"/>
                      <a:gd name="T50" fmla="*/ 54 w 73"/>
                      <a:gd name="T51" fmla="*/ 30 h 55"/>
                      <a:gd name="T52" fmla="*/ 54 w 73"/>
                      <a:gd name="T53" fmla="*/ 36 h 55"/>
                      <a:gd name="T54" fmla="*/ 51 w 73"/>
                      <a:gd name="T55" fmla="*/ 41 h 55"/>
                      <a:gd name="T56" fmla="*/ 67 w 73"/>
                      <a:gd name="T57" fmla="*/ 42 h 55"/>
                      <a:gd name="T58" fmla="*/ 65 w 73"/>
                      <a:gd name="T59" fmla="*/ 48 h 55"/>
                      <a:gd name="T60" fmla="*/ 62 w 73"/>
                      <a:gd name="T61" fmla="*/ 55 h 55"/>
                      <a:gd name="T62" fmla="*/ 48 w 73"/>
                      <a:gd name="T63" fmla="*/ 42 h 55"/>
                      <a:gd name="T64" fmla="*/ 40 w 73"/>
                      <a:gd name="T65" fmla="*/ 34 h 55"/>
                      <a:gd name="T66" fmla="*/ 21 w 73"/>
                      <a:gd name="T67" fmla="*/ 23 h 55"/>
                      <a:gd name="T68" fmla="*/ 18 w 73"/>
                      <a:gd name="T69" fmla="*/ 21 h 55"/>
                      <a:gd name="T70" fmla="*/ 6 w 73"/>
                      <a:gd name="T71" fmla="*/ 8 h 55"/>
                      <a:gd name="T72" fmla="*/ 1 w 73"/>
                      <a:gd name="T73" fmla="*/ 4 h 55"/>
                      <a:gd name="T74" fmla="*/ 0 w 73"/>
                      <a:gd name="T75" fmla="*/ 4 h 55"/>
                      <a:gd name="T76" fmla="*/ 1 w 73"/>
                      <a:gd name="T77" fmla="*/ 3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73" h="5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3" y="3"/>
                        </a:cubicBezTo>
                        <a:cubicBezTo>
                          <a:pt x="6" y="2"/>
                          <a:pt x="8" y="4"/>
                          <a:pt x="8" y="8"/>
                        </a:cubicBezTo>
                        <a:cubicBezTo>
                          <a:pt x="10" y="8"/>
                          <a:pt x="9" y="6"/>
                          <a:pt x="10" y="6"/>
                        </a:cubicBezTo>
                        <a:cubicBezTo>
                          <a:pt x="11" y="7"/>
                          <a:pt x="11" y="9"/>
                          <a:pt x="11" y="11"/>
                        </a:cubicBezTo>
                        <a:cubicBezTo>
                          <a:pt x="13" y="11"/>
                          <a:pt x="14" y="10"/>
                          <a:pt x="16" y="10"/>
                        </a:cubicBezTo>
                        <a:cubicBezTo>
                          <a:pt x="14" y="14"/>
                          <a:pt x="16" y="16"/>
                          <a:pt x="19" y="18"/>
                        </a:cubicBezTo>
                        <a:cubicBezTo>
                          <a:pt x="19" y="17"/>
                          <a:pt x="20" y="15"/>
                          <a:pt x="21" y="16"/>
                        </a:cubicBezTo>
                        <a:cubicBezTo>
                          <a:pt x="22" y="16"/>
                          <a:pt x="22" y="16"/>
                          <a:pt x="22" y="15"/>
                        </a:cubicBezTo>
                        <a:cubicBezTo>
                          <a:pt x="22" y="14"/>
                          <a:pt x="22" y="13"/>
                          <a:pt x="21" y="12"/>
                        </a:cubicBezTo>
                        <a:cubicBezTo>
                          <a:pt x="17" y="11"/>
                          <a:pt x="19" y="9"/>
                          <a:pt x="21" y="9"/>
                        </a:cubicBezTo>
                        <a:cubicBezTo>
                          <a:pt x="24" y="8"/>
                          <a:pt x="24" y="5"/>
                          <a:pt x="23" y="3"/>
                        </a:cubicBezTo>
                        <a:cubicBezTo>
                          <a:pt x="23" y="2"/>
                          <a:pt x="23" y="0"/>
                          <a:pt x="24" y="1"/>
                        </a:cubicBezTo>
                        <a:cubicBezTo>
                          <a:pt x="26" y="4"/>
                          <a:pt x="27" y="0"/>
                          <a:pt x="29" y="1"/>
                        </a:cubicBezTo>
                        <a:cubicBezTo>
                          <a:pt x="29" y="3"/>
                          <a:pt x="30" y="6"/>
                          <a:pt x="33" y="7"/>
                        </a:cubicBezTo>
                        <a:cubicBezTo>
                          <a:pt x="34" y="5"/>
                          <a:pt x="28" y="1"/>
                          <a:pt x="35" y="3"/>
                        </a:cubicBezTo>
                        <a:cubicBezTo>
                          <a:pt x="36" y="3"/>
                          <a:pt x="35" y="1"/>
                          <a:pt x="35" y="0"/>
                        </a:cubicBezTo>
                        <a:cubicBezTo>
                          <a:pt x="39" y="3"/>
                          <a:pt x="42" y="7"/>
                          <a:pt x="47" y="9"/>
                        </a:cubicBezTo>
                        <a:cubicBezTo>
                          <a:pt x="54" y="13"/>
                          <a:pt x="57" y="21"/>
                          <a:pt x="63" y="25"/>
                        </a:cubicBezTo>
                        <a:cubicBezTo>
                          <a:pt x="67" y="28"/>
                          <a:pt x="70" y="34"/>
                          <a:pt x="73" y="38"/>
                        </a:cubicBezTo>
                        <a:cubicBezTo>
                          <a:pt x="68" y="37"/>
                          <a:pt x="63" y="36"/>
                          <a:pt x="59" y="32"/>
                        </a:cubicBezTo>
                        <a:cubicBezTo>
                          <a:pt x="59" y="30"/>
                          <a:pt x="60" y="30"/>
                          <a:pt x="62" y="29"/>
                        </a:cubicBezTo>
                        <a:cubicBezTo>
                          <a:pt x="63" y="29"/>
                          <a:pt x="63" y="28"/>
                          <a:pt x="63" y="27"/>
                        </a:cubicBezTo>
                        <a:cubicBezTo>
                          <a:pt x="62" y="26"/>
                          <a:pt x="61" y="26"/>
                          <a:pt x="61" y="27"/>
                        </a:cubicBezTo>
                        <a:cubicBezTo>
                          <a:pt x="60" y="28"/>
                          <a:pt x="59" y="29"/>
                          <a:pt x="58" y="29"/>
                        </a:cubicBezTo>
                        <a:cubicBezTo>
                          <a:pt x="56" y="27"/>
                          <a:pt x="55" y="27"/>
                          <a:pt x="54" y="30"/>
                        </a:cubicBezTo>
                        <a:cubicBezTo>
                          <a:pt x="53" y="32"/>
                          <a:pt x="51" y="34"/>
                          <a:pt x="54" y="36"/>
                        </a:cubicBezTo>
                        <a:cubicBezTo>
                          <a:pt x="56" y="38"/>
                          <a:pt x="54" y="41"/>
                          <a:pt x="51" y="41"/>
                        </a:cubicBezTo>
                        <a:cubicBezTo>
                          <a:pt x="56" y="47"/>
                          <a:pt x="62" y="43"/>
                          <a:pt x="67" y="42"/>
                        </a:cubicBezTo>
                        <a:cubicBezTo>
                          <a:pt x="67" y="45"/>
                          <a:pt x="62" y="45"/>
                          <a:pt x="65" y="48"/>
                        </a:cubicBezTo>
                        <a:cubicBezTo>
                          <a:pt x="61" y="49"/>
                          <a:pt x="64" y="53"/>
                          <a:pt x="62" y="55"/>
                        </a:cubicBezTo>
                        <a:cubicBezTo>
                          <a:pt x="56" y="52"/>
                          <a:pt x="53" y="47"/>
                          <a:pt x="48" y="42"/>
                        </a:cubicBezTo>
                        <a:cubicBezTo>
                          <a:pt x="46" y="39"/>
                          <a:pt x="43" y="37"/>
                          <a:pt x="40" y="34"/>
                        </a:cubicBezTo>
                        <a:cubicBezTo>
                          <a:pt x="34" y="29"/>
                          <a:pt x="28" y="25"/>
                          <a:pt x="21" y="23"/>
                        </a:cubicBezTo>
                        <a:cubicBezTo>
                          <a:pt x="20" y="22"/>
                          <a:pt x="19" y="22"/>
                          <a:pt x="18" y="21"/>
                        </a:cubicBezTo>
                        <a:cubicBezTo>
                          <a:pt x="15" y="16"/>
                          <a:pt x="9" y="13"/>
                          <a:pt x="6" y="8"/>
                        </a:cubicBezTo>
                        <a:cubicBezTo>
                          <a:pt x="5" y="6"/>
                          <a:pt x="1" y="7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2" name="Freeform 281"/>
                  <p:cNvSpPr/>
                  <p:nvPr/>
                </p:nvSpPr>
                <p:spPr bwMode="auto">
                  <a:xfrm>
                    <a:off x="5258" y="1858"/>
                    <a:ext cx="71" cy="221"/>
                  </a:xfrm>
                  <a:custGeom>
                    <a:avLst/>
                    <a:gdLst>
                      <a:gd name="T0" fmla="*/ 10 w 30"/>
                      <a:gd name="T1" fmla="*/ 93 h 93"/>
                      <a:gd name="T2" fmla="*/ 12 w 30"/>
                      <a:gd name="T3" fmla="*/ 85 h 93"/>
                      <a:gd name="T4" fmla="*/ 11 w 30"/>
                      <a:gd name="T5" fmla="*/ 83 h 93"/>
                      <a:gd name="T6" fmla="*/ 12 w 30"/>
                      <a:gd name="T7" fmla="*/ 80 h 93"/>
                      <a:gd name="T8" fmla="*/ 7 w 30"/>
                      <a:gd name="T9" fmla="*/ 84 h 93"/>
                      <a:gd name="T10" fmla="*/ 5 w 30"/>
                      <a:gd name="T11" fmla="*/ 81 h 93"/>
                      <a:gd name="T12" fmla="*/ 4 w 30"/>
                      <a:gd name="T13" fmla="*/ 83 h 93"/>
                      <a:gd name="T14" fmla="*/ 1 w 30"/>
                      <a:gd name="T15" fmla="*/ 84 h 93"/>
                      <a:gd name="T16" fmla="*/ 1 w 30"/>
                      <a:gd name="T17" fmla="*/ 81 h 93"/>
                      <a:gd name="T18" fmla="*/ 0 w 30"/>
                      <a:gd name="T19" fmla="*/ 78 h 93"/>
                      <a:gd name="T20" fmla="*/ 12 w 30"/>
                      <a:gd name="T21" fmla="*/ 31 h 93"/>
                      <a:gd name="T22" fmla="*/ 15 w 30"/>
                      <a:gd name="T23" fmla="*/ 3 h 93"/>
                      <a:gd name="T24" fmla="*/ 16 w 30"/>
                      <a:gd name="T25" fmla="*/ 1 h 93"/>
                      <a:gd name="T26" fmla="*/ 21 w 30"/>
                      <a:gd name="T27" fmla="*/ 4 h 93"/>
                      <a:gd name="T28" fmla="*/ 22 w 30"/>
                      <a:gd name="T29" fmla="*/ 5 h 93"/>
                      <a:gd name="T30" fmla="*/ 24 w 30"/>
                      <a:gd name="T31" fmla="*/ 9 h 93"/>
                      <a:gd name="T32" fmla="*/ 17 w 30"/>
                      <a:gd name="T33" fmla="*/ 9 h 93"/>
                      <a:gd name="T34" fmla="*/ 20 w 30"/>
                      <a:gd name="T35" fmla="*/ 15 h 93"/>
                      <a:gd name="T36" fmla="*/ 20 w 30"/>
                      <a:gd name="T37" fmla="*/ 17 h 93"/>
                      <a:gd name="T38" fmla="*/ 19 w 30"/>
                      <a:gd name="T39" fmla="*/ 19 h 93"/>
                      <a:gd name="T40" fmla="*/ 22 w 30"/>
                      <a:gd name="T41" fmla="*/ 18 h 93"/>
                      <a:gd name="T42" fmla="*/ 23 w 30"/>
                      <a:gd name="T43" fmla="*/ 17 h 93"/>
                      <a:gd name="T44" fmla="*/ 22 w 30"/>
                      <a:gd name="T45" fmla="*/ 23 h 93"/>
                      <a:gd name="T46" fmla="*/ 30 w 30"/>
                      <a:gd name="T47" fmla="*/ 23 h 93"/>
                      <a:gd name="T48" fmla="*/ 19 w 30"/>
                      <a:gd name="T49" fmla="*/ 63 h 93"/>
                      <a:gd name="T50" fmla="*/ 10 w 30"/>
                      <a:gd name="T5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0" h="93">
                        <a:moveTo>
                          <a:pt x="10" y="93"/>
                        </a:moveTo>
                        <a:cubicBezTo>
                          <a:pt x="8" y="90"/>
                          <a:pt x="11" y="87"/>
                          <a:pt x="12" y="85"/>
                        </a:cubicBezTo>
                        <a:cubicBezTo>
                          <a:pt x="12" y="84"/>
                          <a:pt x="14" y="82"/>
                          <a:pt x="11" y="83"/>
                        </a:cubicBezTo>
                        <a:cubicBezTo>
                          <a:pt x="8" y="83"/>
                          <a:pt x="11" y="81"/>
                          <a:pt x="12" y="80"/>
                        </a:cubicBezTo>
                        <a:cubicBezTo>
                          <a:pt x="7" y="80"/>
                          <a:pt x="7" y="80"/>
                          <a:pt x="7" y="84"/>
                        </a:cubicBezTo>
                        <a:cubicBezTo>
                          <a:pt x="5" y="84"/>
                          <a:pt x="7" y="82"/>
                          <a:pt x="5" y="81"/>
                        </a:cubicBezTo>
                        <a:cubicBezTo>
                          <a:pt x="5" y="82"/>
                          <a:pt x="4" y="82"/>
                          <a:pt x="4" y="83"/>
                        </a:cubicBezTo>
                        <a:cubicBezTo>
                          <a:pt x="3" y="84"/>
                          <a:pt x="3" y="85"/>
                          <a:pt x="1" y="84"/>
                        </a:cubicBezTo>
                        <a:cubicBezTo>
                          <a:pt x="0" y="84"/>
                          <a:pt x="0" y="82"/>
                          <a:pt x="1" y="81"/>
                        </a:cubicBezTo>
                        <a:cubicBezTo>
                          <a:pt x="1" y="80"/>
                          <a:pt x="3" y="79"/>
                          <a:pt x="0" y="78"/>
                        </a:cubicBezTo>
                        <a:cubicBezTo>
                          <a:pt x="3" y="62"/>
                          <a:pt x="8" y="47"/>
                          <a:pt x="12" y="31"/>
                        </a:cubicBezTo>
                        <a:cubicBezTo>
                          <a:pt x="15" y="22"/>
                          <a:pt x="16" y="12"/>
                          <a:pt x="15" y="3"/>
                        </a:cubicBezTo>
                        <a:cubicBezTo>
                          <a:pt x="15" y="2"/>
                          <a:pt x="15" y="2"/>
                          <a:pt x="16" y="1"/>
                        </a:cubicBezTo>
                        <a:cubicBezTo>
                          <a:pt x="19" y="0"/>
                          <a:pt x="20" y="1"/>
                          <a:pt x="21" y="4"/>
                        </a:cubicBezTo>
                        <a:cubicBezTo>
                          <a:pt x="22" y="4"/>
                          <a:pt x="22" y="5"/>
                          <a:pt x="22" y="5"/>
                        </a:cubicBezTo>
                        <a:cubicBezTo>
                          <a:pt x="20" y="7"/>
                          <a:pt x="26" y="5"/>
                          <a:pt x="24" y="9"/>
                        </a:cubicBezTo>
                        <a:cubicBezTo>
                          <a:pt x="22" y="11"/>
                          <a:pt x="19" y="10"/>
                          <a:pt x="17" y="9"/>
                        </a:cubicBezTo>
                        <a:cubicBezTo>
                          <a:pt x="19" y="10"/>
                          <a:pt x="14" y="15"/>
                          <a:pt x="20" y="15"/>
                        </a:cubicBezTo>
                        <a:cubicBezTo>
                          <a:pt x="21" y="14"/>
                          <a:pt x="20" y="16"/>
                          <a:pt x="20" y="17"/>
                        </a:cubicBezTo>
                        <a:cubicBezTo>
                          <a:pt x="20" y="18"/>
                          <a:pt x="17" y="17"/>
                          <a:pt x="19" y="19"/>
                        </a:cubicBezTo>
                        <a:cubicBezTo>
                          <a:pt x="21" y="21"/>
                          <a:pt x="21" y="19"/>
                          <a:pt x="22" y="18"/>
                        </a:cubicBezTo>
                        <a:cubicBezTo>
                          <a:pt x="22" y="17"/>
                          <a:pt x="22" y="17"/>
                          <a:pt x="23" y="17"/>
                        </a:cubicBezTo>
                        <a:cubicBezTo>
                          <a:pt x="26" y="19"/>
                          <a:pt x="25" y="21"/>
                          <a:pt x="22" y="23"/>
                        </a:cubicBezTo>
                        <a:cubicBezTo>
                          <a:pt x="25" y="25"/>
                          <a:pt x="27" y="22"/>
                          <a:pt x="30" y="23"/>
                        </a:cubicBezTo>
                        <a:cubicBezTo>
                          <a:pt x="26" y="36"/>
                          <a:pt x="23" y="50"/>
                          <a:pt x="19" y="63"/>
                        </a:cubicBezTo>
                        <a:cubicBezTo>
                          <a:pt x="17" y="73"/>
                          <a:pt x="15" y="84"/>
                          <a:pt x="10" y="93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3" name="Freeform 282"/>
                  <p:cNvSpPr/>
                  <p:nvPr/>
                </p:nvSpPr>
                <p:spPr bwMode="auto">
                  <a:xfrm>
                    <a:off x="4501" y="2411"/>
                    <a:ext cx="235" cy="62"/>
                  </a:xfrm>
                  <a:custGeom>
                    <a:avLst/>
                    <a:gdLst>
                      <a:gd name="T0" fmla="*/ 8 w 99"/>
                      <a:gd name="T1" fmla="*/ 1 h 26"/>
                      <a:gd name="T2" fmla="*/ 23 w 99"/>
                      <a:gd name="T3" fmla="*/ 5 h 26"/>
                      <a:gd name="T4" fmla="*/ 52 w 99"/>
                      <a:gd name="T5" fmla="*/ 12 h 26"/>
                      <a:gd name="T6" fmla="*/ 73 w 99"/>
                      <a:gd name="T7" fmla="*/ 14 h 26"/>
                      <a:gd name="T8" fmla="*/ 76 w 99"/>
                      <a:gd name="T9" fmla="*/ 14 h 26"/>
                      <a:gd name="T10" fmla="*/ 85 w 99"/>
                      <a:gd name="T11" fmla="*/ 13 h 26"/>
                      <a:gd name="T12" fmla="*/ 90 w 99"/>
                      <a:gd name="T13" fmla="*/ 14 h 26"/>
                      <a:gd name="T14" fmla="*/ 93 w 99"/>
                      <a:gd name="T15" fmla="*/ 14 h 26"/>
                      <a:gd name="T16" fmla="*/ 98 w 99"/>
                      <a:gd name="T17" fmla="*/ 15 h 26"/>
                      <a:gd name="T18" fmla="*/ 97 w 99"/>
                      <a:gd name="T19" fmla="*/ 19 h 26"/>
                      <a:gd name="T20" fmla="*/ 95 w 99"/>
                      <a:gd name="T21" fmla="*/ 21 h 26"/>
                      <a:gd name="T22" fmla="*/ 94 w 99"/>
                      <a:gd name="T23" fmla="*/ 21 h 26"/>
                      <a:gd name="T24" fmla="*/ 82 w 99"/>
                      <a:gd name="T25" fmla="*/ 23 h 26"/>
                      <a:gd name="T26" fmla="*/ 73 w 99"/>
                      <a:gd name="T27" fmla="*/ 25 h 26"/>
                      <a:gd name="T28" fmla="*/ 19 w 99"/>
                      <a:gd name="T29" fmla="*/ 19 h 26"/>
                      <a:gd name="T30" fmla="*/ 18 w 99"/>
                      <a:gd name="T31" fmla="*/ 18 h 26"/>
                      <a:gd name="T32" fmla="*/ 23 w 99"/>
                      <a:gd name="T33" fmla="*/ 15 h 26"/>
                      <a:gd name="T34" fmla="*/ 29 w 99"/>
                      <a:gd name="T35" fmla="*/ 11 h 26"/>
                      <a:gd name="T36" fmla="*/ 19 w 99"/>
                      <a:gd name="T37" fmla="*/ 11 h 26"/>
                      <a:gd name="T38" fmla="*/ 16 w 99"/>
                      <a:gd name="T39" fmla="*/ 9 h 26"/>
                      <a:gd name="T40" fmla="*/ 9 w 99"/>
                      <a:gd name="T41" fmla="*/ 4 h 26"/>
                      <a:gd name="T42" fmla="*/ 10 w 99"/>
                      <a:gd name="T43" fmla="*/ 12 h 26"/>
                      <a:gd name="T44" fmla="*/ 9 w 99"/>
                      <a:gd name="T45" fmla="*/ 15 h 26"/>
                      <a:gd name="T46" fmla="*/ 3 w 99"/>
                      <a:gd name="T47" fmla="*/ 14 h 26"/>
                      <a:gd name="T48" fmla="*/ 2 w 99"/>
                      <a:gd name="T49" fmla="*/ 9 h 26"/>
                      <a:gd name="T50" fmla="*/ 4 w 99"/>
                      <a:gd name="T51" fmla="*/ 5 h 26"/>
                      <a:gd name="T52" fmla="*/ 4 w 99"/>
                      <a:gd name="T53" fmla="*/ 4 h 26"/>
                      <a:gd name="T54" fmla="*/ 5 w 99"/>
                      <a:gd name="T55" fmla="*/ 1 h 26"/>
                      <a:gd name="T56" fmla="*/ 8 w 99"/>
                      <a:gd name="T57" fmla="*/ 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99" h="26">
                        <a:moveTo>
                          <a:pt x="8" y="1"/>
                        </a:moveTo>
                        <a:cubicBezTo>
                          <a:pt x="13" y="2"/>
                          <a:pt x="18" y="4"/>
                          <a:pt x="23" y="5"/>
                        </a:cubicBezTo>
                        <a:cubicBezTo>
                          <a:pt x="33" y="7"/>
                          <a:pt x="42" y="10"/>
                          <a:pt x="52" y="12"/>
                        </a:cubicBezTo>
                        <a:cubicBezTo>
                          <a:pt x="59" y="14"/>
                          <a:pt x="66" y="14"/>
                          <a:pt x="73" y="14"/>
                        </a:cubicBezTo>
                        <a:cubicBezTo>
                          <a:pt x="74" y="14"/>
                          <a:pt x="75" y="14"/>
                          <a:pt x="76" y="14"/>
                        </a:cubicBezTo>
                        <a:cubicBezTo>
                          <a:pt x="79" y="14"/>
                          <a:pt x="82" y="13"/>
                          <a:pt x="85" y="13"/>
                        </a:cubicBezTo>
                        <a:cubicBezTo>
                          <a:pt x="87" y="15"/>
                          <a:pt x="89" y="12"/>
                          <a:pt x="90" y="14"/>
                        </a:cubicBezTo>
                        <a:cubicBezTo>
                          <a:pt x="92" y="15"/>
                          <a:pt x="92" y="15"/>
                          <a:pt x="93" y="14"/>
                        </a:cubicBezTo>
                        <a:cubicBezTo>
                          <a:pt x="95" y="14"/>
                          <a:pt x="97" y="13"/>
                          <a:pt x="98" y="15"/>
                        </a:cubicBezTo>
                        <a:cubicBezTo>
                          <a:pt x="99" y="17"/>
                          <a:pt x="98" y="18"/>
                          <a:pt x="97" y="19"/>
                        </a:cubicBezTo>
                        <a:cubicBezTo>
                          <a:pt x="96" y="20"/>
                          <a:pt x="95" y="21"/>
                          <a:pt x="95" y="21"/>
                        </a:cubicBezTo>
                        <a:cubicBezTo>
                          <a:pt x="94" y="21"/>
                          <a:pt x="94" y="21"/>
                          <a:pt x="94" y="21"/>
                        </a:cubicBezTo>
                        <a:cubicBezTo>
                          <a:pt x="90" y="21"/>
                          <a:pt x="86" y="22"/>
                          <a:pt x="82" y="23"/>
                        </a:cubicBezTo>
                        <a:cubicBezTo>
                          <a:pt x="79" y="24"/>
                          <a:pt x="76" y="24"/>
                          <a:pt x="73" y="25"/>
                        </a:cubicBezTo>
                        <a:cubicBezTo>
                          <a:pt x="55" y="26"/>
                          <a:pt x="37" y="23"/>
                          <a:pt x="19" y="19"/>
                        </a:cubicBezTo>
                        <a:cubicBezTo>
                          <a:pt x="19" y="19"/>
                          <a:pt x="18" y="19"/>
                          <a:pt x="18" y="18"/>
                        </a:cubicBezTo>
                        <a:cubicBezTo>
                          <a:pt x="19" y="13"/>
                          <a:pt x="19" y="13"/>
                          <a:pt x="23" y="15"/>
                        </a:cubicBezTo>
                        <a:cubicBezTo>
                          <a:pt x="27" y="16"/>
                          <a:pt x="28" y="15"/>
                          <a:pt x="29" y="11"/>
                        </a:cubicBezTo>
                        <a:cubicBezTo>
                          <a:pt x="26" y="10"/>
                          <a:pt x="22" y="8"/>
                          <a:pt x="19" y="11"/>
                        </a:cubicBezTo>
                        <a:cubicBezTo>
                          <a:pt x="18" y="13"/>
                          <a:pt x="16" y="11"/>
                          <a:pt x="16" y="9"/>
                        </a:cubicBezTo>
                        <a:cubicBezTo>
                          <a:pt x="14" y="7"/>
                          <a:pt x="12" y="6"/>
                          <a:pt x="9" y="4"/>
                        </a:cubicBezTo>
                        <a:cubicBezTo>
                          <a:pt x="9" y="7"/>
                          <a:pt x="8" y="9"/>
                          <a:pt x="10" y="12"/>
                        </a:cubicBezTo>
                        <a:cubicBezTo>
                          <a:pt x="11" y="13"/>
                          <a:pt x="11" y="15"/>
                          <a:pt x="9" y="15"/>
                        </a:cubicBezTo>
                        <a:cubicBezTo>
                          <a:pt x="7" y="15"/>
                          <a:pt x="5" y="16"/>
                          <a:pt x="3" y="14"/>
                        </a:cubicBezTo>
                        <a:cubicBezTo>
                          <a:pt x="4" y="13"/>
                          <a:pt x="4" y="11"/>
                          <a:pt x="2" y="9"/>
                        </a:cubicBezTo>
                        <a:cubicBezTo>
                          <a:pt x="1" y="8"/>
                          <a:pt x="0" y="5"/>
                          <a:pt x="4" y="5"/>
                        </a:cubicBezTo>
                        <a:cubicBezTo>
                          <a:pt x="6" y="6"/>
                          <a:pt x="4" y="5"/>
                          <a:pt x="4" y="4"/>
                        </a:cubicBezTo>
                        <a:cubicBezTo>
                          <a:pt x="4" y="3"/>
                          <a:pt x="4" y="1"/>
                          <a:pt x="5" y="1"/>
                        </a:cubicBezTo>
                        <a:cubicBezTo>
                          <a:pt x="6" y="0"/>
                          <a:pt x="7" y="0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4" name="Freeform 283"/>
                  <p:cNvSpPr/>
                  <p:nvPr/>
                </p:nvSpPr>
                <p:spPr bwMode="auto">
                  <a:xfrm>
                    <a:off x="4703" y="2423"/>
                    <a:ext cx="206" cy="41"/>
                  </a:xfrm>
                  <a:custGeom>
                    <a:avLst/>
                    <a:gdLst>
                      <a:gd name="T0" fmla="*/ 10 w 87"/>
                      <a:gd name="T1" fmla="*/ 16 h 17"/>
                      <a:gd name="T2" fmla="*/ 11 w 87"/>
                      <a:gd name="T3" fmla="*/ 12 h 17"/>
                      <a:gd name="T4" fmla="*/ 12 w 87"/>
                      <a:gd name="T5" fmla="*/ 10 h 17"/>
                      <a:gd name="T6" fmla="*/ 9 w 87"/>
                      <a:gd name="T7" fmla="*/ 10 h 17"/>
                      <a:gd name="T8" fmla="*/ 6 w 87"/>
                      <a:gd name="T9" fmla="*/ 12 h 17"/>
                      <a:gd name="T10" fmla="*/ 5 w 87"/>
                      <a:gd name="T11" fmla="*/ 9 h 17"/>
                      <a:gd name="T12" fmla="*/ 3 w 87"/>
                      <a:gd name="T13" fmla="*/ 9 h 17"/>
                      <a:gd name="T14" fmla="*/ 0 w 87"/>
                      <a:gd name="T15" fmla="*/ 8 h 17"/>
                      <a:gd name="T16" fmla="*/ 30 w 87"/>
                      <a:gd name="T17" fmla="*/ 8 h 17"/>
                      <a:gd name="T18" fmla="*/ 52 w 87"/>
                      <a:gd name="T19" fmla="*/ 7 h 17"/>
                      <a:gd name="T20" fmla="*/ 65 w 87"/>
                      <a:gd name="T21" fmla="*/ 6 h 17"/>
                      <a:gd name="T22" fmla="*/ 84 w 87"/>
                      <a:gd name="T23" fmla="*/ 1 h 17"/>
                      <a:gd name="T24" fmla="*/ 87 w 87"/>
                      <a:gd name="T25" fmla="*/ 2 h 17"/>
                      <a:gd name="T26" fmla="*/ 12 w 87"/>
                      <a:gd name="T27" fmla="*/ 16 h 17"/>
                      <a:gd name="T28" fmla="*/ 10 w 87"/>
                      <a:gd name="T29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7" h="17">
                        <a:moveTo>
                          <a:pt x="10" y="16"/>
                        </a:moveTo>
                        <a:cubicBezTo>
                          <a:pt x="10" y="15"/>
                          <a:pt x="11" y="14"/>
                          <a:pt x="11" y="12"/>
                        </a:cubicBezTo>
                        <a:cubicBezTo>
                          <a:pt x="12" y="12"/>
                          <a:pt x="13" y="11"/>
                          <a:pt x="12" y="10"/>
                        </a:cubicBezTo>
                        <a:cubicBezTo>
                          <a:pt x="12" y="9"/>
                          <a:pt x="11" y="10"/>
                          <a:pt x="9" y="10"/>
                        </a:cubicBezTo>
                        <a:cubicBezTo>
                          <a:pt x="8" y="10"/>
                          <a:pt x="8" y="12"/>
                          <a:pt x="6" y="12"/>
                        </a:cubicBezTo>
                        <a:cubicBezTo>
                          <a:pt x="4" y="11"/>
                          <a:pt x="6" y="10"/>
                          <a:pt x="5" y="9"/>
                        </a:cubicBezTo>
                        <a:cubicBezTo>
                          <a:pt x="5" y="9"/>
                          <a:pt x="4" y="9"/>
                          <a:pt x="3" y="9"/>
                        </a:cubicBezTo>
                        <a:cubicBezTo>
                          <a:pt x="2" y="9"/>
                          <a:pt x="1" y="10"/>
                          <a:pt x="0" y="8"/>
                        </a:cubicBezTo>
                        <a:cubicBezTo>
                          <a:pt x="10" y="6"/>
                          <a:pt x="20" y="7"/>
                          <a:pt x="30" y="8"/>
                        </a:cubicBezTo>
                        <a:cubicBezTo>
                          <a:pt x="37" y="8"/>
                          <a:pt x="44" y="8"/>
                          <a:pt x="52" y="7"/>
                        </a:cubicBezTo>
                        <a:cubicBezTo>
                          <a:pt x="56" y="7"/>
                          <a:pt x="61" y="7"/>
                          <a:pt x="65" y="6"/>
                        </a:cubicBezTo>
                        <a:cubicBezTo>
                          <a:pt x="72" y="5"/>
                          <a:pt x="78" y="3"/>
                          <a:pt x="84" y="1"/>
                        </a:cubicBezTo>
                        <a:cubicBezTo>
                          <a:pt x="85" y="1"/>
                          <a:pt x="86" y="0"/>
                          <a:pt x="87" y="2"/>
                        </a:cubicBezTo>
                        <a:cubicBezTo>
                          <a:pt x="63" y="12"/>
                          <a:pt x="38" y="17"/>
                          <a:pt x="12" y="16"/>
                        </a:cubicBezTo>
                        <a:cubicBezTo>
                          <a:pt x="11" y="16"/>
                          <a:pt x="10" y="16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5" name="Freeform 284"/>
                  <p:cNvSpPr/>
                  <p:nvPr/>
                </p:nvSpPr>
                <p:spPr bwMode="auto">
                  <a:xfrm>
                    <a:off x="4556" y="2423"/>
                    <a:ext cx="140" cy="26"/>
                  </a:xfrm>
                  <a:custGeom>
                    <a:avLst/>
                    <a:gdLst>
                      <a:gd name="T0" fmla="*/ 53 w 59"/>
                      <a:gd name="T1" fmla="*/ 9 h 11"/>
                      <a:gd name="T2" fmla="*/ 29 w 59"/>
                      <a:gd name="T3" fmla="*/ 9 h 11"/>
                      <a:gd name="T4" fmla="*/ 0 w 59"/>
                      <a:gd name="T5" fmla="*/ 0 h 11"/>
                      <a:gd name="T6" fmla="*/ 6 w 59"/>
                      <a:gd name="T7" fmla="*/ 1 h 11"/>
                      <a:gd name="T8" fmla="*/ 32 w 59"/>
                      <a:gd name="T9" fmla="*/ 0 h 11"/>
                      <a:gd name="T10" fmla="*/ 43 w 59"/>
                      <a:gd name="T11" fmla="*/ 0 h 11"/>
                      <a:gd name="T12" fmla="*/ 59 w 59"/>
                      <a:gd name="T13" fmla="*/ 1 h 11"/>
                      <a:gd name="T14" fmla="*/ 53 w 59"/>
                      <a:gd name="T15" fmla="*/ 6 h 11"/>
                      <a:gd name="T16" fmla="*/ 53 w 59"/>
                      <a:gd name="T1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9" h="11">
                        <a:moveTo>
                          <a:pt x="53" y="9"/>
                        </a:moveTo>
                        <a:cubicBezTo>
                          <a:pt x="45" y="11"/>
                          <a:pt x="37" y="10"/>
                          <a:pt x="29" y="9"/>
                        </a:cubicBezTo>
                        <a:cubicBezTo>
                          <a:pt x="19" y="6"/>
                          <a:pt x="9" y="4"/>
                          <a:pt x="0" y="0"/>
                        </a:cubicBez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15" y="3"/>
                          <a:pt x="24" y="1"/>
                          <a:pt x="32" y="0"/>
                        </a:cubicBezTo>
                        <a:cubicBezTo>
                          <a:pt x="36" y="0"/>
                          <a:pt x="39" y="0"/>
                          <a:pt x="43" y="0"/>
                        </a:cubicBezTo>
                        <a:cubicBezTo>
                          <a:pt x="48" y="2"/>
                          <a:pt x="53" y="1"/>
                          <a:pt x="59" y="1"/>
                        </a:cubicBezTo>
                        <a:cubicBezTo>
                          <a:pt x="55" y="2"/>
                          <a:pt x="57" y="6"/>
                          <a:pt x="53" y="6"/>
                        </a:cubicBezTo>
                        <a:cubicBezTo>
                          <a:pt x="53" y="7"/>
                          <a:pt x="53" y="8"/>
                          <a:pt x="53" y="9"/>
                        </a:cubicBezTo>
                        <a:close/>
                      </a:path>
                    </a:pathLst>
                  </a:custGeom>
                  <a:solidFill>
                    <a:srgbClr val="FEE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6" name="Freeform 285"/>
                  <p:cNvSpPr/>
                  <p:nvPr/>
                </p:nvSpPr>
                <p:spPr bwMode="auto">
                  <a:xfrm>
                    <a:off x="4983" y="2350"/>
                    <a:ext cx="68" cy="45"/>
                  </a:xfrm>
                  <a:custGeom>
                    <a:avLst/>
                    <a:gdLst>
                      <a:gd name="T0" fmla="*/ 29 w 29"/>
                      <a:gd name="T1" fmla="*/ 0 h 19"/>
                      <a:gd name="T2" fmla="*/ 9 w 29"/>
                      <a:gd name="T3" fmla="*/ 17 h 19"/>
                      <a:gd name="T4" fmla="*/ 8 w 29"/>
                      <a:gd name="T5" fmla="*/ 17 h 19"/>
                      <a:gd name="T6" fmla="*/ 1 w 29"/>
                      <a:gd name="T7" fmla="*/ 16 h 19"/>
                      <a:gd name="T8" fmla="*/ 5 w 29"/>
                      <a:gd name="T9" fmla="*/ 12 h 19"/>
                      <a:gd name="T10" fmla="*/ 29 w 29"/>
                      <a:gd name="T11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9">
                        <a:moveTo>
                          <a:pt x="29" y="0"/>
                        </a:moveTo>
                        <a:cubicBezTo>
                          <a:pt x="24" y="8"/>
                          <a:pt x="17" y="13"/>
                          <a:pt x="9" y="17"/>
                        </a:cubicBezTo>
                        <a:cubicBezTo>
                          <a:pt x="9" y="17"/>
                          <a:pt x="8" y="17"/>
                          <a:pt x="8" y="17"/>
                        </a:cubicBezTo>
                        <a:cubicBezTo>
                          <a:pt x="6" y="17"/>
                          <a:pt x="2" y="19"/>
                          <a:pt x="1" y="16"/>
                        </a:cubicBezTo>
                        <a:cubicBezTo>
                          <a:pt x="0" y="15"/>
                          <a:pt x="4" y="14"/>
                          <a:pt x="5" y="12"/>
                        </a:cubicBezTo>
                        <a:cubicBezTo>
                          <a:pt x="12" y="7"/>
                          <a:pt x="20" y="2"/>
                          <a:pt x="29" y="0"/>
                        </a:cubicBezTo>
                        <a:close/>
                      </a:path>
                    </a:pathLst>
                  </a:custGeom>
                  <a:solidFill>
                    <a:srgbClr val="FED2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7" name="Freeform 286"/>
                  <p:cNvSpPr/>
                  <p:nvPr/>
                </p:nvSpPr>
                <p:spPr bwMode="auto">
                  <a:xfrm>
                    <a:off x="4964" y="1228"/>
                    <a:ext cx="83" cy="55"/>
                  </a:xfrm>
                  <a:custGeom>
                    <a:avLst/>
                    <a:gdLst>
                      <a:gd name="T0" fmla="*/ 35 w 35"/>
                      <a:gd name="T1" fmla="*/ 22 h 23"/>
                      <a:gd name="T2" fmla="*/ 29 w 35"/>
                      <a:gd name="T3" fmla="*/ 22 h 23"/>
                      <a:gd name="T4" fmla="*/ 28 w 35"/>
                      <a:gd name="T5" fmla="*/ 19 h 23"/>
                      <a:gd name="T6" fmla="*/ 23 w 35"/>
                      <a:gd name="T7" fmla="*/ 16 h 23"/>
                      <a:gd name="T8" fmla="*/ 19 w 35"/>
                      <a:gd name="T9" fmla="*/ 17 h 23"/>
                      <a:gd name="T10" fmla="*/ 12 w 35"/>
                      <a:gd name="T11" fmla="*/ 17 h 23"/>
                      <a:gd name="T12" fmla="*/ 10 w 35"/>
                      <a:gd name="T13" fmla="*/ 5 h 23"/>
                      <a:gd name="T14" fmla="*/ 4 w 35"/>
                      <a:gd name="T15" fmla="*/ 7 h 23"/>
                      <a:gd name="T16" fmla="*/ 2 w 35"/>
                      <a:gd name="T17" fmla="*/ 10 h 23"/>
                      <a:gd name="T18" fmla="*/ 1 w 35"/>
                      <a:gd name="T19" fmla="*/ 9 h 23"/>
                      <a:gd name="T20" fmla="*/ 1 w 35"/>
                      <a:gd name="T21" fmla="*/ 6 h 23"/>
                      <a:gd name="T22" fmla="*/ 1 w 35"/>
                      <a:gd name="T23" fmla="*/ 0 h 23"/>
                      <a:gd name="T24" fmla="*/ 4 w 35"/>
                      <a:gd name="T25" fmla="*/ 0 h 23"/>
                      <a:gd name="T26" fmla="*/ 20 w 35"/>
                      <a:gd name="T27" fmla="*/ 10 h 23"/>
                      <a:gd name="T28" fmla="*/ 30 w 35"/>
                      <a:gd name="T29" fmla="*/ 18 h 23"/>
                      <a:gd name="T30" fmla="*/ 35 w 35"/>
                      <a:gd name="T31" fmla="*/ 21 h 23"/>
                      <a:gd name="T32" fmla="*/ 35 w 35"/>
                      <a:gd name="T33" fmla="*/ 22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23">
                        <a:moveTo>
                          <a:pt x="35" y="22"/>
                        </a:moveTo>
                        <a:cubicBezTo>
                          <a:pt x="33" y="23"/>
                          <a:pt x="31" y="21"/>
                          <a:pt x="29" y="22"/>
                        </a:cubicBezTo>
                        <a:cubicBezTo>
                          <a:pt x="26" y="22"/>
                          <a:pt x="29" y="20"/>
                          <a:pt x="28" y="19"/>
                        </a:cubicBezTo>
                        <a:cubicBezTo>
                          <a:pt x="26" y="18"/>
                          <a:pt x="25" y="16"/>
                          <a:pt x="23" y="16"/>
                        </a:cubicBezTo>
                        <a:cubicBezTo>
                          <a:pt x="21" y="15"/>
                          <a:pt x="19" y="14"/>
                          <a:pt x="19" y="17"/>
                        </a:cubicBezTo>
                        <a:cubicBezTo>
                          <a:pt x="17" y="15"/>
                          <a:pt x="15" y="14"/>
                          <a:pt x="12" y="17"/>
                        </a:cubicBezTo>
                        <a:cubicBezTo>
                          <a:pt x="16" y="12"/>
                          <a:pt x="14" y="8"/>
                          <a:pt x="10" y="5"/>
                        </a:cubicBezTo>
                        <a:cubicBezTo>
                          <a:pt x="7" y="3"/>
                          <a:pt x="5" y="4"/>
                          <a:pt x="4" y="7"/>
                        </a:cubicBezTo>
                        <a:cubicBezTo>
                          <a:pt x="4" y="9"/>
                          <a:pt x="3" y="9"/>
                          <a:pt x="2" y="10"/>
                        </a:cubicBezTo>
                        <a:cubicBezTo>
                          <a:pt x="1" y="10"/>
                          <a:pt x="1" y="9"/>
                          <a:pt x="1" y="9"/>
                        </a:cubicBezTo>
                        <a:cubicBezTo>
                          <a:pt x="1" y="8"/>
                          <a:pt x="0" y="7"/>
                          <a:pt x="1" y="6"/>
                        </a:cubicBezTo>
                        <a:cubicBezTo>
                          <a:pt x="5" y="4"/>
                          <a:pt x="3" y="2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10" y="2"/>
                          <a:pt x="14" y="7"/>
                          <a:pt x="20" y="10"/>
                        </a:cubicBezTo>
                        <a:cubicBezTo>
                          <a:pt x="23" y="12"/>
                          <a:pt x="27" y="15"/>
                          <a:pt x="30" y="18"/>
                        </a:cubicBezTo>
                        <a:cubicBezTo>
                          <a:pt x="31" y="20"/>
                          <a:pt x="33" y="21"/>
                          <a:pt x="35" y="21"/>
                        </a:cubicBezTo>
                        <a:cubicBezTo>
                          <a:pt x="35" y="21"/>
                          <a:pt x="35" y="22"/>
                          <a:pt x="35" y="2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8" name="Freeform 287"/>
                  <p:cNvSpPr/>
                  <p:nvPr/>
                </p:nvSpPr>
                <p:spPr bwMode="auto">
                  <a:xfrm>
                    <a:off x="4952" y="1311"/>
                    <a:ext cx="64" cy="43"/>
                  </a:xfrm>
                  <a:custGeom>
                    <a:avLst/>
                    <a:gdLst>
                      <a:gd name="T0" fmla="*/ 13 w 27"/>
                      <a:gd name="T1" fmla="*/ 9 h 18"/>
                      <a:gd name="T2" fmla="*/ 4 w 27"/>
                      <a:gd name="T3" fmla="*/ 3 h 18"/>
                      <a:gd name="T4" fmla="*/ 4 w 27"/>
                      <a:gd name="T5" fmla="*/ 0 h 18"/>
                      <a:gd name="T6" fmla="*/ 17 w 27"/>
                      <a:gd name="T7" fmla="*/ 6 h 18"/>
                      <a:gd name="T8" fmla="*/ 26 w 27"/>
                      <a:gd name="T9" fmla="*/ 14 h 18"/>
                      <a:gd name="T10" fmla="*/ 26 w 27"/>
                      <a:gd name="T11" fmla="*/ 18 h 18"/>
                      <a:gd name="T12" fmla="*/ 20 w 27"/>
                      <a:gd name="T13" fmla="*/ 13 h 18"/>
                      <a:gd name="T14" fmla="*/ 13 w 27"/>
                      <a:gd name="T15" fmla="*/ 9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" h="18">
                        <a:moveTo>
                          <a:pt x="13" y="9"/>
                        </a:moveTo>
                        <a:cubicBezTo>
                          <a:pt x="11" y="6"/>
                          <a:pt x="7" y="5"/>
                          <a:pt x="4" y="3"/>
                        </a:cubicBezTo>
                        <a:cubicBezTo>
                          <a:pt x="2" y="2"/>
                          <a:pt x="0" y="1"/>
                          <a:pt x="4" y="0"/>
                        </a:cubicBezTo>
                        <a:cubicBezTo>
                          <a:pt x="9" y="0"/>
                          <a:pt x="13" y="3"/>
                          <a:pt x="17" y="6"/>
                        </a:cubicBezTo>
                        <a:cubicBezTo>
                          <a:pt x="20" y="8"/>
                          <a:pt x="24" y="11"/>
                          <a:pt x="26" y="14"/>
                        </a:cubicBezTo>
                        <a:cubicBezTo>
                          <a:pt x="26" y="15"/>
                          <a:pt x="27" y="17"/>
                          <a:pt x="26" y="18"/>
                        </a:cubicBezTo>
                        <a:cubicBezTo>
                          <a:pt x="22" y="18"/>
                          <a:pt x="22" y="15"/>
                          <a:pt x="20" y="13"/>
                        </a:cubicBezTo>
                        <a:cubicBezTo>
                          <a:pt x="17" y="12"/>
                          <a:pt x="15" y="11"/>
                          <a:pt x="13" y="9"/>
                        </a:cubicBezTo>
                        <a:close/>
                      </a:path>
                    </a:pathLst>
                  </a:custGeom>
                  <a:solidFill>
                    <a:srgbClr val="AC9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39" name="Freeform 288"/>
                  <p:cNvSpPr/>
                  <p:nvPr/>
                </p:nvSpPr>
                <p:spPr bwMode="auto">
                  <a:xfrm>
                    <a:off x="5222" y="1530"/>
                    <a:ext cx="26" cy="40"/>
                  </a:xfrm>
                  <a:custGeom>
                    <a:avLst/>
                    <a:gdLst>
                      <a:gd name="T0" fmla="*/ 0 w 11"/>
                      <a:gd name="T1" fmla="*/ 0 h 17"/>
                      <a:gd name="T2" fmla="*/ 3 w 11"/>
                      <a:gd name="T3" fmla="*/ 1 h 17"/>
                      <a:gd name="T4" fmla="*/ 5 w 11"/>
                      <a:gd name="T5" fmla="*/ 8 h 17"/>
                      <a:gd name="T6" fmla="*/ 11 w 11"/>
                      <a:gd name="T7" fmla="*/ 13 h 17"/>
                      <a:gd name="T8" fmla="*/ 6 w 11"/>
                      <a:gd name="T9" fmla="*/ 17 h 17"/>
                      <a:gd name="T10" fmla="*/ 0 w 11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" h="17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3" y="1"/>
                        </a:cubicBezTo>
                        <a:cubicBezTo>
                          <a:pt x="2" y="4"/>
                          <a:pt x="5" y="5"/>
                          <a:pt x="5" y="8"/>
                        </a:cubicBezTo>
                        <a:cubicBezTo>
                          <a:pt x="5" y="12"/>
                          <a:pt x="6" y="12"/>
                          <a:pt x="11" y="13"/>
                        </a:cubicBezTo>
                        <a:cubicBezTo>
                          <a:pt x="7" y="12"/>
                          <a:pt x="7" y="14"/>
                          <a:pt x="6" y="17"/>
                        </a:cubicBezTo>
                        <a:cubicBezTo>
                          <a:pt x="4" y="11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0" name="Freeform 289"/>
                  <p:cNvSpPr/>
                  <p:nvPr/>
                </p:nvSpPr>
                <p:spPr bwMode="auto">
                  <a:xfrm>
                    <a:off x="4767" y="2485"/>
                    <a:ext cx="16" cy="14"/>
                  </a:xfrm>
                  <a:custGeom>
                    <a:avLst/>
                    <a:gdLst>
                      <a:gd name="T0" fmla="*/ 7 w 7"/>
                      <a:gd name="T1" fmla="*/ 4 h 6"/>
                      <a:gd name="T2" fmla="*/ 2 w 7"/>
                      <a:gd name="T3" fmla="*/ 6 h 6"/>
                      <a:gd name="T4" fmla="*/ 0 w 7"/>
                      <a:gd name="T5" fmla="*/ 3 h 6"/>
                      <a:gd name="T6" fmla="*/ 5 w 7"/>
                      <a:gd name="T7" fmla="*/ 0 h 6"/>
                      <a:gd name="T8" fmla="*/ 7 w 7"/>
                      <a:gd name="T9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6">
                        <a:moveTo>
                          <a:pt x="7" y="4"/>
                        </a:moveTo>
                        <a:cubicBezTo>
                          <a:pt x="6" y="5"/>
                          <a:pt x="4" y="6"/>
                          <a:pt x="2" y="6"/>
                        </a:cubicBezTo>
                        <a:cubicBezTo>
                          <a:pt x="1" y="6"/>
                          <a:pt x="0" y="5"/>
                          <a:pt x="0" y="3"/>
                        </a:cubicBezTo>
                        <a:cubicBezTo>
                          <a:pt x="1" y="1"/>
                          <a:pt x="2" y="0"/>
                          <a:pt x="5" y="0"/>
                        </a:cubicBezTo>
                        <a:cubicBezTo>
                          <a:pt x="7" y="0"/>
                          <a:pt x="7" y="2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1" name="Freeform 290"/>
                  <p:cNvSpPr/>
                  <p:nvPr/>
                </p:nvSpPr>
                <p:spPr bwMode="auto">
                  <a:xfrm>
                    <a:off x="5189" y="1475"/>
                    <a:ext cx="22" cy="31"/>
                  </a:xfrm>
                  <a:custGeom>
                    <a:avLst/>
                    <a:gdLst>
                      <a:gd name="T0" fmla="*/ 0 w 9"/>
                      <a:gd name="T1" fmla="*/ 0 h 13"/>
                      <a:gd name="T2" fmla="*/ 9 w 9"/>
                      <a:gd name="T3" fmla="*/ 13 h 13"/>
                      <a:gd name="T4" fmla="*/ 0 w 9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3">
                        <a:moveTo>
                          <a:pt x="0" y="0"/>
                        </a:moveTo>
                        <a:cubicBezTo>
                          <a:pt x="3" y="4"/>
                          <a:pt x="9" y="7"/>
                          <a:pt x="9" y="13"/>
                        </a:cubicBezTo>
                        <a:cubicBezTo>
                          <a:pt x="5" y="9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2" name="Freeform 291"/>
                  <p:cNvSpPr/>
                  <p:nvPr/>
                </p:nvSpPr>
                <p:spPr bwMode="auto">
                  <a:xfrm>
                    <a:off x="5211" y="1506"/>
                    <a:ext cx="16" cy="19"/>
                  </a:xfrm>
                  <a:custGeom>
                    <a:avLst/>
                    <a:gdLst>
                      <a:gd name="T0" fmla="*/ 0 w 7"/>
                      <a:gd name="T1" fmla="*/ 0 h 8"/>
                      <a:gd name="T2" fmla="*/ 7 w 7"/>
                      <a:gd name="T3" fmla="*/ 4 h 8"/>
                      <a:gd name="T4" fmla="*/ 4 w 7"/>
                      <a:gd name="T5" fmla="*/ 8 h 8"/>
                      <a:gd name="T6" fmla="*/ 0 w 7"/>
                      <a:gd name="T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0"/>
                        </a:moveTo>
                        <a:cubicBezTo>
                          <a:pt x="3" y="0"/>
                          <a:pt x="3" y="6"/>
                          <a:pt x="7" y="4"/>
                        </a:cubicBezTo>
                        <a:cubicBezTo>
                          <a:pt x="7" y="6"/>
                          <a:pt x="5" y="7"/>
                          <a:pt x="4" y="8"/>
                        </a:cubicBezTo>
                        <a:cubicBezTo>
                          <a:pt x="0" y="6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3" name="Freeform 292"/>
                  <p:cNvSpPr/>
                  <p:nvPr/>
                </p:nvSpPr>
                <p:spPr bwMode="auto">
                  <a:xfrm>
                    <a:off x="4968" y="1287"/>
                    <a:ext cx="22" cy="17"/>
                  </a:xfrm>
                  <a:custGeom>
                    <a:avLst/>
                    <a:gdLst>
                      <a:gd name="T0" fmla="*/ 0 w 9"/>
                      <a:gd name="T1" fmla="*/ 1 h 7"/>
                      <a:gd name="T2" fmla="*/ 9 w 9"/>
                      <a:gd name="T3" fmla="*/ 7 h 7"/>
                      <a:gd name="T4" fmla="*/ 0 w 9"/>
                      <a:gd name="T5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7">
                        <a:moveTo>
                          <a:pt x="0" y="1"/>
                        </a:moveTo>
                        <a:cubicBezTo>
                          <a:pt x="5" y="0"/>
                          <a:pt x="7" y="3"/>
                          <a:pt x="9" y="7"/>
                        </a:cubicBezTo>
                        <a:cubicBezTo>
                          <a:pt x="5" y="7"/>
                          <a:pt x="2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ED7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4" name="Freeform 293"/>
                  <p:cNvSpPr/>
                  <p:nvPr/>
                </p:nvSpPr>
                <p:spPr bwMode="auto">
                  <a:xfrm>
                    <a:off x="5168" y="2164"/>
                    <a:ext cx="21" cy="26"/>
                  </a:xfrm>
                  <a:custGeom>
                    <a:avLst/>
                    <a:gdLst>
                      <a:gd name="T0" fmla="*/ 0 w 9"/>
                      <a:gd name="T1" fmla="*/ 11 h 11"/>
                      <a:gd name="T2" fmla="*/ 8 w 9"/>
                      <a:gd name="T3" fmla="*/ 0 h 11"/>
                      <a:gd name="T4" fmla="*/ 8 w 9"/>
                      <a:gd name="T5" fmla="*/ 3 h 11"/>
                      <a:gd name="T6" fmla="*/ 0 w 9"/>
                      <a:gd name="T7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1">
                        <a:moveTo>
                          <a:pt x="0" y="11"/>
                        </a:moveTo>
                        <a:cubicBezTo>
                          <a:pt x="1" y="6"/>
                          <a:pt x="4" y="3"/>
                          <a:pt x="8" y="0"/>
                        </a:cubicBezTo>
                        <a:cubicBezTo>
                          <a:pt x="9" y="1"/>
                          <a:pt x="9" y="2"/>
                          <a:pt x="8" y="3"/>
                        </a:cubicBezTo>
                        <a:cubicBezTo>
                          <a:pt x="4" y="5"/>
                          <a:pt x="3" y="8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FEF1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5" name="Freeform 294"/>
                  <p:cNvSpPr/>
                  <p:nvPr/>
                </p:nvSpPr>
                <p:spPr bwMode="auto">
                  <a:xfrm>
                    <a:off x="5163" y="1449"/>
                    <a:ext cx="26" cy="26"/>
                  </a:xfrm>
                  <a:custGeom>
                    <a:avLst/>
                    <a:gdLst>
                      <a:gd name="T0" fmla="*/ 2 w 11"/>
                      <a:gd name="T1" fmla="*/ 1 h 11"/>
                      <a:gd name="T2" fmla="*/ 8 w 11"/>
                      <a:gd name="T3" fmla="*/ 8 h 11"/>
                      <a:gd name="T4" fmla="*/ 11 w 11"/>
                      <a:gd name="T5" fmla="*/ 11 h 11"/>
                      <a:gd name="T6" fmla="*/ 0 w 11"/>
                      <a:gd name="T7" fmla="*/ 1 h 11"/>
                      <a:gd name="T8" fmla="*/ 2 w 11"/>
                      <a:gd name="T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2" y="1"/>
                        </a:moveTo>
                        <a:cubicBezTo>
                          <a:pt x="5" y="2"/>
                          <a:pt x="5" y="7"/>
                          <a:pt x="8" y="8"/>
                        </a:cubicBezTo>
                        <a:cubicBezTo>
                          <a:pt x="10" y="8"/>
                          <a:pt x="11" y="9"/>
                          <a:pt x="11" y="11"/>
                        </a:cubicBezTo>
                        <a:cubicBezTo>
                          <a:pt x="6" y="9"/>
                          <a:pt x="2" y="6"/>
                          <a:pt x="0" y="1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6" name="Freeform 295"/>
                  <p:cNvSpPr/>
                  <p:nvPr/>
                </p:nvSpPr>
                <p:spPr bwMode="auto">
                  <a:xfrm>
                    <a:off x="4995" y="1304"/>
                    <a:ext cx="16" cy="17"/>
                  </a:xfrm>
                  <a:custGeom>
                    <a:avLst/>
                    <a:gdLst>
                      <a:gd name="T0" fmla="*/ 7 w 7"/>
                      <a:gd name="T1" fmla="*/ 6 h 7"/>
                      <a:gd name="T2" fmla="*/ 7 w 7"/>
                      <a:gd name="T3" fmla="*/ 7 h 7"/>
                      <a:gd name="T4" fmla="*/ 0 w 7"/>
                      <a:gd name="T5" fmla="*/ 1 h 7"/>
                      <a:gd name="T6" fmla="*/ 7 w 7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7">
                        <a:moveTo>
                          <a:pt x="7" y="6"/>
                        </a:move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2" y="7"/>
                          <a:pt x="2" y="3"/>
                          <a:pt x="0" y="1"/>
                        </a:cubicBezTo>
                        <a:cubicBezTo>
                          <a:pt x="4" y="0"/>
                          <a:pt x="4" y="5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FED8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7" name="Freeform 296"/>
                  <p:cNvSpPr/>
                  <p:nvPr/>
                </p:nvSpPr>
                <p:spPr bwMode="auto">
                  <a:xfrm>
                    <a:off x="5137" y="1454"/>
                    <a:ext cx="14" cy="16"/>
                  </a:xfrm>
                  <a:custGeom>
                    <a:avLst/>
                    <a:gdLst>
                      <a:gd name="T0" fmla="*/ 6 w 6"/>
                      <a:gd name="T1" fmla="*/ 7 h 7"/>
                      <a:gd name="T2" fmla="*/ 0 w 6"/>
                      <a:gd name="T3" fmla="*/ 0 h 7"/>
                      <a:gd name="T4" fmla="*/ 6 w 6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6" y="7"/>
                        </a:moveTo>
                        <a:cubicBezTo>
                          <a:pt x="3" y="5"/>
                          <a:pt x="0" y="4"/>
                          <a:pt x="0" y="0"/>
                        </a:cubicBezTo>
                        <a:cubicBezTo>
                          <a:pt x="1" y="3"/>
                          <a:pt x="6" y="3"/>
                          <a:pt x="6" y="7"/>
                        </a:cubicBezTo>
                        <a:close/>
                      </a:path>
                    </a:pathLst>
                  </a:custGeom>
                  <a:solidFill>
                    <a:srgbClr val="FEF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8" name="Freeform 297"/>
                  <p:cNvSpPr/>
                  <p:nvPr/>
                </p:nvSpPr>
                <p:spPr bwMode="auto">
                  <a:xfrm>
                    <a:off x="5156" y="1442"/>
                    <a:ext cx="12" cy="9"/>
                  </a:xfrm>
                  <a:custGeom>
                    <a:avLst/>
                    <a:gdLst>
                      <a:gd name="T0" fmla="*/ 5 w 5"/>
                      <a:gd name="T1" fmla="*/ 4 h 4"/>
                      <a:gd name="T2" fmla="*/ 3 w 5"/>
                      <a:gd name="T3" fmla="*/ 4 h 4"/>
                      <a:gd name="T4" fmla="*/ 0 w 5"/>
                      <a:gd name="T5" fmla="*/ 0 h 4"/>
                      <a:gd name="T6" fmla="*/ 5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4"/>
                        </a:moveTo>
                        <a:cubicBezTo>
                          <a:pt x="4" y="4"/>
                          <a:pt x="3" y="4"/>
                          <a:pt x="3" y="4"/>
                        </a:cubicBezTo>
                        <a:cubicBezTo>
                          <a:pt x="1" y="4"/>
                          <a:pt x="0" y="2"/>
                          <a:pt x="0" y="0"/>
                        </a:cubicBezTo>
                        <a:cubicBezTo>
                          <a:pt x="2" y="0"/>
                          <a:pt x="5" y="0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49" name="Freeform 298"/>
                  <p:cNvSpPr/>
                  <p:nvPr/>
                </p:nvSpPr>
                <p:spPr bwMode="auto">
                  <a:xfrm>
                    <a:off x="4741" y="2468"/>
                    <a:ext cx="11" cy="5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4 w 5"/>
                      <a:gd name="T3" fmla="*/ 0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5" y="2"/>
                          <a:pt x="5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0" name="Freeform 299"/>
                  <p:cNvSpPr/>
                  <p:nvPr/>
                </p:nvSpPr>
                <p:spPr bwMode="auto">
                  <a:xfrm>
                    <a:off x="5246" y="2050"/>
                    <a:ext cx="10" cy="19"/>
                  </a:xfrm>
                  <a:custGeom>
                    <a:avLst/>
                    <a:gdLst>
                      <a:gd name="T0" fmla="*/ 4 w 4"/>
                      <a:gd name="T1" fmla="*/ 0 h 8"/>
                      <a:gd name="T2" fmla="*/ 0 w 4"/>
                      <a:gd name="T3" fmla="*/ 8 h 8"/>
                      <a:gd name="T4" fmla="*/ 4 w 4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4" y="0"/>
                        </a:moveTo>
                        <a:cubicBezTo>
                          <a:pt x="3" y="3"/>
                          <a:pt x="4" y="7"/>
                          <a:pt x="0" y="8"/>
                        </a:cubicBezTo>
                        <a:cubicBezTo>
                          <a:pt x="1" y="5"/>
                          <a:pt x="2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1" name="Freeform 300"/>
                  <p:cNvSpPr/>
                  <p:nvPr/>
                </p:nvSpPr>
                <p:spPr bwMode="auto">
                  <a:xfrm>
                    <a:off x="5151" y="2195"/>
                    <a:ext cx="10" cy="10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0 h 4"/>
                      <a:gd name="T4" fmla="*/ 0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cubicBezTo>
                          <a:pt x="1" y="2"/>
                          <a:pt x="1" y="0"/>
                          <a:pt x="4" y="0"/>
                        </a:cubicBezTo>
                        <a:cubicBezTo>
                          <a:pt x="4" y="2"/>
                          <a:pt x="2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F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2" name="Freeform 301"/>
                  <p:cNvSpPr/>
                  <p:nvPr/>
                </p:nvSpPr>
                <p:spPr bwMode="auto">
                  <a:xfrm>
                    <a:off x="4468" y="1423"/>
                    <a:ext cx="330" cy="416"/>
                  </a:xfrm>
                  <a:custGeom>
                    <a:avLst/>
                    <a:gdLst>
                      <a:gd name="T0" fmla="*/ 10 w 139"/>
                      <a:gd name="T1" fmla="*/ 42 h 175"/>
                      <a:gd name="T2" fmla="*/ 26 w 139"/>
                      <a:gd name="T3" fmla="*/ 12 h 175"/>
                      <a:gd name="T4" fmla="*/ 33 w 139"/>
                      <a:gd name="T5" fmla="*/ 9 h 175"/>
                      <a:gd name="T6" fmla="*/ 65 w 139"/>
                      <a:gd name="T7" fmla="*/ 1 h 175"/>
                      <a:gd name="T8" fmla="*/ 81 w 139"/>
                      <a:gd name="T9" fmla="*/ 4 h 175"/>
                      <a:gd name="T10" fmla="*/ 76 w 139"/>
                      <a:gd name="T11" fmla="*/ 15 h 175"/>
                      <a:gd name="T12" fmla="*/ 60 w 139"/>
                      <a:gd name="T13" fmla="*/ 15 h 175"/>
                      <a:gd name="T14" fmla="*/ 50 w 139"/>
                      <a:gd name="T15" fmla="*/ 29 h 175"/>
                      <a:gd name="T16" fmla="*/ 46 w 139"/>
                      <a:gd name="T17" fmla="*/ 32 h 175"/>
                      <a:gd name="T18" fmla="*/ 43 w 139"/>
                      <a:gd name="T19" fmla="*/ 32 h 175"/>
                      <a:gd name="T20" fmla="*/ 32 w 139"/>
                      <a:gd name="T21" fmla="*/ 42 h 175"/>
                      <a:gd name="T22" fmla="*/ 39 w 139"/>
                      <a:gd name="T23" fmla="*/ 44 h 175"/>
                      <a:gd name="T24" fmla="*/ 30 w 139"/>
                      <a:gd name="T25" fmla="*/ 48 h 175"/>
                      <a:gd name="T26" fmla="*/ 20 w 139"/>
                      <a:gd name="T27" fmla="*/ 48 h 175"/>
                      <a:gd name="T28" fmla="*/ 31 w 139"/>
                      <a:gd name="T29" fmla="*/ 58 h 175"/>
                      <a:gd name="T30" fmla="*/ 47 w 139"/>
                      <a:gd name="T31" fmla="*/ 49 h 175"/>
                      <a:gd name="T32" fmla="*/ 53 w 139"/>
                      <a:gd name="T33" fmla="*/ 48 h 175"/>
                      <a:gd name="T34" fmla="*/ 60 w 139"/>
                      <a:gd name="T35" fmla="*/ 37 h 175"/>
                      <a:gd name="T36" fmla="*/ 81 w 139"/>
                      <a:gd name="T37" fmla="*/ 35 h 175"/>
                      <a:gd name="T38" fmla="*/ 85 w 139"/>
                      <a:gd name="T39" fmla="*/ 32 h 175"/>
                      <a:gd name="T40" fmla="*/ 95 w 139"/>
                      <a:gd name="T41" fmla="*/ 31 h 175"/>
                      <a:gd name="T42" fmla="*/ 91 w 139"/>
                      <a:gd name="T43" fmla="*/ 28 h 175"/>
                      <a:gd name="T44" fmla="*/ 98 w 139"/>
                      <a:gd name="T45" fmla="*/ 20 h 175"/>
                      <a:gd name="T46" fmla="*/ 103 w 139"/>
                      <a:gd name="T47" fmla="*/ 18 h 175"/>
                      <a:gd name="T48" fmla="*/ 101 w 139"/>
                      <a:gd name="T49" fmla="*/ 38 h 175"/>
                      <a:gd name="T50" fmla="*/ 113 w 139"/>
                      <a:gd name="T51" fmla="*/ 42 h 175"/>
                      <a:gd name="T52" fmla="*/ 127 w 139"/>
                      <a:gd name="T53" fmla="*/ 49 h 175"/>
                      <a:gd name="T54" fmla="*/ 137 w 139"/>
                      <a:gd name="T55" fmla="*/ 64 h 175"/>
                      <a:gd name="T56" fmla="*/ 123 w 139"/>
                      <a:gd name="T57" fmla="*/ 71 h 175"/>
                      <a:gd name="T58" fmla="*/ 92 w 139"/>
                      <a:gd name="T59" fmla="*/ 73 h 175"/>
                      <a:gd name="T60" fmla="*/ 82 w 139"/>
                      <a:gd name="T61" fmla="*/ 62 h 175"/>
                      <a:gd name="T62" fmla="*/ 56 w 139"/>
                      <a:gd name="T63" fmla="*/ 82 h 175"/>
                      <a:gd name="T64" fmla="*/ 66 w 139"/>
                      <a:gd name="T65" fmla="*/ 106 h 175"/>
                      <a:gd name="T66" fmla="*/ 75 w 139"/>
                      <a:gd name="T67" fmla="*/ 128 h 175"/>
                      <a:gd name="T68" fmla="*/ 74 w 139"/>
                      <a:gd name="T69" fmla="*/ 150 h 175"/>
                      <a:gd name="T70" fmla="*/ 47 w 139"/>
                      <a:gd name="T71" fmla="*/ 174 h 175"/>
                      <a:gd name="T72" fmla="*/ 30 w 139"/>
                      <a:gd name="T73" fmla="*/ 173 h 175"/>
                      <a:gd name="T74" fmla="*/ 34 w 139"/>
                      <a:gd name="T75" fmla="*/ 151 h 175"/>
                      <a:gd name="T76" fmla="*/ 26 w 139"/>
                      <a:gd name="T77" fmla="*/ 150 h 175"/>
                      <a:gd name="T78" fmla="*/ 43 w 139"/>
                      <a:gd name="T79" fmla="*/ 129 h 175"/>
                      <a:gd name="T80" fmla="*/ 19 w 139"/>
                      <a:gd name="T81" fmla="*/ 116 h 175"/>
                      <a:gd name="T82" fmla="*/ 17 w 139"/>
                      <a:gd name="T83" fmla="*/ 100 h 175"/>
                      <a:gd name="T84" fmla="*/ 8 w 139"/>
                      <a:gd name="T85" fmla="*/ 111 h 175"/>
                      <a:gd name="T86" fmla="*/ 13 w 139"/>
                      <a:gd name="T87" fmla="*/ 94 h 175"/>
                      <a:gd name="T88" fmla="*/ 24 w 139"/>
                      <a:gd name="T89" fmla="*/ 83 h 175"/>
                      <a:gd name="T90" fmla="*/ 23 w 139"/>
                      <a:gd name="T91" fmla="*/ 80 h 175"/>
                      <a:gd name="T92" fmla="*/ 5 w 139"/>
                      <a:gd name="T93" fmla="*/ 79 h 175"/>
                      <a:gd name="T94" fmla="*/ 8 w 139"/>
                      <a:gd name="T95" fmla="*/ 68 h 175"/>
                      <a:gd name="T96" fmla="*/ 5 w 139"/>
                      <a:gd name="T97" fmla="*/ 63 h 175"/>
                      <a:gd name="T98" fmla="*/ 2 w 139"/>
                      <a:gd name="T99" fmla="*/ 55 h 175"/>
                      <a:gd name="T100" fmla="*/ 6 w 139"/>
                      <a:gd name="T101" fmla="*/ 59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9" h="175">
                        <a:moveTo>
                          <a:pt x="8" y="45"/>
                        </a:moveTo>
                        <a:cubicBezTo>
                          <a:pt x="9" y="44"/>
                          <a:pt x="10" y="43"/>
                          <a:pt x="10" y="42"/>
                        </a:cubicBezTo>
                        <a:cubicBezTo>
                          <a:pt x="11" y="32"/>
                          <a:pt x="16" y="23"/>
                          <a:pt x="20" y="15"/>
                        </a:cubicBezTo>
                        <a:cubicBezTo>
                          <a:pt x="21" y="13"/>
                          <a:pt x="24" y="13"/>
                          <a:pt x="26" y="12"/>
                        </a:cubicBezTo>
                        <a:cubicBezTo>
                          <a:pt x="28" y="11"/>
                          <a:pt x="29" y="11"/>
                          <a:pt x="31" y="10"/>
                        </a:cubicBezTo>
                        <a:cubicBezTo>
                          <a:pt x="31" y="9"/>
                          <a:pt x="32" y="9"/>
                          <a:pt x="33" y="9"/>
                        </a:cubicBezTo>
                        <a:cubicBezTo>
                          <a:pt x="34" y="7"/>
                          <a:pt x="35" y="6"/>
                          <a:pt x="37" y="5"/>
                        </a:cubicBezTo>
                        <a:cubicBezTo>
                          <a:pt x="47" y="4"/>
                          <a:pt x="56" y="0"/>
                          <a:pt x="65" y="1"/>
                        </a:cubicBezTo>
                        <a:cubicBezTo>
                          <a:pt x="68" y="2"/>
                          <a:pt x="71" y="1"/>
                          <a:pt x="74" y="1"/>
                        </a:cubicBezTo>
                        <a:cubicBezTo>
                          <a:pt x="77" y="1"/>
                          <a:pt x="80" y="1"/>
                          <a:pt x="81" y="4"/>
                        </a:cubicBezTo>
                        <a:cubicBezTo>
                          <a:pt x="82" y="6"/>
                          <a:pt x="80" y="9"/>
                          <a:pt x="78" y="10"/>
                        </a:cubicBezTo>
                        <a:cubicBezTo>
                          <a:pt x="76" y="12"/>
                          <a:pt x="75" y="13"/>
                          <a:pt x="76" y="15"/>
                        </a:cubicBezTo>
                        <a:cubicBezTo>
                          <a:pt x="78" y="17"/>
                          <a:pt x="76" y="18"/>
                          <a:pt x="75" y="18"/>
                        </a:cubicBezTo>
                        <a:cubicBezTo>
                          <a:pt x="70" y="16"/>
                          <a:pt x="65" y="20"/>
                          <a:pt x="60" y="15"/>
                        </a:cubicBezTo>
                        <a:cubicBezTo>
                          <a:pt x="60" y="24"/>
                          <a:pt x="54" y="25"/>
                          <a:pt x="47" y="26"/>
                        </a:cubicBezTo>
                        <a:cubicBezTo>
                          <a:pt x="49" y="27"/>
                          <a:pt x="50" y="28"/>
                          <a:pt x="50" y="29"/>
                        </a:cubicBezTo>
                        <a:cubicBezTo>
                          <a:pt x="51" y="31"/>
                          <a:pt x="53" y="32"/>
                          <a:pt x="51" y="34"/>
                        </a:cubicBezTo>
                        <a:cubicBezTo>
                          <a:pt x="49" y="35"/>
                          <a:pt x="47" y="34"/>
                          <a:pt x="46" y="32"/>
                        </a:cubicBezTo>
                        <a:cubicBezTo>
                          <a:pt x="45" y="31"/>
                          <a:pt x="45" y="30"/>
                          <a:pt x="45" y="30"/>
                        </a:cubicBezTo>
                        <a:cubicBezTo>
                          <a:pt x="43" y="30"/>
                          <a:pt x="43" y="32"/>
                          <a:pt x="43" y="32"/>
                        </a:cubicBezTo>
                        <a:cubicBezTo>
                          <a:pt x="47" y="36"/>
                          <a:pt x="43" y="39"/>
                          <a:pt x="41" y="41"/>
                        </a:cubicBezTo>
                        <a:cubicBezTo>
                          <a:pt x="39" y="44"/>
                          <a:pt x="36" y="43"/>
                          <a:pt x="32" y="42"/>
                        </a:cubicBezTo>
                        <a:cubicBezTo>
                          <a:pt x="34" y="43"/>
                          <a:pt x="35" y="43"/>
                          <a:pt x="37" y="43"/>
                        </a:cubicBezTo>
                        <a:cubicBezTo>
                          <a:pt x="38" y="43"/>
                          <a:pt x="39" y="43"/>
                          <a:pt x="39" y="44"/>
                        </a:cubicBezTo>
                        <a:cubicBezTo>
                          <a:pt x="40" y="45"/>
                          <a:pt x="39" y="46"/>
                          <a:pt x="38" y="46"/>
                        </a:cubicBezTo>
                        <a:cubicBezTo>
                          <a:pt x="36" y="48"/>
                          <a:pt x="33" y="48"/>
                          <a:pt x="30" y="48"/>
                        </a:cubicBezTo>
                        <a:cubicBezTo>
                          <a:pt x="25" y="48"/>
                          <a:pt x="19" y="47"/>
                          <a:pt x="14" y="47"/>
                        </a:cubicBezTo>
                        <a:cubicBezTo>
                          <a:pt x="16" y="48"/>
                          <a:pt x="18" y="48"/>
                          <a:pt x="20" y="48"/>
                        </a:cubicBezTo>
                        <a:cubicBezTo>
                          <a:pt x="23" y="50"/>
                          <a:pt x="25" y="52"/>
                          <a:pt x="28" y="54"/>
                        </a:cubicBezTo>
                        <a:cubicBezTo>
                          <a:pt x="29" y="55"/>
                          <a:pt x="29" y="57"/>
                          <a:pt x="31" y="58"/>
                        </a:cubicBezTo>
                        <a:cubicBezTo>
                          <a:pt x="32" y="55"/>
                          <a:pt x="34" y="52"/>
                          <a:pt x="37" y="50"/>
                        </a:cubicBezTo>
                        <a:cubicBezTo>
                          <a:pt x="41" y="46"/>
                          <a:pt x="41" y="46"/>
                          <a:pt x="47" y="49"/>
                        </a:cubicBezTo>
                        <a:cubicBezTo>
                          <a:pt x="48" y="47"/>
                          <a:pt x="48" y="45"/>
                          <a:pt x="50" y="45"/>
                        </a:cubicBezTo>
                        <a:cubicBezTo>
                          <a:pt x="52" y="45"/>
                          <a:pt x="52" y="46"/>
                          <a:pt x="53" y="48"/>
                        </a:cubicBezTo>
                        <a:cubicBezTo>
                          <a:pt x="52" y="43"/>
                          <a:pt x="55" y="41"/>
                          <a:pt x="58" y="38"/>
                        </a:cubicBezTo>
                        <a:cubicBezTo>
                          <a:pt x="58" y="38"/>
                          <a:pt x="59" y="37"/>
                          <a:pt x="60" y="37"/>
                        </a:cubicBezTo>
                        <a:cubicBezTo>
                          <a:pt x="65" y="38"/>
                          <a:pt x="69" y="36"/>
                          <a:pt x="74" y="34"/>
                        </a:cubicBezTo>
                        <a:cubicBezTo>
                          <a:pt x="76" y="33"/>
                          <a:pt x="78" y="33"/>
                          <a:pt x="81" y="35"/>
                        </a:cubicBezTo>
                        <a:cubicBezTo>
                          <a:pt x="83" y="36"/>
                          <a:pt x="84" y="36"/>
                          <a:pt x="85" y="33"/>
                        </a:cubicBezTo>
                        <a:cubicBezTo>
                          <a:pt x="85" y="33"/>
                          <a:pt x="85" y="33"/>
                          <a:pt x="85" y="32"/>
                        </a:cubicBezTo>
                        <a:cubicBezTo>
                          <a:pt x="87" y="30"/>
                          <a:pt x="84" y="26"/>
                          <a:pt x="89" y="25"/>
                        </a:cubicBezTo>
                        <a:cubicBezTo>
                          <a:pt x="90" y="29"/>
                          <a:pt x="94" y="28"/>
                          <a:pt x="95" y="31"/>
                        </a:cubicBezTo>
                        <a:cubicBezTo>
                          <a:pt x="95" y="32"/>
                          <a:pt x="96" y="32"/>
                          <a:pt x="96" y="32"/>
                        </a:cubicBezTo>
                        <a:cubicBezTo>
                          <a:pt x="94" y="31"/>
                          <a:pt x="93" y="28"/>
                          <a:pt x="91" y="28"/>
                        </a:cubicBezTo>
                        <a:cubicBezTo>
                          <a:pt x="90" y="27"/>
                          <a:pt x="89" y="26"/>
                          <a:pt x="91" y="24"/>
                        </a:cubicBezTo>
                        <a:cubicBezTo>
                          <a:pt x="93" y="22"/>
                          <a:pt x="95" y="20"/>
                          <a:pt x="98" y="20"/>
                        </a:cubicBezTo>
                        <a:cubicBezTo>
                          <a:pt x="98" y="19"/>
                          <a:pt x="98" y="19"/>
                          <a:pt x="99" y="19"/>
                        </a:cubicBezTo>
                        <a:cubicBezTo>
                          <a:pt x="100" y="19"/>
                          <a:pt x="101" y="17"/>
                          <a:pt x="103" y="18"/>
                        </a:cubicBezTo>
                        <a:cubicBezTo>
                          <a:pt x="106" y="19"/>
                          <a:pt x="106" y="22"/>
                          <a:pt x="105" y="24"/>
                        </a:cubicBezTo>
                        <a:cubicBezTo>
                          <a:pt x="104" y="29"/>
                          <a:pt x="102" y="34"/>
                          <a:pt x="101" y="38"/>
                        </a:cubicBezTo>
                        <a:cubicBezTo>
                          <a:pt x="100" y="41"/>
                          <a:pt x="100" y="42"/>
                          <a:pt x="103" y="42"/>
                        </a:cubicBezTo>
                        <a:cubicBezTo>
                          <a:pt x="106" y="42"/>
                          <a:pt x="110" y="42"/>
                          <a:pt x="113" y="42"/>
                        </a:cubicBezTo>
                        <a:cubicBezTo>
                          <a:pt x="115" y="43"/>
                          <a:pt x="117" y="43"/>
                          <a:pt x="118" y="45"/>
                        </a:cubicBezTo>
                        <a:cubicBezTo>
                          <a:pt x="120" y="48"/>
                          <a:pt x="124" y="48"/>
                          <a:pt x="127" y="49"/>
                        </a:cubicBezTo>
                        <a:cubicBezTo>
                          <a:pt x="129" y="50"/>
                          <a:pt x="132" y="50"/>
                          <a:pt x="134" y="52"/>
                        </a:cubicBezTo>
                        <a:cubicBezTo>
                          <a:pt x="139" y="56"/>
                          <a:pt x="139" y="59"/>
                          <a:pt x="137" y="64"/>
                        </a:cubicBezTo>
                        <a:cubicBezTo>
                          <a:pt x="136" y="66"/>
                          <a:pt x="136" y="68"/>
                          <a:pt x="134" y="70"/>
                        </a:cubicBezTo>
                        <a:cubicBezTo>
                          <a:pt x="131" y="71"/>
                          <a:pt x="127" y="70"/>
                          <a:pt x="123" y="71"/>
                        </a:cubicBezTo>
                        <a:cubicBezTo>
                          <a:pt x="114" y="73"/>
                          <a:pt x="107" y="76"/>
                          <a:pt x="98" y="74"/>
                        </a:cubicBezTo>
                        <a:cubicBezTo>
                          <a:pt x="96" y="74"/>
                          <a:pt x="94" y="73"/>
                          <a:pt x="92" y="73"/>
                        </a:cubicBezTo>
                        <a:cubicBezTo>
                          <a:pt x="85" y="73"/>
                          <a:pt x="85" y="73"/>
                          <a:pt x="85" y="66"/>
                        </a:cubicBezTo>
                        <a:cubicBezTo>
                          <a:pt x="85" y="64"/>
                          <a:pt x="85" y="63"/>
                          <a:pt x="82" y="62"/>
                        </a:cubicBezTo>
                        <a:cubicBezTo>
                          <a:pt x="74" y="59"/>
                          <a:pt x="66" y="63"/>
                          <a:pt x="59" y="65"/>
                        </a:cubicBezTo>
                        <a:cubicBezTo>
                          <a:pt x="54" y="67"/>
                          <a:pt x="53" y="75"/>
                          <a:pt x="56" y="82"/>
                        </a:cubicBezTo>
                        <a:cubicBezTo>
                          <a:pt x="59" y="89"/>
                          <a:pt x="63" y="95"/>
                          <a:pt x="63" y="102"/>
                        </a:cubicBezTo>
                        <a:cubicBezTo>
                          <a:pt x="64" y="104"/>
                          <a:pt x="65" y="105"/>
                          <a:pt x="66" y="106"/>
                        </a:cubicBezTo>
                        <a:cubicBezTo>
                          <a:pt x="67" y="106"/>
                          <a:pt x="68" y="107"/>
                          <a:pt x="68" y="108"/>
                        </a:cubicBezTo>
                        <a:cubicBezTo>
                          <a:pt x="71" y="115"/>
                          <a:pt x="72" y="122"/>
                          <a:pt x="75" y="128"/>
                        </a:cubicBezTo>
                        <a:cubicBezTo>
                          <a:pt x="76" y="131"/>
                          <a:pt x="76" y="134"/>
                          <a:pt x="77" y="137"/>
                        </a:cubicBezTo>
                        <a:cubicBezTo>
                          <a:pt x="76" y="141"/>
                          <a:pt x="75" y="146"/>
                          <a:pt x="74" y="150"/>
                        </a:cubicBezTo>
                        <a:cubicBezTo>
                          <a:pt x="72" y="161"/>
                          <a:pt x="66" y="168"/>
                          <a:pt x="57" y="173"/>
                        </a:cubicBezTo>
                        <a:cubicBezTo>
                          <a:pt x="54" y="174"/>
                          <a:pt x="51" y="174"/>
                          <a:pt x="47" y="174"/>
                        </a:cubicBezTo>
                        <a:cubicBezTo>
                          <a:pt x="43" y="175"/>
                          <a:pt x="38" y="173"/>
                          <a:pt x="33" y="175"/>
                        </a:cubicBezTo>
                        <a:cubicBezTo>
                          <a:pt x="31" y="175"/>
                          <a:pt x="30" y="174"/>
                          <a:pt x="30" y="173"/>
                        </a:cubicBezTo>
                        <a:cubicBezTo>
                          <a:pt x="34" y="167"/>
                          <a:pt x="39" y="170"/>
                          <a:pt x="43" y="171"/>
                        </a:cubicBezTo>
                        <a:cubicBezTo>
                          <a:pt x="35" y="166"/>
                          <a:pt x="36" y="158"/>
                          <a:pt x="34" y="151"/>
                        </a:cubicBezTo>
                        <a:cubicBezTo>
                          <a:pt x="33" y="156"/>
                          <a:pt x="29" y="155"/>
                          <a:pt x="26" y="156"/>
                        </a:cubicBezTo>
                        <a:cubicBezTo>
                          <a:pt x="24" y="154"/>
                          <a:pt x="25" y="151"/>
                          <a:pt x="26" y="150"/>
                        </a:cubicBezTo>
                        <a:cubicBezTo>
                          <a:pt x="30" y="144"/>
                          <a:pt x="33" y="139"/>
                          <a:pt x="37" y="134"/>
                        </a:cubicBezTo>
                        <a:cubicBezTo>
                          <a:pt x="40" y="133"/>
                          <a:pt x="41" y="131"/>
                          <a:pt x="43" y="129"/>
                        </a:cubicBezTo>
                        <a:cubicBezTo>
                          <a:pt x="39" y="124"/>
                          <a:pt x="33" y="127"/>
                          <a:pt x="28" y="125"/>
                        </a:cubicBezTo>
                        <a:cubicBezTo>
                          <a:pt x="22" y="124"/>
                          <a:pt x="20" y="122"/>
                          <a:pt x="19" y="116"/>
                        </a:cubicBezTo>
                        <a:cubicBezTo>
                          <a:pt x="19" y="115"/>
                          <a:pt x="19" y="113"/>
                          <a:pt x="17" y="113"/>
                        </a:cubicBezTo>
                        <a:cubicBezTo>
                          <a:pt x="16" y="108"/>
                          <a:pt x="17" y="103"/>
                          <a:pt x="17" y="100"/>
                        </a:cubicBezTo>
                        <a:cubicBezTo>
                          <a:pt x="15" y="104"/>
                          <a:pt x="15" y="110"/>
                          <a:pt x="10" y="113"/>
                        </a:cubicBezTo>
                        <a:cubicBezTo>
                          <a:pt x="9" y="113"/>
                          <a:pt x="8" y="112"/>
                          <a:pt x="8" y="111"/>
                        </a:cubicBezTo>
                        <a:cubicBezTo>
                          <a:pt x="8" y="109"/>
                          <a:pt x="7" y="107"/>
                          <a:pt x="9" y="106"/>
                        </a:cubicBezTo>
                        <a:cubicBezTo>
                          <a:pt x="13" y="102"/>
                          <a:pt x="13" y="98"/>
                          <a:pt x="13" y="94"/>
                        </a:cubicBezTo>
                        <a:cubicBezTo>
                          <a:pt x="12" y="91"/>
                          <a:pt x="13" y="90"/>
                          <a:pt x="15" y="89"/>
                        </a:cubicBezTo>
                        <a:cubicBezTo>
                          <a:pt x="18" y="87"/>
                          <a:pt x="19" y="82"/>
                          <a:pt x="24" y="83"/>
                        </a:cubicBezTo>
                        <a:cubicBezTo>
                          <a:pt x="25" y="83"/>
                          <a:pt x="26" y="85"/>
                          <a:pt x="26" y="86"/>
                        </a:cubicBezTo>
                        <a:cubicBezTo>
                          <a:pt x="28" y="82"/>
                          <a:pt x="28" y="82"/>
                          <a:pt x="23" y="80"/>
                        </a:cubicBezTo>
                        <a:cubicBezTo>
                          <a:pt x="20" y="85"/>
                          <a:pt x="16" y="86"/>
                          <a:pt x="10" y="83"/>
                        </a:cubicBezTo>
                        <a:cubicBezTo>
                          <a:pt x="8" y="82"/>
                          <a:pt x="7" y="80"/>
                          <a:pt x="5" y="79"/>
                        </a:cubicBezTo>
                        <a:cubicBezTo>
                          <a:pt x="3" y="79"/>
                          <a:pt x="4" y="76"/>
                          <a:pt x="5" y="75"/>
                        </a:cubicBezTo>
                        <a:cubicBezTo>
                          <a:pt x="6" y="73"/>
                          <a:pt x="7" y="71"/>
                          <a:pt x="8" y="68"/>
                        </a:cubicBezTo>
                        <a:cubicBezTo>
                          <a:pt x="8" y="68"/>
                          <a:pt x="8" y="67"/>
                          <a:pt x="8" y="67"/>
                        </a:cubicBezTo>
                        <a:cubicBezTo>
                          <a:pt x="8" y="64"/>
                          <a:pt x="6" y="64"/>
                          <a:pt x="5" y="63"/>
                        </a:cubicBezTo>
                        <a:cubicBezTo>
                          <a:pt x="3" y="62"/>
                          <a:pt x="1" y="61"/>
                          <a:pt x="1" y="59"/>
                        </a:cubicBezTo>
                        <a:cubicBezTo>
                          <a:pt x="0" y="57"/>
                          <a:pt x="0" y="56"/>
                          <a:pt x="2" y="55"/>
                        </a:cubicBezTo>
                        <a:cubicBezTo>
                          <a:pt x="4" y="54"/>
                          <a:pt x="4" y="56"/>
                          <a:pt x="5" y="57"/>
                        </a:cubicBezTo>
                        <a:cubicBezTo>
                          <a:pt x="5" y="58"/>
                          <a:pt x="5" y="58"/>
                          <a:pt x="6" y="59"/>
                        </a:cubicBezTo>
                        <a:cubicBezTo>
                          <a:pt x="4" y="53"/>
                          <a:pt x="6" y="49"/>
                          <a:pt x="8" y="45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3" name="Freeform 302"/>
                  <p:cNvSpPr/>
                  <p:nvPr/>
                </p:nvSpPr>
                <p:spPr bwMode="auto">
                  <a:xfrm>
                    <a:off x="4622" y="1501"/>
                    <a:ext cx="373" cy="475"/>
                  </a:xfrm>
                  <a:custGeom>
                    <a:avLst/>
                    <a:gdLst>
                      <a:gd name="T0" fmla="*/ 157 w 157"/>
                      <a:gd name="T1" fmla="*/ 21 h 200"/>
                      <a:gd name="T2" fmla="*/ 143 w 157"/>
                      <a:gd name="T3" fmla="*/ 34 h 200"/>
                      <a:gd name="T4" fmla="*/ 153 w 157"/>
                      <a:gd name="T5" fmla="*/ 52 h 200"/>
                      <a:gd name="T6" fmla="*/ 148 w 157"/>
                      <a:gd name="T7" fmla="*/ 51 h 200"/>
                      <a:gd name="T8" fmla="*/ 105 w 157"/>
                      <a:gd name="T9" fmla="*/ 51 h 200"/>
                      <a:gd name="T10" fmla="*/ 89 w 157"/>
                      <a:gd name="T11" fmla="*/ 61 h 200"/>
                      <a:gd name="T12" fmla="*/ 77 w 157"/>
                      <a:gd name="T13" fmla="*/ 86 h 200"/>
                      <a:gd name="T14" fmla="*/ 95 w 157"/>
                      <a:gd name="T15" fmla="*/ 115 h 200"/>
                      <a:gd name="T16" fmla="*/ 104 w 157"/>
                      <a:gd name="T17" fmla="*/ 133 h 200"/>
                      <a:gd name="T18" fmla="*/ 99 w 157"/>
                      <a:gd name="T19" fmla="*/ 145 h 200"/>
                      <a:gd name="T20" fmla="*/ 82 w 157"/>
                      <a:gd name="T21" fmla="*/ 139 h 200"/>
                      <a:gd name="T22" fmla="*/ 69 w 157"/>
                      <a:gd name="T23" fmla="*/ 135 h 200"/>
                      <a:gd name="T24" fmla="*/ 56 w 157"/>
                      <a:gd name="T25" fmla="*/ 134 h 200"/>
                      <a:gd name="T26" fmla="*/ 28 w 157"/>
                      <a:gd name="T27" fmla="*/ 157 h 200"/>
                      <a:gd name="T28" fmla="*/ 43 w 157"/>
                      <a:gd name="T29" fmla="*/ 176 h 200"/>
                      <a:gd name="T30" fmla="*/ 52 w 157"/>
                      <a:gd name="T31" fmla="*/ 181 h 200"/>
                      <a:gd name="T32" fmla="*/ 43 w 157"/>
                      <a:gd name="T33" fmla="*/ 190 h 200"/>
                      <a:gd name="T34" fmla="*/ 37 w 157"/>
                      <a:gd name="T35" fmla="*/ 198 h 200"/>
                      <a:gd name="T36" fmla="*/ 28 w 157"/>
                      <a:gd name="T37" fmla="*/ 197 h 200"/>
                      <a:gd name="T38" fmla="*/ 30 w 157"/>
                      <a:gd name="T39" fmla="*/ 189 h 200"/>
                      <a:gd name="T40" fmla="*/ 9 w 157"/>
                      <a:gd name="T41" fmla="*/ 165 h 200"/>
                      <a:gd name="T42" fmla="*/ 1 w 157"/>
                      <a:gd name="T43" fmla="*/ 160 h 200"/>
                      <a:gd name="T44" fmla="*/ 5 w 157"/>
                      <a:gd name="T45" fmla="*/ 156 h 200"/>
                      <a:gd name="T46" fmla="*/ 6 w 157"/>
                      <a:gd name="T47" fmla="*/ 153 h 200"/>
                      <a:gd name="T48" fmla="*/ 11 w 157"/>
                      <a:gd name="T49" fmla="*/ 148 h 200"/>
                      <a:gd name="T50" fmla="*/ 22 w 157"/>
                      <a:gd name="T51" fmla="*/ 145 h 200"/>
                      <a:gd name="T52" fmla="*/ 9 w 157"/>
                      <a:gd name="T53" fmla="*/ 142 h 200"/>
                      <a:gd name="T54" fmla="*/ 7 w 157"/>
                      <a:gd name="T55" fmla="*/ 136 h 200"/>
                      <a:gd name="T56" fmla="*/ 20 w 157"/>
                      <a:gd name="T57" fmla="*/ 104 h 200"/>
                      <a:gd name="T58" fmla="*/ 32 w 157"/>
                      <a:gd name="T59" fmla="*/ 111 h 200"/>
                      <a:gd name="T60" fmla="*/ 54 w 157"/>
                      <a:gd name="T61" fmla="*/ 116 h 200"/>
                      <a:gd name="T62" fmla="*/ 61 w 157"/>
                      <a:gd name="T63" fmla="*/ 93 h 200"/>
                      <a:gd name="T64" fmla="*/ 59 w 157"/>
                      <a:gd name="T65" fmla="*/ 73 h 200"/>
                      <a:gd name="T66" fmla="*/ 33 w 157"/>
                      <a:gd name="T67" fmla="*/ 63 h 200"/>
                      <a:gd name="T68" fmla="*/ 23 w 157"/>
                      <a:gd name="T69" fmla="*/ 66 h 200"/>
                      <a:gd name="T70" fmla="*/ 15 w 157"/>
                      <a:gd name="T71" fmla="*/ 86 h 200"/>
                      <a:gd name="T72" fmla="*/ 12 w 157"/>
                      <a:gd name="T73" fmla="*/ 93 h 200"/>
                      <a:gd name="T74" fmla="*/ 8 w 157"/>
                      <a:gd name="T75" fmla="*/ 88 h 200"/>
                      <a:gd name="T76" fmla="*/ 6 w 157"/>
                      <a:gd name="T77" fmla="*/ 76 h 200"/>
                      <a:gd name="T78" fmla="*/ 3 w 157"/>
                      <a:gd name="T79" fmla="*/ 57 h 200"/>
                      <a:gd name="T80" fmla="*/ 9 w 157"/>
                      <a:gd name="T81" fmla="*/ 53 h 200"/>
                      <a:gd name="T82" fmla="*/ 23 w 157"/>
                      <a:gd name="T83" fmla="*/ 49 h 200"/>
                      <a:gd name="T84" fmla="*/ 74 w 157"/>
                      <a:gd name="T85" fmla="*/ 46 h 200"/>
                      <a:gd name="T86" fmla="*/ 86 w 157"/>
                      <a:gd name="T87" fmla="*/ 39 h 200"/>
                      <a:gd name="T88" fmla="*/ 88 w 157"/>
                      <a:gd name="T89" fmla="*/ 35 h 200"/>
                      <a:gd name="T90" fmla="*/ 95 w 157"/>
                      <a:gd name="T91" fmla="*/ 24 h 200"/>
                      <a:gd name="T92" fmla="*/ 133 w 157"/>
                      <a:gd name="T93" fmla="*/ 10 h 200"/>
                      <a:gd name="T94" fmla="*/ 135 w 157"/>
                      <a:gd name="T95" fmla="*/ 0 h 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57" h="200">
                        <a:moveTo>
                          <a:pt x="135" y="0"/>
                        </a:moveTo>
                        <a:cubicBezTo>
                          <a:pt x="142" y="7"/>
                          <a:pt x="151" y="13"/>
                          <a:pt x="157" y="21"/>
                        </a:cubicBezTo>
                        <a:cubicBezTo>
                          <a:pt x="155" y="23"/>
                          <a:pt x="153" y="22"/>
                          <a:pt x="151" y="22"/>
                        </a:cubicBezTo>
                        <a:cubicBezTo>
                          <a:pt x="145" y="23"/>
                          <a:pt x="142" y="29"/>
                          <a:pt x="143" y="34"/>
                        </a:cubicBezTo>
                        <a:cubicBezTo>
                          <a:pt x="144" y="41"/>
                          <a:pt x="147" y="46"/>
                          <a:pt x="152" y="50"/>
                        </a:cubicBezTo>
                        <a:cubicBezTo>
                          <a:pt x="153" y="51"/>
                          <a:pt x="153" y="51"/>
                          <a:pt x="153" y="52"/>
                        </a:cubicBezTo>
                        <a:cubicBezTo>
                          <a:pt x="153" y="53"/>
                          <a:pt x="153" y="53"/>
                          <a:pt x="152" y="53"/>
                        </a:cubicBezTo>
                        <a:cubicBezTo>
                          <a:pt x="150" y="53"/>
                          <a:pt x="149" y="52"/>
                          <a:pt x="148" y="51"/>
                        </a:cubicBezTo>
                        <a:cubicBezTo>
                          <a:pt x="137" y="42"/>
                          <a:pt x="125" y="43"/>
                          <a:pt x="113" y="47"/>
                        </a:cubicBezTo>
                        <a:cubicBezTo>
                          <a:pt x="110" y="48"/>
                          <a:pt x="107" y="50"/>
                          <a:pt x="105" y="51"/>
                        </a:cubicBezTo>
                        <a:cubicBezTo>
                          <a:pt x="102" y="53"/>
                          <a:pt x="98" y="54"/>
                          <a:pt x="96" y="57"/>
                        </a:cubicBezTo>
                        <a:cubicBezTo>
                          <a:pt x="93" y="58"/>
                          <a:pt x="91" y="60"/>
                          <a:pt x="89" y="61"/>
                        </a:cubicBezTo>
                        <a:cubicBezTo>
                          <a:pt x="85" y="65"/>
                          <a:pt x="83" y="70"/>
                          <a:pt x="80" y="75"/>
                        </a:cubicBezTo>
                        <a:cubicBezTo>
                          <a:pt x="78" y="78"/>
                          <a:pt x="77" y="82"/>
                          <a:pt x="77" y="86"/>
                        </a:cubicBezTo>
                        <a:cubicBezTo>
                          <a:pt x="79" y="94"/>
                          <a:pt x="80" y="102"/>
                          <a:pt x="86" y="109"/>
                        </a:cubicBezTo>
                        <a:cubicBezTo>
                          <a:pt x="88" y="112"/>
                          <a:pt x="92" y="112"/>
                          <a:pt x="95" y="115"/>
                        </a:cubicBezTo>
                        <a:cubicBezTo>
                          <a:pt x="97" y="119"/>
                          <a:pt x="99" y="122"/>
                          <a:pt x="101" y="126"/>
                        </a:cubicBezTo>
                        <a:cubicBezTo>
                          <a:pt x="102" y="128"/>
                          <a:pt x="103" y="131"/>
                          <a:pt x="104" y="133"/>
                        </a:cubicBezTo>
                        <a:cubicBezTo>
                          <a:pt x="106" y="136"/>
                          <a:pt x="107" y="139"/>
                          <a:pt x="105" y="142"/>
                        </a:cubicBezTo>
                        <a:cubicBezTo>
                          <a:pt x="103" y="144"/>
                          <a:pt x="102" y="145"/>
                          <a:pt x="99" y="145"/>
                        </a:cubicBezTo>
                        <a:cubicBezTo>
                          <a:pt x="97" y="144"/>
                          <a:pt x="96" y="143"/>
                          <a:pt x="94" y="142"/>
                        </a:cubicBezTo>
                        <a:cubicBezTo>
                          <a:pt x="90" y="139"/>
                          <a:pt x="86" y="139"/>
                          <a:pt x="82" y="139"/>
                        </a:cubicBezTo>
                        <a:cubicBezTo>
                          <a:pt x="78" y="139"/>
                          <a:pt x="75" y="139"/>
                          <a:pt x="72" y="137"/>
                        </a:cubicBezTo>
                        <a:cubicBezTo>
                          <a:pt x="71" y="137"/>
                          <a:pt x="70" y="136"/>
                          <a:pt x="69" y="135"/>
                        </a:cubicBezTo>
                        <a:cubicBezTo>
                          <a:pt x="67" y="132"/>
                          <a:pt x="64" y="133"/>
                          <a:pt x="62" y="133"/>
                        </a:cubicBezTo>
                        <a:cubicBezTo>
                          <a:pt x="60" y="134"/>
                          <a:pt x="58" y="134"/>
                          <a:pt x="56" y="134"/>
                        </a:cubicBezTo>
                        <a:cubicBezTo>
                          <a:pt x="44" y="132"/>
                          <a:pt x="36" y="138"/>
                          <a:pt x="30" y="147"/>
                        </a:cubicBezTo>
                        <a:cubicBezTo>
                          <a:pt x="27" y="150"/>
                          <a:pt x="26" y="153"/>
                          <a:pt x="28" y="157"/>
                        </a:cubicBezTo>
                        <a:cubicBezTo>
                          <a:pt x="29" y="159"/>
                          <a:pt x="29" y="162"/>
                          <a:pt x="31" y="164"/>
                        </a:cubicBezTo>
                        <a:cubicBezTo>
                          <a:pt x="33" y="170"/>
                          <a:pt x="35" y="175"/>
                          <a:pt x="43" y="176"/>
                        </a:cubicBezTo>
                        <a:cubicBezTo>
                          <a:pt x="44" y="176"/>
                          <a:pt x="46" y="177"/>
                          <a:pt x="47" y="178"/>
                        </a:cubicBezTo>
                        <a:cubicBezTo>
                          <a:pt x="48" y="180"/>
                          <a:pt x="50" y="180"/>
                          <a:pt x="52" y="181"/>
                        </a:cubicBezTo>
                        <a:cubicBezTo>
                          <a:pt x="54" y="182"/>
                          <a:pt x="56" y="183"/>
                          <a:pt x="56" y="186"/>
                        </a:cubicBezTo>
                        <a:cubicBezTo>
                          <a:pt x="52" y="189"/>
                          <a:pt x="48" y="190"/>
                          <a:pt x="43" y="190"/>
                        </a:cubicBezTo>
                        <a:cubicBezTo>
                          <a:pt x="39" y="190"/>
                          <a:pt x="39" y="192"/>
                          <a:pt x="39" y="195"/>
                        </a:cubicBezTo>
                        <a:cubicBezTo>
                          <a:pt x="39" y="197"/>
                          <a:pt x="38" y="198"/>
                          <a:pt x="37" y="198"/>
                        </a:cubicBezTo>
                        <a:cubicBezTo>
                          <a:pt x="35" y="199"/>
                          <a:pt x="33" y="200"/>
                          <a:pt x="31" y="199"/>
                        </a:cubicBezTo>
                        <a:cubicBezTo>
                          <a:pt x="29" y="199"/>
                          <a:pt x="28" y="199"/>
                          <a:pt x="28" y="197"/>
                        </a:cubicBezTo>
                        <a:cubicBezTo>
                          <a:pt x="27" y="196"/>
                          <a:pt x="28" y="195"/>
                          <a:pt x="29" y="195"/>
                        </a:cubicBezTo>
                        <a:cubicBezTo>
                          <a:pt x="32" y="193"/>
                          <a:pt x="30" y="191"/>
                          <a:pt x="30" y="189"/>
                        </a:cubicBezTo>
                        <a:cubicBezTo>
                          <a:pt x="33" y="183"/>
                          <a:pt x="30" y="179"/>
                          <a:pt x="26" y="174"/>
                        </a:cubicBezTo>
                        <a:cubicBezTo>
                          <a:pt x="21" y="169"/>
                          <a:pt x="16" y="166"/>
                          <a:pt x="9" y="165"/>
                        </a:cubicBezTo>
                        <a:cubicBezTo>
                          <a:pt x="7" y="165"/>
                          <a:pt x="5" y="166"/>
                          <a:pt x="4" y="165"/>
                        </a:cubicBezTo>
                        <a:cubicBezTo>
                          <a:pt x="3" y="163"/>
                          <a:pt x="1" y="162"/>
                          <a:pt x="1" y="160"/>
                        </a:cubicBezTo>
                        <a:cubicBezTo>
                          <a:pt x="1" y="158"/>
                          <a:pt x="0" y="157"/>
                          <a:pt x="1" y="156"/>
                        </a:cubicBezTo>
                        <a:cubicBezTo>
                          <a:pt x="3" y="155"/>
                          <a:pt x="4" y="156"/>
                          <a:pt x="5" y="156"/>
                        </a:cubicBezTo>
                        <a:cubicBezTo>
                          <a:pt x="7" y="157"/>
                          <a:pt x="8" y="158"/>
                          <a:pt x="9" y="160"/>
                        </a:cubicBezTo>
                        <a:cubicBezTo>
                          <a:pt x="9" y="157"/>
                          <a:pt x="7" y="155"/>
                          <a:pt x="6" y="153"/>
                        </a:cubicBezTo>
                        <a:cubicBezTo>
                          <a:pt x="6" y="151"/>
                          <a:pt x="5" y="150"/>
                          <a:pt x="7" y="149"/>
                        </a:cubicBezTo>
                        <a:cubicBezTo>
                          <a:pt x="8" y="148"/>
                          <a:pt x="10" y="147"/>
                          <a:pt x="11" y="148"/>
                        </a:cubicBezTo>
                        <a:cubicBezTo>
                          <a:pt x="14" y="153"/>
                          <a:pt x="17" y="149"/>
                          <a:pt x="20" y="147"/>
                        </a:cubicBezTo>
                        <a:cubicBezTo>
                          <a:pt x="20" y="147"/>
                          <a:pt x="21" y="146"/>
                          <a:pt x="22" y="145"/>
                        </a:cubicBezTo>
                        <a:cubicBezTo>
                          <a:pt x="19" y="146"/>
                          <a:pt x="17" y="145"/>
                          <a:pt x="16" y="143"/>
                        </a:cubicBezTo>
                        <a:cubicBezTo>
                          <a:pt x="14" y="142"/>
                          <a:pt x="12" y="140"/>
                          <a:pt x="9" y="142"/>
                        </a:cubicBezTo>
                        <a:cubicBezTo>
                          <a:pt x="8" y="143"/>
                          <a:pt x="7" y="142"/>
                          <a:pt x="5" y="141"/>
                        </a:cubicBezTo>
                        <a:cubicBezTo>
                          <a:pt x="4" y="139"/>
                          <a:pt x="7" y="138"/>
                          <a:pt x="7" y="136"/>
                        </a:cubicBezTo>
                        <a:cubicBezTo>
                          <a:pt x="12" y="129"/>
                          <a:pt x="16" y="121"/>
                          <a:pt x="19" y="113"/>
                        </a:cubicBezTo>
                        <a:cubicBezTo>
                          <a:pt x="20" y="110"/>
                          <a:pt x="20" y="107"/>
                          <a:pt x="20" y="104"/>
                        </a:cubicBezTo>
                        <a:cubicBezTo>
                          <a:pt x="21" y="103"/>
                          <a:pt x="23" y="103"/>
                          <a:pt x="24" y="104"/>
                        </a:cubicBezTo>
                        <a:cubicBezTo>
                          <a:pt x="26" y="107"/>
                          <a:pt x="30" y="108"/>
                          <a:pt x="32" y="111"/>
                        </a:cubicBezTo>
                        <a:cubicBezTo>
                          <a:pt x="33" y="113"/>
                          <a:pt x="34" y="113"/>
                          <a:pt x="35" y="113"/>
                        </a:cubicBezTo>
                        <a:cubicBezTo>
                          <a:pt x="41" y="115"/>
                          <a:pt x="48" y="116"/>
                          <a:pt x="54" y="116"/>
                        </a:cubicBezTo>
                        <a:cubicBezTo>
                          <a:pt x="61" y="116"/>
                          <a:pt x="63" y="114"/>
                          <a:pt x="64" y="107"/>
                        </a:cubicBezTo>
                        <a:cubicBezTo>
                          <a:pt x="65" y="102"/>
                          <a:pt x="64" y="97"/>
                          <a:pt x="61" y="93"/>
                        </a:cubicBezTo>
                        <a:cubicBezTo>
                          <a:pt x="60" y="92"/>
                          <a:pt x="60" y="91"/>
                          <a:pt x="60" y="89"/>
                        </a:cubicBezTo>
                        <a:cubicBezTo>
                          <a:pt x="62" y="84"/>
                          <a:pt x="61" y="78"/>
                          <a:pt x="59" y="73"/>
                        </a:cubicBezTo>
                        <a:cubicBezTo>
                          <a:pt x="59" y="71"/>
                          <a:pt x="58" y="69"/>
                          <a:pt x="57" y="68"/>
                        </a:cubicBezTo>
                        <a:cubicBezTo>
                          <a:pt x="50" y="62"/>
                          <a:pt x="42" y="61"/>
                          <a:pt x="33" y="63"/>
                        </a:cubicBezTo>
                        <a:cubicBezTo>
                          <a:pt x="31" y="63"/>
                          <a:pt x="29" y="63"/>
                          <a:pt x="27" y="64"/>
                        </a:cubicBezTo>
                        <a:cubicBezTo>
                          <a:pt x="26" y="64"/>
                          <a:pt x="24" y="64"/>
                          <a:pt x="23" y="66"/>
                        </a:cubicBezTo>
                        <a:cubicBezTo>
                          <a:pt x="23" y="66"/>
                          <a:pt x="22" y="67"/>
                          <a:pt x="22" y="68"/>
                        </a:cubicBezTo>
                        <a:cubicBezTo>
                          <a:pt x="17" y="73"/>
                          <a:pt x="19" y="80"/>
                          <a:pt x="15" y="86"/>
                        </a:cubicBezTo>
                        <a:cubicBezTo>
                          <a:pt x="15" y="86"/>
                          <a:pt x="15" y="87"/>
                          <a:pt x="15" y="87"/>
                        </a:cubicBezTo>
                        <a:cubicBezTo>
                          <a:pt x="14" y="89"/>
                          <a:pt x="14" y="92"/>
                          <a:pt x="12" y="93"/>
                        </a:cubicBezTo>
                        <a:cubicBezTo>
                          <a:pt x="10" y="93"/>
                          <a:pt x="9" y="91"/>
                          <a:pt x="8" y="89"/>
                        </a:cubicBezTo>
                        <a:cubicBezTo>
                          <a:pt x="8" y="89"/>
                          <a:pt x="8" y="88"/>
                          <a:pt x="8" y="88"/>
                        </a:cubicBezTo>
                        <a:cubicBezTo>
                          <a:pt x="9" y="84"/>
                          <a:pt x="9" y="80"/>
                          <a:pt x="6" y="77"/>
                        </a:cubicBezTo>
                        <a:cubicBezTo>
                          <a:pt x="6" y="77"/>
                          <a:pt x="6" y="76"/>
                          <a:pt x="6" y="76"/>
                        </a:cubicBezTo>
                        <a:cubicBezTo>
                          <a:pt x="5" y="72"/>
                          <a:pt x="4" y="69"/>
                          <a:pt x="3" y="66"/>
                        </a:cubicBezTo>
                        <a:cubicBezTo>
                          <a:pt x="3" y="63"/>
                          <a:pt x="2" y="60"/>
                          <a:pt x="3" y="57"/>
                        </a:cubicBezTo>
                        <a:cubicBezTo>
                          <a:pt x="3" y="56"/>
                          <a:pt x="3" y="56"/>
                          <a:pt x="3" y="56"/>
                        </a:cubicBezTo>
                        <a:cubicBezTo>
                          <a:pt x="5" y="53"/>
                          <a:pt x="7" y="53"/>
                          <a:pt x="9" y="53"/>
                        </a:cubicBezTo>
                        <a:cubicBezTo>
                          <a:pt x="11" y="52"/>
                          <a:pt x="13" y="51"/>
                          <a:pt x="15" y="50"/>
                        </a:cubicBezTo>
                        <a:cubicBezTo>
                          <a:pt x="18" y="50"/>
                          <a:pt x="20" y="49"/>
                          <a:pt x="23" y="49"/>
                        </a:cubicBezTo>
                        <a:cubicBezTo>
                          <a:pt x="34" y="50"/>
                          <a:pt x="45" y="53"/>
                          <a:pt x="56" y="52"/>
                        </a:cubicBezTo>
                        <a:cubicBezTo>
                          <a:pt x="62" y="51"/>
                          <a:pt x="68" y="49"/>
                          <a:pt x="74" y="46"/>
                        </a:cubicBezTo>
                        <a:cubicBezTo>
                          <a:pt x="75" y="46"/>
                          <a:pt x="75" y="46"/>
                          <a:pt x="76" y="46"/>
                        </a:cubicBezTo>
                        <a:cubicBezTo>
                          <a:pt x="79" y="44"/>
                          <a:pt x="83" y="43"/>
                          <a:pt x="86" y="39"/>
                        </a:cubicBezTo>
                        <a:cubicBezTo>
                          <a:pt x="86" y="39"/>
                          <a:pt x="87" y="39"/>
                          <a:pt x="87" y="39"/>
                        </a:cubicBezTo>
                        <a:cubicBezTo>
                          <a:pt x="88" y="38"/>
                          <a:pt x="88" y="36"/>
                          <a:pt x="88" y="35"/>
                        </a:cubicBezTo>
                        <a:cubicBezTo>
                          <a:pt x="89" y="32"/>
                          <a:pt x="90" y="29"/>
                          <a:pt x="91" y="25"/>
                        </a:cubicBezTo>
                        <a:cubicBezTo>
                          <a:pt x="92" y="24"/>
                          <a:pt x="93" y="23"/>
                          <a:pt x="95" y="24"/>
                        </a:cubicBezTo>
                        <a:cubicBezTo>
                          <a:pt x="103" y="28"/>
                          <a:pt x="112" y="27"/>
                          <a:pt x="121" y="26"/>
                        </a:cubicBezTo>
                        <a:cubicBezTo>
                          <a:pt x="128" y="25"/>
                          <a:pt x="132" y="18"/>
                          <a:pt x="133" y="10"/>
                        </a:cubicBezTo>
                        <a:cubicBezTo>
                          <a:pt x="134" y="7"/>
                          <a:pt x="133" y="3"/>
                          <a:pt x="134" y="0"/>
                        </a:cubicBezTo>
                        <a:cubicBezTo>
                          <a:pt x="134" y="0"/>
                          <a:pt x="134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4" name="Freeform 303"/>
                  <p:cNvSpPr/>
                  <p:nvPr/>
                </p:nvSpPr>
                <p:spPr bwMode="auto">
                  <a:xfrm>
                    <a:off x="4496" y="1418"/>
                    <a:ext cx="216" cy="147"/>
                  </a:xfrm>
                  <a:custGeom>
                    <a:avLst/>
                    <a:gdLst>
                      <a:gd name="T0" fmla="*/ 91 w 91"/>
                      <a:gd name="T1" fmla="*/ 20 h 62"/>
                      <a:gd name="T2" fmla="*/ 87 w 91"/>
                      <a:gd name="T3" fmla="*/ 21 h 62"/>
                      <a:gd name="T4" fmla="*/ 86 w 91"/>
                      <a:gd name="T5" fmla="*/ 21 h 62"/>
                      <a:gd name="T6" fmla="*/ 86 w 91"/>
                      <a:gd name="T7" fmla="*/ 21 h 62"/>
                      <a:gd name="T8" fmla="*/ 87 w 91"/>
                      <a:gd name="T9" fmla="*/ 21 h 62"/>
                      <a:gd name="T10" fmla="*/ 87 w 91"/>
                      <a:gd name="T11" fmla="*/ 21 h 62"/>
                      <a:gd name="T12" fmla="*/ 84 w 91"/>
                      <a:gd name="T13" fmla="*/ 24 h 62"/>
                      <a:gd name="T14" fmla="*/ 81 w 91"/>
                      <a:gd name="T15" fmla="*/ 26 h 62"/>
                      <a:gd name="T16" fmla="*/ 78 w 91"/>
                      <a:gd name="T17" fmla="*/ 28 h 62"/>
                      <a:gd name="T18" fmla="*/ 87 w 91"/>
                      <a:gd name="T19" fmla="*/ 33 h 62"/>
                      <a:gd name="T20" fmla="*/ 76 w 91"/>
                      <a:gd name="T21" fmla="*/ 28 h 62"/>
                      <a:gd name="T22" fmla="*/ 75 w 91"/>
                      <a:gd name="T23" fmla="*/ 40 h 62"/>
                      <a:gd name="T24" fmla="*/ 70 w 91"/>
                      <a:gd name="T25" fmla="*/ 40 h 62"/>
                      <a:gd name="T26" fmla="*/ 69 w 91"/>
                      <a:gd name="T27" fmla="*/ 39 h 62"/>
                      <a:gd name="T28" fmla="*/ 62 w 91"/>
                      <a:gd name="T29" fmla="*/ 38 h 62"/>
                      <a:gd name="T30" fmla="*/ 54 w 91"/>
                      <a:gd name="T31" fmla="*/ 40 h 62"/>
                      <a:gd name="T32" fmla="*/ 53 w 91"/>
                      <a:gd name="T33" fmla="*/ 43 h 62"/>
                      <a:gd name="T34" fmla="*/ 47 w 91"/>
                      <a:gd name="T35" fmla="*/ 41 h 62"/>
                      <a:gd name="T36" fmla="*/ 42 w 91"/>
                      <a:gd name="T37" fmla="*/ 46 h 62"/>
                      <a:gd name="T38" fmla="*/ 41 w 91"/>
                      <a:gd name="T39" fmla="*/ 49 h 62"/>
                      <a:gd name="T40" fmla="*/ 42 w 91"/>
                      <a:gd name="T41" fmla="*/ 51 h 62"/>
                      <a:gd name="T42" fmla="*/ 39 w 91"/>
                      <a:gd name="T43" fmla="*/ 49 h 62"/>
                      <a:gd name="T44" fmla="*/ 38 w 91"/>
                      <a:gd name="T45" fmla="*/ 48 h 62"/>
                      <a:gd name="T46" fmla="*/ 36 w 91"/>
                      <a:gd name="T47" fmla="*/ 49 h 62"/>
                      <a:gd name="T48" fmla="*/ 34 w 91"/>
                      <a:gd name="T49" fmla="*/ 51 h 62"/>
                      <a:gd name="T50" fmla="*/ 25 w 91"/>
                      <a:gd name="T51" fmla="*/ 53 h 62"/>
                      <a:gd name="T52" fmla="*/ 20 w 91"/>
                      <a:gd name="T53" fmla="*/ 60 h 62"/>
                      <a:gd name="T54" fmla="*/ 17 w 91"/>
                      <a:gd name="T55" fmla="*/ 60 h 62"/>
                      <a:gd name="T56" fmla="*/ 15 w 91"/>
                      <a:gd name="T57" fmla="*/ 57 h 62"/>
                      <a:gd name="T58" fmla="*/ 22 w 91"/>
                      <a:gd name="T59" fmla="*/ 51 h 62"/>
                      <a:gd name="T60" fmla="*/ 8 w 91"/>
                      <a:gd name="T61" fmla="*/ 51 h 62"/>
                      <a:gd name="T62" fmla="*/ 0 w 91"/>
                      <a:gd name="T63" fmla="*/ 50 h 62"/>
                      <a:gd name="T64" fmla="*/ 11 w 91"/>
                      <a:gd name="T65" fmla="*/ 48 h 62"/>
                      <a:gd name="T66" fmla="*/ 28 w 91"/>
                      <a:gd name="T67" fmla="*/ 45 h 62"/>
                      <a:gd name="T68" fmla="*/ 18 w 91"/>
                      <a:gd name="T69" fmla="*/ 44 h 62"/>
                      <a:gd name="T70" fmla="*/ 23 w 91"/>
                      <a:gd name="T71" fmla="*/ 43 h 62"/>
                      <a:gd name="T72" fmla="*/ 32 w 91"/>
                      <a:gd name="T73" fmla="*/ 37 h 62"/>
                      <a:gd name="T74" fmla="*/ 32 w 91"/>
                      <a:gd name="T75" fmla="*/ 37 h 62"/>
                      <a:gd name="T76" fmla="*/ 34 w 91"/>
                      <a:gd name="T77" fmla="*/ 30 h 62"/>
                      <a:gd name="T78" fmla="*/ 39 w 91"/>
                      <a:gd name="T79" fmla="*/ 35 h 62"/>
                      <a:gd name="T80" fmla="*/ 34 w 91"/>
                      <a:gd name="T81" fmla="*/ 28 h 62"/>
                      <a:gd name="T82" fmla="*/ 43 w 91"/>
                      <a:gd name="T83" fmla="*/ 25 h 62"/>
                      <a:gd name="T84" fmla="*/ 46 w 91"/>
                      <a:gd name="T85" fmla="*/ 22 h 62"/>
                      <a:gd name="T86" fmla="*/ 45 w 91"/>
                      <a:gd name="T87" fmla="*/ 15 h 62"/>
                      <a:gd name="T88" fmla="*/ 53 w 91"/>
                      <a:gd name="T89" fmla="*/ 19 h 62"/>
                      <a:gd name="T90" fmla="*/ 55 w 91"/>
                      <a:gd name="T91" fmla="*/ 19 h 62"/>
                      <a:gd name="T92" fmla="*/ 65 w 91"/>
                      <a:gd name="T93" fmla="*/ 20 h 62"/>
                      <a:gd name="T94" fmla="*/ 65 w 91"/>
                      <a:gd name="T95" fmla="*/ 11 h 62"/>
                      <a:gd name="T96" fmla="*/ 68 w 91"/>
                      <a:gd name="T97" fmla="*/ 6 h 62"/>
                      <a:gd name="T98" fmla="*/ 62 w 91"/>
                      <a:gd name="T99" fmla="*/ 4 h 62"/>
                      <a:gd name="T100" fmla="*/ 55 w 91"/>
                      <a:gd name="T101" fmla="*/ 6 h 62"/>
                      <a:gd name="T102" fmla="*/ 54 w 91"/>
                      <a:gd name="T103" fmla="*/ 3 h 62"/>
                      <a:gd name="T104" fmla="*/ 62 w 91"/>
                      <a:gd name="T105" fmla="*/ 2 h 62"/>
                      <a:gd name="T106" fmla="*/ 65 w 91"/>
                      <a:gd name="T107" fmla="*/ 2 h 62"/>
                      <a:gd name="T108" fmla="*/ 79 w 91"/>
                      <a:gd name="T109" fmla="*/ 13 h 62"/>
                      <a:gd name="T110" fmla="*/ 83 w 91"/>
                      <a:gd name="T111" fmla="*/ 18 h 62"/>
                      <a:gd name="T112" fmla="*/ 85 w 91"/>
                      <a:gd name="T113" fmla="*/ 18 h 62"/>
                      <a:gd name="T114" fmla="*/ 91 w 91"/>
                      <a:gd name="T115" fmla="*/ 2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1" h="62">
                        <a:moveTo>
                          <a:pt x="91" y="20"/>
                        </a:moveTo>
                        <a:cubicBezTo>
                          <a:pt x="90" y="21"/>
                          <a:pt x="89" y="22"/>
                          <a:pt x="87" y="21"/>
                        </a:cubicBezTo>
                        <a:cubicBezTo>
                          <a:pt x="86" y="21"/>
                          <a:pt x="87" y="21"/>
                          <a:pt x="86" y="21"/>
                        </a:cubicBezTo>
                        <a:cubicBezTo>
                          <a:pt x="86" y="21"/>
                          <a:pt x="86" y="21"/>
                          <a:pt x="86" y="21"/>
                        </a:cubicBezTo>
                        <a:cubicBezTo>
                          <a:pt x="87" y="22"/>
                          <a:pt x="86" y="21"/>
                          <a:pt x="87" y="21"/>
                        </a:cubicBezTo>
                        <a:cubicBezTo>
                          <a:pt x="87" y="22"/>
                          <a:pt x="87" y="22"/>
                          <a:pt x="87" y="21"/>
                        </a:cubicBezTo>
                        <a:cubicBezTo>
                          <a:pt x="86" y="23"/>
                          <a:pt x="85" y="23"/>
                          <a:pt x="84" y="24"/>
                        </a:cubicBezTo>
                        <a:cubicBezTo>
                          <a:pt x="83" y="24"/>
                          <a:pt x="82" y="24"/>
                          <a:pt x="81" y="26"/>
                        </a:cubicBezTo>
                        <a:cubicBezTo>
                          <a:pt x="81" y="28"/>
                          <a:pt x="81" y="28"/>
                          <a:pt x="78" y="28"/>
                        </a:cubicBezTo>
                        <a:cubicBezTo>
                          <a:pt x="82" y="29"/>
                          <a:pt x="83" y="33"/>
                          <a:pt x="87" y="33"/>
                        </a:cubicBezTo>
                        <a:cubicBezTo>
                          <a:pt x="84" y="35"/>
                          <a:pt x="78" y="32"/>
                          <a:pt x="76" y="28"/>
                        </a:cubicBezTo>
                        <a:cubicBezTo>
                          <a:pt x="76" y="32"/>
                          <a:pt x="73" y="35"/>
                          <a:pt x="75" y="40"/>
                        </a:cubicBezTo>
                        <a:cubicBezTo>
                          <a:pt x="73" y="38"/>
                          <a:pt x="71" y="37"/>
                          <a:pt x="70" y="40"/>
                        </a:cubicBezTo>
                        <a:cubicBezTo>
                          <a:pt x="69" y="40"/>
                          <a:pt x="69" y="40"/>
                          <a:pt x="69" y="39"/>
                        </a:cubicBezTo>
                        <a:cubicBezTo>
                          <a:pt x="67" y="35"/>
                          <a:pt x="65" y="36"/>
                          <a:pt x="62" y="38"/>
                        </a:cubicBezTo>
                        <a:cubicBezTo>
                          <a:pt x="59" y="39"/>
                          <a:pt x="57" y="40"/>
                          <a:pt x="54" y="40"/>
                        </a:cubicBezTo>
                        <a:cubicBezTo>
                          <a:pt x="51" y="39"/>
                          <a:pt x="52" y="41"/>
                          <a:pt x="53" y="43"/>
                        </a:cubicBezTo>
                        <a:cubicBezTo>
                          <a:pt x="50" y="44"/>
                          <a:pt x="50" y="39"/>
                          <a:pt x="47" y="41"/>
                        </a:cubicBezTo>
                        <a:cubicBezTo>
                          <a:pt x="45" y="42"/>
                          <a:pt x="44" y="44"/>
                          <a:pt x="42" y="46"/>
                        </a:cubicBezTo>
                        <a:cubicBezTo>
                          <a:pt x="42" y="47"/>
                          <a:pt x="42" y="48"/>
                          <a:pt x="41" y="49"/>
                        </a:cubicBezTo>
                        <a:cubicBezTo>
                          <a:pt x="41" y="50"/>
                          <a:pt x="45" y="49"/>
                          <a:pt x="42" y="51"/>
                        </a:cubicBezTo>
                        <a:cubicBezTo>
                          <a:pt x="41" y="52"/>
                          <a:pt x="40" y="51"/>
                          <a:pt x="39" y="49"/>
                        </a:cubicBezTo>
                        <a:cubicBezTo>
                          <a:pt x="39" y="49"/>
                          <a:pt x="40" y="47"/>
                          <a:pt x="38" y="48"/>
                        </a:cubicBezTo>
                        <a:cubicBezTo>
                          <a:pt x="37" y="48"/>
                          <a:pt x="37" y="48"/>
                          <a:pt x="36" y="49"/>
                        </a:cubicBezTo>
                        <a:cubicBezTo>
                          <a:pt x="36" y="51"/>
                          <a:pt x="36" y="51"/>
                          <a:pt x="34" y="51"/>
                        </a:cubicBezTo>
                        <a:cubicBezTo>
                          <a:pt x="31" y="51"/>
                          <a:pt x="28" y="48"/>
                          <a:pt x="25" y="53"/>
                        </a:cubicBezTo>
                        <a:cubicBezTo>
                          <a:pt x="24" y="55"/>
                          <a:pt x="21" y="57"/>
                          <a:pt x="20" y="60"/>
                        </a:cubicBezTo>
                        <a:cubicBezTo>
                          <a:pt x="19" y="62"/>
                          <a:pt x="18" y="62"/>
                          <a:pt x="17" y="60"/>
                        </a:cubicBezTo>
                        <a:cubicBezTo>
                          <a:pt x="16" y="59"/>
                          <a:pt x="16" y="58"/>
                          <a:pt x="15" y="57"/>
                        </a:cubicBezTo>
                        <a:cubicBezTo>
                          <a:pt x="18" y="56"/>
                          <a:pt x="20" y="53"/>
                          <a:pt x="22" y="51"/>
                        </a:cubicBezTo>
                        <a:cubicBezTo>
                          <a:pt x="18" y="53"/>
                          <a:pt x="13" y="50"/>
                          <a:pt x="8" y="51"/>
                        </a:cubicBezTo>
                        <a:cubicBezTo>
                          <a:pt x="5" y="51"/>
                          <a:pt x="3" y="51"/>
                          <a:pt x="0" y="50"/>
                        </a:cubicBezTo>
                        <a:cubicBezTo>
                          <a:pt x="3" y="45"/>
                          <a:pt x="7" y="48"/>
                          <a:pt x="11" y="48"/>
                        </a:cubicBezTo>
                        <a:cubicBezTo>
                          <a:pt x="19" y="49"/>
                          <a:pt x="23" y="49"/>
                          <a:pt x="28" y="45"/>
                        </a:cubicBezTo>
                        <a:cubicBezTo>
                          <a:pt x="24" y="47"/>
                          <a:pt x="21" y="46"/>
                          <a:pt x="18" y="44"/>
                        </a:cubicBezTo>
                        <a:cubicBezTo>
                          <a:pt x="20" y="43"/>
                          <a:pt x="20" y="42"/>
                          <a:pt x="23" y="43"/>
                        </a:cubicBezTo>
                        <a:cubicBezTo>
                          <a:pt x="25" y="45"/>
                          <a:pt x="32" y="41"/>
                          <a:pt x="32" y="37"/>
                        </a:cubicBezTo>
                        <a:cubicBezTo>
                          <a:pt x="32" y="37"/>
                          <a:pt x="32" y="37"/>
                          <a:pt x="32" y="37"/>
                        </a:cubicBezTo>
                        <a:cubicBezTo>
                          <a:pt x="29" y="33"/>
                          <a:pt x="30" y="31"/>
                          <a:pt x="34" y="30"/>
                        </a:cubicBezTo>
                        <a:cubicBezTo>
                          <a:pt x="34" y="35"/>
                          <a:pt x="35" y="36"/>
                          <a:pt x="39" y="35"/>
                        </a:cubicBezTo>
                        <a:cubicBezTo>
                          <a:pt x="37" y="33"/>
                          <a:pt x="37" y="29"/>
                          <a:pt x="34" y="28"/>
                        </a:cubicBezTo>
                        <a:cubicBezTo>
                          <a:pt x="37" y="26"/>
                          <a:pt x="40" y="25"/>
                          <a:pt x="43" y="25"/>
                        </a:cubicBezTo>
                        <a:cubicBezTo>
                          <a:pt x="46" y="26"/>
                          <a:pt x="46" y="23"/>
                          <a:pt x="46" y="22"/>
                        </a:cubicBezTo>
                        <a:cubicBezTo>
                          <a:pt x="45" y="20"/>
                          <a:pt x="49" y="18"/>
                          <a:pt x="45" y="15"/>
                        </a:cubicBezTo>
                        <a:cubicBezTo>
                          <a:pt x="48" y="18"/>
                          <a:pt x="51" y="17"/>
                          <a:pt x="53" y="19"/>
                        </a:cubicBezTo>
                        <a:cubicBezTo>
                          <a:pt x="54" y="19"/>
                          <a:pt x="54" y="19"/>
                          <a:pt x="55" y="19"/>
                        </a:cubicBezTo>
                        <a:cubicBezTo>
                          <a:pt x="58" y="16"/>
                          <a:pt x="61" y="18"/>
                          <a:pt x="65" y="20"/>
                        </a:cubicBezTo>
                        <a:cubicBezTo>
                          <a:pt x="61" y="16"/>
                          <a:pt x="61" y="13"/>
                          <a:pt x="65" y="11"/>
                        </a:cubicBezTo>
                        <a:cubicBezTo>
                          <a:pt x="68" y="10"/>
                          <a:pt x="69" y="8"/>
                          <a:pt x="68" y="6"/>
                        </a:cubicBezTo>
                        <a:cubicBezTo>
                          <a:pt x="67" y="5"/>
                          <a:pt x="65" y="2"/>
                          <a:pt x="62" y="4"/>
                        </a:cubicBezTo>
                        <a:cubicBezTo>
                          <a:pt x="60" y="6"/>
                          <a:pt x="57" y="2"/>
                          <a:pt x="55" y="6"/>
                        </a:cubicBezTo>
                        <a:cubicBezTo>
                          <a:pt x="54" y="6"/>
                          <a:pt x="55" y="4"/>
                          <a:pt x="54" y="3"/>
                        </a:cubicBezTo>
                        <a:cubicBezTo>
                          <a:pt x="56" y="0"/>
                          <a:pt x="59" y="1"/>
                          <a:pt x="62" y="2"/>
                        </a:cubicBezTo>
                        <a:cubicBezTo>
                          <a:pt x="63" y="2"/>
                          <a:pt x="64" y="2"/>
                          <a:pt x="65" y="2"/>
                        </a:cubicBezTo>
                        <a:cubicBezTo>
                          <a:pt x="74" y="3"/>
                          <a:pt x="76" y="5"/>
                          <a:pt x="79" y="13"/>
                        </a:cubicBezTo>
                        <a:cubicBezTo>
                          <a:pt x="80" y="15"/>
                          <a:pt x="80" y="18"/>
                          <a:pt x="83" y="18"/>
                        </a:cubicBezTo>
                        <a:cubicBezTo>
                          <a:pt x="84" y="19"/>
                          <a:pt x="84" y="18"/>
                          <a:pt x="85" y="18"/>
                        </a:cubicBezTo>
                        <a:cubicBezTo>
                          <a:pt x="87" y="17"/>
                          <a:pt x="89" y="17"/>
                          <a:pt x="91" y="2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5" name="Freeform 304"/>
                  <p:cNvSpPr/>
                  <p:nvPr/>
                </p:nvSpPr>
                <p:spPr bwMode="auto">
                  <a:xfrm>
                    <a:off x="4769" y="1492"/>
                    <a:ext cx="76" cy="71"/>
                  </a:xfrm>
                  <a:custGeom>
                    <a:avLst/>
                    <a:gdLst>
                      <a:gd name="T0" fmla="*/ 15 w 32"/>
                      <a:gd name="T1" fmla="*/ 16 h 30"/>
                      <a:gd name="T2" fmla="*/ 6 w 32"/>
                      <a:gd name="T3" fmla="*/ 12 h 30"/>
                      <a:gd name="T4" fmla="*/ 2 w 32"/>
                      <a:gd name="T5" fmla="*/ 1 h 30"/>
                      <a:gd name="T6" fmla="*/ 5 w 32"/>
                      <a:gd name="T7" fmla="*/ 1 h 30"/>
                      <a:gd name="T8" fmla="*/ 26 w 32"/>
                      <a:gd name="T9" fmla="*/ 11 h 30"/>
                      <a:gd name="T10" fmla="*/ 30 w 32"/>
                      <a:gd name="T11" fmla="*/ 29 h 30"/>
                      <a:gd name="T12" fmla="*/ 27 w 32"/>
                      <a:gd name="T13" fmla="*/ 28 h 30"/>
                      <a:gd name="T14" fmla="*/ 22 w 32"/>
                      <a:gd name="T15" fmla="*/ 22 h 30"/>
                      <a:gd name="T16" fmla="*/ 22 w 32"/>
                      <a:gd name="T17" fmla="*/ 22 h 30"/>
                      <a:gd name="T18" fmla="*/ 19 w 32"/>
                      <a:gd name="T19" fmla="*/ 20 h 30"/>
                      <a:gd name="T20" fmla="*/ 19 w 32"/>
                      <a:gd name="T21" fmla="*/ 20 h 30"/>
                      <a:gd name="T22" fmla="*/ 15 w 32"/>
                      <a:gd name="T23" fmla="*/ 1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2" h="30">
                        <a:moveTo>
                          <a:pt x="15" y="16"/>
                        </a:moveTo>
                        <a:cubicBezTo>
                          <a:pt x="12" y="15"/>
                          <a:pt x="9" y="13"/>
                          <a:pt x="6" y="12"/>
                        </a:cubicBezTo>
                        <a:cubicBezTo>
                          <a:pt x="2" y="9"/>
                          <a:pt x="0" y="5"/>
                          <a:pt x="2" y="1"/>
                        </a:cubicBezTo>
                        <a:cubicBezTo>
                          <a:pt x="3" y="0"/>
                          <a:pt x="4" y="0"/>
                          <a:pt x="5" y="1"/>
                        </a:cubicBezTo>
                        <a:cubicBezTo>
                          <a:pt x="12" y="4"/>
                          <a:pt x="20" y="6"/>
                          <a:pt x="26" y="11"/>
                        </a:cubicBezTo>
                        <a:cubicBezTo>
                          <a:pt x="30" y="14"/>
                          <a:pt x="32" y="23"/>
                          <a:pt x="30" y="29"/>
                        </a:cubicBezTo>
                        <a:cubicBezTo>
                          <a:pt x="29" y="30"/>
                          <a:pt x="27" y="29"/>
                          <a:pt x="27" y="28"/>
                        </a:cubicBezTo>
                        <a:cubicBezTo>
                          <a:pt x="26" y="26"/>
                          <a:pt x="23" y="24"/>
                          <a:pt x="22" y="22"/>
                        </a:cubicBez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21" y="21"/>
                          <a:pt x="20" y="22"/>
                          <a:pt x="19" y="20"/>
                        </a:cubicBezTo>
                        <a:cubicBezTo>
                          <a:pt x="19" y="20"/>
                          <a:pt x="19" y="20"/>
                          <a:pt x="19" y="20"/>
                        </a:cubicBezTo>
                        <a:cubicBezTo>
                          <a:pt x="18" y="19"/>
                          <a:pt x="17" y="17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rgbClr val="9ECE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6" name="Freeform 305"/>
                  <p:cNvSpPr/>
                  <p:nvPr/>
                </p:nvSpPr>
                <p:spPr bwMode="auto">
                  <a:xfrm>
                    <a:off x="4541" y="1418"/>
                    <a:ext cx="102" cy="26"/>
                  </a:xfrm>
                  <a:custGeom>
                    <a:avLst/>
                    <a:gdLst>
                      <a:gd name="T0" fmla="*/ 43 w 43"/>
                      <a:gd name="T1" fmla="*/ 2 h 11"/>
                      <a:gd name="T2" fmla="*/ 35 w 43"/>
                      <a:gd name="T3" fmla="*/ 3 h 11"/>
                      <a:gd name="T4" fmla="*/ 14 w 43"/>
                      <a:gd name="T5" fmla="*/ 8 h 11"/>
                      <a:gd name="T6" fmla="*/ 7 w 43"/>
                      <a:gd name="T7" fmla="*/ 8 h 11"/>
                      <a:gd name="T8" fmla="*/ 2 w 43"/>
                      <a:gd name="T9" fmla="*/ 11 h 11"/>
                      <a:gd name="T10" fmla="*/ 6 w 43"/>
                      <a:gd name="T11" fmla="*/ 3 h 11"/>
                      <a:gd name="T12" fmla="*/ 30 w 43"/>
                      <a:gd name="T13" fmla="*/ 2 h 11"/>
                      <a:gd name="T14" fmla="*/ 39 w 43"/>
                      <a:gd name="T15" fmla="*/ 0 h 11"/>
                      <a:gd name="T16" fmla="*/ 43 w 43"/>
                      <a:gd name="T17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" h="11">
                        <a:moveTo>
                          <a:pt x="43" y="2"/>
                        </a:moveTo>
                        <a:cubicBezTo>
                          <a:pt x="40" y="3"/>
                          <a:pt x="38" y="2"/>
                          <a:pt x="35" y="3"/>
                        </a:cubicBezTo>
                        <a:cubicBezTo>
                          <a:pt x="28" y="4"/>
                          <a:pt x="21" y="4"/>
                          <a:pt x="14" y="8"/>
                        </a:cubicBezTo>
                        <a:cubicBezTo>
                          <a:pt x="12" y="9"/>
                          <a:pt x="10" y="8"/>
                          <a:pt x="7" y="8"/>
                        </a:cubicBezTo>
                        <a:cubicBezTo>
                          <a:pt x="5" y="9"/>
                          <a:pt x="3" y="10"/>
                          <a:pt x="2" y="11"/>
                        </a:cubicBezTo>
                        <a:cubicBezTo>
                          <a:pt x="0" y="8"/>
                          <a:pt x="2" y="4"/>
                          <a:pt x="6" y="3"/>
                        </a:cubicBezTo>
                        <a:cubicBezTo>
                          <a:pt x="14" y="2"/>
                          <a:pt x="22" y="1"/>
                          <a:pt x="30" y="2"/>
                        </a:cubicBezTo>
                        <a:cubicBezTo>
                          <a:pt x="34" y="2"/>
                          <a:pt x="36" y="1"/>
                          <a:pt x="39" y="0"/>
                        </a:cubicBezTo>
                        <a:cubicBezTo>
                          <a:pt x="42" y="0"/>
                          <a:pt x="43" y="0"/>
                          <a:pt x="43" y="2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7" name="Freeform 306"/>
                  <p:cNvSpPr/>
                  <p:nvPr/>
                </p:nvSpPr>
                <p:spPr bwMode="auto">
                  <a:xfrm>
                    <a:off x="4677" y="1606"/>
                    <a:ext cx="125" cy="24"/>
                  </a:xfrm>
                  <a:custGeom>
                    <a:avLst/>
                    <a:gdLst>
                      <a:gd name="T0" fmla="*/ 53 w 53"/>
                      <a:gd name="T1" fmla="*/ 2 h 10"/>
                      <a:gd name="T2" fmla="*/ 50 w 53"/>
                      <a:gd name="T3" fmla="*/ 5 h 10"/>
                      <a:gd name="T4" fmla="*/ 16 w 53"/>
                      <a:gd name="T5" fmla="*/ 8 h 10"/>
                      <a:gd name="T6" fmla="*/ 0 w 53"/>
                      <a:gd name="T7" fmla="*/ 5 h 10"/>
                      <a:gd name="T8" fmla="*/ 18 w 53"/>
                      <a:gd name="T9" fmla="*/ 7 h 10"/>
                      <a:gd name="T10" fmla="*/ 48 w 53"/>
                      <a:gd name="T11" fmla="*/ 1 h 10"/>
                      <a:gd name="T12" fmla="*/ 53 w 53"/>
                      <a:gd name="T1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10">
                        <a:moveTo>
                          <a:pt x="53" y="2"/>
                        </a:moveTo>
                        <a:cubicBezTo>
                          <a:pt x="52" y="3"/>
                          <a:pt x="52" y="4"/>
                          <a:pt x="50" y="5"/>
                        </a:cubicBezTo>
                        <a:cubicBezTo>
                          <a:pt x="39" y="9"/>
                          <a:pt x="28" y="10"/>
                          <a:pt x="16" y="8"/>
                        </a:cubicBezTo>
                        <a:cubicBezTo>
                          <a:pt x="11" y="7"/>
                          <a:pt x="5" y="7"/>
                          <a:pt x="0" y="5"/>
                        </a:cubicBezTo>
                        <a:cubicBezTo>
                          <a:pt x="7" y="4"/>
                          <a:pt x="12" y="6"/>
                          <a:pt x="18" y="7"/>
                        </a:cubicBezTo>
                        <a:cubicBezTo>
                          <a:pt x="29" y="8"/>
                          <a:pt x="39" y="5"/>
                          <a:pt x="48" y="1"/>
                        </a:cubicBezTo>
                        <a:cubicBezTo>
                          <a:pt x="50" y="1"/>
                          <a:pt x="52" y="0"/>
                          <a:pt x="53" y="2"/>
                        </a:cubicBezTo>
                        <a:close/>
                      </a:path>
                    </a:pathLst>
                  </a:custGeom>
                  <a:solidFill>
                    <a:srgbClr val="B7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8" name="Freeform 307"/>
                  <p:cNvSpPr/>
                  <p:nvPr/>
                </p:nvSpPr>
                <p:spPr bwMode="auto">
                  <a:xfrm>
                    <a:off x="4790" y="1544"/>
                    <a:ext cx="50" cy="67"/>
                  </a:xfrm>
                  <a:custGeom>
                    <a:avLst/>
                    <a:gdLst>
                      <a:gd name="T0" fmla="*/ 5 w 21"/>
                      <a:gd name="T1" fmla="*/ 28 h 28"/>
                      <a:gd name="T2" fmla="*/ 0 w 21"/>
                      <a:gd name="T3" fmla="*/ 27 h 28"/>
                      <a:gd name="T4" fmla="*/ 15 w 21"/>
                      <a:gd name="T5" fmla="*/ 16 h 28"/>
                      <a:gd name="T6" fmla="*/ 16 w 21"/>
                      <a:gd name="T7" fmla="*/ 5 h 28"/>
                      <a:gd name="T8" fmla="*/ 13 w 21"/>
                      <a:gd name="T9" fmla="*/ 0 h 28"/>
                      <a:gd name="T10" fmla="*/ 21 w 21"/>
                      <a:gd name="T11" fmla="*/ 7 h 28"/>
                      <a:gd name="T12" fmla="*/ 21 w 21"/>
                      <a:gd name="T13" fmla="*/ 8 h 28"/>
                      <a:gd name="T14" fmla="*/ 21 w 21"/>
                      <a:gd name="T15" fmla="*/ 8 h 28"/>
                      <a:gd name="T16" fmla="*/ 18 w 21"/>
                      <a:gd name="T17" fmla="*/ 18 h 28"/>
                      <a:gd name="T18" fmla="*/ 17 w 21"/>
                      <a:gd name="T19" fmla="*/ 21 h 28"/>
                      <a:gd name="T20" fmla="*/ 17 w 21"/>
                      <a:gd name="T21" fmla="*/ 21 h 28"/>
                      <a:gd name="T22" fmla="*/ 5 w 21"/>
                      <a:gd name="T23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" h="28">
                        <a:moveTo>
                          <a:pt x="5" y="28"/>
                        </a:moveTo>
                        <a:cubicBezTo>
                          <a:pt x="4" y="28"/>
                          <a:pt x="2" y="28"/>
                          <a:pt x="0" y="27"/>
                        </a:cubicBezTo>
                        <a:cubicBezTo>
                          <a:pt x="6" y="24"/>
                          <a:pt x="10" y="20"/>
                          <a:pt x="15" y="16"/>
                        </a:cubicBezTo>
                        <a:cubicBezTo>
                          <a:pt x="19" y="12"/>
                          <a:pt x="18" y="9"/>
                          <a:pt x="16" y="5"/>
                        </a:cubicBezTo>
                        <a:cubicBezTo>
                          <a:pt x="15" y="3"/>
                          <a:pt x="13" y="2"/>
                          <a:pt x="13" y="0"/>
                        </a:cubicBezTo>
                        <a:cubicBezTo>
                          <a:pt x="17" y="0"/>
                          <a:pt x="17" y="6"/>
                          <a:pt x="21" y="7"/>
                        </a:cubicBezTo>
                        <a:cubicBezTo>
                          <a:pt x="21" y="7"/>
                          <a:pt x="21" y="7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0" y="11"/>
                          <a:pt x="19" y="15"/>
                          <a:pt x="18" y="18"/>
                        </a:cubicBezTo>
                        <a:cubicBezTo>
                          <a:pt x="16" y="19"/>
                          <a:pt x="18" y="20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2" y="23"/>
                          <a:pt x="9" y="27"/>
                          <a:pt x="5" y="28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59" name="Freeform 308"/>
                  <p:cNvSpPr/>
                  <p:nvPr/>
                </p:nvSpPr>
                <p:spPr bwMode="auto">
                  <a:xfrm>
                    <a:off x="4748" y="1489"/>
                    <a:ext cx="35" cy="31"/>
                  </a:xfrm>
                  <a:custGeom>
                    <a:avLst/>
                    <a:gdLst>
                      <a:gd name="T0" fmla="*/ 12 w 15"/>
                      <a:gd name="T1" fmla="*/ 2 h 13"/>
                      <a:gd name="T2" fmla="*/ 15 w 15"/>
                      <a:gd name="T3" fmla="*/ 13 h 13"/>
                      <a:gd name="T4" fmla="*/ 4 w 15"/>
                      <a:gd name="T5" fmla="*/ 5 h 13"/>
                      <a:gd name="T6" fmla="*/ 0 w 15"/>
                      <a:gd name="T7" fmla="*/ 0 h 13"/>
                      <a:gd name="T8" fmla="*/ 11 w 15"/>
                      <a:gd name="T9" fmla="*/ 1 h 13"/>
                      <a:gd name="T10" fmla="*/ 12 w 15"/>
                      <a:gd name="T11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13">
                        <a:moveTo>
                          <a:pt x="12" y="2"/>
                        </a:moveTo>
                        <a:cubicBezTo>
                          <a:pt x="10" y="7"/>
                          <a:pt x="14" y="9"/>
                          <a:pt x="15" y="13"/>
                        </a:cubicBezTo>
                        <a:cubicBezTo>
                          <a:pt x="10" y="13"/>
                          <a:pt x="6" y="10"/>
                          <a:pt x="4" y="5"/>
                        </a:cubicBez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4" y="1"/>
                          <a:pt x="7" y="1"/>
                          <a:pt x="11" y="1"/>
                        </a:cubicBezTo>
                        <a:cubicBezTo>
                          <a:pt x="12" y="1"/>
                          <a:pt x="12" y="1"/>
                          <a:pt x="12" y="2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0" name="Freeform 309"/>
                  <p:cNvSpPr/>
                  <p:nvPr/>
                </p:nvSpPr>
                <p:spPr bwMode="auto">
                  <a:xfrm>
                    <a:off x="4622" y="1637"/>
                    <a:ext cx="17" cy="47"/>
                  </a:xfrm>
                  <a:custGeom>
                    <a:avLst/>
                    <a:gdLst>
                      <a:gd name="T0" fmla="*/ 3 w 7"/>
                      <a:gd name="T1" fmla="*/ 0 h 20"/>
                      <a:gd name="T2" fmla="*/ 7 w 7"/>
                      <a:gd name="T3" fmla="*/ 19 h 20"/>
                      <a:gd name="T4" fmla="*/ 2 w 7"/>
                      <a:gd name="T5" fmla="*/ 18 h 20"/>
                      <a:gd name="T6" fmla="*/ 1 w 7"/>
                      <a:gd name="T7" fmla="*/ 16 h 20"/>
                      <a:gd name="T8" fmla="*/ 1 w 7"/>
                      <a:gd name="T9" fmla="*/ 8 h 20"/>
                      <a:gd name="T10" fmla="*/ 3 w 7"/>
                      <a:gd name="T1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20">
                        <a:moveTo>
                          <a:pt x="3" y="0"/>
                        </a:moveTo>
                        <a:cubicBezTo>
                          <a:pt x="4" y="6"/>
                          <a:pt x="6" y="12"/>
                          <a:pt x="7" y="19"/>
                        </a:cubicBezTo>
                        <a:cubicBezTo>
                          <a:pt x="5" y="20"/>
                          <a:pt x="4" y="18"/>
                          <a:pt x="2" y="18"/>
                        </a:cubicBezTo>
                        <a:cubicBezTo>
                          <a:pt x="2" y="17"/>
                          <a:pt x="1" y="17"/>
                          <a:pt x="1" y="16"/>
                        </a:cubicBezTo>
                        <a:cubicBezTo>
                          <a:pt x="2" y="13"/>
                          <a:pt x="1" y="11"/>
                          <a:pt x="1" y="8"/>
                        </a:cubicBezTo>
                        <a:cubicBezTo>
                          <a:pt x="0" y="5"/>
                          <a:pt x="0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EDB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1" name="Freeform 310"/>
                  <p:cNvSpPr/>
                  <p:nvPr/>
                </p:nvSpPr>
                <p:spPr bwMode="auto">
                  <a:xfrm>
                    <a:off x="4769" y="1539"/>
                    <a:ext cx="36" cy="50"/>
                  </a:xfrm>
                  <a:custGeom>
                    <a:avLst/>
                    <a:gdLst>
                      <a:gd name="T0" fmla="*/ 7 w 15"/>
                      <a:gd name="T1" fmla="*/ 21 h 21"/>
                      <a:gd name="T2" fmla="*/ 8 w 15"/>
                      <a:gd name="T3" fmla="*/ 16 h 21"/>
                      <a:gd name="T4" fmla="*/ 2 w 15"/>
                      <a:gd name="T5" fmla="*/ 2 h 21"/>
                      <a:gd name="T6" fmla="*/ 0 w 15"/>
                      <a:gd name="T7" fmla="*/ 0 h 21"/>
                      <a:gd name="T8" fmla="*/ 11 w 15"/>
                      <a:gd name="T9" fmla="*/ 18 h 21"/>
                      <a:gd name="T10" fmla="*/ 7 w 15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21">
                        <a:moveTo>
                          <a:pt x="7" y="21"/>
                        </a:moveTo>
                        <a:cubicBezTo>
                          <a:pt x="7" y="19"/>
                          <a:pt x="7" y="18"/>
                          <a:pt x="8" y="16"/>
                        </a:cubicBezTo>
                        <a:cubicBezTo>
                          <a:pt x="12" y="9"/>
                          <a:pt x="10" y="5"/>
                          <a:pt x="2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0" y="0"/>
                          <a:pt x="15" y="8"/>
                          <a:pt x="11" y="18"/>
                        </a:cubicBezTo>
                        <a:cubicBezTo>
                          <a:pt x="10" y="19"/>
                          <a:pt x="9" y="21"/>
                          <a:pt x="7" y="21"/>
                        </a:cubicBezTo>
                        <a:close/>
                      </a:path>
                    </a:pathLst>
                  </a:custGeom>
                  <a:solidFill>
                    <a:srgbClr val="CD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2" name="Freeform 311"/>
                  <p:cNvSpPr/>
                  <p:nvPr/>
                </p:nvSpPr>
                <p:spPr bwMode="auto">
                  <a:xfrm>
                    <a:off x="4629" y="1618"/>
                    <a:ext cx="29" cy="16"/>
                  </a:xfrm>
                  <a:custGeom>
                    <a:avLst/>
                    <a:gdLst>
                      <a:gd name="T0" fmla="*/ 12 w 12"/>
                      <a:gd name="T1" fmla="*/ 1 h 7"/>
                      <a:gd name="T2" fmla="*/ 6 w 12"/>
                      <a:gd name="T3" fmla="*/ 5 h 7"/>
                      <a:gd name="T4" fmla="*/ 0 w 12"/>
                      <a:gd name="T5" fmla="*/ 7 h 7"/>
                      <a:gd name="T6" fmla="*/ 6 w 12"/>
                      <a:gd name="T7" fmla="*/ 1 h 7"/>
                      <a:gd name="T8" fmla="*/ 12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12" y="1"/>
                        </a:moveTo>
                        <a:cubicBezTo>
                          <a:pt x="11" y="4"/>
                          <a:pt x="8" y="5"/>
                          <a:pt x="6" y="5"/>
                        </a:cubicBezTo>
                        <a:cubicBezTo>
                          <a:pt x="4" y="5"/>
                          <a:pt x="2" y="6"/>
                          <a:pt x="0" y="7"/>
                        </a:cubicBezTo>
                        <a:cubicBezTo>
                          <a:pt x="0" y="2"/>
                          <a:pt x="1" y="0"/>
                          <a:pt x="6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lose/>
                      </a:path>
                    </a:pathLst>
                  </a:custGeom>
                  <a:solidFill>
                    <a:srgbClr val="F7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3" name="Freeform 312"/>
                  <p:cNvSpPr/>
                  <p:nvPr/>
                </p:nvSpPr>
                <p:spPr bwMode="auto">
                  <a:xfrm>
                    <a:off x="4743" y="1437"/>
                    <a:ext cx="21" cy="36"/>
                  </a:xfrm>
                  <a:custGeom>
                    <a:avLst/>
                    <a:gdLst>
                      <a:gd name="T0" fmla="*/ 9 w 9"/>
                      <a:gd name="T1" fmla="*/ 0 h 15"/>
                      <a:gd name="T2" fmla="*/ 3 w 9"/>
                      <a:gd name="T3" fmla="*/ 14 h 15"/>
                      <a:gd name="T4" fmla="*/ 1 w 9"/>
                      <a:gd name="T5" fmla="*/ 15 h 15"/>
                      <a:gd name="T6" fmla="*/ 9 w 9"/>
                      <a:gd name="T7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5">
                        <a:moveTo>
                          <a:pt x="9" y="0"/>
                        </a:moveTo>
                        <a:cubicBezTo>
                          <a:pt x="7" y="5"/>
                          <a:pt x="3" y="8"/>
                          <a:pt x="3" y="14"/>
                        </a:cubicBezTo>
                        <a:cubicBezTo>
                          <a:pt x="3" y="14"/>
                          <a:pt x="2" y="14"/>
                          <a:pt x="1" y="15"/>
                        </a:cubicBezTo>
                        <a:cubicBezTo>
                          <a:pt x="0" y="8"/>
                          <a:pt x="4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4" name="Freeform 313"/>
                  <p:cNvSpPr/>
                  <p:nvPr/>
                </p:nvSpPr>
                <p:spPr bwMode="auto">
                  <a:xfrm>
                    <a:off x="4646" y="1404"/>
                    <a:ext cx="28" cy="14"/>
                  </a:xfrm>
                  <a:custGeom>
                    <a:avLst/>
                    <a:gdLst>
                      <a:gd name="T0" fmla="*/ 12 w 12"/>
                      <a:gd name="T1" fmla="*/ 3 h 6"/>
                      <a:gd name="T2" fmla="*/ 0 w 12"/>
                      <a:gd name="T3" fmla="*/ 4 h 6"/>
                      <a:gd name="T4" fmla="*/ 12 w 12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6">
                        <a:moveTo>
                          <a:pt x="12" y="3"/>
                        </a:moveTo>
                        <a:cubicBezTo>
                          <a:pt x="8" y="6"/>
                          <a:pt x="4" y="4"/>
                          <a:pt x="0" y="4"/>
                        </a:cubicBezTo>
                        <a:cubicBezTo>
                          <a:pt x="3" y="3"/>
                          <a:pt x="7" y="0"/>
                          <a:pt x="12" y="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5" name="Freeform 314"/>
                  <p:cNvSpPr/>
                  <p:nvPr/>
                </p:nvSpPr>
                <p:spPr bwMode="auto">
                  <a:xfrm>
                    <a:off x="4760" y="1418"/>
                    <a:ext cx="14" cy="17"/>
                  </a:xfrm>
                  <a:custGeom>
                    <a:avLst/>
                    <a:gdLst>
                      <a:gd name="T0" fmla="*/ 6 w 6"/>
                      <a:gd name="T1" fmla="*/ 1 h 7"/>
                      <a:gd name="T2" fmla="*/ 3 w 6"/>
                      <a:gd name="T3" fmla="*/ 7 h 7"/>
                      <a:gd name="T4" fmla="*/ 0 w 6"/>
                      <a:gd name="T5" fmla="*/ 4 h 7"/>
                      <a:gd name="T6" fmla="*/ 6 w 6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7">
                        <a:moveTo>
                          <a:pt x="6" y="1"/>
                        </a:moveTo>
                        <a:cubicBezTo>
                          <a:pt x="5" y="3"/>
                          <a:pt x="4" y="5"/>
                          <a:pt x="3" y="7"/>
                        </a:cubicBezTo>
                        <a:cubicBezTo>
                          <a:pt x="2" y="6"/>
                          <a:pt x="0" y="6"/>
                          <a:pt x="0" y="4"/>
                        </a:cubicBezTo>
                        <a:cubicBezTo>
                          <a:pt x="1" y="1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B6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6" name="Freeform 315"/>
                  <p:cNvSpPr/>
                  <p:nvPr/>
                </p:nvSpPr>
                <p:spPr bwMode="auto">
                  <a:xfrm>
                    <a:off x="4802" y="1527"/>
                    <a:ext cx="12" cy="12"/>
                  </a:xfrm>
                  <a:custGeom>
                    <a:avLst/>
                    <a:gdLst>
                      <a:gd name="T0" fmla="*/ 1 w 5"/>
                      <a:gd name="T1" fmla="*/ 1 h 5"/>
                      <a:gd name="T2" fmla="*/ 5 w 5"/>
                      <a:gd name="T3" fmla="*/ 5 h 5"/>
                      <a:gd name="T4" fmla="*/ 1 w 5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1" y="1"/>
                        </a:moveTo>
                        <a:cubicBezTo>
                          <a:pt x="5" y="0"/>
                          <a:pt x="4" y="3"/>
                          <a:pt x="5" y="5"/>
                        </a:cubicBezTo>
                        <a:cubicBezTo>
                          <a:pt x="2" y="5"/>
                          <a:pt x="0" y="4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7" name="Freeform 316"/>
                  <p:cNvSpPr/>
                  <p:nvPr/>
                </p:nvSpPr>
                <p:spPr bwMode="auto">
                  <a:xfrm>
                    <a:off x="4672" y="1413"/>
                    <a:ext cx="14" cy="12"/>
                  </a:xfrm>
                  <a:custGeom>
                    <a:avLst/>
                    <a:gdLst>
                      <a:gd name="T0" fmla="*/ 0 w 6"/>
                      <a:gd name="T1" fmla="*/ 5 h 5"/>
                      <a:gd name="T2" fmla="*/ 4 w 6"/>
                      <a:gd name="T3" fmla="*/ 0 h 5"/>
                      <a:gd name="T4" fmla="*/ 6 w 6"/>
                      <a:gd name="T5" fmla="*/ 2 h 5"/>
                      <a:gd name="T6" fmla="*/ 0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0" y="5"/>
                        </a:moveTo>
                        <a:cubicBezTo>
                          <a:pt x="2" y="3"/>
                          <a:pt x="2" y="0"/>
                          <a:pt x="4" y="0"/>
                        </a:cubicBezTo>
                        <a:cubicBezTo>
                          <a:pt x="5" y="0"/>
                          <a:pt x="6" y="1"/>
                          <a:pt x="6" y="2"/>
                        </a:cubicBezTo>
                        <a:cubicBezTo>
                          <a:pt x="5" y="4"/>
                          <a:pt x="3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8" name="Freeform 317"/>
                  <p:cNvSpPr/>
                  <p:nvPr/>
                </p:nvSpPr>
                <p:spPr bwMode="auto">
                  <a:xfrm>
                    <a:off x="4743" y="1475"/>
                    <a:ext cx="7" cy="10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1 w 3"/>
                      <a:gd name="T3" fmla="*/ 4 h 4"/>
                      <a:gd name="T4" fmla="*/ 1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1" y="0"/>
                        </a:moveTo>
                        <a:cubicBezTo>
                          <a:pt x="3" y="1"/>
                          <a:pt x="3" y="3"/>
                          <a:pt x="1" y="4"/>
                        </a:cubicBezTo>
                        <a:cubicBezTo>
                          <a:pt x="0" y="3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69" name="Freeform 318"/>
                  <p:cNvSpPr/>
                  <p:nvPr/>
                </p:nvSpPr>
                <p:spPr bwMode="auto">
                  <a:xfrm>
                    <a:off x="4809" y="1539"/>
                    <a:ext cx="12" cy="12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5 w 5"/>
                      <a:gd name="T3" fmla="*/ 2 h 5"/>
                      <a:gd name="T4" fmla="*/ 2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2" y="0"/>
                        </a:moveTo>
                        <a:cubicBezTo>
                          <a:pt x="3" y="0"/>
                          <a:pt x="4" y="1"/>
                          <a:pt x="5" y="2"/>
                        </a:cubicBezTo>
                        <a:cubicBezTo>
                          <a:pt x="4" y="2"/>
                          <a:pt x="0" y="5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0" name="Freeform 319"/>
                  <p:cNvSpPr/>
                  <p:nvPr/>
                </p:nvSpPr>
                <p:spPr bwMode="auto">
                  <a:xfrm>
                    <a:off x="4534" y="1435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1" name="Freeform 320"/>
                  <p:cNvSpPr/>
                  <p:nvPr/>
                </p:nvSpPr>
                <p:spPr bwMode="auto">
                  <a:xfrm>
                    <a:off x="4691" y="1461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1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3" y="2"/>
                          <a:pt x="1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2" name="Freeform 321"/>
                  <p:cNvSpPr/>
                  <p:nvPr/>
                </p:nvSpPr>
                <p:spPr bwMode="auto">
                  <a:xfrm>
                    <a:off x="4558" y="2637"/>
                    <a:ext cx="114" cy="52"/>
                  </a:xfrm>
                  <a:custGeom>
                    <a:avLst/>
                    <a:gdLst>
                      <a:gd name="T0" fmla="*/ 12 w 48"/>
                      <a:gd name="T1" fmla="*/ 19 h 22"/>
                      <a:gd name="T2" fmla="*/ 5 w 48"/>
                      <a:gd name="T3" fmla="*/ 16 h 22"/>
                      <a:gd name="T4" fmla="*/ 1 w 48"/>
                      <a:gd name="T5" fmla="*/ 9 h 22"/>
                      <a:gd name="T6" fmla="*/ 7 w 48"/>
                      <a:gd name="T7" fmla="*/ 4 h 22"/>
                      <a:gd name="T8" fmla="*/ 17 w 48"/>
                      <a:gd name="T9" fmla="*/ 3 h 22"/>
                      <a:gd name="T10" fmla="*/ 22 w 48"/>
                      <a:gd name="T11" fmla="*/ 3 h 22"/>
                      <a:gd name="T12" fmla="*/ 28 w 48"/>
                      <a:gd name="T13" fmla="*/ 4 h 22"/>
                      <a:gd name="T14" fmla="*/ 31 w 48"/>
                      <a:gd name="T15" fmla="*/ 4 h 22"/>
                      <a:gd name="T16" fmla="*/ 35 w 48"/>
                      <a:gd name="T17" fmla="*/ 3 h 22"/>
                      <a:gd name="T18" fmla="*/ 39 w 48"/>
                      <a:gd name="T19" fmla="*/ 2 h 22"/>
                      <a:gd name="T20" fmla="*/ 41 w 48"/>
                      <a:gd name="T21" fmla="*/ 2 h 22"/>
                      <a:gd name="T22" fmla="*/ 43 w 48"/>
                      <a:gd name="T23" fmla="*/ 6 h 22"/>
                      <a:gd name="T24" fmla="*/ 44 w 48"/>
                      <a:gd name="T25" fmla="*/ 8 h 22"/>
                      <a:gd name="T26" fmla="*/ 44 w 48"/>
                      <a:gd name="T27" fmla="*/ 11 h 22"/>
                      <a:gd name="T28" fmla="*/ 43 w 48"/>
                      <a:gd name="T29" fmla="*/ 13 h 22"/>
                      <a:gd name="T30" fmla="*/ 44 w 48"/>
                      <a:gd name="T31" fmla="*/ 17 h 22"/>
                      <a:gd name="T32" fmla="*/ 36 w 48"/>
                      <a:gd name="T33" fmla="*/ 17 h 22"/>
                      <a:gd name="T34" fmla="*/ 33 w 48"/>
                      <a:gd name="T35" fmla="*/ 16 h 22"/>
                      <a:gd name="T36" fmla="*/ 32 w 48"/>
                      <a:gd name="T37" fmla="*/ 22 h 22"/>
                      <a:gd name="T38" fmla="*/ 25 w 48"/>
                      <a:gd name="T39" fmla="*/ 17 h 22"/>
                      <a:gd name="T40" fmla="*/ 25 w 48"/>
                      <a:gd name="T41" fmla="*/ 21 h 22"/>
                      <a:gd name="T42" fmla="*/ 12 w 48"/>
                      <a:gd name="T43" fmla="*/ 19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8" h="22">
                        <a:moveTo>
                          <a:pt x="12" y="19"/>
                        </a:moveTo>
                        <a:cubicBezTo>
                          <a:pt x="10" y="18"/>
                          <a:pt x="8" y="17"/>
                          <a:pt x="5" y="16"/>
                        </a:cubicBezTo>
                        <a:cubicBezTo>
                          <a:pt x="2" y="15"/>
                          <a:pt x="0" y="12"/>
                          <a:pt x="1" y="9"/>
                        </a:cubicBezTo>
                        <a:cubicBezTo>
                          <a:pt x="1" y="5"/>
                          <a:pt x="4" y="5"/>
                          <a:pt x="7" y="4"/>
                        </a:cubicBezTo>
                        <a:cubicBezTo>
                          <a:pt x="10" y="4"/>
                          <a:pt x="13" y="2"/>
                          <a:pt x="17" y="3"/>
                        </a:cubicBezTo>
                        <a:cubicBezTo>
                          <a:pt x="19" y="4"/>
                          <a:pt x="20" y="4"/>
                          <a:pt x="22" y="3"/>
                        </a:cubicBezTo>
                        <a:cubicBezTo>
                          <a:pt x="24" y="1"/>
                          <a:pt x="27" y="1"/>
                          <a:pt x="28" y="4"/>
                        </a:cubicBezTo>
                        <a:cubicBezTo>
                          <a:pt x="29" y="6"/>
                          <a:pt x="31" y="5"/>
                          <a:pt x="31" y="4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7" y="4"/>
                          <a:pt x="37" y="4"/>
                          <a:pt x="39" y="2"/>
                        </a:cubicBezTo>
                        <a:cubicBezTo>
                          <a:pt x="39" y="2"/>
                          <a:pt x="41" y="2"/>
                          <a:pt x="41" y="2"/>
                        </a:cubicBezTo>
                        <a:cubicBezTo>
                          <a:pt x="42" y="3"/>
                          <a:pt x="44" y="4"/>
                          <a:pt x="43" y="6"/>
                        </a:cubicBezTo>
                        <a:cubicBezTo>
                          <a:pt x="42" y="7"/>
                          <a:pt x="43" y="8"/>
                          <a:pt x="44" y="8"/>
                        </a:cubicBezTo>
                        <a:cubicBezTo>
                          <a:pt x="47" y="9"/>
                          <a:pt x="48" y="10"/>
                          <a:pt x="44" y="11"/>
                        </a:cubicBezTo>
                        <a:cubicBezTo>
                          <a:pt x="43" y="11"/>
                          <a:pt x="43" y="12"/>
                          <a:pt x="43" y="13"/>
                        </a:cubicBezTo>
                        <a:cubicBezTo>
                          <a:pt x="44" y="14"/>
                          <a:pt x="45" y="15"/>
                          <a:pt x="44" y="17"/>
                        </a:cubicBezTo>
                        <a:cubicBezTo>
                          <a:pt x="41" y="14"/>
                          <a:pt x="39" y="14"/>
                          <a:pt x="36" y="17"/>
                        </a:cubicBezTo>
                        <a:cubicBezTo>
                          <a:pt x="34" y="19"/>
                          <a:pt x="34" y="16"/>
                          <a:pt x="33" y="16"/>
                        </a:cubicBezTo>
                        <a:cubicBezTo>
                          <a:pt x="32" y="18"/>
                          <a:pt x="34" y="20"/>
                          <a:pt x="32" y="22"/>
                        </a:cubicBezTo>
                        <a:cubicBezTo>
                          <a:pt x="30" y="19"/>
                          <a:pt x="30" y="14"/>
                          <a:pt x="25" y="17"/>
                        </a:cubicBezTo>
                        <a:cubicBezTo>
                          <a:pt x="23" y="18"/>
                          <a:pt x="25" y="20"/>
                          <a:pt x="25" y="21"/>
                        </a:cubicBezTo>
                        <a:cubicBezTo>
                          <a:pt x="21" y="20"/>
                          <a:pt x="17" y="19"/>
                          <a:pt x="12" y="19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3" name="Freeform 322"/>
                  <p:cNvSpPr/>
                  <p:nvPr/>
                </p:nvSpPr>
                <p:spPr bwMode="auto">
                  <a:xfrm>
                    <a:off x="4660" y="2696"/>
                    <a:ext cx="199" cy="22"/>
                  </a:xfrm>
                  <a:custGeom>
                    <a:avLst/>
                    <a:gdLst>
                      <a:gd name="T0" fmla="*/ 84 w 84"/>
                      <a:gd name="T1" fmla="*/ 3 h 9"/>
                      <a:gd name="T2" fmla="*/ 84 w 84"/>
                      <a:gd name="T3" fmla="*/ 5 h 9"/>
                      <a:gd name="T4" fmla="*/ 83 w 84"/>
                      <a:gd name="T5" fmla="*/ 6 h 9"/>
                      <a:gd name="T6" fmla="*/ 79 w 84"/>
                      <a:gd name="T7" fmla="*/ 7 h 9"/>
                      <a:gd name="T8" fmla="*/ 63 w 84"/>
                      <a:gd name="T9" fmla="*/ 8 h 9"/>
                      <a:gd name="T10" fmla="*/ 52 w 84"/>
                      <a:gd name="T11" fmla="*/ 8 h 9"/>
                      <a:gd name="T12" fmla="*/ 41 w 84"/>
                      <a:gd name="T13" fmla="*/ 8 h 9"/>
                      <a:gd name="T14" fmla="*/ 24 w 84"/>
                      <a:gd name="T15" fmla="*/ 8 h 9"/>
                      <a:gd name="T16" fmla="*/ 12 w 84"/>
                      <a:gd name="T17" fmla="*/ 6 h 9"/>
                      <a:gd name="T18" fmla="*/ 6 w 84"/>
                      <a:gd name="T19" fmla="*/ 5 h 9"/>
                      <a:gd name="T20" fmla="*/ 3 w 84"/>
                      <a:gd name="T21" fmla="*/ 1 h 9"/>
                      <a:gd name="T22" fmla="*/ 26 w 84"/>
                      <a:gd name="T23" fmla="*/ 1 h 9"/>
                      <a:gd name="T24" fmla="*/ 52 w 84"/>
                      <a:gd name="T25" fmla="*/ 1 h 9"/>
                      <a:gd name="T26" fmla="*/ 84 w 84"/>
                      <a:gd name="T2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84" h="9">
                        <a:moveTo>
                          <a:pt x="84" y="3"/>
                        </a:moveTo>
                        <a:cubicBezTo>
                          <a:pt x="84" y="4"/>
                          <a:pt x="84" y="4"/>
                          <a:pt x="84" y="5"/>
                        </a:cubicBezTo>
                        <a:cubicBezTo>
                          <a:pt x="84" y="6"/>
                          <a:pt x="83" y="6"/>
                          <a:pt x="83" y="6"/>
                        </a:cubicBezTo>
                        <a:cubicBezTo>
                          <a:pt x="81" y="7"/>
                          <a:pt x="80" y="7"/>
                          <a:pt x="79" y="7"/>
                        </a:cubicBezTo>
                        <a:cubicBezTo>
                          <a:pt x="73" y="7"/>
                          <a:pt x="68" y="7"/>
                          <a:pt x="63" y="8"/>
                        </a:cubicBezTo>
                        <a:cubicBezTo>
                          <a:pt x="60" y="8"/>
                          <a:pt x="56" y="6"/>
                          <a:pt x="52" y="8"/>
                        </a:cubicBezTo>
                        <a:cubicBezTo>
                          <a:pt x="48" y="9"/>
                          <a:pt x="44" y="9"/>
                          <a:pt x="41" y="8"/>
                        </a:cubicBezTo>
                        <a:cubicBezTo>
                          <a:pt x="35" y="6"/>
                          <a:pt x="29" y="8"/>
                          <a:pt x="24" y="8"/>
                        </a:cubicBezTo>
                        <a:cubicBezTo>
                          <a:pt x="20" y="7"/>
                          <a:pt x="16" y="7"/>
                          <a:pt x="12" y="6"/>
                        </a:cubicBezTo>
                        <a:cubicBezTo>
                          <a:pt x="10" y="5"/>
                          <a:pt x="8" y="5"/>
                          <a:pt x="6" y="5"/>
                        </a:cubicBezTo>
                        <a:cubicBezTo>
                          <a:pt x="4" y="5"/>
                          <a:pt x="0" y="5"/>
                          <a:pt x="3" y="1"/>
                        </a:cubicBezTo>
                        <a:cubicBezTo>
                          <a:pt x="10" y="0"/>
                          <a:pt x="18" y="1"/>
                          <a:pt x="26" y="1"/>
                        </a:cubicBezTo>
                        <a:cubicBezTo>
                          <a:pt x="35" y="1"/>
                          <a:pt x="44" y="1"/>
                          <a:pt x="52" y="1"/>
                        </a:cubicBezTo>
                        <a:cubicBezTo>
                          <a:pt x="63" y="1"/>
                          <a:pt x="74" y="1"/>
                          <a:pt x="84" y="3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4" name="Freeform 323"/>
                  <p:cNvSpPr/>
                  <p:nvPr/>
                </p:nvSpPr>
                <p:spPr bwMode="auto">
                  <a:xfrm>
                    <a:off x="4574" y="2696"/>
                    <a:ext cx="183" cy="29"/>
                  </a:xfrm>
                  <a:custGeom>
                    <a:avLst/>
                    <a:gdLst>
                      <a:gd name="T0" fmla="*/ 39 w 77"/>
                      <a:gd name="T1" fmla="*/ 1 h 12"/>
                      <a:gd name="T2" fmla="*/ 42 w 77"/>
                      <a:gd name="T3" fmla="*/ 4 h 12"/>
                      <a:gd name="T4" fmla="*/ 49 w 77"/>
                      <a:gd name="T5" fmla="*/ 5 h 12"/>
                      <a:gd name="T6" fmla="*/ 65 w 77"/>
                      <a:gd name="T7" fmla="*/ 6 h 12"/>
                      <a:gd name="T8" fmla="*/ 77 w 77"/>
                      <a:gd name="T9" fmla="*/ 8 h 12"/>
                      <a:gd name="T10" fmla="*/ 77 w 77"/>
                      <a:gd name="T11" fmla="*/ 10 h 12"/>
                      <a:gd name="T12" fmla="*/ 72 w 77"/>
                      <a:gd name="T13" fmla="*/ 11 h 12"/>
                      <a:gd name="T14" fmla="*/ 55 w 77"/>
                      <a:gd name="T15" fmla="*/ 10 h 12"/>
                      <a:gd name="T16" fmla="*/ 52 w 77"/>
                      <a:gd name="T17" fmla="*/ 10 h 12"/>
                      <a:gd name="T18" fmla="*/ 22 w 77"/>
                      <a:gd name="T19" fmla="*/ 8 h 12"/>
                      <a:gd name="T20" fmla="*/ 14 w 77"/>
                      <a:gd name="T21" fmla="*/ 7 h 12"/>
                      <a:gd name="T22" fmla="*/ 7 w 77"/>
                      <a:gd name="T23" fmla="*/ 5 h 12"/>
                      <a:gd name="T24" fmla="*/ 1 w 77"/>
                      <a:gd name="T25" fmla="*/ 5 h 12"/>
                      <a:gd name="T26" fmla="*/ 1 w 77"/>
                      <a:gd name="T27" fmla="*/ 5 h 12"/>
                      <a:gd name="T28" fmla="*/ 0 w 77"/>
                      <a:gd name="T29" fmla="*/ 3 h 12"/>
                      <a:gd name="T30" fmla="*/ 3 w 77"/>
                      <a:gd name="T31" fmla="*/ 3 h 12"/>
                      <a:gd name="T32" fmla="*/ 8 w 77"/>
                      <a:gd name="T33" fmla="*/ 2 h 12"/>
                      <a:gd name="T34" fmla="*/ 17 w 77"/>
                      <a:gd name="T35" fmla="*/ 2 h 12"/>
                      <a:gd name="T36" fmla="*/ 21 w 77"/>
                      <a:gd name="T37" fmla="*/ 2 h 12"/>
                      <a:gd name="T38" fmla="*/ 22 w 77"/>
                      <a:gd name="T39" fmla="*/ 2 h 12"/>
                      <a:gd name="T40" fmla="*/ 27 w 77"/>
                      <a:gd name="T41" fmla="*/ 1 h 12"/>
                      <a:gd name="T42" fmla="*/ 39 w 77"/>
                      <a:gd name="T43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7" h="12">
                        <a:moveTo>
                          <a:pt x="39" y="1"/>
                        </a:moveTo>
                        <a:cubicBezTo>
                          <a:pt x="38" y="4"/>
                          <a:pt x="40" y="4"/>
                          <a:pt x="42" y="4"/>
                        </a:cubicBezTo>
                        <a:cubicBezTo>
                          <a:pt x="45" y="3"/>
                          <a:pt x="47" y="4"/>
                          <a:pt x="49" y="5"/>
                        </a:cubicBezTo>
                        <a:cubicBezTo>
                          <a:pt x="54" y="7"/>
                          <a:pt x="60" y="6"/>
                          <a:pt x="65" y="6"/>
                        </a:cubicBezTo>
                        <a:cubicBezTo>
                          <a:pt x="69" y="7"/>
                          <a:pt x="73" y="5"/>
                          <a:pt x="77" y="8"/>
                        </a:cubicBezTo>
                        <a:cubicBezTo>
                          <a:pt x="77" y="8"/>
                          <a:pt x="77" y="9"/>
                          <a:pt x="77" y="10"/>
                        </a:cubicBezTo>
                        <a:cubicBezTo>
                          <a:pt x="75" y="11"/>
                          <a:pt x="73" y="12"/>
                          <a:pt x="72" y="11"/>
                        </a:cubicBezTo>
                        <a:cubicBezTo>
                          <a:pt x="66" y="9"/>
                          <a:pt x="61" y="11"/>
                          <a:pt x="55" y="10"/>
                        </a:cubicBezTo>
                        <a:cubicBezTo>
                          <a:pt x="54" y="10"/>
                          <a:pt x="53" y="11"/>
                          <a:pt x="52" y="10"/>
                        </a:cubicBezTo>
                        <a:cubicBezTo>
                          <a:pt x="42" y="7"/>
                          <a:pt x="32" y="8"/>
                          <a:pt x="22" y="8"/>
                        </a:cubicBezTo>
                        <a:cubicBezTo>
                          <a:pt x="19" y="8"/>
                          <a:pt x="16" y="8"/>
                          <a:pt x="14" y="7"/>
                        </a:cubicBezTo>
                        <a:cubicBezTo>
                          <a:pt x="12" y="6"/>
                          <a:pt x="9" y="6"/>
                          <a:pt x="7" y="5"/>
                        </a:cubicBezTo>
                        <a:cubicBezTo>
                          <a:pt x="5" y="5"/>
                          <a:pt x="3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2"/>
                          <a:pt x="6" y="3"/>
                          <a:pt x="8" y="2"/>
                        </a:cubicBezTo>
                        <a:cubicBezTo>
                          <a:pt x="11" y="2"/>
                          <a:pt x="14" y="2"/>
                          <a:pt x="17" y="2"/>
                        </a:cubicBezTo>
                        <a:cubicBezTo>
                          <a:pt x="19" y="1"/>
                          <a:pt x="20" y="2"/>
                          <a:pt x="21" y="2"/>
                        </a:cubicBezTo>
                        <a:cubicBezTo>
                          <a:pt x="22" y="2"/>
                          <a:pt x="22" y="2"/>
                          <a:pt x="22" y="2"/>
                        </a:cubicBezTo>
                        <a:cubicBezTo>
                          <a:pt x="24" y="0"/>
                          <a:pt x="26" y="3"/>
                          <a:pt x="27" y="1"/>
                        </a:cubicBezTo>
                        <a:cubicBezTo>
                          <a:pt x="31" y="1"/>
                          <a:pt x="35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rgbClr val="A696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5" name="Freeform 324"/>
                  <p:cNvSpPr/>
                  <p:nvPr/>
                </p:nvSpPr>
                <p:spPr bwMode="auto">
                  <a:xfrm>
                    <a:off x="4646" y="2616"/>
                    <a:ext cx="71" cy="21"/>
                  </a:xfrm>
                  <a:custGeom>
                    <a:avLst/>
                    <a:gdLst>
                      <a:gd name="T0" fmla="*/ 5 w 30"/>
                      <a:gd name="T1" fmla="*/ 1 h 9"/>
                      <a:gd name="T2" fmla="*/ 6 w 30"/>
                      <a:gd name="T3" fmla="*/ 1 h 9"/>
                      <a:gd name="T4" fmla="*/ 22 w 30"/>
                      <a:gd name="T5" fmla="*/ 0 h 9"/>
                      <a:gd name="T6" fmla="*/ 29 w 30"/>
                      <a:gd name="T7" fmla="*/ 2 h 9"/>
                      <a:gd name="T8" fmla="*/ 25 w 30"/>
                      <a:gd name="T9" fmla="*/ 8 h 9"/>
                      <a:gd name="T10" fmla="*/ 16 w 30"/>
                      <a:gd name="T11" fmla="*/ 6 h 9"/>
                      <a:gd name="T12" fmla="*/ 5 w 30"/>
                      <a:gd name="T13" fmla="*/ 7 h 9"/>
                      <a:gd name="T14" fmla="*/ 0 w 30"/>
                      <a:gd name="T15" fmla="*/ 4 h 9"/>
                      <a:gd name="T16" fmla="*/ 5 w 30"/>
                      <a:gd name="T17" fmla="*/ 1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" h="9"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6" y="1"/>
                        </a:cubicBezTo>
                        <a:cubicBezTo>
                          <a:pt x="11" y="1"/>
                          <a:pt x="17" y="1"/>
                          <a:pt x="22" y="0"/>
                        </a:cubicBezTo>
                        <a:cubicBezTo>
                          <a:pt x="24" y="0"/>
                          <a:pt x="27" y="1"/>
                          <a:pt x="29" y="2"/>
                        </a:cubicBezTo>
                        <a:cubicBezTo>
                          <a:pt x="30" y="6"/>
                          <a:pt x="28" y="7"/>
                          <a:pt x="25" y="8"/>
                        </a:cubicBezTo>
                        <a:cubicBezTo>
                          <a:pt x="22" y="9"/>
                          <a:pt x="19" y="5"/>
                          <a:pt x="16" y="6"/>
                        </a:cubicBezTo>
                        <a:cubicBezTo>
                          <a:pt x="13" y="6"/>
                          <a:pt x="9" y="7"/>
                          <a:pt x="5" y="7"/>
                        </a:cubicBezTo>
                        <a:cubicBezTo>
                          <a:pt x="3" y="7"/>
                          <a:pt x="1" y="6"/>
                          <a:pt x="0" y="4"/>
                        </a:cubicBezTo>
                        <a:cubicBezTo>
                          <a:pt x="1" y="2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9F7F5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6" name="Freeform 325"/>
                  <p:cNvSpPr/>
                  <p:nvPr/>
                </p:nvSpPr>
                <p:spPr bwMode="auto">
                  <a:xfrm>
                    <a:off x="4660" y="2611"/>
                    <a:ext cx="76" cy="14"/>
                  </a:xfrm>
                  <a:custGeom>
                    <a:avLst/>
                    <a:gdLst>
                      <a:gd name="T0" fmla="*/ 23 w 32"/>
                      <a:gd name="T1" fmla="*/ 4 h 6"/>
                      <a:gd name="T2" fmla="*/ 0 w 32"/>
                      <a:gd name="T3" fmla="*/ 3 h 6"/>
                      <a:gd name="T4" fmla="*/ 8 w 32"/>
                      <a:gd name="T5" fmla="*/ 0 h 6"/>
                      <a:gd name="T6" fmla="*/ 10 w 32"/>
                      <a:gd name="T7" fmla="*/ 1 h 6"/>
                      <a:gd name="T8" fmla="*/ 26 w 32"/>
                      <a:gd name="T9" fmla="*/ 0 h 6"/>
                      <a:gd name="T10" fmla="*/ 31 w 32"/>
                      <a:gd name="T11" fmla="*/ 0 h 6"/>
                      <a:gd name="T12" fmla="*/ 32 w 32"/>
                      <a:gd name="T13" fmla="*/ 1 h 6"/>
                      <a:gd name="T14" fmla="*/ 31 w 32"/>
                      <a:gd name="T15" fmla="*/ 3 h 6"/>
                      <a:gd name="T16" fmla="*/ 23 w 32"/>
                      <a:gd name="T1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2" h="6">
                        <a:moveTo>
                          <a:pt x="23" y="4"/>
                        </a:moveTo>
                        <a:cubicBezTo>
                          <a:pt x="15" y="3"/>
                          <a:pt x="7" y="5"/>
                          <a:pt x="0" y="3"/>
                        </a:cubicBezTo>
                        <a:cubicBezTo>
                          <a:pt x="2" y="1"/>
                          <a:pt x="6" y="3"/>
                          <a:pt x="8" y="0"/>
                        </a:cubicBezTo>
                        <a:cubicBezTo>
                          <a:pt x="9" y="0"/>
                          <a:pt x="10" y="0"/>
                          <a:pt x="10" y="1"/>
                        </a:cubicBezTo>
                        <a:cubicBezTo>
                          <a:pt x="16" y="2"/>
                          <a:pt x="21" y="1"/>
                          <a:pt x="26" y="0"/>
                        </a:cubicBezTo>
                        <a:cubicBezTo>
                          <a:pt x="28" y="0"/>
                          <a:pt x="30" y="0"/>
                          <a:pt x="31" y="0"/>
                        </a:cubicBezTo>
                        <a:cubicBezTo>
                          <a:pt x="31" y="1"/>
                          <a:pt x="31" y="1"/>
                          <a:pt x="32" y="1"/>
                        </a:cubicBezTo>
                        <a:cubicBezTo>
                          <a:pt x="31" y="2"/>
                          <a:pt x="31" y="3"/>
                          <a:pt x="31" y="3"/>
                        </a:cubicBezTo>
                        <a:cubicBezTo>
                          <a:pt x="29" y="6"/>
                          <a:pt x="26" y="5"/>
                          <a:pt x="23" y="4"/>
                        </a:cubicBezTo>
                        <a:close/>
                      </a:path>
                    </a:pathLst>
                  </a:custGeom>
                  <a:solidFill>
                    <a:srgbClr val="A297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7" name="Freeform 326"/>
                  <p:cNvSpPr/>
                  <p:nvPr/>
                </p:nvSpPr>
                <p:spPr bwMode="auto">
                  <a:xfrm>
                    <a:off x="4862" y="2651"/>
                    <a:ext cx="23" cy="53"/>
                  </a:xfrm>
                  <a:custGeom>
                    <a:avLst/>
                    <a:gdLst>
                      <a:gd name="T0" fmla="*/ 9 w 10"/>
                      <a:gd name="T1" fmla="*/ 5 h 22"/>
                      <a:gd name="T2" fmla="*/ 2 w 10"/>
                      <a:gd name="T3" fmla="*/ 22 h 22"/>
                      <a:gd name="T4" fmla="*/ 0 w 10"/>
                      <a:gd name="T5" fmla="*/ 22 h 22"/>
                      <a:gd name="T6" fmla="*/ 3 w 10"/>
                      <a:gd name="T7" fmla="*/ 10 h 22"/>
                      <a:gd name="T8" fmla="*/ 5 w 10"/>
                      <a:gd name="T9" fmla="*/ 3 h 22"/>
                      <a:gd name="T10" fmla="*/ 8 w 10"/>
                      <a:gd name="T11" fmla="*/ 0 h 22"/>
                      <a:gd name="T12" fmla="*/ 9 w 10"/>
                      <a:gd name="T13" fmla="*/ 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22">
                        <a:moveTo>
                          <a:pt x="9" y="5"/>
                        </a:moveTo>
                        <a:cubicBezTo>
                          <a:pt x="7" y="10"/>
                          <a:pt x="6" y="17"/>
                          <a:pt x="2" y="22"/>
                        </a:cubicBezTo>
                        <a:cubicBezTo>
                          <a:pt x="1" y="22"/>
                          <a:pt x="1" y="22"/>
                          <a:pt x="0" y="22"/>
                        </a:cubicBezTo>
                        <a:cubicBezTo>
                          <a:pt x="1" y="18"/>
                          <a:pt x="2" y="14"/>
                          <a:pt x="3" y="10"/>
                        </a:cubicBezTo>
                        <a:cubicBezTo>
                          <a:pt x="4" y="7"/>
                          <a:pt x="2" y="5"/>
                          <a:pt x="5" y="3"/>
                        </a:cubicBezTo>
                        <a:cubicBezTo>
                          <a:pt x="5" y="2"/>
                          <a:pt x="8" y="2"/>
                          <a:pt x="8" y="0"/>
                        </a:cubicBezTo>
                        <a:cubicBezTo>
                          <a:pt x="10" y="1"/>
                          <a:pt x="9" y="3"/>
                          <a:pt x="9" y="5"/>
                        </a:cubicBezTo>
                        <a:close/>
                      </a:path>
                    </a:pathLst>
                  </a:custGeom>
                  <a:solidFill>
                    <a:srgbClr val="FED9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8" name="Freeform 327"/>
                  <p:cNvSpPr/>
                  <p:nvPr/>
                </p:nvSpPr>
                <p:spPr bwMode="auto">
                  <a:xfrm>
                    <a:off x="4705" y="2618"/>
                    <a:ext cx="28" cy="17"/>
                  </a:xfrm>
                  <a:custGeom>
                    <a:avLst/>
                    <a:gdLst>
                      <a:gd name="T0" fmla="*/ 4 w 12"/>
                      <a:gd name="T1" fmla="*/ 1 h 7"/>
                      <a:gd name="T2" fmla="*/ 12 w 12"/>
                      <a:gd name="T3" fmla="*/ 0 h 7"/>
                      <a:gd name="T4" fmla="*/ 5 w 12"/>
                      <a:gd name="T5" fmla="*/ 7 h 7"/>
                      <a:gd name="T6" fmla="*/ 0 w 12"/>
                      <a:gd name="T7" fmla="*/ 7 h 7"/>
                      <a:gd name="T8" fmla="*/ 4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4" y="1"/>
                        </a:moveTo>
                        <a:cubicBezTo>
                          <a:pt x="6" y="0"/>
                          <a:pt x="9" y="1"/>
                          <a:pt x="12" y="0"/>
                        </a:cubicBezTo>
                        <a:cubicBezTo>
                          <a:pt x="12" y="5"/>
                          <a:pt x="9" y="7"/>
                          <a:pt x="5" y="7"/>
                        </a:cubicBezTo>
                        <a:cubicBezTo>
                          <a:pt x="3" y="7"/>
                          <a:pt x="2" y="7"/>
                          <a:pt x="0" y="7"/>
                        </a:cubicBezTo>
                        <a:cubicBezTo>
                          <a:pt x="2" y="5"/>
                          <a:pt x="3" y="4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D8E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79" name="Freeform 328"/>
                  <p:cNvSpPr/>
                  <p:nvPr/>
                </p:nvSpPr>
                <p:spPr bwMode="auto">
                  <a:xfrm>
                    <a:off x="4631" y="2618"/>
                    <a:ext cx="53" cy="17"/>
                  </a:xfrm>
                  <a:custGeom>
                    <a:avLst/>
                    <a:gdLst>
                      <a:gd name="T0" fmla="*/ 7 w 22"/>
                      <a:gd name="T1" fmla="*/ 2 h 7"/>
                      <a:gd name="T2" fmla="*/ 18 w 22"/>
                      <a:gd name="T3" fmla="*/ 5 h 7"/>
                      <a:gd name="T4" fmla="*/ 22 w 22"/>
                      <a:gd name="T5" fmla="*/ 5 h 7"/>
                      <a:gd name="T6" fmla="*/ 0 w 22"/>
                      <a:gd name="T7" fmla="*/ 3 h 7"/>
                      <a:gd name="T8" fmla="*/ 4 w 22"/>
                      <a:gd name="T9" fmla="*/ 1 h 7"/>
                      <a:gd name="T10" fmla="*/ 7 w 22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7">
                        <a:moveTo>
                          <a:pt x="7" y="2"/>
                        </a:moveTo>
                        <a:cubicBezTo>
                          <a:pt x="10" y="7"/>
                          <a:pt x="14" y="4"/>
                          <a:pt x="18" y="5"/>
                        </a:cubicBezTo>
                        <a:cubicBezTo>
                          <a:pt x="20" y="5"/>
                          <a:pt x="21" y="4"/>
                          <a:pt x="22" y="5"/>
                        </a:cubicBezTo>
                        <a:cubicBezTo>
                          <a:pt x="15" y="7"/>
                          <a:pt x="7" y="7"/>
                          <a:pt x="0" y="3"/>
                        </a:cubicBezTo>
                        <a:cubicBezTo>
                          <a:pt x="1" y="2"/>
                          <a:pt x="3" y="3"/>
                          <a:pt x="4" y="1"/>
                        </a:cubicBezTo>
                        <a:cubicBezTo>
                          <a:pt x="5" y="0"/>
                          <a:pt x="6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AD95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0" name="Freeform 329"/>
                  <p:cNvSpPr/>
                  <p:nvPr/>
                </p:nvSpPr>
                <p:spPr bwMode="auto">
                  <a:xfrm>
                    <a:off x="4627" y="2699"/>
                    <a:ext cx="16" cy="7"/>
                  </a:xfrm>
                  <a:custGeom>
                    <a:avLst/>
                    <a:gdLst>
                      <a:gd name="T0" fmla="*/ 5 w 7"/>
                      <a:gd name="T1" fmla="*/ 0 h 3"/>
                      <a:gd name="T2" fmla="*/ 6 w 7"/>
                      <a:gd name="T3" fmla="*/ 2 h 3"/>
                      <a:gd name="T4" fmla="*/ 5 w 7"/>
                      <a:gd name="T5" fmla="*/ 2 h 3"/>
                      <a:gd name="T6" fmla="*/ 0 w 7"/>
                      <a:gd name="T7" fmla="*/ 1 h 3"/>
                      <a:gd name="T8" fmla="*/ 3 w 7"/>
                      <a:gd name="T9" fmla="*/ 0 h 3"/>
                      <a:gd name="T10" fmla="*/ 5 w 7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">
                        <a:moveTo>
                          <a:pt x="5" y="0"/>
                        </a:moveTo>
                        <a:cubicBezTo>
                          <a:pt x="6" y="1"/>
                          <a:pt x="7" y="1"/>
                          <a:pt x="6" y="2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ubicBezTo>
                          <a:pt x="3" y="1"/>
                          <a:pt x="2" y="1"/>
                          <a:pt x="0" y="1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0"/>
                          <a:pt x="4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1" name="Freeform 330"/>
                  <p:cNvSpPr/>
                  <p:nvPr/>
                </p:nvSpPr>
                <p:spPr bwMode="auto">
                  <a:xfrm>
                    <a:off x="4881" y="2649"/>
                    <a:ext cx="7" cy="14"/>
                  </a:xfrm>
                  <a:custGeom>
                    <a:avLst/>
                    <a:gdLst>
                      <a:gd name="T0" fmla="*/ 1 w 3"/>
                      <a:gd name="T1" fmla="*/ 6 h 6"/>
                      <a:gd name="T2" fmla="*/ 0 w 3"/>
                      <a:gd name="T3" fmla="*/ 1 h 6"/>
                      <a:gd name="T4" fmla="*/ 0 w 3"/>
                      <a:gd name="T5" fmla="*/ 0 h 6"/>
                      <a:gd name="T6" fmla="*/ 1 w 3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1" y="6"/>
                        </a:moveTo>
                        <a:cubicBezTo>
                          <a:pt x="1" y="4"/>
                          <a:pt x="1" y="2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" y="1"/>
                          <a:pt x="2" y="3"/>
                          <a:pt x="1" y="6"/>
                        </a:cubicBezTo>
                        <a:close/>
                      </a:path>
                    </a:pathLst>
                  </a:custGeom>
                  <a:solidFill>
                    <a:srgbClr val="FEE9D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2" name="Freeform 331"/>
                  <p:cNvSpPr/>
                  <p:nvPr/>
                </p:nvSpPr>
                <p:spPr bwMode="auto">
                  <a:xfrm>
                    <a:off x="4617" y="2685"/>
                    <a:ext cx="7" cy="4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1 h 2"/>
                      <a:gd name="T4" fmla="*/ 1 w 3"/>
                      <a:gd name="T5" fmla="*/ 2 h 2"/>
                      <a:gd name="T6" fmla="*/ 1 w 3"/>
                      <a:gd name="T7" fmla="*/ 1 h 2"/>
                      <a:gd name="T8" fmla="*/ 2 w 3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3" name="Freeform 332"/>
                  <p:cNvSpPr/>
                  <p:nvPr/>
                </p:nvSpPr>
                <p:spPr bwMode="auto">
                  <a:xfrm>
                    <a:off x="4366" y="1744"/>
                    <a:ext cx="187" cy="396"/>
                  </a:xfrm>
                  <a:custGeom>
                    <a:avLst/>
                    <a:gdLst>
                      <a:gd name="T0" fmla="*/ 11 w 79"/>
                      <a:gd name="T1" fmla="*/ 121 h 167"/>
                      <a:gd name="T2" fmla="*/ 16 w 79"/>
                      <a:gd name="T3" fmla="*/ 125 h 167"/>
                      <a:gd name="T4" fmla="*/ 20 w 79"/>
                      <a:gd name="T5" fmla="*/ 120 h 167"/>
                      <a:gd name="T6" fmla="*/ 23 w 79"/>
                      <a:gd name="T7" fmla="*/ 110 h 167"/>
                      <a:gd name="T8" fmla="*/ 26 w 79"/>
                      <a:gd name="T9" fmla="*/ 117 h 167"/>
                      <a:gd name="T10" fmla="*/ 32 w 79"/>
                      <a:gd name="T11" fmla="*/ 107 h 167"/>
                      <a:gd name="T12" fmla="*/ 29 w 79"/>
                      <a:gd name="T13" fmla="*/ 108 h 167"/>
                      <a:gd name="T14" fmla="*/ 28 w 79"/>
                      <a:gd name="T15" fmla="*/ 105 h 167"/>
                      <a:gd name="T16" fmla="*/ 24 w 79"/>
                      <a:gd name="T17" fmla="*/ 94 h 167"/>
                      <a:gd name="T18" fmla="*/ 20 w 79"/>
                      <a:gd name="T19" fmla="*/ 92 h 167"/>
                      <a:gd name="T20" fmla="*/ 26 w 79"/>
                      <a:gd name="T21" fmla="*/ 87 h 167"/>
                      <a:gd name="T22" fmla="*/ 26 w 79"/>
                      <a:gd name="T23" fmla="*/ 89 h 167"/>
                      <a:gd name="T24" fmla="*/ 27 w 79"/>
                      <a:gd name="T25" fmla="*/ 84 h 167"/>
                      <a:gd name="T26" fmla="*/ 34 w 79"/>
                      <a:gd name="T27" fmla="*/ 87 h 167"/>
                      <a:gd name="T28" fmla="*/ 35 w 79"/>
                      <a:gd name="T29" fmla="*/ 82 h 167"/>
                      <a:gd name="T30" fmla="*/ 37 w 79"/>
                      <a:gd name="T31" fmla="*/ 77 h 167"/>
                      <a:gd name="T32" fmla="*/ 29 w 79"/>
                      <a:gd name="T33" fmla="*/ 70 h 167"/>
                      <a:gd name="T34" fmla="*/ 24 w 79"/>
                      <a:gd name="T35" fmla="*/ 71 h 167"/>
                      <a:gd name="T36" fmla="*/ 27 w 79"/>
                      <a:gd name="T37" fmla="*/ 40 h 167"/>
                      <a:gd name="T38" fmla="*/ 52 w 79"/>
                      <a:gd name="T39" fmla="*/ 1 h 167"/>
                      <a:gd name="T40" fmla="*/ 57 w 79"/>
                      <a:gd name="T41" fmla="*/ 4 h 167"/>
                      <a:gd name="T42" fmla="*/ 62 w 79"/>
                      <a:gd name="T43" fmla="*/ 22 h 167"/>
                      <a:gd name="T44" fmla="*/ 51 w 79"/>
                      <a:gd name="T45" fmla="*/ 36 h 167"/>
                      <a:gd name="T46" fmla="*/ 37 w 79"/>
                      <a:gd name="T47" fmla="*/ 47 h 167"/>
                      <a:gd name="T48" fmla="*/ 44 w 79"/>
                      <a:gd name="T49" fmla="*/ 66 h 167"/>
                      <a:gd name="T50" fmla="*/ 53 w 79"/>
                      <a:gd name="T51" fmla="*/ 63 h 167"/>
                      <a:gd name="T52" fmla="*/ 60 w 79"/>
                      <a:gd name="T53" fmla="*/ 73 h 167"/>
                      <a:gd name="T54" fmla="*/ 62 w 79"/>
                      <a:gd name="T55" fmla="*/ 81 h 167"/>
                      <a:gd name="T56" fmla="*/ 57 w 79"/>
                      <a:gd name="T57" fmla="*/ 83 h 167"/>
                      <a:gd name="T58" fmla="*/ 56 w 79"/>
                      <a:gd name="T59" fmla="*/ 85 h 167"/>
                      <a:gd name="T60" fmla="*/ 52 w 79"/>
                      <a:gd name="T61" fmla="*/ 90 h 167"/>
                      <a:gd name="T62" fmla="*/ 50 w 79"/>
                      <a:gd name="T63" fmla="*/ 97 h 167"/>
                      <a:gd name="T64" fmla="*/ 42 w 79"/>
                      <a:gd name="T65" fmla="*/ 106 h 167"/>
                      <a:gd name="T66" fmla="*/ 42 w 79"/>
                      <a:gd name="T67" fmla="*/ 139 h 167"/>
                      <a:gd name="T68" fmla="*/ 73 w 79"/>
                      <a:gd name="T69" fmla="*/ 151 h 167"/>
                      <a:gd name="T70" fmla="*/ 79 w 79"/>
                      <a:gd name="T71" fmla="*/ 159 h 167"/>
                      <a:gd name="T72" fmla="*/ 70 w 79"/>
                      <a:gd name="T73" fmla="*/ 166 h 167"/>
                      <a:gd name="T74" fmla="*/ 57 w 79"/>
                      <a:gd name="T75" fmla="*/ 162 h 167"/>
                      <a:gd name="T76" fmla="*/ 54 w 79"/>
                      <a:gd name="T77" fmla="*/ 162 h 167"/>
                      <a:gd name="T78" fmla="*/ 17 w 79"/>
                      <a:gd name="T79" fmla="*/ 134 h 167"/>
                      <a:gd name="T80" fmla="*/ 6 w 79"/>
                      <a:gd name="T81" fmla="*/ 124 h 1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9" h="167">
                        <a:moveTo>
                          <a:pt x="0" y="117"/>
                        </a:moveTo>
                        <a:cubicBezTo>
                          <a:pt x="4" y="115"/>
                          <a:pt x="8" y="116"/>
                          <a:pt x="11" y="121"/>
                        </a:cubicBezTo>
                        <a:cubicBezTo>
                          <a:pt x="11" y="122"/>
                          <a:pt x="12" y="122"/>
                          <a:pt x="13" y="122"/>
                        </a:cubicBezTo>
                        <a:cubicBezTo>
                          <a:pt x="16" y="121"/>
                          <a:pt x="16" y="123"/>
                          <a:pt x="16" y="125"/>
                        </a:cubicBezTo>
                        <a:cubicBezTo>
                          <a:pt x="19" y="125"/>
                          <a:pt x="17" y="120"/>
                          <a:pt x="20" y="122"/>
                        </a:cubicBezTo>
                        <a:cubicBezTo>
                          <a:pt x="21" y="122"/>
                          <a:pt x="21" y="120"/>
                          <a:pt x="20" y="120"/>
                        </a:cubicBezTo>
                        <a:cubicBezTo>
                          <a:pt x="16" y="119"/>
                          <a:pt x="18" y="116"/>
                          <a:pt x="18" y="114"/>
                        </a:cubicBezTo>
                        <a:cubicBezTo>
                          <a:pt x="17" y="109"/>
                          <a:pt x="22" y="112"/>
                          <a:pt x="23" y="110"/>
                        </a:cubicBezTo>
                        <a:cubicBezTo>
                          <a:pt x="23" y="110"/>
                          <a:pt x="24" y="111"/>
                          <a:pt x="24" y="111"/>
                        </a:cubicBezTo>
                        <a:cubicBezTo>
                          <a:pt x="21" y="114"/>
                          <a:pt x="25" y="115"/>
                          <a:pt x="26" y="117"/>
                        </a:cubicBezTo>
                        <a:cubicBezTo>
                          <a:pt x="28" y="114"/>
                          <a:pt x="30" y="111"/>
                          <a:pt x="31" y="109"/>
                        </a:cubicBezTo>
                        <a:cubicBezTo>
                          <a:pt x="32" y="108"/>
                          <a:pt x="33" y="108"/>
                          <a:pt x="32" y="107"/>
                        </a:cubicBezTo>
                        <a:cubicBezTo>
                          <a:pt x="32" y="106"/>
                          <a:pt x="31" y="105"/>
                          <a:pt x="30" y="106"/>
                        </a:cubicBezTo>
                        <a:cubicBezTo>
                          <a:pt x="29" y="106"/>
                          <a:pt x="29" y="107"/>
                          <a:pt x="29" y="108"/>
                        </a:cubicBezTo>
                        <a:cubicBezTo>
                          <a:pt x="30" y="110"/>
                          <a:pt x="28" y="111"/>
                          <a:pt x="27" y="112"/>
                        </a:cubicBezTo>
                        <a:cubicBezTo>
                          <a:pt x="26" y="109"/>
                          <a:pt x="26" y="107"/>
                          <a:pt x="28" y="105"/>
                        </a:cubicBezTo>
                        <a:cubicBezTo>
                          <a:pt x="30" y="104"/>
                          <a:pt x="30" y="103"/>
                          <a:pt x="28" y="101"/>
                        </a:cubicBezTo>
                        <a:cubicBezTo>
                          <a:pt x="27" y="99"/>
                          <a:pt x="26" y="96"/>
                          <a:pt x="24" y="94"/>
                        </a:cubicBezTo>
                        <a:cubicBezTo>
                          <a:pt x="23" y="92"/>
                          <a:pt x="24" y="91"/>
                          <a:pt x="22" y="93"/>
                        </a:cubicBezTo>
                        <a:cubicBezTo>
                          <a:pt x="21" y="93"/>
                          <a:pt x="20" y="93"/>
                          <a:pt x="20" y="92"/>
                        </a:cubicBezTo>
                        <a:cubicBezTo>
                          <a:pt x="20" y="91"/>
                          <a:pt x="21" y="91"/>
                          <a:pt x="21" y="91"/>
                        </a:cubicBezTo>
                        <a:cubicBezTo>
                          <a:pt x="24" y="91"/>
                          <a:pt x="21" y="84"/>
                          <a:pt x="26" y="87"/>
                        </a:cubicBezTo>
                        <a:cubicBezTo>
                          <a:pt x="25" y="87"/>
                          <a:pt x="24" y="87"/>
                          <a:pt x="24" y="89"/>
                        </a:cubicBezTo>
                        <a:cubicBezTo>
                          <a:pt x="25" y="90"/>
                          <a:pt x="26" y="90"/>
                          <a:pt x="26" y="89"/>
                        </a:cubicBezTo>
                        <a:cubicBezTo>
                          <a:pt x="28" y="88"/>
                          <a:pt x="30" y="90"/>
                          <a:pt x="32" y="90"/>
                        </a:cubicBezTo>
                        <a:cubicBezTo>
                          <a:pt x="31" y="87"/>
                          <a:pt x="29" y="85"/>
                          <a:pt x="27" y="84"/>
                        </a:cubicBezTo>
                        <a:cubicBezTo>
                          <a:pt x="29" y="84"/>
                          <a:pt x="32" y="81"/>
                          <a:pt x="33" y="86"/>
                        </a:cubicBezTo>
                        <a:cubicBezTo>
                          <a:pt x="33" y="87"/>
                          <a:pt x="33" y="88"/>
                          <a:pt x="34" y="87"/>
                        </a:cubicBezTo>
                        <a:cubicBezTo>
                          <a:pt x="34" y="87"/>
                          <a:pt x="35" y="87"/>
                          <a:pt x="35" y="87"/>
                        </a:cubicBezTo>
                        <a:cubicBezTo>
                          <a:pt x="35" y="85"/>
                          <a:pt x="35" y="84"/>
                          <a:pt x="35" y="82"/>
                        </a:cubicBezTo>
                        <a:cubicBezTo>
                          <a:pt x="35" y="81"/>
                          <a:pt x="34" y="79"/>
                          <a:pt x="33" y="77"/>
                        </a:cubicBezTo>
                        <a:cubicBezTo>
                          <a:pt x="34" y="77"/>
                          <a:pt x="35" y="77"/>
                          <a:pt x="37" y="77"/>
                        </a:cubicBezTo>
                        <a:cubicBezTo>
                          <a:pt x="37" y="76"/>
                          <a:pt x="35" y="75"/>
                          <a:pt x="35" y="75"/>
                        </a:cubicBezTo>
                        <a:cubicBezTo>
                          <a:pt x="31" y="75"/>
                          <a:pt x="29" y="75"/>
                          <a:pt x="29" y="70"/>
                        </a:cubicBezTo>
                        <a:cubicBezTo>
                          <a:pt x="29" y="69"/>
                          <a:pt x="28" y="69"/>
                          <a:pt x="27" y="70"/>
                        </a:cubicBezTo>
                        <a:cubicBezTo>
                          <a:pt x="26" y="73"/>
                          <a:pt x="25" y="72"/>
                          <a:pt x="24" y="71"/>
                        </a:cubicBezTo>
                        <a:cubicBezTo>
                          <a:pt x="23" y="70"/>
                          <a:pt x="23" y="68"/>
                          <a:pt x="23" y="67"/>
                        </a:cubicBezTo>
                        <a:cubicBezTo>
                          <a:pt x="24" y="58"/>
                          <a:pt x="24" y="49"/>
                          <a:pt x="27" y="40"/>
                        </a:cubicBezTo>
                        <a:cubicBezTo>
                          <a:pt x="27" y="31"/>
                          <a:pt x="27" y="22"/>
                          <a:pt x="31" y="13"/>
                        </a:cubicBezTo>
                        <a:cubicBezTo>
                          <a:pt x="37" y="7"/>
                          <a:pt x="45" y="5"/>
                          <a:pt x="52" y="1"/>
                        </a:cubicBezTo>
                        <a:cubicBezTo>
                          <a:pt x="54" y="0"/>
                          <a:pt x="55" y="1"/>
                          <a:pt x="57" y="3"/>
                        </a:cubicBezTo>
                        <a:cubicBezTo>
                          <a:pt x="57" y="3"/>
                          <a:pt x="57" y="4"/>
                          <a:pt x="57" y="4"/>
                        </a:cubicBezTo>
                        <a:cubicBezTo>
                          <a:pt x="59" y="8"/>
                          <a:pt x="59" y="12"/>
                          <a:pt x="60" y="15"/>
                        </a:cubicBezTo>
                        <a:cubicBezTo>
                          <a:pt x="61" y="18"/>
                          <a:pt x="62" y="20"/>
                          <a:pt x="62" y="22"/>
                        </a:cubicBezTo>
                        <a:cubicBezTo>
                          <a:pt x="60" y="26"/>
                          <a:pt x="62" y="30"/>
                          <a:pt x="61" y="34"/>
                        </a:cubicBezTo>
                        <a:cubicBezTo>
                          <a:pt x="58" y="36"/>
                          <a:pt x="54" y="36"/>
                          <a:pt x="51" y="36"/>
                        </a:cubicBezTo>
                        <a:cubicBezTo>
                          <a:pt x="46" y="36"/>
                          <a:pt x="42" y="37"/>
                          <a:pt x="40" y="42"/>
                        </a:cubicBezTo>
                        <a:cubicBezTo>
                          <a:pt x="39" y="44"/>
                          <a:pt x="38" y="45"/>
                          <a:pt x="37" y="47"/>
                        </a:cubicBezTo>
                        <a:cubicBezTo>
                          <a:pt x="34" y="53"/>
                          <a:pt x="35" y="60"/>
                          <a:pt x="39" y="64"/>
                        </a:cubicBezTo>
                        <a:cubicBezTo>
                          <a:pt x="40" y="66"/>
                          <a:pt x="42" y="66"/>
                          <a:pt x="44" y="66"/>
                        </a:cubicBezTo>
                        <a:cubicBezTo>
                          <a:pt x="46" y="65"/>
                          <a:pt x="49" y="65"/>
                          <a:pt x="51" y="63"/>
                        </a:cubicBezTo>
                        <a:cubicBezTo>
                          <a:pt x="52" y="63"/>
                          <a:pt x="52" y="63"/>
                          <a:pt x="53" y="63"/>
                        </a:cubicBezTo>
                        <a:cubicBezTo>
                          <a:pt x="55" y="64"/>
                          <a:pt x="53" y="68"/>
                          <a:pt x="56" y="68"/>
                        </a:cubicBezTo>
                        <a:cubicBezTo>
                          <a:pt x="60" y="68"/>
                          <a:pt x="59" y="71"/>
                          <a:pt x="60" y="73"/>
                        </a:cubicBezTo>
                        <a:cubicBezTo>
                          <a:pt x="60" y="76"/>
                          <a:pt x="63" y="77"/>
                          <a:pt x="63" y="80"/>
                        </a:cubicBezTo>
                        <a:cubicBezTo>
                          <a:pt x="62" y="81"/>
                          <a:pt x="62" y="81"/>
                          <a:pt x="62" y="81"/>
                        </a:cubicBezTo>
                        <a:cubicBezTo>
                          <a:pt x="61" y="83"/>
                          <a:pt x="63" y="85"/>
                          <a:pt x="61" y="86"/>
                        </a:cubicBezTo>
                        <a:cubicBezTo>
                          <a:pt x="58" y="87"/>
                          <a:pt x="58" y="84"/>
                          <a:pt x="57" y="83"/>
                        </a:cubicBezTo>
                        <a:cubicBezTo>
                          <a:pt x="56" y="83"/>
                          <a:pt x="55" y="83"/>
                          <a:pt x="55" y="84"/>
                        </a:cubicBezTo>
                        <a:cubicBezTo>
                          <a:pt x="54" y="84"/>
                          <a:pt x="55" y="84"/>
                          <a:pt x="56" y="85"/>
                        </a:cubicBezTo>
                        <a:cubicBezTo>
                          <a:pt x="57" y="86"/>
                          <a:pt x="56" y="86"/>
                          <a:pt x="56" y="87"/>
                        </a:cubicBezTo>
                        <a:cubicBezTo>
                          <a:pt x="54" y="88"/>
                          <a:pt x="53" y="90"/>
                          <a:pt x="52" y="90"/>
                        </a:cubicBezTo>
                        <a:cubicBezTo>
                          <a:pt x="52" y="92"/>
                          <a:pt x="54" y="92"/>
                          <a:pt x="54" y="94"/>
                        </a:cubicBezTo>
                        <a:cubicBezTo>
                          <a:pt x="53" y="95"/>
                          <a:pt x="50" y="95"/>
                          <a:pt x="50" y="97"/>
                        </a:cubicBezTo>
                        <a:cubicBezTo>
                          <a:pt x="48" y="99"/>
                          <a:pt x="47" y="101"/>
                          <a:pt x="46" y="102"/>
                        </a:cubicBezTo>
                        <a:cubicBezTo>
                          <a:pt x="44" y="103"/>
                          <a:pt x="43" y="105"/>
                          <a:pt x="42" y="106"/>
                        </a:cubicBezTo>
                        <a:cubicBezTo>
                          <a:pt x="36" y="112"/>
                          <a:pt x="35" y="120"/>
                          <a:pt x="35" y="127"/>
                        </a:cubicBezTo>
                        <a:cubicBezTo>
                          <a:pt x="36" y="132"/>
                          <a:pt x="37" y="136"/>
                          <a:pt x="42" y="139"/>
                        </a:cubicBezTo>
                        <a:cubicBezTo>
                          <a:pt x="46" y="141"/>
                          <a:pt x="50" y="143"/>
                          <a:pt x="54" y="145"/>
                        </a:cubicBezTo>
                        <a:cubicBezTo>
                          <a:pt x="60" y="148"/>
                          <a:pt x="66" y="151"/>
                          <a:pt x="73" y="151"/>
                        </a:cubicBezTo>
                        <a:cubicBezTo>
                          <a:pt x="74" y="151"/>
                          <a:pt x="75" y="152"/>
                          <a:pt x="76" y="153"/>
                        </a:cubicBezTo>
                        <a:cubicBezTo>
                          <a:pt x="78" y="154"/>
                          <a:pt x="79" y="156"/>
                          <a:pt x="79" y="159"/>
                        </a:cubicBezTo>
                        <a:cubicBezTo>
                          <a:pt x="79" y="160"/>
                          <a:pt x="78" y="161"/>
                          <a:pt x="76" y="161"/>
                        </a:cubicBezTo>
                        <a:cubicBezTo>
                          <a:pt x="71" y="160"/>
                          <a:pt x="70" y="161"/>
                          <a:pt x="70" y="166"/>
                        </a:cubicBezTo>
                        <a:cubicBezTo>
                          <a:pt x="66" y="167"/>
                          <a:pt x="62" y="164"/>
                          <a:pt x="59" y="163"/>
                        </a:cubicBezTo>
                        <a:cubicBezTo>
                          <a:pt x="58" y="162"/>
                          <a:pt x="58" y="162"/>
                          <a:pt x="57" y="162"/>
                        </a:cubicBezTo>
                        <a:cubicBezTo>
                          <a:pt x="57" y="162"/>
                          <a:pt x="56" y="162"/>
                          <a:pt x="55" y="162"/>
                        </a:cubicBezTo>
                        <a:cubicBezTo>
                          <a:pt x="55" y="162"/>
                          <a:pt x="54" y="162"/>
                          <a:pt x="54" y="162"/>
                        </a:cubicBezTo>
                        <a:cubicBezTo>
                          <a:pt x="45" y="158"/>
                          <a:pt x="38" y="151"/>
                          <a:pt x="31" y="145"/>
                        </a:cubicBezTo>
                        <a:cubicBezTo>
                          <a:pt x="26" y="141"/>
                          <a:pt x="23" y="136"/>
                          <a:pt x="17" y="134"/>
                        </a:cubicBezTo>
                        <a:cubicBezTo>
                          <a:pt x="14" y="133"/>
                          <a:pt x="12" y="131"/>
                          <a:pt x="11" y="129"/>
                        </a:cubicBezTo>
                        <a:cubicBezTo>
                          <a:pt x="10" y="127"/>
                          <a:pt x="8" y="126"/>
                          <a:pt x="6" y="124"/>
                        </a:cubicBezTo>
                        <a:cubicBezTo>
                          <a:pt x="3" y="122"/>
                          <a:pt x="0" y="121"/>
                          <a:pt x="0" y="117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4" name="Freeform 333"/>
                  <p:cNvSpPr/>
                  <p:nvPr/>
                </p:nvSpPr>
                <p:spPr bwMode="auto">
                  <a:xfrm>
                    <a:off x="4313" y="2017"/>
                    <a:ext cx="224" cy="183"/>
                  </a:xfrm>
                  <a:custGeom>
                    <a:avLst/>
                    <a:gdLst>
                      <a:gd name="T0" fmla="*/ 22 w 94"/>
                      <a:gd name="T1" fmla="*/ 2 h 77"/>
                      <a:gd name="T2" fmla="*/ 30 w 94"/>
                      <a:gd name="T3" fmla="*/ 9 h 77"/>
                      <a:gd name="T4" fmla="*/ 34 w 94"/>
                      <a:gd name="T5" fmla="*/ 13 h 77"/>
                      <a:gd name="T6" fmla="*/ 40 w 94"/>
                      <a:gd name="T7" fmla="*/ 18 h 77"/>
                      <a:gd name="T8" fmla="*/ 52 w 94"/>
                      <a:gd name="T9" fmla="*/ 27 h 77"/>
                      <a:gd name="T10" fmla="*/ 77 w 94"/>
                      <a:gd name="T11" fmla="*/ 46 h 77"/>
                      <a:gd name="T12" fmla="*/ 75 w 94"/>
                      <a:gd name="T13" fmla="*/ 50 h 77"/>
                      <a:gd name="T14" fmla="*/ 71 w 94"/>
                      <a:gd name="T15" fmla="*/ 52 h 77"/>
                      <a:gd name="T16" fmla="*/ 76 w 94"/>
                      <a:gd name="T17" fmla="*/ 53 h 77"/>
                      <a:gd name="T18" fmla="*/ 73 w 94"/>
                      <a:gd name="T19" fmla="*/ 56 h 77"/>
                      <a:gd name="T20" fmla="*/ 71 w 94"/>
                      <a:gd name="T21" fmla="*/ 64 h 77"/>
                      <a:gd name="T22" fmla="*/ 72 w 94"/>
                      <a:gd name="T23" fmla="*/ 65 h 77"/>
                      <a:gd name="T24" fmla="*/ 72 w 94"/>
                      <a:gd name="T25" fmla="*/ 64 h 77"/>
                      <a:gd name="T26" fmla="*/ 73 w 94"/>
                      <a:gd name="T27" fmla="*/ 59 h 77"/>
                      <a:gd name="T28" fmla="*/ 77 w 94"/>
                      <a:gd name="T29" fmla="*/ 56 h 77"/>
                      <a:gd name="T30" fmla="*/ 90 w 94"/>
                      <a:gd name="T31" fmla="*/ 57 h 77"/>
                      <a:gd name="T32" fmla="*/ 93 w 94"/>
                      <a:gd name="T33" fmla="*/ 57 h 77"/>
                      <a:gd name="T34" fmla="*/ 91 w 94"/>
                      <a:gd name="T35" fmla="*/ 64 h 77"/>
                      <a:gd name="T36" fmla="*/ 87 w 94"/>
                      <a:gd name="T37" fmla="*/ 64 h 77"/>
                      <a:gd name="T38" fmla="*/ 78 w 94"/>
                      <a:gd name="T39" fmla="*/ 67 h 77"/>
                      <a:gd name="T40" fmla="*/ 87 w 94"/>
                      <a:gd name="T41" fmla="*/ 67 h 77"/>
                      <a:gd name="T42" fmla="*/ 90 w 94"/>
                      <a:gd name="T43" fmla="*/ 68 h 77"/>
                      <a:gd name="T44" fmla="*/ 92 w 94"/>
                      <a:gd name="T45" fmla="*/ 71 h 77"/>
                      <a:gd name="T46" fmla="*/ 88 w 94"/>
                      <a:gd name="T47" fmla="*/ 73 h 77"/>
                      <a:gd name="T48" fmla="*/ 84 w 94"/>
                      <a:gd name="T49" fmla="*/ 70 h 77"/>
                      <a:gd name="T50" fmla="*/ 86 w 94"/>
                      <a:gd name="T51" fmla="*/ 74 h 77"/>
                      <a:gd name="T52" fmla="*/ 80 w 94"/>
                      <a:gd name="T53" fmla="*/ 76 h 77"/>
                      <a:gd name="T54" fmla="*/ 74 w 94"/>
                      <a:gd name="T55" fmla="*/ 75 h 77"/>
                      <a:gd name="T56" fmla="*/ 64 w 94"/>
                      <a:gd name="T57" fmla="*/ 72 h 77"/>
                      <a:gd name="T58" fmla="*/ 54 w 94"/>
                      <a:gd name="T59" fmla="*/ 66 h 77"/>
                      <a:gd name="T60" fmla="*/ 43 w 94"/>
                      <a:gd name="T61" fmla="*/ 59 h 77"/>
                      <a:gd name="T62" fmla="*/ 43 w 94"/>
                      <a:gd name="T63" fmla="*/ 59 h 77"/>
                      <a:gd name="T64" fmla="*/ 32 w 94"/>
                      <a:gd name="T65" fmla="*/ 47 h 77"/>
                      <a:gd name="T66" fmla="*/ 22 w 94"/>
                      <a:gd name="T67" fmla="*/ 36 h 77"/>
                      <a:gd name="T68" fmla="*/ 32 w 94"/>
                      <a:gd name="T69" fmla="*/ 28 h 77"/>
                      <a:gd name="T70" fmla="*/ 25 w 94"/>
                      <a:gd name="T71" fmla="*/ 30 h 77"/>
                      <a:gd name="T72" fmla="*/ 22 w 94"/>
                      <a:gd name="T73" fmla="*/ 26 h 77"/>
                      <a:gd name="T74" fmla="*/ 30 w 94"/>
                      <a:gd name="T75" fmla="*/ 23 h 77"/>
                      <a:gd name="T76" fmla="*/ 27 w 94"/>
                      <a:gd name="T77" fmla="*/ 20 h 77"/>
                      <a:gd name="T78" fmla="*/ 31 w 94"/>
                      <a:gd name="T79" fmla="*/ 19 h 77"/>
                      <a:gd name="T80" fmla="*/ 37 w 94"/>
                      <a:gd name="T81" fmla="*/ 24 h 77"/>
                      <a:gd name="T82" fmla="*/ 38 w 94"/>
                      <a:gd name="T83" fmla="*/ 24 h 77"/>
                      <a:gd name="T84" fmla="*/ 38 w 94"/>
                      <a:gd name="T85" fmla="*/ 24 h 77"/>
                      <a:gd name="T86" fmla="*/ 30 w 94"/>
                      <a:gd name="T87" fmla="*/ 19 h 77"/>
                      <a:gd name="T88" fmla="*/ 26 w 94"/>
                      <a:gd name="T89" fmla="*/ 21 h 77"/>
                      <a:gd name="T90" fmla="*/ 22 w 94"/>
                      <a:gd name="T91" fmla="*/ 23 h 77"/>
                      <a:gd name="T92" fmla="*/ 19 w 94"/>
                      <a:gd name="T93" fmla="*/ 21 h 77"/>
                      <a:gd name="T94" fmla="*/ 21 w 94"/>
                      <a:gd name="T95" fmla="*/ 17 h 77"/>
                      <a:gd name="T96" fmla="*/ 18 w 94"/>
                      <a:gd name="T97" fmla="*/ 11 h 77"/>
                      <a:gd name="T98" fmla="*/ 13 w 94"/>
                      <a:gd name="T99" fmla="*/ 13 h 77"/>
                      <a:gd name="T100" fmla="*/ 12 w 94"/>
                      <a:gd name="T101" fmla="*/ 13 h 77"/>
                      <a:gd name="T102" fmla="*/ 8 w 94"/>
                      <a:gd name="T103" fmla="*/ 18 h 77"/>
                      <a:gd name="T104" fmla="*/ 6 w 94"/>
                      <a:gd name="T105" fmla="*/ 16 h 77"/>
                      <a:gd name="T106" fmla="*/ 6 w 94"/>
                      <a:gd name="T107" fmla="*/ 16 h 77"/>
                      <a:gd name="T108" fmla="*/ 2 w 94"/>
                      <a:gd name="T109" fmla="*/ 8 h 77"/>
                      <a:gd name="T110" fmla="*/ 0 w 94"/>
                      <a:gd name="T111" fmla="*/ 5 h 77"/>
                      <a:gd name="T112" fmla="*/ 3 w 94"/>
                      <a:gd name="T113" fmla="*/ 2 h 77"/>
                      <a:gd name="T114" fmla="*/ 8 w 94"/>
                      <a:gd name="T115" fmla="*/ 3 h 77"/>
                      <a:gd name="T116" fmla="*/ 11 w 94"/>
                      <a:gd name="T117" fmla="*/ 5 h 77"/>
                      <a:gd name="T118" fmla="*/ 19 w 94"/>
                      <a:gd name="T119" fmla="*/ 1 h 77"/>
                      <a:gd name="T120" fmla="*/ 22 w 94"/>
                      <a:gd name="T121" fmla="*/ 2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94" h="77">
                        <a:moveTo>
                          <a:pt x="22" y="2"/>
                        </a:moveTo>
                        <a:cubicBezTo>
                          <a:pt x="24" y="5"/>
                          <a:pt x="26" y="8"/>
                          <a:pt x="30" y="9"/>
                        </a:cubicBezTo>
                        <a:cubicBezTo>
                          <a:pt x="32" y="10"/>
                          <a:pt x="34" y="11"/>
                          <a:pt x="34" y="13"/>
                        </a:cubicBezTo>
                        <a:cubicBezTo>
                          <a:pt x="35" y="16"/>
                          <a:pt x="38" y="18"/>
                          <a:pt x="40" y="18"/>
                        </a:cubicBezTo>
                        <a:cubicBezTo>
                          <a:pt x="45" y="20"/>
                          <a:pt x="48" y="24"/>
                          <a:pt x="52" y="27"/>
                        </a:cubicBezTo>
                        <a:cubicBezTo>
                          <a:pt x="59" y="34"/>
                          <a:pt x="67" y="41"/>
                          <a:pt x="77" y="46"/>
                        </a:cubicBezTo>
                        <a:cubicBezTo>
                          <a:pt x="78" y="48"/>
                          <a:pt x="77" y="49"/>
                          <a:pt x="75" y="50"/>
                        </a:cubicBezTo>
                        <a:cubicBezTo>
                          <a:pt x="74" y="50"/>
                          <a:pt x="72" y="50"/>
                          <a:pt x="71" y="52"/>
                        </a:cubicBezTo>
                        <a:cubicBezTo>
                          <a:pt x="73" y="52"/>
                          <a:pt x="75" y="51"/>
                          <a:pt x="76" y="53"/>
                        </a:cubicBezTo>
                        <a:cubicBezTo>
                          <a:pt x="76" y="55"/>
                          <a:pt x="74" y="55"/>
                          <a:pt x="73" y="56"/>
                        </a:cubicBezTo>
                        <a:cubicBezTo>
                          <a:pt x="72" y="58"/>
                          <a:pt x="73" y="61"/>
                          <a:pt x="71" y="64"/>
                        </a:cubicBezTo>
                        <a:cubicBezTo>
                          <a:pt x="72" y="64"/>
                          <a:pt x="72" y="64"/>
                          <a:pt x="72" y="65"/>
                        </a:cubicBezTo>
                        <a:cubicBezTo>
                          <a:pt x="72" y="65"/>
                          <a:pt x="72" y="64"/>
                          <a:pt x="72" y="64"/>
                        </a:cubicBezTo>
                        <a:cubicBezTo>
                          <a:pt x="73" y="62"/>
                          <a:pt x="73" y="61"/>
                          <a:pt x="73" y="59"/>
                        </a:cubicBezTo>
                        <a:cubicBezTo>
                          <a:pt x="72" y="56"/>
                          <a:pt x="74" y="55"/>
                          <a:pt x="77" y="56"/>
                        </a:cubicBezTo>
                        <a:cubicBezTo>
                          <a:pt x="80" y="57"/>
                          <a:pt x="87" y="58"/>
                          <a:pt x="90" y="57"/>
                        </a:cubicBezTo>
                        <a:cubicBezTo>
                          <a:pt x="91" y="56"/>
                          <a:pt x="92" y="56"/>
                          <a:pt x="93" y="57"/>
                        </a:cubicBezTo>
                        <a:cubicBezTo>
                          <a:pt x="94" y="60"/>
                          <a:pt x="91" y="61"/>
                          <a:pt x="91" y="64"/>
                        </a:cubicBezTo>
                        <a:cubicBezTo>
                          <a:pt x="91" y="65"/>
                          <a:pt x="88" y="65"/>
                          <a:pt x="87" y="64"/>
                        </a:cubicBezTo>
                        <a:cubicBezTo>
                          <a:pt x="82" y="62"/>
                          <a:pt x="82" y="63"/>
                          <a:pt x="78" y="67"/>
                        </a:cubicBezTo>
                        <a:cubicBezTo>
                          <a:pt x="81" y="64"/>
                          <a:pt x="84" y="64"/>
                          <a:pt x="87" y="67"/>
                        </a:cubicBezTo>
                        <a:cubicBezTo>
                          <a:pt x="87" y="68"/>
                          <a:pt x="88" y="68"/>
                          <a:pt x="90" y="68"/>
                        </a:cubicBezTo>
                        <a:cubicBezTo>
                          <a:pt x="91" y="69"/>
                          <a:pt x="93" y="69"/>
                          <a:pt x="92" y="71"/>
                        </a:cubicBezTo>
                        <a:cubicBezTo>
                          <a:pt x="91" y="73"/>
                          <a:pt x="89" y="73"/>
                          <a:pt x="88" y="73"/>
                        </a:cubicBezTo>
                        <a:cubicBezTo>
                          <a:pt x="86" y="72"/>
                          <a:pt x="86" y="71"/>
                          <a:pt x="84" y="70"/>
                        </a:cubicBezTo>
                        <a:cubicBezTo>
                          <a:pt x="85" y="71"/>
                          <a:pt x="87" y="72"/>
                          <a:pt x="86" y="74"/>
                        </a:cubicBezTo>
                        <a:cubicBezTo>
                          <a:pt x="84" y="75"/>
                          <a:pt x="82" y="77"/>
                          <a:pt x="80" y="76"/>
                        </a:cubicBezTo>
                        <a:cubicBezTo>
                          <a:pt x="78" y="75"/>
                          <a:pt x="76" y="75"/>
                          <a:pt x="74" y="75"/>
                        </a:cubicBezTo>
                        <a:cubicBezTo>
                          <a:pt x="70" y="74"/>
                          <a:pt x="67" y="73"/>
                          <a:pt x="64" y="72"/>
                        </a:cubicBezTo>
                        <a:cubicBezTo>
                          <a:pt x="61" y="69"/>
                          <a:pt x="58" y="68"/>
                          <a:pt x="54" y="66"/>
                        </a:cubicBezTo>
                        <a:cubicBezTo>
                          <a:pt x="50" y="65"/>
                          <a:pt x="46" y="61"/>
                          <a:pt x="43" y="59"/>
                        </a:cubicBezTo>
                        <a:cubicBezTo>
                          <a:pt x="43" y="59"/>
                          <a:pt x="43" y="59"/>
                          <a:pt x="43" y="59"/>
                        </a:cubicBezTo>
                        <a:cubicBezTo>
                          <a:pt x="39" y="55"/>
                          <a:pt x="35" y="51"/>
                          <a:pt x="32" y="47"/>
                        </a:cubicBezTo>
                        <a:cubicBezTo>
                          <a:pt x="28" y="44"/>
                          <a:pt x="24" y="41"/>
                          <a:pt x="22" y="36"/>
                        </a:cubicBezTo>
                        <a:cubicBezTo>
                          <a:pt x="24" y="33"/>
                          <a:pt x="27" y="30"/>
                          <a:pt x="32" y="28"/>
                        </a:cubicBezTo>
                        <a:cubicBezTo>
                          <a:pt x="29" y="29"/>
                          <a:pt x="27" y="30"/>
                          <a:pt x="25" y="30"/>
                        </a:cubicBezTo>
                        <a:cubicBezTo>
                          <a:pt x="22" y="30"/>
                          <a:pt x="21" y="29"/>
                          <a:pt x="22" y="26"/>
                        </a:cubicBezTo>
                        <a:cubicBezTo>
                          <a:pt x="23" y="23"/>
                          <a:pt x="26" y="22"/>
                          <a:pt x="30" y="23"/>
                        </a:cubicBezTo>
                        <a:cubicBezTo>
                          <a:pt x="29" y="22"/>
                          <a:pt x="27" y="23"/>
                          <a:pt x="27" y="20"/>
                        </a:cubicBezTo>
                        <a:cubicBezTo>
                          <a:pt x="28" y="18"/>
                          <a:pt x="30" y="19"/>
                          <a:pt x="31" y="19"/>
                        </a:cubicBezTo>
                        <a:cubicBezTo>
                          <a:pt x="34" y="20"/>
                          <a:pt x="36" y="21"/>
                          <a:pt x="37" y="24"/>
                        </a:cubicBezTo>
                        <a:cubicBezTo>
                          <a:pt x="38" y="24"/>
                          <a:pt x="38" y="25"/>
                          <a:pt x="38" y="24"/>
                        </a:cubicBezTo>
                        <a:cubicBezTo>
                          <a:pt x="38" y="24"/>
                          <a:pt x="38" y="24"/>
                          <a:pt x="38" y="24"/>
                        </a:cubicBezTo>
                        <a:cubicBezTo>
                          <a:pt x="36" y="21"/>
                          <a:pt x="33" y="20"/>
                          <a:pt x="30" y="19"/>
                        </a:cubicBezTo>
                        <a:cubicBezTo>
                          <a:pt x="28" y="18"/>
                          <a:pt x="26" y="19"/>
                          <a:pt x="26" y="21"/>
                        </a:cubicBezTo>
                        <a:cubicBezTo>
                          <a:pt x="25" y="23"/>
                          <a:pt x="24" y="24"/>
                          <a:pt x="22" y="23"/>
                        </a:cubicBezTo>
                        <a:cubicBezTo>
                          <a:pt x="21" y="22"/>
                          <a:pt x="19" y="23"/>
                          <a:pt x="19" y="21"/>
                        </a:cubicBezTo>
                        <a:cubicBezTo>
                          <a:pt x="18" y="19"/>
                          <a:pt x="20" y="18"/>
                          <a:pt x="21" y="17"/>
                        </a:cubicBezTo>
                        <a:cubicBezTo>
                          <a:pt x="20" y="15"/>
                          <a:pt x="17" y="14"/>
                          <a:pt x="18" y="11"/>
                        </a:cubicBezTo>
                        <a:cubicBezTo>
                          <a:pt x="16" y="11"/>
                          <a:pt x="15" y="13"/>
                          <a:pt x="13" y="13"/>
                        </a:cubicBezTo>
                        <a:cubicBezTo>
                          <a:pt x="13" y="13"/>
                          <a:pt x="12" y="13"/>
                          <a:pt x="12" y="13"/>
                        </a:cubicBezTo>
                        <a:cubicBezTo>
                          <a:pt x="16" y="19"/>
                          <a:pt x="9" y="16"/>
                          <a:pt x="8" y="18"/>
                        </a:cubicBezTo>
                        <a:cubicBezTo>
                          <a:pt x="6" y="19"/>
                          <a:pt x="6" y="17"/>
                          <a:pt x="6" y="16"/>
                        </a:cubicBezTo>
                        <a:cubicBezTo>
                          <a:pt x="6" y="16"/>
                          <a:pt x="6" y="16"/>
                          <a:pt x="6" y="16"/>
                        </a:cubicBezTo>
                        <a:cubicBezTo>
                          <a:pt x="2" y="15"/>
                          <a:pt x="4" y="11"/>
                          <a:pt x="2" y="8"/>
                        </a:cubicBezTo>
                        <a:cubicBezTo>
                          <a:pt x="1" y="8"/>
                          <a:pt x="1" y="6"/>
                          <a:pt x="0" y="5"/>
                        </a:cubicBezTo>
                        <a:cubicBezTo>
                          <a:pt x="1" y="4"/>
                          <a:pt x="2" y="3"/>
                          <a:pt x="3" y="2"/>
                        </a:cubicBezTo>
                        <a:cubicBezTo>
                          <a:pt x="5" y="0"/>
                          <a:pt x="6" y="0"/>
                          <a:pt x="8" y="3"/>
                        </a:cubicBezTo>
                        <a:cubicBezTo>
                          <a:pt x="8" y="4"/>
                          <a:pt x="8" y="7"/>
                          <a:pt x="11" y="5"/>
                        </a:cubicBezTo>
                        <a:cubicBezTo>
                          <a:pt x="16" y="8"/>
                          <a:pt x="17" y="4"/>
                          <a:pt x="19" y="1"/>
                        </a:cubicBezTo>
                        <a:cubicBezTo>
                          <a:pt x="20" y="1"/>
                          <a:pt x="21" y="2"/>
                          <a:pt x="22" y="2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5" name="Freeform 334"/>
                  <p:cNvSpPr/>
                  <p:nvPr/>
                </p:nvSpPr>
                <p:spPr bwMode="auto">
                  <a:xfrm>
                    <a:off x="4306" y="1706"/>
                    <a:ext cx="193" cy="254"/>
                  </a:xfrm>
                  <a:custGeom>
                    <a:avLst/>
                    <a:gdLst>
                      <a:gd name="T0" fmla="*/ 57 w 81"/>
                      <a:gd name="T1" fmla="*/ 28 h 107"/>
                      <a:gd name="T2" fmla="*/ 53 w 81"/>
                      <a:gd name="T3" fmla="*/ 57 h 107"/>
                      <a:gd name="T4" fmla="*/ 48 w 81"/>
                      <a:gd name="T5" fmla="*/ 84 h 107"/>
                      <a:gd name="T6" fmla="*/ 47 w 81"/>
                      <a:gd name="T7" fmla="*/ 89 h 107"/>
                      <a:gd name="T8" fmla="*/ 36 w 81"/>
                      <a:gd name="T9" fmla="*/ 102 h 107"/>
                      <a:gd name="T10" fmla="*/ 15 w 81"/>
                      <a:gd name="T11" fmla="*/ 103 h 107"/>
                      <a:gd name="T12" fmla="*/ 14 w 81"/>
                      <a:gd name="T13" fmla="*/ 103 h 107"/>
                      <a:gd name="T14" fmla="*/ 4 w 81"/>
                      <a:gd name="T15" fmla="*/ 96 h 107"/>
                      <a:gd name="T16" fmla="*/ 1 w 81"/>
                      <a:gd name="T17" fmla="*/ 77 h 107"/>
                      <a:gd name="T18" fmla="*/ 6 w 81"/>
                      <a:gd name="T19" fmla="*/ 82 h 107"/>
                      <a:gd name="T20" fmla="*/ 31 w 81"/>
                      <a:gd name="T21" fmla="*/ 86 h 107"/>
                      <a:gd name="T22" fmla="*/ 37 w 81"/>
                      <a:gd name="T23" fmla="*/ 80 h 107"/>
                      <a:gd name="T24" fmla="*/ 40 w 81"/>
                      <a:gd name="T25" fmla="*/ 73 h 107"/>
                      <a:gd name="T26" fmla="*/ 42 w 81"/>
                      <a:gd name="T27" fmla="*/ 68 h 107"/>
                      <a:gd name="T28" fmla="*/ 50 w 81"/>
                      <a:gd name="T29" fmla="*/ 35 h 107"/>
                      <a:gd name="T30" fmla="*/ 63 w 81"/>
                      <a:gd name="T31" fmla="*/ 9 h 107"/>
                      <a:gd name="T32" fmla="*/ 69 w 81"/>
                      <a:gd name="T33" fmla="*/ 3 h 107"/>
                      <a:gd name="T34" fmla="*/ 71 w 81"/>
                      <a:gd name="T35" fmla="*/ 4 h 107"/>
                      <a:gd name="T36" fmla="*/ 71 w 81"/>
                      <a:gd name="T37" fmla="*/ 2 h 107"/>
                      <a:gd name="T38" fmla="*/ 73 w 81"/>
                      <a:gd name="T39" fmla="*/ 0 h 107"/>
                      <a:gd name="T40" fmla="*/ 77 w 81"/>
                      <a:gd name="T41" fmla="*/ 1 h 107"/>
                      <a:gd name="T42" fmla="*/ 80 w 81"/>
                      <a:gd name="T43" fmla="*/ 3 h 107"/>
                      <a:gd name="T44" fmla="*/ 77 w 81"/>
                      <a:gd name="T45" fmla="*/ 6 h 107"/>
                      <a:gd name="T46" fmla="*/ 62 w 81"/>
                      <a:gd name="T47" fmla="*/ 20 h 107"/>
                      <a:gd name="T48" fmla="*/ 57 w 81"/>
                      <a:gd name="T49" fmla="*/ 28 h 1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81" h="107">
                        <a:moveTo>
                          <a:pt x="57" y="28"/>
                        </a:moveTo>
                        <a:cubicBezTo>
                          <a:pt x="54" y="38"/>
                          <a:pt x="53" y="47"/>
                          <a:pt x="53" y="57"/>
                        </a:cubicBezTo>
                        <a:cubicBezTo>
                          <a:pt x="50" y="66"/>
                          <a:pt x="49" y="75"/>
                          <a:pt x="48" y="84"/>
                        </a:cubicBezTo>
                        <a:cubicBezTo>
                          <a:pt x="48" y="86"/>
                          <a:pt x="48" y="87"/>
                          <a:pt x="47" y="89"/>
                        </a:cubicBezTo>
                        <a:cubicBezTo>
                          <a:pt x="45" y="95"/>
                          <a:pt x="40" y="98"/>
                          <a:pt x="36" y="102"/>
                        </a:cubicBezTo>
                        <a:cubicBezTo>
                          <a:pt x="29" y="104"/>
                          <a:pt x="22" y="107"/>
                          <a:pt x="15" y="103"/>
                        </a:cubicBezTo>
                        <a:cubicBezTo>
                          <a:pt x="15" y="103"/>
                          <a:pt x="15" y="103"/>
                          <a:pt x="14" y="103"/>
                        </a:cubicBezTo>
                        <a:cubicBezTo>
                          <a:pt x="11" y="100"/>
                          <a:pt x="8" y="98"/>
                          <a:pt x="4" y="96"/>
                        </a:cubicBezTo>
                        <a:cubicBezTo>
                          <a:pt x="2" y="90"/>
                          <a:pt x="0" y="84"/>
                          <a:pt x="1" y="77"/>
                        </a:cubicBezTo>
                        <a:cubicBezTo>
                          <a:pt x="3" y="79"/>
                          <a:pt x="5" y="79"/>
                          <a:pt x="6" y="82"/>
                        </a:cubicBezTo>
                        <a:cubicBezTo>
                          <a:pt x="13" y="88"/>
                          <a:pt x="22" y="86"/>
                          <a:pt x="31" y="86"/>
                        </a:cubicBezTo>
                        <a:cubicBezTo>
                          <a:pt x="34" y="86"/>
                          <a:pt x="37" y="84"/>
                          <a:pt x="37" y="80"/>
                        </a:cubicBezTo>
                        <a:cubicBezTo>
                          <a:pt x="38" y="78"/>
                          <a:pt x="39" y="75"/>
                          <a:pt x="40" y="73"/>
                        </a:cubicBezTo>
                        <a:cubicBezTo>
                          <a:pt x="41" y="72"/>
                          <a:pt x="42" y="70"/>
                          <a:pt x="42" y="68"/>
                        </a:cubicBezTo>
                        <a:cubicBezTo>
                          <a:pt x="42" y="56"/>
                          <a:pt x="47" y="46"/>
                          <a:pt x="50" y="35"/>
                        </a:cubicBezTo>
                        <a:cubicBezTo>
                          <a:pt x="53" y="26"/>
                          <a:pt x="57" y="17"/>
                          <a:pt x="63" y="9"/>
                        </a:cubicBezTo>
                        <a:cubicBezTo>
                          <a:pt x="64" y="6"/>
                          <a:pt x="66" y="4"/>
                          <a:pt x="69" y="3"/>
                        </a:cubicBezTo>
                        <a:cubicBezTo>
                          <a:pt x="70" y="3"/>
                          <a:pt x="70" y="4"/>
                          <a:pt x="71" y="4"/>
                        </a:cubicBezTo>
                        <a:cubicBezTo>
                          <a:pt x="71" y="3"/>
                          <a:pt x="71" y="3"/>
                          <a:pt x="71" y="2"/>
                        </a:cubicBezTo>
                        <a:cubicBezTo>
                          <a:pt x="71" y="1"/>
                          <a:pt x="72" y="0"/>
                          <a:pt x="73" y="0"/>
                        </a:cubicBezTo>
                        <a:cubicBezTo>
                          <a:pt x="74" y="0"/>
                          <a:pt x="75" y="1"/>
                          <a:pt x="77" y="1"/>
                        </a:cubicBezTo>
                        <a:cubicBezTo>
                          <a:pt x="78" y="1"/>
                          <a:pt x="80" y="1"/>
                          <a:pt x="80" y="3"/>
                        </a:cubicBezTo>
                        <a:cubicBezTo>
                          <a:pt x="81" y="6"/>
                          <a:pt x="78" y="6"/>
                          <a:pt x="77" y="6"/>
                        </a:cubicBezTo>
                        <a:cubicBezTo>
                          <a:pt x="70" y="9"/>
                          <a:pt x="65" y="14"/>
                          <a:pt x="62" y="20"/>
                        </a:cubicBezTo>
                        <a:cubicBezTo>
                          <a:pt x="60" y="23"/>
                          <a:pt x="59" y="26"/>
                          <a:pt x="57" y="28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6" name="Freeform 335"/>
                  <p:cNvSpPr/>
                  <p:nvPr/>
                </p:nvSpPr>
                <p:spPr bwMode="auto">
                  <a:xfrm>
                    <a:off x="4283" y="1924"/>
                    <a:ext cx="76" cy="121"/>
                  </a:xfrm>
                  <a:custGeom>
                    <a:avLst/>
                    <a:gdLst>
                      <a:gd name="T0" fmla="*/ 32 w 32"/>
                      <a:gd name="T1" fmla="*/ 40 h 51"/>
                      <a:gd name="T2" fmla="*/ 31 w 32"/>
                      <a:gd name="T3" fmla="*/ 45 h 51"/>
                      <a:gd name="T4" fmla="*/ 25 w 32"/>
                      <a:gd name="T5" fmla="*/ 46 h 51"/>
                      <a:gd name="T6" fmla="*/ 23 w 32"/>
                      <a:gd name="T7" fmla="*/ 45 h 51"/>
                      <a:gd name="T8" fmla="*/ 20 w 32"/>
                      <a:gd name="T9" fmla="*/ 44 h 51"/>
                      <a:gd name="T10" fmla="*/ 19 w 32"/>
                      <a:gd name="T11" fmla="*/ 41 h 51"/>
                      <a:gd name="T12" fmla="*/ 16 w 32"/>
                      <a:gd name="T13" fmla="*/ 42 h 51"/>
                      <a:gd name="T14" fmla="*/ 14 w 32"/>
                      <a:gd name="T15" fmla="*/ 44 h 51"/>
                      <a:gd name="T16" fmla="*/ 11 w 32"/>
                      <a:gd name="T17" fmla="*/ 39 h 51"/>
                      <a:gd name="T18" fmla="*/ 8 w 32"/>
                      <a:gd name="T19" fmla="*/ 31 h 51"/>
                      <a:gd name="T20" fmla="*/ 1 w 32"/>
                      <a:gd name="T21" fmla="*/ 6 h 51"/>
                      <a:gd name="T22" fmla="*/ 1 w 32"/>
                      <a:gd name="T23" fmla="*/ 2 h 51"/>
                      <a:gd name="T24" fmla="*/ 3 w 32"/>
                      <a:gd name="T25" fmla="*/ 0 h 51"/>
                      <a:gd name="T26" fmla="*/ 5 w 32"/>
                      <a:gd name="T27" fmla="*/ 1 h 51"/>
                      <a:gd name="T28" fmla="*/ 8 w 32"/>
                      <a:gd name="T29" fmla="*/ 3 h 51"/>
                      <a:gd name="T30" fmla="*/ 24 w 32"/>
                      <a:gd name="T31" fmla="*/ 28 h 51"/>
                      <a:gd name="T32" fmla="*/ 32 w 32"/>
                      <a:gd name="T33" fmla="*/ 4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2" h="51">
                        <a:moveTo>
                          <a:pt x="32" y="40"/>
                        </a:moveTo>
                        <a:cubicBezTo>
                          <a:pt x="32" y="42"/>
                          <a:pt x="29" y="43"/>
                          <a:pt x="31" y="45"/>
                        </a:cubicBezTo>
                        <a:cubicBezTo>
                          <a:pt x="29" y="47"/>
                          <a:pt x="27" y="47"/>
                          <a:pt x="25" y="46"/>
                        </a:cubicBezTo>
                        <a:cubicBezTo>
                          <a:pt x="25" y="45"/>
                          <a:pt x="24" y="44"/>
                          <a:pt x="23" y="45"/>
                        </a:cubicBezTo>
                        <a:cubicBezTo>
                          <a:pt x="20" y="51"/>
                          <a:pt x="21" y="45"/>
                          <a:pt x="20" y="44"/>
                        </a:cubicBezTo>
                        <a:cubicBezTo>
                          <a:pt x="19" y="43"/>
                          <a:pt x="20" y="41"/>
                          <a:pt x="19" y="41"/>
                        </a:cubicBezTo>
                        <a:cubicBezTo>
                          <a:pt x="17" y="40"/>
                          <a:pt x="16" y="42"/>
                          <a:pt x="16" y="42"/>
                        </a:cubicBezTo>
                        <a:cubicBezTo>
                          <a:pt x="15" y="43"/>
                          <a:pt x="14" y="43"/>
                          <a:pt x="14" y="44"/>
                        </a:cubicBezTo>
                        <a:cubicBezTo>
                          <a:pt x="12" y="43"/>
                          <a:pt x="11" y="41"/>
                          <a:pt x="11" y="39"/>
                        </a:cubicBezTo>
                        <a:cubicBezTo>
                          <a:pt x="11" y="36"/>
                          <a:pt x="10" y="33"/>
                          <a:pt x="8" y="31"/>
                        </a:cubicBezTo>
                        <a:cubicBezTo>
                          <a:pt x="5" y="23"/>
                          <a:pt x="2" y="15"/>
                          <a:pt x="1" y="6"/>
                        </a:cubicBezTo>
                        <a:cubicBezTo>
                          <a:pt x="0" y="5"/>
                          <a:pt x="1" y="3"/>
                          <a:pt x="1" y="2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4" y="0"/>
                          <a:pt x="5" y="0"/>
                          <a:pt x="5" y="1"/>
                        </a:cubicBezTo>
                        <a:cubicBezTo>
                          <a:pt x="5" y="4"/>
                          <a:pt x="7" y="1"/>
                          <a:pt x="8" y="3"/>
                        </a:cubicBezTo>
                        <a:cubicBezTo>
                          <a:pt x="13" y="11"/>
                          <a:pt x="19" y="20"/>
                          <a:pt x="24" y="28"/>
                        </a:cubicBezTo>
                        <a:cubicBezTo>
                          <a:pt x="26" y="33"/>
                          <a:pt x="30" y="35"/>
                          <a:pt x="32" y="40"/>
                        </a:cubicBezTo>
                        <a:close/>
                      </a:path>
                    </a:pathLst>
                  </a:custGeom>
                  <a:solidFill>
                    <a:srgbClr val="82A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7" name="Freeform 336"/>
                  <p:cNvSpPr/>
                  <p:nvPr/>
                </p:nvSpPr>
                <p:spPr bwMode="auto">
                  <a:xfrm>
                    <a:off x="4266" y="1808"/>
                    <a:ext cx="47" cy="62"/>
                  </a:xfrm>
                  <a:custGeom>
                    <a:avLst/>
                    <a:gdLst>
                      <a:gd name="T0" fmla="*/ 0 w 20"/>
                      <a:gd name="T1" fmla="*/ 14 h 26"/>
                      <a:gd name="T2" fmla="*/ 2 w 20"/>
                      <a:gd name="T3" fmla="*/ 7 h 26"/>
                      <a:gd name="T4" fmla="*/ 18 w 20"/>
                      <a:gd name="T5" fmla="*/ 3 h 26"/>
                      <a:gd name="T6" fmla="*/ 20 w 20"/>
                      <a:gd name="T7" fmla="*/ 8 h 26"/>
                      <a:gd name="T8" fmla="*/ 19 w 20"/>
                      <a:gd name="T9" fmla="*/ 23 h 26"/>
                      <a:gd name="T10" fmla="*/ 18 w 20"/>
                      <a:gd name="T11" fmla="*/ 26 h 26"/>
                      <a:gd name="T12" fmla="*/ 17 w 20"/>
                      <a:gd name="T13" fmla="*/ 14 h 26"/>
                      <a:gd name="T14" fmla="*/ 13 w 20"/>
                      <a:gd name="T15" fmla="*/ 6 h 26"/>
                      <a:gd name="T16" fmla="*/ 10 w 20"/>
                      <a:gd name="T17" fmla="*/ 6 h 26"/>
                      <a:gd name="T18" fmla="*/ 9 w 20"/>
                      <a:gd name="T19" fmla="*/ 8 h 26"/>
                      <a:gd name="T20" fmla="*/ 0 w 20"/>
                      <a:gd name="T21" fmla="*/ 1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0" h="26">
                        <a:moveTo>
                          <a:pt x="0" y="14"/>
                        </a:moveTo>
                        <a:cubicBezTo>
                          <a:pt x="0" y="12"/>
                          <a:pt x="1" y="9"/>
                          <a:pt x="2" y="7"/>
                        </a:cubicBezTo>
                        <a:cubicBezTo>
                          <a:pt x="4" y="2"/>
                          <a:pt x="14" y="0"/>
                          <a:pt x="18" y="3"/>
                        </a:cubicBezTo>
                        <a:cubicBezTo>
                          <a:pt x="20" y="4"/>
                          <a:pt x="20" y="6"/>
                          <a:pt x="20" y="8"/>
                        </a:cubicBezTo>
                        <a:cubicBezTo>
                          <a:pt x="19" y="13"/>
                          <a:pt x="19" y="18"/>
                          <a:pt x="19" y="23"/>
                        </a:cubicBezTo>
                        <a:cubicBezTo>
                          <a:pt x="19" y="24"/>
                          <a:pt x="20" y="25"/>
                          <a:pt x="18" y="26"/>
                        </a:cubicBezTo>
                        <a:cubicBezTo>
                          <a:pt x="18" y="22"/>
                          <a:pt x="18" y="18"/>
                          <a:pt x="17" y="14"/>
                        </a:cubicBezTo>
                        <a:cubicBezTo>
                          <a:pt x="16" y="11"/>
                          <a:pt x="14" y="8"/>
                          <a:pt x="13" y="6"/>
                        </a:cubicBezTo>
                        <a:cubicBezTo>
                          <a:pt x="12" y="4"/>
                          <a:pt x="11" y="5"/>
                          <a:pt x="10" y="6"/>
                        </a:cubicBezTo>
                        <a:cubicBezTo>
                          <a:pt x="10" y="7"/>
                          <a:pt x="9" y="7"/>
                          <a:pt x="9" y="8"/>
                        </a:cubicBezTo>
                        <a:cubicBezTo>
                          <a:pt x="8" y="13"/>
                          <a:pt x="5" y="15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9DD3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8" name="Freeform 337"/>
                  <p:cNvSpPr/>
                  <p:nvPr/>
                </p:nvSpPr>
                <p:spPr bwMode="auto">
                  <a:xfrm>
                    <a:off x="4275" y="1881"/>
                    <a:ext cx="27" cy="57"/>
                  </a:xfrm>
                  <a:custGeom>
                    <a:avLst/>
                    <a:gdLst>
                      <a:gd name="T0" fmla="*/ 11 w 11"/>
                      <a:gd name="T1" fmla="*/ 21 h 24"/>
                      <a:gd name="T2" fmla="*/ 8 w 11"/>
                      <a:gd name="T3" fmla="*/ 23 h 24"/>
                      <a:gd name="T4" fmla="*/ 8 w 11"/>
                      <a:gd name="T5" fmla="*/ 21 h 24"/>
                      <a:gd name="T6" fmla="*/ 7 w 11"/>
                      <a:gd name="T7" fmla="*/ 19 h 24"/>
                      <a:gd name="T8" fmla="*/ 5 w 11"/>
                      <a:gd name="T9" fmla="*/ 21 h 24"/>
                      <a:gd name="T10" fmla="*/ 4 w 11"/>
                      <a:gd name="T11" fmla="*/ 24 h 24"/>
                      <a:gd name="T12" fmla="*/ 0 w 11"/>
                      <a:gd name="T13" fmla="*/ 7 h 24"/>
                      <a:gd name="T14" fmla="*/ 1 w 11"/>
                      <a:gd name="T15" fmla="*/ 2 h 24"/>
                      <a:gd name="T16" fmla="*/ 3 w 11"/>
                      <a:gd name="T17" fmla="*/ 0 h 24"/>
                      <a:gd name="T18" fmla="*/ 5 w 11"/>
                      <a:gd name="T19" fmla="*/ 2 h 24"/>
                      <a:gd name="T20" fmla="*/ 11 w 11"/>
                      <a:gd name="T21" fmla="*/ 20 h 24"/>
                      <a:gd name="T22" fmla="*/ 11 w 11"/>
                      <a:gd name="T23" fmla="*/ 2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24">
                        <a:moveTo>
                          <a:pt x="11" y="21"/>
                        </a:moveTo>
                        <a:cubicBezTo>
                          <a:pt x="9" y="20"/>
                          <a:pt x="9" y="22"/>
                          <a:pt x="8" y="23"/>
                        </a:cubicBezTo>
                        <a:cubicBezTo>
                          <a:pt x="7" y="22"/>
                          <a:pt x="8" y="21"/>
                          <a:pt x="8" y="21"/>
                        </a:cubicBezTo>
                        <a:cubicBezTo>
                          <a:pt x="8" y="20"/>
                          <a:pt x="8" y="19"/>
                          <a:pt x="7" y="19"/>
                        </a:cubicBezTo>
                        <a:cubicBezTo>
                          <a:pt x="5" y="18"/>
                          <a:pt x="5" y="20"/>
                          <a:pt x="5" y="21"/>
                        </a:cubicBezTo>
                        <a:cubicBezTo>
                          <a:pt x="5" y="22"/>
                          <a:pt x="4" y="23"/>
                          <a:pt x="4" y="24"/>
                        </a:cubicBezTo>
                        <a:cubicBezTo>
                          <a:pt x="2" y="19"/>
                          <a:pt x="0" y="13"/>
                          <a:pt x="0" y="7"/>
                        </a:cubicBezTo>
                        <a:cubicBezTo>
                          <a:pt x="0" y="5"/>
                          <a:pt x="1" y="4"/>
                          <a:pt x="1" y="2"/>
                        </a:cubicBezTo>
                        <a:cubicBezTo>
                          <a:pt x="2" y="1"/>
                          <a:pt x="2" y="0"/>
                          <a:pt x="3" y="0"/>
                        </a:cubicBezTo>
                        <a:cubicBezTo>
                          <a:pt x="5" y="0"/>
                          <a:pt x="4" y="1"/>
                          <a:pt x="5" y="2"/>
                        </a:cubicBezTo>
                        <a:cubicBezTo>
                          <a:pt x="6" y="8"/>
                          <a:pt x="7" y="15"/>
                          <a:pt x="11" y="20"/>
                        </a:cubicBezTo>
                        <a:cubicBezTo>
                          <a:pt x="11" y="20"/>
                          <a:pt x="11" y="20"/>
                          <a:pt x="11" y="21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89" name="Freeform 338"/>
                  <p:cNvSpPr/>
                  <p:nvPr/>
                </p:nvSpPr>
                <p:spPr bwMode="auto">
                  <a:xfrm>
                    <a:off x="4399" y="1976"/>
                    <a:ext cx="31" cy="31"/>
                  </a:xfrm>
                  <a:custGeom>
                    <a:avLst/>
                    <a:gdLst>
                      <a:gd name="T0" fmla="*/ 7 w 13"/>
                      <a:gd name="T1" fmla="*/ 2 h 13"/>
                      <a:gd name="T2" fmla="*/ 8 w 13"/>
                      <a:gd name="T3" fmla="*/ 0 h 13"/>
                      <a:gd name="T4" fmla="*/ 9 w 13"/>
                      <a:gd name="T5" fmla="*/ 1 h 13"/>
                      <a:gd name="T6" fmla="*/ 11 w 13"/>
                      <a:gd name="T7" fmla="*/ 5 h 13"/>
                      <a:gd name="T8" fmla="*/ 9 w 13"/>
                      <a:gd name="T9" fmla="*/ 11 h 13"/>
                      <a:gd name="T10" fmla="*/ 7 w 13"/>
                      <a:gd name="T11" fmla="*/ 12 h 13"/>
                      <a:gd name="T12" fmla="*/ 0 w 13"/>
                      <a:gd name="T13" fmla="*/ 8 h 13"/>
                      <a:gd name="T14" fmla="*/ 0 w 13"/>
                      <a:gd name="T15" fmla="*/ 7 h 13"/>
                      <a:gd name="T16" fmla="*/ 3 w 13"/>
                      <a:gd name="T17" fmla="*/ 6 h 13"/>
                      <a:gd name="T18" fmla="*/ 7 w 13"/>
                      <a:gd name="T19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3">
                        <a:moveTo>
                          <a:pt x="7" y="2"/>
                        </a:moveTo>
                        <a:cubicBezTo>
                          <a:pt x="7" y="1"/>
                          <a:pt x="7" y="1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10" y="3"/>
                          <a:pt x="13" y="3"/>
                          <a:pt x="11" y="5"/>
                        </a:cubicBezTo>
                        <a:cubicBezTo>
                          <a:pt x="10" y="7"/>
                          <a:pt x="9" y="9"/>
                          <a:pt x="9" y="11"/>
                        </a:cubicBezTo>
                        <a:cubicBezTo>
                          <a:pt x="9" y="13"/>
                          <a:pt x="7" y="12"/>
                          <a:pt x="7" y="12"/>
                        </a:cubicBezTo>
                        <a:cubicBezTo>
                          <a:pt x="5" y="11"/>
                          <a:pt x="2" y="10"/>
                          <a:pt x="0" y="8"/>
                        </a:cubicBezTo>
                        <a:cubicBezTo>
                          <a:pt x="0" y="8"/>
                          <a:pt x="0" y="7"/>
                          <a:pt x="0" y="7"/>
                        </a:cubicBezTo>
                        <a:cubicBezTo>
                          <a:pt x="1" y="6"/>
                          <a:pt x="2" y="6"/>
                          <a:pt x="3" y="6"/>
                        </a:cubicBezTo>
                        <a:cubicBezTo>
                          <a:pt x="6" y="7"/>
                          <a:pt x="8" y="5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0" name="Freeform 339"/>
                  <p:cNvSpPr/>
                  <p:nvPr/>
                </p:nvSpPr>
                <p:spPr bwMode="auto">
                  <a:xfrm>
                    <a:off x="4415" y="1841"/>
                    <a:ext cx="17" cy="76"/>
                  </a:xfrm>
                  <a:custGeom>
                    <a:avLst/>
                    <a:gdLst>
                      <a:gd name="T0" fmla="*/ 1 w 7"/>
                      <a:gd name="T1" fmla="*/ 32 h 32"/>
                      <a:gd name="T2" fmla="*/ 5 w 7"/>
                      <a:gd name="T3" fmla="*/ 2 h 32"/>
                      <a:gd name="T4" fmla="*/ 7 w 7"/>
                      <a:gd name="T5" fmla="*/ 0 h 32"/>
                      <a:gd name="T6" fmla="*/ 5 w 7"/>
                      <a:gd name="T7" fmla="*/ 13 h 32"/>
                      <a:gd name="T8" fmla="*/ 3 w 7"/>
                      <a:gd name="T9" fmla="*/ 30 h 32"/>
                      <a:gd name="T10" fmla="*/ 1 w 7"/>
                      <a:gd name="T1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2">
                        <a:moveTo>
                          <a:pt x="1" y="32"/>
                        </a:moveTo>
                        <a:cubicBezTo>
                          <a:pt x="0" y="22"/>
                          <a:pt x="4" y="12"/>
                          <a:pt x="5" y="2"/>
                        </a:cubicBezTo>
                        <a:cubicBezTo>
                          <a:pt x="5" y="2"/>
                          <a:pt x="6" y="1"/>
                          <a:pt x="7" y="0"/>
                        </a:cubicBezTo>
                        <a:cubicBezTo>
                          <a:pt x="7" y="5"/>
                          <a:pt x="5" y="9"/>
                          <a:pt x="5" y="13"/>
                        </a:cubicBezTo>
                        <a:cubicBezTo>
                          <a:pt x="4" y="19"/>
                          <a:pt x="4" y="24"/>
                          <a:pt x="3" y="30"/>
                        </a:cubicBezTo>
                        <a:cubicBezTo>
                          <a:pt x="2" y="30"/>
                          <a:pt x="2" y="31"/>
                          <a:pt x="1" y="32"/>
                        </a:cubicBezTo>
                        <a:close/>
                      </a:path>
                    </a:pathLst>
                  </a:custGeom>
                  <a:solidFill>
                    <a:srgbClr val="ABDB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1" name="Freeform 340"/>
                  <p:cNvSpPr/>
                  <p:nvPr/>
                </p:nvSpPr>
                <p:spPr bwMode="auto">
                  <a:xfrm>
                    <a:off x="4302" y="1998"/>
                    <a:ext cx="26" cy="57"/>
                  </a:xfrm>
                  <a:custGeom>
                    <a:avLst/>
                    <a:gdLst>
                      <a:gd name="T0" fmla="*/ 0 w 11"/>
                      <a:gd name="T1" fmla="*/ 0 h 24"/>
                      <a:gd name="T2" fmla="*/ 3 w 11"/>
                      <a:gd name="T3" fmla="*/ 6 h 24"/>
                      <a:gd name="T4" fmla="*/ 6 w 11"/>
                      <a:gd name="T5" fmla="*/ 13 h 24"/>
                      <a:gd name="T6" fmla="*/ 9 w 11"/>
                      <a:gd name="T7" fmla="*/ 19 h 24"/>
                      <a:gd name="T8" fmla="*/ 11 w 11"/>
                      <a:gd name="T9" fmla="*/ 24 h 24"/>
                      <a:gd name="T10" fmla="*/ 8 w 11"/>
                      <a:gd name="T11" fmla="*/ 24 h 24"/>
                      <a:gd name="T12" fmla="*/ 3 w 11"/>
                      <a:gd name="T13" fmla="*/ 12 h 24"/>
                      <a:gd name="T14" fmla="*/ 0 w 11"/>
                      <a:gd name="T1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1" h="24">
                        <a:moveTo>
                          <a:pt x="0" y="0"/>
                        </a:moveTo>
                        <a:cubicBezTo>
                          <a:pt x="3" y="1"/>
                          <a:pt x="4" y="3"/>
                          <a:pt x="3" y="6"/>
                        </a:cubicBezTo>
                        <a:cubicBezTo>
                          <a:pt x="3" y="9"/>
                          <a:pt x="4" y="11"/>
                          <a:pt x="6" y="13"/>
                        </a:cubicBezTo>
                        <a:cubicBezTo>
                          <a:pt x="7" y="15"/>
                          <a:pt x="8" y="18"/>
                          <a:pt x="9" y="19"/>
                        </a:cubicBezTo>
                        <a:cubicBezTo>
                          <a:pt x="11" y="21"/>
                          <a:pt x="8" y="23"/>
                          <a:pt x="11" y="24"/>
                        </a:cubicBezTo>
                        <a:cubicBezTo>
                          <a:pt x="10" y="24"/>
                          <a:pt x="9" y="24"/>
                          <a:pt x="8" y="24"/>
                        </a:cubicBezTo>
                        <a:cubicBezTo>
                          <a:pt x="7" y="20"/>
                          <a:pt x="6" y="15"/>
                          <a:pt x="3" y="12"/>
                        </a:cubicBezTo>
                        <a:cubicBezTo>
                          <a:pt x="2" y="8"/>
                          <a:pt x="1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2" name="Freeform 341"/>
                  <p:cNvSpPr/>
                  <p:nvPr/>
                </p:nvSpPr>
                <p:spPr bwMode="auto">
                  <a:xfrm>
                    <a:off x="4342" y="1948"/>
                    <a:ext cx="50" cy="12"/>
                  </a:xfrm>
                  <a:custGeom>
                    <a:avLst/>
                    <a:gdLst>
                      <a:gd name="T0" fmla="*/ 0 w 21"/>
                      <a:gd name="T1" fmla="*/ 1 h 5"/>
                      <a:gd name="T2" fmla="*/ 21 w 21"/>
                      <a:gd name="T3" fmla="*/ 0 h 5"/>
                      <a:gd name="T4" fmla="*/ 4 w 21"/>
                      <a:gd name="T5" fmla="*/ 5 h 5"/>
                      <a:gd name="T6" fmla="*/ 0 w 21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5">
                        <a:moveTo>
                          <a:pt x="0" y="1"/>
                        </a:moveTo>
                        <a:cubicBezTo>
                          <a:pt x="7" y="2"/>
                          <a:pt x="14" y="2"/>
                          <a:pt x="21" y="0"/>
                        </a:cubicBezTo>
                        <a:cubicBezTo>
                          <a:pt x="16" y="5"/>
                          <a:pt x="10" y="3"/>
                          <a:pt x="4" y="5"/>
                        </a:cubicBezTo>
                        <a:cubicBezTo>
                          <a:pt x="3" y="5"/>
                          <a:pt x="0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0FC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3" name="Freeform 342"/>
                  <p:cNvSpPr/>
                  <p:nvPr/>
                </p:nvSpPr>
                <p:spPr bwMode="auto">
                  <a:xfrm>
                    <a:off x="4316" y="1934"/>
                    <a:ext cx="24" cy="16"/>
                  </a:xfrm>
                  <a:custGeom>
                    <a:avLst/>
                    <a:gdLst>
                      <a:gd name="T0" fmla="*/ 0 w 10"/>
                      <a:gd name="T1" fmla="*/ 0 h 7"/>
                      <a:gd name="T2" fmla="*/ 10 w 10"/>
                      <a:gd name="T3" fmla="*/ 7 h 7"/>
                      <a:gd name="T4" fmla="*/ 0 w 10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7">
                        <a:moveTo>
                          <a:pt x="0" y="0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6" y="7"/>
                          <a:pt x="1" y="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1D4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4" name="Freeform 343"/>
                  <p:cNvSpPr/>
                  <p:nvPr/>
                </p:nvSpPr>
                <p:spPr bwMode="auto">
                  <a:xfrm>
                    <a:off x="4309" y="1862"/>
                    <a:ext cx="16" cy="22"/>
                  </a:xfrm>
                  <a:custGeom>
                    <a:avLst/>
                    <a:gdLst>
                      <a:gd name="T0" fmla="*/ 0 w 7"/>
                      <a:gd name="T1" fmla="*/ 3 h 9"/>
                      <a:gd name="T2" fmla="*/ 1 w 7"/>
                      <a:gd name="T3" fmla="*/ 0 h 9"/>
                      <a:gd name="T4" fmla="*/ 0 w 7"/>
                      <a:gd name="T5" fmla="*/ 9 h 9"/>
                      <a:gd name="T6" fmla="*/ 0 w 7"/>
                      <a:gd name="T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9">
                        <a:moveTo>
                          <a:pt x="0" y="3"/>
                        </a:moveTo>
                        <a:cubicBezTo>
                          <a:pt x="1" y="2"/>
                          <a:pt x="1" y="1"/>
                          <a:pt x="1" y="0"/>
                        </a:cubicBezTo>
                        <a:cubicBezTo>
                          <a:pt x="7" y="3"/>
                          <a:pt x="1" y="6"/>
                          <a:pt x="0" y="9"/>
                        </a:cubicBezTo>
                        <a:cubicBezTo>
                          <a:pt x="0" y="7"/>
                          <a:pt x="0" y="5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5" name="Freeform 344"/>
                  <p:cNvSpPr/>
                  <p:nvPr/>
                </p:nvSpPr>
                <p:spPr bwMode="auto">
                  <a:xfrm>
                    <a:off x="4354" y="2350"/>
                    <a:ext cx="171" cy="97"/>
                  </a:xfrm>
                  <a:custGeom>
                    <a:avLst/>
                    <a:gdLst>
                      <a:gd name="T0" fmla="*/ 67 w 72"/>
                      <a:gd name="T1" fmla="*/ 27 h 41"/>
                      <a:gd name="T2" fmla="*/ 68 w 72"/>
                      <a:gd name="T3" fmla="*/ 34 h 41"/>
                      <a:gd name="T4" fmla="*/ 64 w 72"/>
                      <a:gd name="T5" fmla="*/ 32 h 41"/>
                      <a:gd name="T6" fmla="*/ 65 w 72"/>
                      <a:gd name="T7" fmla="*/ 40 h 41"/>
                      <a:gd name="T8" fmla="*/ 47 w 72"/>
                      <a:gd name="T9" fmla="*/ 36 h 41"/>
                      <a:gd name="T10" fmla="*/ 26 w 72"/>
                      <a:gd name="T11" fmla="*/ 30 h 41"/>
                      <a:gd name="T12" fmla="*/ 23 w 72"/>
                      <a:gd name="T13" fmla="*/ 28 h 41"/>
                      <a:gd name="T14" fmla="*/ 13 w 72"/>
                      <a:gd name="T15" fmla="*/ 23 h 41"/>
                      <a:gd name="T16" fmla="*/ 12 w 72"/>
                      <a:gd name="T17" fmla="*/ 23 h 41"/>
                      <a:gd name="T18" fmla="*/ 5 w 72"/>
                      <a:gd name="T19" fmla="*/ 17 h 41"/>
                      <a:gd name="T20" fmla="*/ 3 w 72"/>
                      <a:gd name="T21" fmla="*/ 2 h 41"/>
                      <a:gd name="T22" fmla="*/ 6 w 72"/>
                      <a:gd name="T23" fmla="*/ 1 h 41"/>
                      <a:gd name="T24" fmla="*/ 10 w 72"/>
                      <a:gd name="T25" fmla="*/ 2 h 41"/>
                      <a:gd name="T26" fmla="*/ 11 w 72"/>
                      <a:gd name="T27" fmla="*/ 2 h 41"/>
                      <a:gd name="T28" fmla="*/ 20 w 72"/>
                      <a:gd name="T29" fmla="*/ 5 h 41"/>
                      <a:gd name="T30" fmla="*/ 27 w 72"/>
                      <a:gd name="T31" fmla="*/ 6 h 41"/>
                      <a:gd name="T32" fmla="*/ 31 w 72"/>
                      <a:gd name="T33" fmla="*/ 6 h 41"/>
                      <a:gd name="T34" fmla="*/ 23 w 72"/>
                      <a:gd name="T35" fmla="*/ 7 h 41"/>
                      <a:gd name="T36" fmla="*/ 30 w 72"/>
                      <a:gd name="T37" fmla="*/ 9 h 41"/>
                      <a:gd name="T38" fmla="*/ 40 w 72"/>
                      <a:gd name="T39" fmla="*/ 15 h 41"/>
                      <a:gd name="T40" fmla="*/ 50 w 72"/>
                      <a:gd name="T41" fmla="*/ 20 h 41"/>
                      <a:gd name="T42" fmla="*/ 67 w 72"/>
                      <a:gd name="T43" fmla="*/ 27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2" h="41">
                        <a:moveTo>
                          <a:pt x="67" y="27"/>
                        </a:moveTo>
                        <a:cubicBezTo>
                          <a:pt x="66" y="29"/>
                          <a:pt x="69" y="31"/>
                          <a:pt x="68" y="34"/>
                        </a:cubicBezTo>
                        <a:cubicBezTo>
                          <a:pt x="66" y="34"/>
                          <a:pt x="66" y="31"/>
                          <a:pt x="64" y="32"/>
                        </a:cubicBezTo>
                        <a:cubicBezTo>
                          <a:pt x="63" y="35"/>
                          <a:pt x="72" y="37"/>
                          <a:pt x="65" y="40"/>
                        </a:cubicBezTo>
                        <a:cubicBezTo>
                          <a:pt x="59" y="41"/>
                          <a:pt x="53" y="38"/>
                          <a:pt x="47" y="36"/>
                        </a:cubicBezTo>
                        <a:cubicBezTo>
                          <a:pt x="40" y="34"/>
                          <a:pt x="33" y="32"/>
                          <a:pt x="26" y="30"/>
                        </a:cubicBezTo>
                        <a:cubicBezTo>
                          <a:pt x="25" y="29"/>
                          <a:pt x="24" y="28"/>
                          <a:pt x="23" y="28"/>
                        </a:cubicBezTo>
                        <a:cubicBezTo>
                          <a:pt x="19" y="27"/>
                          <a:pt x="16" y="25"/>
                          <a:pt x="13" y="23"/>
                        </a:cubicBezTo>
                        <a:cubicBezTo>
                          <a:pt x="12" y="23"/>
                          <a:pt x="12" y="23"/>
                          <a:pt x="12" y="23"/>
                        </a:cubicBezTo>
                        <a:cubicBezTo>
                          <a:pt x="10" y="20"/>
                          <a:pt x="6" y="20"/>
                          <a:pt x="5" y="17"/>
                        </a:cubicBezTo>
                        <a:cubicBezTo>
                          <a:pt x="1" y="12"/>
                          <a:pt x="0" y="7"/>
                          <a:pt x="3" y="2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ubicBezTo>
                          <a:pt x="7" y="2"/>
                          <a:pt x="8" y="4"/>
                          <a:pt x="10" y="2"/>
                        </a:cubicBezTo>
                        <a:cubicBezTo>
                          <a:pt x="10" y="2"/>
                          <a:pt x="10" y="2"/>
                          <a:pt x="11" y="2"/>
                        </a:cubicBezTo>
                        <a:cubicBezTo>
                          <a:pt x="13" y="4"/>
                          <a:pt x="17" y="4"/>
                          <a:pt x="20" y="5"/>
                        </a:cubicBezTo>
                        <a:cubicBezTo>
                          <a:pt x="22" y="5"/>
                          <a:pt x="25" y="4"/>
                          <a:pt x="27" y="6"/>
                        </a:cubicBezTo>
                        <a:cubicBezTo>
                          <a:pt x="28" y="6"/>
                          <a:pt x="29" y="6"/>
                          <a:pt x="31" y="6"/>
                        </a:cubicBezTo>
                        <a:cubicBezTo>
                          <a:pt x="29" y="9"/>
                          <a:pt x="26" y="8"/>
                          <a:pt x="23" y="7"/>
                        </a:cubicBezTo>
                        <a:cubicBezTo>
                          <a:pt x="26" y="8"/>
                          <a:pt x="28" y="9"/>
                          <a:pt x="30" y="9"/>
                        </a:cubicBezTo>
                        <a:cubicBezTo>
                          <a:pt x="34" y="10"/>
                          <a:pt x="37" y="12"/>
                          <a:pt x="40" y="15"/>
                        </a:cubicBezTo>
                        <a:cubicBezTo>
                          <a:pt x="42" y="18"/>
                          <a:pt x="46" y="19"/>
                          <a:pt x="50" y="20"/>
                        </a:cubicBezTo>
                        <a:cubicBezTo>
                          <a:pt x="56" y="21"/>
                          <a:pt x="62" y="24"/>
                          <a:pt x="67" y="27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6" name="Freeform 345"/>
                  <p:cNvSpPr/>
                  <p:nvPr/>
                </p:nvSpPr>
                <p:spPr bwMode="auto">
                  <a:xfrm>
                    <a:off x="4518" y="2418"/>
                    <a:ext cx="54" cy="36"/>
                  </a:xfrm>
                  <a:custGeom>
                    <a:avLst/>
                    <a:gdLst>
                      <a:gd name="T0" fmla="*/ 2 w 23"/>
                      <a:gd name="T1" fmla="*/ 12 h 15"/>
                      <a:gd name="T2" fmla="*/ 1 w 23"/>
                      <a:gd name="T3" fmla="*/ 10 h 15"/>
                      <a:gd name="T4" fmla="*/ 1 w 23"/>
                      <a:gd name="T5" fmla="*/ 9 h 15"/>
                      <a:gd name="T6" fmla="*/ 0 w 23"/>
                      <a:gd name="T7" fmla="*/ 0 h 15"/>
                      <a:gd name="T8" fmla="*/ 9 w 23"/>
                      <a:gd name="T9" fmla="*/ 6 h 15"/>
                      <a:gd name="T10" fmla="*/ 13 w 23"/>
                      <a:gd name="T11" fmla="*/ 6 h 15"/>
                      <a:gd name="T12" fmla="*/ 18 w 23"/>
                      <a:gd name="T13" fmla="*/ 6 h 15"/>
                      <a:gd name="T14" fmla="*/ 23 w 23"/>
                      <a:gd name="T15" fmla="*/ 8 h 15"/>
                      <a:gd name="T16" fmla="*/ 16 w 23"/>
                      <a:gd name="T17" fmla="*/ 13 h 15"/>
                      <a:gd name="T18" fmla="*/ 13 w 23"/>
                      <a:gd name="T19" fmla="*/ 11 h 15"/>
                      <a:gd name="T20" fmla="*/ 11 w 23"/>
                      <a:gd name="T21" fmla="*/ 15 h 15"/>
                      <a:gd name="T22" fmla="*/ 11 w 23"/>
                      <a:gd name="T23" fmla="*/ 15 h 15"/>
                      <a:gd name="T24" fmla="*/ 6 w 23"/>
                      <a:gd name="T25" fmla="*/ 14 h 15"/>
                      <a:gd name="T26" fmla="*/ 4 w 23"/>
                      <a:gd name="T27" fmla="*/ 14 h 15"/>
                      <a:gd name="T28" fmla="*/ 2 w 23"/>
                      <a:gd name="T2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3" h="15">
                        <a:moveTo>
                          <a:pt x="2" y="12"/>
                        </a:moveTo>
                        <a:cubicBezTo>
                          <a:pt x="2" y="11"/>
                          <a:pt x="5" y="9"/>
                          <a:pt x="1" y="10"/>
                        </a:cubicBezTo>
                        <a:cubicBezTo>
                          <a:pt x="0" y="10"/>
                          <a:pt x="0" y="9"/>
                          <a:pt x="1" y="9"/>
                        </a:cubicBezTo>
                        <a:cubicBezTo>
                          <a:pt x="2" y="6"/>
                          <a:pt x="0" y="3"/>
                          <a:pt x="0" y="0"/>
                        </a:cubicBezTo>
                        <a:cubicBezTo>
                          <a:pt x="4" y="1"/>
                          <a:pt x="8" y="2"/>
                          <a:pt x="9" y="6"/>
                        </a:cubicBezTo>
                        <a:cubicBezTo>
                          <a:pt x="10" y="8"/>
                          <a:pt x="11" y="8"/>
                          <a:pt x="13" y="6"/>
                        </a:cubicBezTo>
                        <a:cubicBezTo>
                          <a:pt x="15" y="4"/>
                          <a:pt x="17" y="4"/>
                          <a:pt x="18" y="6"/>
                        </a:cubicBezTo>
                        <a:cubicBezTo>
                          <a:pt x="19" y="8"/>
                          <a:pt x="23" y="5"/>
                          <a:pt x="23" y="8"/>
                        </a:cubicBezTo>
                        <a:cubicBezTo>
                          <a:pt x="23" y="12"/>
                          <a:pt x="20" y="15"/>
                          <a:pt x="16" y="13"/>
                        </a:cubicBezTo>
                        <a:cubicBezTo>
                          <a:pt x="15" y="12"/>
                          <a:pt x="14" y="11"/>
                          <a:pt x="13" y="11"/>
                        </a:cubicBezTo>
                        <a:cubicBezTo>
                          <a:pt x="12" y="12"/>
                          <a:pt x="13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9" y="14"/>
                          <a:pt x="7" y="15"/>
                          <a:pt x="6" y="14"/>
                        </a:cubicBezTo>
                        <a:cubicBezTo>
                          <a:pt x="5" y="14"/>
                          <a:pt x="5" y="14"/>
                          <a:pt x="4" y="14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7" name="Freeform 346"/>
                  <p:cNvSpPr/>
                  <p:nvPr/>
                </p:nvSpPr>
                <p:spPr bwMode="auto">
                  <a:xfrm>
                    <a:off x="4385" y="2404"/>
                    <a:ext cx="30" cy="17"/>
                  </a:xfrm>
                  <a:custGeom>
                    <a:avLst/>
                    <a:gdLst>
                      <a:gd name="T0" fmla="*/ 0 w 13"/>
                      <a:gd name="T1" fmla="*/ 0 h 7"/>
                      <a:gd name="T2" fmla="*/ 12 w 13"/>
                      <a:gd name="T3" fmla="*/ 5 h 7"/>
                      <a:gd name="T4" fmla="*/ 13 w 13"/>
                      <a:gd name="T5" fmla="*/ 7 h 7"/>
                      <a:gd name="T6" fmla="*/ 0 w 13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7">
                        <a:moveTo>
                          <a:pt x="0" y="0"/>
                        </a:moveTo>
                        <a:cubicBezTo>
                          <a:pt x="4" y="1"/>
                          <a:pt x="8" y="4"/>
                          <a:pt x="12" y="5"/>
                        </a:cubicBezTo>
                        <a:cubicBezTo>
                          <a:pt x="13" y="5"/>
                          <a:pt x="13" y="6"/>
                          <a:pt x="13" y="7"/>
                        </a:cubicBezTo>
                        <a:cubicBezTo>
                          <a:pt x="8" y="6"/>
                          <a:pt x="3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D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8" name="Freeform 347"/>
                  <p:cNvSpPr/>
                  <p:nvPr/>
                </p:nvSpPr>
                <p:spPr bwMode="auto">
                  <a:xfrm>
                    <a:off x="4366" y="2390"/>
                    <a:ext cx="16" cy="14"/>
                  </a:xfrm>
                  <a:custGeom>
                    <a:avLst/>
                    <a:gdLst>
                      <a:gd name="T0" fmla="*/ 0 w 7"/>
                      <a:gd name="T1" fmla="*/ 0 h 6"/>
                      <a:gd name="T2" fmla="*/ 7 w 7"/>
                      <a:gd name="T3" fmla="*/ 6 h 6"/>
                      <a:gd name="T4" fmla="*/ 0 w 7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0"/>
                        </a:moveTo>
                        <a:cubicBezTo>
                          <a:pt x="2" y="2"/>
                          <a:pt x="6" y="2"/>
                          <a:pt x="7" y="6"/>
                        </a:cubicBezTo>
                        <a:cubicBezTo>
                          <a:pt x="5" y="4"/>
                          <a:pt x="0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299" name="Freeform 348"/>
                  <p:cNvSpPr/>
                  <p:nvPr/>
                </p:nvSpPr>
                <p:spPr bwMode="auto">
                  <a:xfrm>
                    <a:off x="4591" y="2708"/>
                    <a:ext cx="76" cy="69"/>
                  </a:xfrm>
                  <a:custGeom>
                    <a:avLst/>
                    <a:gdLst>
                      <a:gd name="T0" fmla="*/ 7 w 32"/>
                      <a:gd name="T1" fmla="*/ 2 h 29"/>
                      <a:gd name="T2" fmla="*/ 15 w 32"/>
                      <a:gd name="T3" fmla="*/ 2 h 29"/>
                      <a:gd name="T4" fmla="*/ 19 w 32"/>
                      <a:gd name="T5" fmla="*/ 7 h 29"/>
                      <a:gd name="T6" fmla="*/ 22 w 32"/>
                      <a:gd name="T7" fmla="*/ 8 h 29"/>
                      <a:gd name="T8" fmla="*/ 32 w 32"/>
                      <a:gd name="T9" fmla="*/ 10 h 29"/>
                      <a:gd name="T10" fmla="*/ 28 w 32"/>
                      <a:gd name="T11" fmla="*/ 13 h 29"/>
                      <a:gd name="T12" fmla="*/ 20 w 32"/>
                      <a:gd name="T13" fmla="*/ 16 h 29"/>
                      <a:gd name="T14" fmla="*/ 15 w 32"/>
                      <a:gd name="T15" fmla="*/ 25 h 29"/>
                      <a:gd name="T16" fmla="*/ 10 w 32"/>
                      <a:gd name="T17" fmla="*/ 28 h 29"/>
                      <a:gd name="T18" fmla="*/ 6 w 32"/>
                      <a:gd name="T19" fmla="*/ 25 h 29"/>
                      <a:gd name="T20" fmla="*/ 1 w 32"/>
                      <a:gd name="T21" fmla="*/ 24 h 29"/>
                      <a:gd name="T22" fmla="*/ 0 w 32"/>
                      <a:gd name="T23" fmla="*/ 23 h 29"/>
                      <a:gd name="T24" fmla="*/ 2 w 32"/>
                      <a:gd name="T25" fmla="*/ 17 h 29"/>
                      <a:gd name="T26" fmla="*/ 2 w 32"/>
                      <a:gd name="T27" fmla="*/ 11 h 29"/>
                      <a:gd name="T28" fmla="*/ 4 w 32"/>
                      <a:gd name="T29" fmla="*/ 7 h 29"/>
                      <a:gd name="T30" fmla="*/ 5 w 32"/>
                      <a:gd name="T31" fmla="*/ 10 h 29"/>
                      <a:gd name="T32" fmla="*/ 4 w 32"/>
                      <a:gd name="T33" fmla="*/ 6 h 29"/>
                      <a:gd name="T34" fmla="*/ 2 w 32"/>
                      <a:gd name="T35" fmla="*/ 1 h 29"/>
                      <a:gd name="T36" fmla="*/ 7 w 32"/>
                      <a:gd name="T37" fmla="*/ 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32" h="29">
                        <a:moveTo>
                          <a:pt x="7" y="2"/>
                        </a:moveTo>
                        <a:cubicBezTo>
                          <a:pt x="9" y="2"/>
                          <a:pt x="12" y="2"/>
                          <a:pt x="15" y="2"/>
                        </a:cubicBezTo>
                        <a:cubicBezTo>
                          <a:pt x="17" y="3"/>
                          <a:pt x="20" y="3"/>
                          <a:pt x="19" y="7"/>
                        </a:cubicBezTo>
                        <a:cubicBezTo>
                          <a:pt x="18" y="9"/>
                          <a:pt x="20" y="9"/>
                          <a:pt x="22" y="8"/>
                        </a:cubicBezTo>
                        <a:cubicBezTo>
                          <a:pt x="25" y="8"/>
                          <a:pt x="29" y="7"/>
                          <a:pt x="32" y="10"/>
                        </a:cubicBezTo>
                        <a:cubicBezTo>
                          <a:pt x="31" y="13"/>
                          <a:pt x="29" y="12"/>
                          <a:pt x="28" y="13"/>
                        </a:cubicBezTo>
                        <a:cubicBezTo>
                          <a:pt x="25" y="14"/>
                          <a:pt x="22" y="15"/>
                          <a:pt x="20" y="16"/>
                        </a:cubicBezTo>
                        <a:cubicBezTo>
                          <a:pt x="16" y="19"/>
                          <a:pt x="14" y="21"/>
                          <a:pt x="15" y="25"/>
                        </a:cubicBezTo>
                        <a:cubicBezTo>
                          <a:pt x="14" y="27"/>
                          <a:pt x="13" y="29"/>
                          <a:pt x="10" y="28"/>
                        </a:cubicBezTo>
                        <a:cubicBezTo>
                          <a:pt x="10" y="25"/>
                          <a:pt x="8" y="24"/>
                          <a:pt x="6" y="25"/>
                        </a:cubicBezTo>
                        <a:cubicBezTo>
                          <a:pt x="4" y="26"/>
                          <a:pt x="3" y="24"/>
                          <a:pt x="1" y="24"/>
                        </a:cubicBezTo>
                        <a:cubicBezTo>
                          <a:pt x="1" y="24"/>
                          <a:pt x="0" y="23"/>
                          <a:pt x="0" y="23"/>
                        </a:cubicBezTo>
                        <a:cubicBezTo>
                          <a:pt x="3" y="21"/>
                          <a:pt x="4" y="19"/>
                          <a:pt x="2" y="17"/>
                        </a:cubicBezTo>
                        <a:cubicBezTo>
                          <a:pt x="5" y="15"/>
                          <a:pt x="3" y="13"/>
                          <a:pt x="2" y="11"/>
                        </a:cubicBezTo>
                        <a:cubicBezTo>
                          <a:pt x="0" y="8"/>
                          <a:pt x="3" y="9"/>
                          <a:pt x="4" y="7"/>
                        </a:cubicBezTo>
                        <a:cubicBezTo>
                          <a:pt x="6" y="7"/>
                          <a:pt x="4" y="9"/>
                          <a:pt x="5" y="10"/>
                        </a:cubicBezTo>
                        <a:cubicBezTo>
                          <a:pt x="5" y="8"/>
                          <a:pt x="6" y="6"/>
                          <a:pt x="4" y="6"/>
                        </a:cubicBezTo>
                        <a:cubicBezTo>
                          <a:pt x="1" y="5"/>
                          <a:pt x="1" y="3"/>
                          <a:pt x="2" y="1"/>
                        </a:cubicBezTo>
                        <a:cubicBezTo>
                          <a:pt x="4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0" name="Freeform 349"/>
                  <p:cNvSpPr/>
                  <p:nvPr/>
                </p:nvSpPr>
                <p:spPr bwMode="auto">
                  <a:xfrm>
                    <a:off x="4518" y="2704"/>
                    <a:ext cx="59" cy="45"/>
                  </a:xfrm>
                  <a:custGeom>
                    <a:avLst/>
                    <a:gdLst>
                      <a:gd name="T0" fmla="*/ 20 w 25"/>
                      <a:gd name="T1" fmla="*/ 1 h 19"/>
                      <a:gd name="T2" fmla="*/ 23 w 25"/>
                      <a:gd name="T3" fmla="*/ 0 h 19"/>
                      <a:gd name="T4" fmla="*/ 25 w 25"/>
                      <a:gd name="T5" fmla="*/ 2 h 19"/>
                      <a:gd name="T6" fmla="*/ 25 w 25"/>
                      <a:gd name="T7" fmla="*/ 2 h 19"/>
                      <a:gd name="T8" fmla="*/ 15 w 25"/>
                      <a:gd name="T9" fmla="*/ 8 h 19"/>
                      <a:gd name="T10" fmla="*/ 14 w 25"/>
                      <a:gd name="T11" fmla="*/ 11 h 19"/>
                      <a:gd name="T12" fmla="*/ 18 w 25"/>
                      <a:gd name="T13" fmla="*/ 15 h 19"/>
                      <a:gd name="T14" fmla="*/ 19 w 25"/>
                      <a:gd name="T15" fmla="*/ 19 h 19"/>
                      <a:gd name="T16" fmla="*/ 16 w 25"/>
                      <a:gd name="T17" fmla="*/ 18 h 19"/>
                      <a:gd name="T18" fmla="*/ 12 w 25"/>
                      <a:gd name="T19" fmla="*/ 15 h 19"/>
                      <a:gd name="T20" fmla="*/ 10 w 25"/>
                      <a:gd name="T21" fmla="*/ 13 h 19"/>
                      <a:gd name="T22" fmla="*/ 8 w 25"/>
                      <a:gd name="T23" fmla="*/ 11 h 19"/>
                      <a:gd name="T24" fmla="*/ 5 w 25"/>
                      <a:gd name="T25" fmla="*/ 16 h 19"/>
                      <a:gd name="T26" fmla="*/ 2 w 25"/>
                      <a:gd name="T27" fmla="*/ 18 h 19"/>
                      <a:gd name="T28" fmla="*/ 0 w 25"/>
                      <a:gd name="T29" fmla="*/ 10 h 19"/>
                      <a:gd name="T30" fmla="*/ 3 w 25"/>
                      <a:gd name="T31" fmla="*/ 6 h 19"/>
                      <a:gd name="T32" fmla="*/ 3 w 25"/>
                      <a:gd name="T33" fmla="*/ 4 h 19"/>
                      <a:gd name="T34" fmla="*/ 3 w 25"/>
                      <a:gd name="T35" fmla="*/ 2 h 19"/>
                      <a:gd name="T36" fmla="*/ 3 w 25"/>
                      <a:gd name="T37" fmla="*/ 2 h 19"/>
                      <a:gd name="T38" fmla="*/ 10 w 25"/>
                      <a:gd name="T39" fmla="*/ 2 h 19"/>
                      <a:gd name="T40" fmla="*/ 17 w 25"/>
                      <a:gd name="T41" fmla="*/ 1 h 19"/>
                      <a:gd name="T42" fmla="*/ 20 w 25"/>
                      <a:gd name="T43" fmla="*/ 1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5" h="19">
                        <a:moveTo>
                          <a:pt x="20" y="1"/>
                        </a:moveTo>
                        <a:cubicBezTo>
                          <a:pt x="21" y="0"/>
                          <a:pt x="22" y="0"/>
                          <a:pt x="23" y="0"/>
                        </a:cubicBezTo>
                        <a:cubicBezTo>
                          <a:pt x="23" y="1"/>
                          <a:pt x="25" y="1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3" y="6"/>
                          <a:pt x="21" y="10"/>
                          <a:pt x="15" y="8"/>
                        </a:cubicBezTo>
                        <a:cubicBezTo>
                          <a:pt x="15" y="8"/>
                          <a:pt x="13" y="9"/>
                          <a:pt x="14" y="11"/>
                        </a:cubicBezTo>
                        <a:cubicBezTo>
                          <a:pt x="15" y="12"/>
                          <a:pt x="16" y="14"/>
                          <a:pt x="18" y="15"/>
                        </a:cubicBezTo>
                        <a:cubicBezTo>
                          <a:pt x="19" y="16"/>
                          <a:pt x="20" y="18"/>
                          <a:pt x="19" y="19"/>
                        </a:cubicBezTo>
                        <a:cubicBezTo>
                          <a:pt x="18" y="19"/>
                          <a:pt x="17" y="18"/>
                          <a:pt x="16" y="18"/>
                        </a:cubicBezTo>
                        <a:cubicBezTo>
                          <a:pt x="15" y="16"/>
                          <a:pt x="13" y="17"/>
                          <a:pt x="12" y="15"/>
                        </a:cubicBezTo>
                        <a:cubicBezTo>
                          <a:pt x="10" y="15"/>
                          <a:pt x="10" y="14"/>
                          <a:pt x="10" y="13"/>
                        </a:cubicBezTo>
                        <a:cubicBezTo>
                          <a:pt x="10" y="11"/>
                          <a:pt x="9" y="11"/>
                          <a:pt x="8" y="11"/>
                        </a:cubicBezTo>
                        <a:cubicBezTo>
                          <a:pt x="7" y="13"/>
                          <a:pt x="6" y="14"/>
                          <a:pt x="5" y="16"/>
                        </a:cubicBezTo>
                        <a:cubicBezTo>
                          <a:pt x="4" y="17"/>
                          <a:pt x="3" y="18"/>
                          <a:pt x="2" y="18"/>
                        </a:cubicBezTo>
                        <a:cubicBezTo>
                          <a:pt x="1" y="15"/>
                          <a:pt x="3" y="12"/>
                          <a:pt x="0" y="10"/>
                        </a:cubicBezTo>
                        <a:cubicBezTo>
                          <a:pt x="1" y="9"/>
                          <a:pt x="3" y="8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2" y="3"/>
                          <a:pt x="2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8" y="1"/>
                          <a:pt x="10" y="2"/>
                        </a:cubicBezTo>
                        <a:cubicBezTo>
                          <a:pt x="12" y="1"/>
                          <a:pt x="15" y="1"/>
                          <a:pt x="17" y="1"/>
                        </a:cubicBezTo>
                        <a:cubicBezTo>
                          <a:pt x="18" y="2"/>
                          <a:pt x="18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1" name="Freeform 350"/>
                  <p:cNvSpPr/>
                  <p:nvPr/>
                </p:nvSpPr>
                <p:spPr bwMode="auto">
                  <a:xfrm>
                    <a:off x="4612" y="2765"/>
                    <a:ext cx="43" cy="29"/>
                  </a:xfrm>
                  <a:custGeom>
                    <a:avLst/>
                    <a:gdLst>
                      <a:gd name="T0" fmla="*/ 1 w 18"/>
                      <a:gd name="T1" fmla="*/ 4 h 12"/>
                      <a:gd name="T2" fmla="*/ 5 w 18"/>
                      <a:gd name="T3" fmla="*/ 1 h 12"/>
                      <a:gd name="T4" fmla="*/ 13 w 18"/>
                      <a:gd name="T5" fmla="*/ 6 h 12"/>
                      <a:gd name="T6" fmla="*/ 16 w 18"/>
                      <a:gd name="T7" fmla="*/ 7 h 12"/>
                      <a:gd name="T8" fmla="*/ 16 w 18"/>
                      <a:gd name="T9" fmla="*/ 10 h 12"/>
                      <a:gd name="T10" fmla="*/ 7 w 18"/>
                      <a:gd name="T11" fmla="*/ 12 h 12"/>
                      <a:gd name="T12" fmla="*/ 5 w 18"/>
                      <a:gd name="T13" fmla="*/ 12 h 12"/>
                      <a:gd name="T14" fmla="*/ 0 w 18"/>
                      <a:gd name="T15" fmla="*/ 9 h 12"/>
                      <a:gd name="T16" fmla="*/ 0 w 18"/>
                      <a:gd name="T17" fmla="*/ 7 h 12"/>
                      <a:gd name="T18" fmla="*/ 1 w 18"/>
                      <a:gd name="T19" fmla="*/ 5 h 12"/>
                      <a:gd name="T20" fmla="*/ 1 w 18"/>
                      <a:gd name="T2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2">
                        <a:moveTo>
                          <a:pt x="1" y="4"/>
                        </a:moveTo>
                        <a:cubicBezTo>
                          <a:pt x="4" y="4"/>
                          <a:pt x="4" y="2"/>
                          <a:pt x="5" y="1"/>
                        </a:cubicBezTo>
                        <a:cubicBezTo>
                          <a:pt x="9" y="0"/>
                          <a:pt x="12" y="3"/>
                          <a:pt x="13" y="6"/>
                        </a:cubicBezTo>
                        <a:cubicBezTo>
                          <a:pt x="14" y="10"/>
                          <a:pt x="15" y="6"/>
                          <a:pt x="16" y="7"/>
                        </a:cubicBezTo>
                        <a:cubicBezTo>
                          <a:pt x="18" y="9"/>
                          <a:pt x="18" y="9"/>
                          <a:pt x="16" y="10"/>
                        </a:cubicBezTo>
                        <a:cubicBezTo>
                          <a:pt x="13" y="12"/>
                          <a:pt x="10" y="10"/>
                          <a:pt x="7" y="12"/>
                        </a:cubicBezTo>
                        <a:cubicBezTo>
                          <a:pt x="7" y="12"/>
                          <a:pt x="6" y="12"/>
                          <a:pt x="5" y="12"/>
                        </a:cubicBezTo>
                        <a:cubicBezTo>
                          <a:pt x="3" y="11"/>
                          <a:pt x="1" y="10"/>
                          <a:pt x="0" y="9"/>
                        </a:cubicBezTo>
                        <a:cubicBezTo>
                          <a:pt x="0" y="9"/>
                          <a:pt x="0" y="8"/>
                          <a:pt x="0" y="7"/>
                        </a:cubicBezTo>
                        <a:cubicBezTo>
                          <a:pt x="0" y="6"/>
                          <a:pt x="1" y="5"/>
                          <a:pt x="1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2" name="Freeform 351"/>
                  <p:cNvSpPr/>
                  <p:nvPr/>
                </p:nvSpPr>
                <p:spPr bwMode="auto">
                  <a:xfrm>
                    <a:off x="4522" y="2723"/>
                    <a:ext cx="24" cy="33"/>
                  </a:xfrm>
                  <a:custGeom>
                    <a:avLst/>
                    <a:gdLst>
                      <a:gd name="T0" fmla="*/ 6 w 10"/>
                      <a:gd name="T1" fmla="*/ 2 h 14"/>
                      <a:gd name="T2" fmla="*/ 8 w 10"/>
                      <a:gd name="T3" fmla="*/ 1 h 14"/>
                      <a:gd name="T4" fmla="*/ 9 w 10"/>
                      <a:gd name="T5" fmla="*/ 4 h 14"/>
                      <a:gd name="T6" fmla="*/ 10 w 10"/>
                      <a:gd name="T7" fmla="*/ 7 h 14"/>
                      <a:gd name="T8" fmla="*/ 7 w 10"/>
                      <a:gd name="T9" fmla="*/ 10 h 14"/>
                      <a:gd name="T10" fmla="*/ 3 w 10"/>
                      <a:gd name="T11" fmla="*/ 12 h 14"/>
                      <a:gd name="T12" fmla="*/ 0 w 10"/>
                      <a:gd name="T13" fmla="*/ 10 h 14"/>
                      <a:gd name="T14" fmla="*/ 2 w 10"/>
                      <a:gd name="T15" fmla="*/ 8 h 14"/>
                      <a:gd name="T16" fmla="*/ 6 w 10"/>
                      <a:gd name="T17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14">
                        <a:moveTo>
                          <a:pt x="6" y="2"/>
                        </a:moveTo>
                        <a:cubicBezTo>
                          <a:pt x="7" y="2"/>
                          <a:pt x="7" y="0"/>
                          <a:pt x="8" y="1"/>
                        </a:cubicBezTo>
                        <a:cubicBezTo>
                          <a:pt x="10" y="2"/>
                          <a:pt x="10" y="3"/>
                          <a:pt x="9" y="4"/>
                        </a:cubicBezTo>
                        <a:cubicBezTo>
                          <a:pt x="9" y="5"/>
                          <a:pt x="9" y="6"/>
                          <a:pt x="10" y="7"/>
                        </a:cubicBezTo>
                        <a:cubicBezTo>
                          <a:pt x="10" y="9"/>
                          <a:pt x="9" y="10"/>
                          <a:pt x="7" y="10"/>
                        </a:cubicBezTo>
                        <a:cubicBezTo>
                          <a:pt x="5" y="9"/>
                          <a:pt x="4" y="10"/>
                          <a:pt x="3" y="12"/>
                        </a:cubicBezTo>
                        <a:cubicBezTo>
                          <a:pt x="0" y="14"/>
                          <a:pt x="0" y="12"/>
                          <a:pt x="0" y="10"/>
                        </a:cubicBezTo>
                        <a:cubicBezTo>
                          <a:pt x="1" y="9"/>
                          <a:pt x="1" y="9"/>
                          <a:pt x="2" y="8"/>
                        </a:cubicBezTo>
                        <a:cubicBezTo>
                          <a:pt x="4" y="7"/>
                          <a:pt x="6" y="5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9292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3" name="Freeform 352"/>
                  <p:cNvSpPr/>
                  <p:nvPr/>
                </p:nvSpPr>
                <p:spPr bwMode="auto">
                  <a:xfrm>
                    <a:off x="4596" y="2773"/>
                    <a:ext cx="19" cy="9"/>
                  </a:xfrm>
                  <a:custGeom>
                    <a:avLst/>
                    <a:gdLst>
                      <a:gd name="T0" fmla="*/ 8 w 8"/>
                      <a:gd name="T1" fmla="*/ 2 h 4"/>
                      <a:gd name="T2" fmla="*/ 7 w 8"/>
                      <a:gd name="T3" fmla="*/ 4 h 4"/>
                      <a:gd name="T4" fmla="*/ 0 w 8"/>
                      <a:gd name="T5" fmla="*/ 4 h 4"/>
                      <a:gd name="T6" fmla="*/ 8 w 8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8" y="2"/>
                        </a:moveTo>
                        <a:cubicBezTo>
                          <a:pt x="8" y="3"/>
                          <a:pt x="8" y="4"/>
                          <a:pt x="7" y="4"/>
                        </a:cubicBezTo>
                        <a:cubicBezTo>
                          <a:pt x="4" y="4"/>
                          <a:pt x="2" y="1"/>
                          <a:pt x="0" y="4"/>
                        </a:cubicBezTo>
                        <a:cubicBezTo>
                          <a:pt x="1" y="0"/>
                          <a:pt x="3" y="0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4" name="Freeform 353"/>
                  <p:cNvSpPr/>
                  <p:nvPr/>
                </p:nvSpPr>
                <p:spPr bwMode="auto">
                  <a:xfrm>
                    <a:off x="4574" y="2727"/>
                    <a:ext cx="15" cy="17"/>
                  </a:xfrm>
                  <a:custGeom>
                    <a:avLst/>
                    <a:gdLst>
                      <a:gd name="T0" fmla="*/ 0 w 6"/>
                      <a:gd name="T1" fmla="*/ 1 h 7"/>
                      <a:gd name="T2" fmla="*/ 5 w 6"/>
                      <a:gd name="T3" fmla="*/ 4 h 7"/>
                      <a:gd name="T4" fmla="*/ 6 w 6"/>
                      <a:gd name="T5" fmla="*/ 6 h 7"/>
                      <a:gd name="T6" fmla="*/ 3 w 6"/>
                      <a:gd name="T7" fmla="*/ 7 h 7"/>
                      <a:gd name="T8" fmla="*/ 1 w 6"/>
                      <a:gd name="T9" fmla="*/ 5 h 7"/>
                      <a:gd name="T10" fmla="*/ 0 w 6"/>
                      <a:gd name="T11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1"/>
                        </a:moveTo>
                        <a:cubicBezTo>
                          <a:pt x="3" y="0"/>
                          <a:pt x="3" y="3"/>
                          <a:pt x="5" y="4"/>
                        </a:cubicBezTo>
                        <a:cubicBezTo>
                          <a:pt x="6" y="4"/>
                          <a:pt x="6" y="5"/>
                          <a:pt x="6" y="6"/>
                        </a:cubicBezTo>
                        <a:cubicBezTo>
                          <a:pt x="5" y="6"/>
                          <a:pt x="4" y="6"/>
                          <a:pt x="3" y="7"/>
                        </a:cubicBezTo>
                        <a:cubicBezTo>
                          <a:pt x="2" y="7"/>
                          <a:pt x="2" y="6"/>
                          <a:pt x="1" y="5"/>
                        </a:cubicBezTo>
                        <a:cubicBezTo>
                          <a:pt x="1" y="4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5" name="Freeform 354"/>
                  <p:cNvSpPr/>
                  <p:nvPr/>
                </p:nvSpPr>
                <p:spPr bwMode="auto">
                  <a:xfrm>
                    <a:off x="4598" y="2716"/>
                    <a:ext cx="10" cy="21"/>
                  </a:xfrm>
                  <a:custGeom>
                    <a:avLst/>
                    <a:gdLst>
                      <a:gd name="T0" fmla="*/ 1 w 4"/>
                      <a:gd name="T1" fmla="*/ 3 h 9"/>
                      <a:gd name="T2" fmla="*/ 2 w 4"/>
                      <a:gd name="T3" fmla="*/ 0 h 9"/>
                      <a:gd name="T4" fmla="*/ 3 w 4"/>
                      <a:gd name="T5" fmla="*/ 3 h 9"/>
                      <a:gd name="T6" fmla="*/ 4 w 4"/>
                      <a:gd name="T7" fmla="*/ 8 h 9"/>
                      <a:gd name="T8" fmla="*/ 1 w 4"/>
                      <a:gd name="T9" fmla="*/ 4 h 9"/>
                      <a:gd name="T10" fmla="*/ 1 w 4"/>
                      <a:gd name="T11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9">
                        <a:moveTo>
                          <a:pt x="1" y="3"/>
                        </a:moveTo>
                        <a:cubicBezTo>
                          <a:pt x="1" y="2"/>
                          <a:pt x="2" y="0"/>
                          <a:pt x="2" y="0"/>
                        </a:cubicBezTo>
                        <a:cubicBezTo>
                          <a:pt x="4" y="1"/>
                          <a:pt x="3" y="2"/>
                          <a:pt x="3" y="3"/>
                        </a:cubicBezTo>
                        <a:cubicBezTo>
                          <a:pt x="3" y="5"/>
                          <a:pt x="3" y="6"/>
                          <a:pt x="4" y="8"/>
                        </a:cubicBezTo>
                        <a:cubicBezTo>
                          <a:pt x="0" y="9"/>
                          <a:pt x="2" y="6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6" name="Freeform 355"/>
                  <p:cNvSpPr/>
                  <p:nvPr/>
                </p:nvSpPr>
                <p:spPr bwMode="auto">
                  <a:xfrm>
                    <a:off x="4515" y="2708"/>
                    <a:ext cx="10" cy="8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4 w 4"/>
                      <a:gd name="T3" fmla="*/ 2 h 3"/>
                      <a:gd name="T4" fmla="*/ 1 w 4"/>
                      <a:gd name="T5" fmla="*/ 2 h 3"/>
                      <a:gd name="T6" fmla="*/ 1 w 4"/>
                      <a:gd name="T7" fmla="*/ 0 h 3"/>
                      <a:gd name="T8" fmla="*/ 4 w 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4" y="1"/>
                          <a:pt x="4" y="1"/>
                          <a:pt x="4" y="2"/>
                        </a:cubicBezTo>
                        <a:cubicBezTo>
                          <a:pt x="3" y="2"/>
                          <a:pt x="2" y="3"/>
                          <a:pt x="1" y="2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90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7" name="Freeform 356"/>
                  <p:cNvSpPr/>
                  <p:nvPr/>
                </p:nvSpPr>
                <p:spPr bwMode="auto">
                  <a:xfrm>
                    <a:off x="4591" y="2704"/>
                    <a:ext cx="17" cy="9"/>
                  </a:xfrm>
                  <a:custGeom>
                    <a:avLst/>
                    <a:gdLst>
                      <a:gd name="T0" fmla="*/ 7 w 7"/>
                      <a:gd name="T1" fmla="*/ 4 h 4"/>
                      <a:gd name="T2" fmla="*/ 2 w 7"/>
                      <a:gd name="T3" fmla="*/ 3 h 4"/>
                      <a:gd name="T4" fmla="*/ 0 w 7"/>
                      <a:gd name="T5" fmla="*/ 2 h 4"/>
                      <a:gd name="T6" fmla="*/ 7 w 7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7" y="4"/>
                        </a:moveTo>
                        <a:cubicBezTo>
                          <a:pt x="5" y="3"/>
                          <a:pt x="3" y="3"/>
                          <a:pt x="2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2" y="2"/>
                          <a:pt x="5" y="0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8" name="Freeform 357"/>
                  <p:cNvSpPr/>
                  <p:nvPr/>
                </p:nvSpPr>
                <p:spPr bwMode="auto">
                  <a:xfrm>
                    <a:off x="4560" y="2732"/>
                    <a:ext cx="7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2 w 3"/>
                      <a:gd name="T3" fmla="*/ 0 h 3"/>
                      <a:gd name="T4" fmla="*/ 3 w 3"/>
                      <a:gd name="T5" fmla="*/ 1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3" y="3"/>
                          <a:pt x="2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09" name="Freeform 358"/>
                  <p:cNvSpPr/>
                  <p:nvPr/>
                </p:nvSpPr>
                <p:spPr bwMode="auto">
                  <a:xfrm>
                    <a:off x="4508" y="2782"/>
                    <a:ext cx="2" cy="7"/>
                  </a:xfrm>
                  <a:custGeom>
                    <a:avLst/>
                    <a:gdLst>
                      <a:gd name="T0" fmla="*/ 1 w 1"/>
                      <a:gd name="T1" fmla="*/ 1 h 3"/>
                      <a:gd name="T2" fmla="*/ 0 w 1"/>
                      <a:gd name="T3" fmla="*/ 3 h 3"/>
                      <a:gd name="T4" fmla="*/ 0 w 1"/>
                      <a:gd name="T5" fmla="*/ 2 h 3"/>
                      <a:gd name="T6" fmla="*/ 1 w 1"/>
                      <a:gd name="T7" fmla="*/ 0 h 3"/>
                      <a:gd name="T8" fmla="*/ 1 w 1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0" y="3"/>
                        </a:cubicBez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0" name="Freeform 359"/>
                  <p:cNvSpPr/>
                  <p:nvPr/>
                </p:nvSpPr>
                <p:spPr bwMode="auto">
                  <a:xfrm>
                    <a:off x="4309" y="1527"/>
                    <a:ext cx="228" cy="186"/>
                  </a:xfrm>
                  <a:custGeom>
                    <a:avLst/>
                    <a:gdLst>
                      <a:gd name="T0" fmla="*/ 72 w 96"/>
                      <a:gd name="T1" fmla="*/ 75 h 78"/>
                      <a:gd name="T2" fmla="*/ 70 w 96"/>
                      <a:gd name="T3" fmla="*/ 77 h 78"/>
                      <a:gd name="T4" fmla="*/ 69 w 96"/>
                      <a:gd name="T5" fmla="*/ 78 h 78"/>
                      <a:gd name="T6" fmla="*/ 63 w 96"/>
                      <a:gd name="T7" fmla="*/ 77 h 78"/>
                      <a:gd name="T8" fmla="*/ 61 w 96"/>
                      <a:gd name="T9" fmla="*/ 74 h 78"/>
                      <a:gd name="T10" fmla="*/ 64 w 96"/>
                      <a:gd name="T11" fmla="*/ 70 h 78"/>
                      <a:gd name="T12" fmla="*/ 71 w 96"/>
                      <a:gd name="T13" fmla="*/ 60 h 78"/>
                      <a:gd name="T14" fmla="*/ 71 w 96"/>
                      <a:gd name="T15" fmla="*/ 59 h 78"/>
                      <a:gd name="T16" fmla="*/ 63 w 96"/>
                      <a:gd name="T17" fmla="*/ 60 h 78"/>
                      <a:gd name="T18" fmla="*/ 59 w 96"/>
                      <a:gd name="T19" fmla="*/ 60 h 78"/>
                      <a:gd name="T20" fmla="*/ 64 w 96"/>
                      <a:gd name="T21" fmla="*/ 60 h 78"/>
                      <a:gd name="T22" fmla="*/ 62 w 96"/>
                      <a:gd name="T23" fmla="*/ 63 h 78"/>
                      <a:gd name="T24" fmla="*/ 51 w 96"/>
                      <a:gd name="T25" fmla="*/ 62 h 78"/>
                      <a:gd name="T26" fmla="*/ 53 w 96"/>
                      <a:gd name="T27" fmla="*/ 53 h 78"/>
                      <a:gd name="T28" fmla="*/ 54 w 96"/>
                      <a:gd name="T29" fmla="*/ 46 h 78"/>
                      <a:gd name="T30" fmla="*/ 28 w 96"/>
                      <a:gd name="T31" fmla="*/ 61 h 78"/>
                      <a:gd name="T32" fmla="*/ 8 w 96"/>
                      <a:gd name="T33" fmla="*/ 63 h 78"/>
                      <a:gd name="T34" fmla="*/ 5 w 96"/>
                      <a:gd name="T35" fmla="*/ 62 h 78"/>
                      <a:gd name="T36" fmla="*/ 1 w 96"/>
                      <a:gd name="T37" fmla="*/ 56 h 78"/>
                      <a:gd name="T38" fmla="*/ 0 w 96"/>
                      <a:gd name="T39" fmla="*/ 51 h 78"/>
                      <a:gd name="T40" fmla="*/ 3 w 96"/>
                      <a:gd name="T41" fmla="*/ 48 h 78"/>
                      <a:gd name="T42" fmla="*/ 17 w 96"/>
                      <a:gd name="T43" fmla="*/ 25 h 78"/>
                      <a:gd name="T44" fmla="*/ 26 w 96"/>
                      <a:gd name="T45" fmla="*/ 16 h 78"/>
                      <a:gd name="T46" fmla="*/ 31 w 96"/>
                      <a:gd name="T47" fmla="*/ 14 h 78"/>
                      <a:gd name="T48" fmla="*/ 28 w 96"/>
                      <a:gd name="T49" fmla="*/ 19 h 78"/>
                      <a:gd name="T50" fmla="*/ 32 w 96"/>
                      <a:gd name="T51" fmla="*/ 21 h 78"/>
                      <a:gd name="T52" fmla="*/ 33 w 96"/>
                      <a:gd name="T53" fmla="*/ 22 h 78"/>
                      <a:gd name="T54" fmla="*/ 39 w 96"/>
                      <a:gd name="T55" fmla="*/ 25 h 78"/>
                      <a:gd name="T56" fmla="*/ 46 w 96"/>
                      <a:gd name="T57" fmla="*/ 17 h 78"/>
                      <a:gd name="T58" fmla="*/ 52 w 96"/>
                      <a:gd name="T59" fmla="*/ 15 h 78"/>
                      <a:gd name="T60" fmla="*/ 45 w 96"/>
                      <a:gd name="T61" fmla="*/ 16 h 78"/>
                      <a:gd name="T62" fmla="*/ 41 w 96"/>
                      <a:gd name="T63" fmla="*/ 13 h 78"/>
                      <a:gd name="T64" fmla="*/ 39 w 96"/>
                      <a:gd name="T65" fmla="*/ 8 h 78"/>
                      <a:gd name="T66" fmla="*/ 48 w 96"/>
                      <a:gd name="T67" fmla="*/ 2 h 78"/>
                      <a:gd name="T68" fmla="*/ 75 w 96"/>
                      <a:gd name="T69" fmla="*/ 1 h 78"/>
                      <a:gd name="T70" fmla="*/ 73 w 96"/>
                      <a:gd name="T71" fmla="*/ 9 h 78"/>
                      <a:gd name="T72" fmla="*/ 76 w 96"/>
                      <a:gd name="T73" fmla="*/ 16 h 78"/>
                      <a:gd name="T74" fmla="*/ 71 w 96"/>
                      <a:gd name="T75" fmla="*/ 13 h 78"/>
                      <a:gd name="T76" fmla="*/ 70 w 96"/>
                      <a:gd name="T77" fmla="*/ 12 h 78"/>
                      <a:gd name="T78" fmla="*/ 68 w 96"/>
                      <a:gd name="T79" fmla="*/ 13 h 78"/>
                      <a:gd name="T80" fmla="*/ 72 w 96"/>
                      <a:gd name="T81" fmla="*/ 18 h 78"/>
                      <a:gd name="T82" fmla="*/ 77 w 96"/>
                      <a:gd name="T83" fmla="*/ 21 h 78"/>
                      <a:gd name="T84" fmla="*/ 76 w 96"/>
                      <a:gd name="T85" fmla="*/ 23 h 78"/>
                      <a:gd name="T86" fmla="*/ 69 w 96"/>
                      <a:gd name="T87" fmla="*/ 23 h 78"/>
                      <a:gd name="T88" fmla="*/ 76 w 96"/>
                      <a:gd name="T89" fmla="*/ 23 h 78"/>
                      <a:gd name="T90" fmla="*/ 71 w 96"/>
                      <a:gd name="T91" fmla="*/ 35 h 78"/>
                      <a:gd name="T92" fmla="*/ 76 w 96"/>
                      <a:gd name="T93" fmla="*/ 36 h 78"/>
                      <a:gd name="T94" fmla="*/ 84 w 96"/>
                      <a:gd name="T95" fmla="*/ 39 h 78"/>
                      <a:gd name="T96" fmla="*/ 88 w 96"/>
                      <a:gd name="T97" fmla="*/ 35 h 78"/>
                      <a:gd name="T98" fmla="*/ 91 w 96"/>
                      <a:gd name="T99" fmla="*/ 34 h 78"/>
                      <a:gd name="T100" fmla="*/ 96 w 96"/>
                      <a:gd name="T101" fmla="*/ 40 h 78"/>
                      <a:gd name="T102" fmla="*/ 94 w 96"/>
                      <a:gd name="T103" fmla="*/ 44 h 78"/>
                      <a:gd name="T104" fmla="*/ 93 w 96"/>
                      <a:gd name="T105" fmla="*/ 43 h 78"/>
                      <a:gd name="T106" fmla="*/ 91 w 96"/>
                      <a:gd name="T107" fmla="*/ 40 h 78"/>
                      <a:gd name="T108" fmla="*/ 86 w 96"/>
                      <a:gd name="T109" fmla="*/ 43 h 78"/>
                      <a:gd name="T110" fmla="*/ 81 w 96"/>
                      <a:gd name="T111" fmla="*/ 46 h 78"/>
                      <a:gd name="T112" fmla="*/ 80 w 96"/>
                      <a:gd name="T113" fmla="*/ 49 h 78"/>
                      <a:gd name="T114" fmla="*/ 78 w 96"/>
                      <a:gd name="T115" fmla="*/ 63 h 78"/>
                      <a:gd name="T116" fmla="*/ 77 w 96"/>
                      <a:gd name="T117" fmla="*/ 62 h 78"/>
                      <a:gd name="T118" fmla="*/ 76 w 96"/>
                      <a:gd name="T119" fmla="*/ 61 h 78"/>
                      <a:gd name="T120" fmla="*/ 76 w 96"/>
                      <a:gd name="T121" fmla="*/ 67 h 78"/>
                      <a:gd name="T122" fmla="*/ 77 w 96"/>
                      <a:gd name="T123" fmla="*/ 69 h 78"/>
                      <a:gd name="T124" fmla="*/ 72 w 96"/>
                      <a:gd name="T125" fmla="*/ 75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96" h="78">
                        <a:moveTo>
                          <a:pt x="72" y="75"/>
                        </a:moveTo>
                        <a:cubicBezTo>
                          <a:pt x="71" y="76"/>
                          <a:pt x="70" y="76"/>
                          <a:pt x="70" y="77"/>
                        </a:cubicBezTo>
                        <a:cubicBezTo>
                          <a:pt x="70" y="78"/>
                          <a:pt x="69" y="78"/>
                          <a:pt x="69" y="78"/>
                        </a:cubicBezTo>
                        <a:cubicBezTo>
                          <a:pt x="67" y="77"/>
                          <a:pt x="65" y="76"/>
                          <a:pt x="63" y="77"/>
                        </a:cubicBezTo>
                        <a:cubicBezTo>
                          <a:pt x="61" y="77"/>
                          <a:pt x="60" y="76"/>
                          <a:pt x="61" y="74"/>
                        </a:cubicBezTo>
                        <a:cubicBezTo>
                          <a:pt x="62" y="73"/>
                          <a:pt x="63" y="70"/>
                          <a:pt x="64" y="70"/>
                        </a:cubicBezTo>
                        <a:cubicBezTo>
                          <a:pt x="71" y="69"/>
                          <a:pt x="70" y="64"/>
                          <a:pt x="71" y="60"/>
                        </a:cubicBezTo>
                        <a:cubicBezTo>
                          <a:pt x="71" y="59"/>
                          <a:pt x="71" y="59"/>
                          <a:pt x="71" y="59"/>
                        </a:cubicBezTo>
                        <a:cubicBezTo>
                          <a:pt x="68" y="63"/>
                          <a:pt x="68" y="63"/>
                          <a:pt x="63" y="60"/>
                        </a:cubicBezTo>
                        <a:cubicBezTo>
                          <a:pt x="62" y="59"/>
                          <a:pt x="61" y="60"/>
                          <a:pt x="59" y="60"/>
                        </a:cubicBezTo>
                        <a:cubicBezTo>
                          <a:pt x="61" y="60"/>
                          <a:pt x="63" y="59"/>
                          <a:pt x="64" y="60"/>
                        </a:cubicBezTo>
                        <a:cubicBezTo>
                          <a:pt x="65" y="62"/>
                          <a:pt x="64" y="63"/>
                          <a:pt x="62" y="63"/>
                        </a:cubicBezTo>
                        <a:cubicBezTo>
                          <a:pt x="58" y="65"/>
                          <a:pt x="54" y="64"/>
                          <a:pt x="51" y="62"/>
                        </a:cubicBezTo>
                        <a:cubicBezTo>
                          <a:pt x="50" y="59"/>
                          <a:pt x="52" y="56"/>
                          <a:pt x="53" y="53"/>
                        </a:cubicBezTo>
                        <a:cubicBezTo>
                          <a:pt x="54" y="51"/>
                          <a:pt x="54" y="49"/>
                          <a:pt x="54" y="46"/>
                        </a:cubicBezTo>
                        <a:cubicBezTo>
                          <a:pt x="45" y="50"/>
                          <a:pt x="36" y="54"/>
                          <a:pt x="28" y="61"/>
                        </a:cubicBezTo>
                        <a:cubicBezTo>
                          <a:pt x="22" y="66"/>
                          <a:pt x="15" y="65"/>
                          <a:pt x="8" y="63"/>
                        </a:cubicBezTo>
                        <a:cubicBezTo>
                          <a:pt x="7" y="62"/>
                          <a:pt x="6" y="62"/>
                          <a:pt x="5" y="62"/>
                        </a:cubicBezTo>
                        <a:cubicBezTo>
                          <a:pt x="1" y="62"/>
                          <a:pt x="0" y="59"/>
                          <a:pt x="1" y="56"/>
                        </a:cubicBezTo>
                        <a:cubicBezTo>
                          <a:pt x="1" y="54"/>
                          <a:pt x="2" y="52"/>
                          <a:pt x="0" y="51"/>
                        </a:cubicBezTo>
                        <a:cubicBezTo>
                          <a:pt x="2" y="50"/>
                          <a:pt x="2" y="49"/>
                          <a:pt x="3" y="48"/>
                        </a:cubicBezTo>
                        <a:cubicBezTo>
                          <a:pt x="5" y="39"/>
                          <a:pt x="11" y="32"/>
                          <a:pt x="17" y="25"/>
                        </a:cubicBezTo>
                        <a:cubicBezTo>
                          <a:pt x="20" y="22"/>
                          <a:pt x="24" y="20"/>
                          <a:pt x="26" y="16"/>
                        </a:cubicBezTo>
                        <a:cubicBezTo>
                          <a:pt x="27" y="14"/>
                          <a:pt x="29" y="14"/>
                          <a:pt x="31" y="14"/>
                        </a:cubicBezTo>
                        <a:cubicBezTo>
                          <a:pt x="32" y="17"/>
                          <a:pt x="28" y="17"/>
                          <a:pt x="28" y="19"/>
                        </a:cubicBezTo>
                        <a:cubicBezTo>
                          <a:pt x="29" y="19"/>
                          <a:pt x="32" y="17"/>
                          <a:pt x="32" y="21"/>
                        </a:cubicBezTo>
                        <a:cubicBezTo>
                          <a:pt x="32" y="22"/>
                          <a:pt x="32" y="22"/>
                          <a:pt x="33" y="22"/>
                        </a:cubicBezTo>
                        <a:cubicBezTo>
                          <a:pt x="36" y="21"/>
                          <a:pt x="38" y="23"/>
                          <a:pt x="39" y="25"/>
                        </a:cubicBezTo>
                        <a:cubicBezTo>
                          <a:pt x="39" y="18"/>
                          <a:pt x="39" y="18"/>
                          <a:pt x="46" y="17"/>
                        </a:cubicBezTo>
                        <a:cubicBezTo>
                          <a:pt x="48" y="17"/>
                          <a:pt x="49" y="17"/>
                          <a:pt x="52" y="15"/>
                        </a:cubicBezTo>
                        <a:cubicBezTo>
                          <a:pt x="49" y="15"/>
                          <a:pt x="47" y="16"/>
                          <a:pt x="45" y="16"/>
                        </a:cubicBezTo>
                        <a:cubicBezTo>
                          <a:pt x="43" y="16"/>
                          <a:pt x="40" y="15"/>
                          <a:pt x="41" y="13"/>
                        </a:cubicBezTo>
                        <a:cubicBezTo>
                          <a:pt x="43" y="10"/>
                          <a:pt x="41" y="9"/>
                          <a:pt x="39" y="8"/>
                        </a:cubicBezTo>
                        <a:cubicBezTo>
                          <a:pt x="41" y="5"/>
                          <a:pt x="44" y="3"/>
                          <a:pt x="48" y="2"/>
                        </a:cubicBezTo>
                        <a:cubicBezTo>
                          <a:pt x="57" y="0"/>
                          <a:pt x="66" y="0"/>
                          <a:pt x="75" y="1"/>
                        </a:cubicBezTo>
                        <a:cubicBezTo>
                          <a:pt x="74" y="3"/>
                          <a:pt x="75" y="6"/>
                          <a:pt x="73" y="9"/>
                        </a:cubicBezTo>
                        <a:cubicBezTo>
                          <a:pt x="72" y="11"/>
                          <a:pt x="74" y="14"/>
                          <a:pt x="76" y="16"/>
                        </a:cubicBezTo>
                        <a:cubicBezTo>
                          <a:pt x="73" y="17"/>
                          <a:pt x="71" y="15"/>
                          <a:pt x="71" y="13"/>
                        </a:cubicBezTo>
                        <a:cubicBezTo>
                          <a:pt x="70" y="12"/>
                          <a:pt x="71" y="11"/>
                          <a:pt x="70" y="12"/>
                        </a:cubicBezTo>
                        <a:cubicBezTo>
                          <a:pt x="69" y="12"/>
                          <a:pt x="68" y="13"/>
                          <a:pt x="68" y="13"/>
                        </a:cubicBezTo>
                        <a:cubicBezTo>
                          <a:pt x="69" y="15"/>
                          <a:pt x="69" y="18"/>
                          <a:pt x="72" y="18"/>
                        </a:cubicBezTo>
                        <a:cubicBezTo>
                          <a:pt x="74" y="18"/>
                          <a:pt x="75" y="20"/>
                          <a:pt x="77" y="21"/>
                        </a:cubicBezTo>
                        <a:cubicBezTo>
                          <a:pt x="78" y="22"/>
                          <a:pt x="77" y="23"/>
                          <a:pt x="76" y="23"/>
                        </a:cubicBezTo>
                        <a:cubicBezTo>
                          <a:pt x="73" y="22"/>
                          <a:pt x="71" y="22"/>
                          <a:pt x="69" y="23"/>
                        </a:cubicBezTo>
                        <a:cubicBezTo>
                          <a:pt x="72" y="22"/>
                          <a:pt x="74" y="23"/>
                          <a:pt x="76" y="23"/>
                        </a:cubicBezTo>
                        <a:cubicBezTo>
                          <a:pt x="76" y="28"/>
                          <a:pt x="72" y="31"/>
                          <a:pt x="71" y="35"/>
                        </a:cubicBezTo>
                        <a:cubicBezTo>
                          <a:pt x="73" y="35"/>
                          <a:pt x="75" y="32"/>
                          <a:pt x="76" y="36"/>
                        </a:cubicBezTo>
                        <a:cubicBezTo>
                          <a:pt x="77" y="39"/>
                          <a:pt x="81" y="39"/>
                          <a:pt x="84" y="39"/>
                        </a:cubicBezTo>
                        <a:cubicBezTo>
                          <a:pt x="85" y="40"/>
                          <a:pt x="89" y="39"/>
                          <a:pt x="88" y="35"/>
                        </a:cubicBezTo>
                        <a:cubicBezTo>
                          <a:pt x="88" y="34"/>
                          <a:pt x="90" y="33"/>
                          <a:pt x="91" y="34"/>
                        </a:cubicBezTo>
                        <a:cubicBezTo>
                          <a:pt x="93" y="35"/>
                          <a:pt x="96" y="37"/>
                          <a:pt x="96" y="40"/>
                        </a:cubicBezTo>
                        <a:cubicBezTo>
                          <a:pt x="96" y="41"/>
                          <a:pt x="93" y="42"/>
                          <a:pt x="94" y="44"/>
                        </a:cubicBezTo>
                        <a:cubicBezTo>
                          <a:pt x="92" y="44"/>
                          <a:pt x="93" y="44"/>
                          <a:pt x="93" y="43"/>
                        </a:cubicBezTo>
                        <a:cubicBezTo>
                          <a:pt x="91" y="42"/>
                          <a:pt x="92" y="39"/>
                          <a:pt x="91" y="40"/>
                        </a:cubicBezTo>
                        <a:cubicBezTo>
                          <a:pt x="89" y="40"/>
                          <a:pt x="87" y="40"/>
                          <a:pt x="86" y="43"/>
                        </a:cubicBezTo>
                        <a:cubicBezTo>
                          <a:pt x="86" y="45"/>
                          <a:pt x="83" y="44"/>
                          <a:pt x="81" y="46"/>
                        </a:cubicBezTo>
                        <a:cubicBezTo>
                          <a:pt x="81" y="47"/>
                          <a:pt x="80" y="48"/>
                          <a:pt x="80" y="49"/>
                        </a:cubicBezTo>
                        <a:cubicBezTo>
                          <a:pt x="82" y="53"/>
                          <a:pt x="80" y="61"/>
                          <a:pt x="78" y="63"/>
                        </a:cubicBezTo>
                        <a:cubicBezTo>
                          <a:pt x="78" y="63"/>
                          <a:pt x="77" y="62"/>
                          <a:pt x="77" y="62"/>
                        </a:cubicBezTo>
                        <a:cubicBezTo>
                          <a:pt x="76" y="62"/>
                          <a:pt x="77" y="60"/>
                          <a:pt x="76" y="61"/>
                        </a:cubicBezTo>
                        <a:cubicBezTo>
                          <a:pt x="74" y="63"/>
                          <a:pt x="75" y="65"/>
                          <a:pt x="76" y="67"/>
                        </a:cubicBezTo>
                        <a:cubicBezTo>
                          <a:pt x="76" y="67"/>
                          <a:pt x="76" y="68"/>
                          <a:pt x="77" y="69"/>
                        </a:cubicBezTo>
                        <a:cubicBezTo>
                          <a:pt x="77" y="72"/>
                          <a:pt x="75" y="75"/>
                          <a:pt x="72" y="75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1" name="Freeform 360"/>
                  <p:cNvSpPr/>
                  <p:nvPr/>
                </p:nvSpPr>
                <p:spPr bwMode="auto">
                  <a:xfrm>
                    <a:off x="4366" y="1546"/>
                    <a:ext cx="71" cy="48"/>
                  </a:xfrm>
                  <a:custGeom>
                    <a:avLst/>
                    <a:gdLst>
                      <a:gd name="T0" fmla="*/ 15 w 30"/>
                      <a:gd name="T1" fmla="*/ 0 h 20"/>
                      <a:gd name="T2" fmla="*/ 22 w 30"/>
                      <a:gd name="T3" fmla="*/ 2 h 20"/>
                      <a:gd name="T4" fmla="*/ 18 w 30"/>
                      <a:gd name="T5" fmla="*/ 4 h 20"/>
                      <a:gd name="T6" fmla="*/ 19 w 30"/>
                      <a:gd name="T7" fmla="*/ 7 h 20"/>
                      <a:gd name="T8" fmla="*/ 28 w 30"/>
                      <a:gd name="T9" fmla="*/ 5 h 20"/>
                      <a:gd name="T10" fmla="*/ 25 w 30"/>
                      <a:gd name="T11" fmla="*/ 10 h 20"/>
                      <a:gd name="T12" fmla="*/ 22 w 30"/>
                      <a:gd name="T13" fmla="*/ 10 h 20"/>
                      <a:gd name="T14" fmla="*/ 17 w 30"/>
                      <a:gd name="T15" fmla="*/ 19 h 20"/>
                      <a:gd name="T16" fmla="*/ 16 w 30"/>
                      <a:gd name="T17" fmla="*/ 20 h 20"/>
                      <a:gd name="T18" fmla="*/ 7 w 30"/>
                      <a:gd name="T19" fmla="*/ 16 h 20"/>
                      <a:gd name="T20" fmla="*/ 7 w 30"/>
                      <a:gd name="T21" fmla="*/ 11 h 20"/>
                      <a:gd name="T22" fmla="*/ 0 w 30"/>
                      <a:gd name="T23" fmla="*/ 13 h 20"/>
                      <a:gd name="T24" fmla="*/ 7 w 30"/>
                      <a:gd name="T25" fmla="*/ 6 h 20"/>
                      <a:gd name="T26" fmla="*/ 15 w 30"/>
                      <a:gd name="T2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0" h="20">
                        <a:moveTo>
                          <a:pt x="15" y="0"/>
                        </a:moveTo>
                        <a:cubicBezTo>
                          <a:pt x="17" y="1"/>
                          <a:pt x="20" y="0"/>
                          <a:pt x="22" y="2"/>
                        </a:cubicBezTo>
                        <a:cubicBezTo>
                          <a:pt x="21" y="4"/>
                          <a:pt x="18" y="1"/>
                          <a:pt x="18" y="4"/>
                        </a:cubicBezTo>
                        <a:cubicBezTo>
                          <a:pt x="18" y="5"/>
                          <a:pt x="18" y="6"/>
                          <a:pt x="19" y="7"/>
                        </a:cubicBezTo>
                        <a:cubicBezTo>
                          <a:pt x="21" y="8"/>
                          <a:pt x="25" y="7"/>
                          <a:pt x="28" y="5"/>
                        </a:cubicBezTo>
                        <a:cubicBezTo>
                          <a:pt x="30" y="9"/>
                          <a:pt x="30" y="9"/>
                          <a:pt x="25" y="10"/>
                        </a:cubicBezTo>
                        <a:cubicBezTo>
                          <a:pt x="24" y="10"/>
                          <a:pt x="23" y="10"/>
                          <a:pt x="22" y="10"/>
                        </a:cubicBezTo>
                        <a:cubicBezTo>
                          <a:pt x="15" y="11"/>
                          <a:pt x="14" y="12"/>
                          <a:pt x="17" y="19"/>
                        </a:cubicBezTo>
                        <a:cubicBezTo>
                          <a:pt x="17" y="19"/>
                          <a:pt x="17" y="20"/>
                          <a:pt x="16" y="20"/>
                        </a:cubicBezTo>
                        <a:cubicBezTo>
                          <a:pt x="14" y="18"/>
                          <a:pt x="13" y="11"/>
                          <a:pt x="7" y="16"/>
                        </a:cubicBezTo>
                        <a:cubicBezTo>
                          <a:pt x="6" y="14"/>
                          <a:pt x="8" y="13"/>
                          <a:pt x="7" y="11"/>
                        </a:cubicBezTo>
                        <a:cubicBezTo>
                          <a:pt x="5" y="12"/>
                          <a:pt x="3" y="13"/>
                          <a:pt x="0" y="13"/>
                        </a:cubicBezTo>
                        <a:cubicBezTo>
                          <a:pt x="2" y="10"/>
                          <a:pt x="5" y="9"/>
                          <a:pt x="7" y="6"/>
                        </a:cubicBezTo>
                        <a:cubicBezTo>
                          <a:pt x="9" y="4"/>
                          <a:pt x="12" y="1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B7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2" name="Freeform 361"/>
                  <p:cNvSpPr/>
                  <p:nvPr/>
                </p:nvSpPr>
                <p:spPr bwMode="auto">
                  <a:xfrm>
                    <a:off x="4525" y="2704"/>
                    <a:ext cx="16" cy="4"/>
                  </a:xfrm>
                  <a:custGeom>
                    <a:avLst/>
                    <a:gdLst>
                      <a:gd name="T0" fmla="*/ 7 w 7"/>
                      <a:gd name="T1" fmla="*/ 2 h 2"/>
                      <a:gd name="T2" fmla="*/ 0 w 7"/>
                      <a:gd name="T3" fmla="*/ 2 h 2"/>
                      <a:gd name="T4" fmla="*/ 7 w 7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2"/>
                        </a:move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2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FDF2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3" name="Freeform 362"/>
                  <p:cNvSpPr/>
                  <p:nvPr/>
                </p:nvSpPr>
                <p:spPr bwMode="auto">
                  <a:xfrm>
                    <a:off x="4570" y="2704"/>
                    <a:ext cx="7" cy="7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0 h 3"/>
                      <a:gd name="T6" fmla="*/ 2 w 3"/>
                      <a:gd name="T7" fmla="*/ 0 h 3"/>
                      <a:gd name="T8" fmla="*/ 3 w 3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1"/>
                          <a:pt x="1" y="3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3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4" name="Freeform 363"/>
                  <p:cNvSpPr/>
                  <p:nvPr/>
                </p:nvSpPr>
                <p:spPr bwMode="auto">
                  <a:xfrm>
                    <a:off x="4615" y="2699"/>
                    <a:ext cx="9" cy="7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0 w 4"/>
                      <a:gd name="T3" fmla="*/ 1 h 3"/>
                      <a:gd name="T4" fmla="*/ 4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3" y="3"/>
                          <a:pt x="2" y="1"/>
                          <a:pt x="0" y="1"/>
                        </a:cubicBezTo>
                        <a:cubicBezTo>
                          <a:pt x="2" y="0"/>
                          <a:pt x="3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5" name="Freeform 364"/>
                  <p:cNvSpPr/>
                  <p:nvPr/>
                </p:nvSpPr>
                <p:spPr bwMode="auto">
                  <a:xfrm>
                    <a:off x="4582" y="2701"/>
                    <a:ext cx="11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3" y="2"/>
                          <a:pt x="2" y="1"/>
                          <a:pt x="0" y="1"/>
                        </a:cubicBezTo>
                        <a:cubicBezTo>
                          <a:pt x="1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6" name="Freeform 365"/>
                  <p:cNvSpPr/>
                  <p:nvPr/>
                </p:nvSpPr>
                <p:spPr bwMode="auto">
                  <a:xfrm>
                    <a:off x="4558" y="2706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0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2" y="2"/>
                          <a:pt x="1" y="2"/>
                        </a:cubicBezTo>
                        <a:cubicBezTo>
                          <a:pt x="1" y="2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7" name="Freeform 366"/>
                  <p:cNvSpPr/>
                  <p:nvPr/>
                </p:nvSpPr>
                <p:spPr bwMode="auto">
                  <a:xfrm>
                    <a:off x="4643" y="2506"/>
                    <a:ext cx="69" cy="15"/>
                  </a:xfrm>
                  <a:custGeom>
                    <a:avLst/>
                    <a:gdLst>
                      <a:gd name="T0" fmla="*/ 19 w 29"/>
                      <a:gd name="T1" fmla="*/ 3 h 6"/>
                      <a:gd name="T2" fmla="*/ 17 w 29"/>
                      <a:gd name="T3" fmla="*/ 5 h 6"/>
                      <a:gd name="T4" fmla="*/ 8 w 29"/>
                      <a:gd name="T5" fmla="*/ 5 h 6"/>
                      <a:gd name="T6" fmla="*/ 1 w 29"/>
                      <a:gd name="T7" fmla="*/ 4 h 6"/>
                      <a:gd name="T8" fmla="*/ 2 w 29"/>
                      <a:gd name="T9" fmla="*/ 2 h 6"/>
                      <a:gd name="T10" fmla="*/ 13 w 29"/>
                      <a:gd name="T11" fmla="*/ 0 h 6"/>
                      <a:gd name="T12" fmla="*/ 29 w 29"/>
                      <a:gd name="T13" fmla="*/ 2 h 6"/>
                      <a:gd name="T14" fmla="*/ 19 w 29"/>
                      <a:gd name="T1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6">
                        <a:moveTo>
                          <a:pt x="19" y="3"/>
                        </a:moveTo>
                        <a:cubicBezTo>
                          <a:pt x="19" y="4"/>
                          <a:pt x="18" y="5"/>
                          <a:pt x="17" y="5"/>
                        </a:cubicBezTo>
                        <a:cubicBezTo>
                          <a:pt x="14" y="3"/>
                          <a:pt x="10" y="4"/>
                          <a:pt x="8" y="5"/>
                        </a:cubicBezTo>
                        <a:cubicBezTo>
                          <a:pt x="5" y="6"/>
                          <a:pt x="3" y="4"/>
                          <a:pt x="1" y="4"/>
                        </a:cubicBezTo>
                        <a:cubicBezTo>
                          <a:pt x="0" y="4"/>
                          <a:pt x="2" y="3"/>
                          <a:pt x="2" y="2"/>
                        </a:cubicBezTo>
                        <a:cubicBezTo>
                          <a:pt x="6" y="1"/>
                          <a:pt x="10" y="1"/>
                          <a:pt x="13" y="0"/>
                        </a:cubicBezTo>
                        <a:cubicBezTo>
                          <a:pt x="18" y="2"/>
                          <a:pt x="24" y="0"/>
                          <a:pt x="29" y="2"/>
                        </a:cubicBezTo>
                        <a:cubicBezTo>
                          <a:pt x="26" y="4"/>
                          <a:pt x="23" y="4"/>
                          <a:pt x="19" y="3"/>
                        </a:cubicBezTo>
                        <a:close/>
                      </a:path>
                    </a:pathLst>
                  </a:custGeom>
                  <a:solidFill>
                    <a:srgbClr val="A493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8" name="Freeform 367"/>
                  <p:cNvSpPr/>
                  <p:nvPr/>
                </p:nvSpPr>
                <p:spPr bwMode="auto">
                  <a:xfrm>
                    <a:off x="4646" y="2476"/>
                    <a:ext cx="19" cy="9"/>
                  </a:xfrm>
                  <a:custGeom>
                    <a:avLst/>
                    <a:gdLst>
                      <a:gd name="T0" fmla="*/ 0 w 8"/>
                      <a:gd name="T1" fmla="*/ 3 h 4"/>
                      <a:gd name="T2" fmla="*/ 6 w 8"/>
                      <a:gd name="T3" fmla="*/ 1 h 4"/>
                      <a:gd name="T4" fmla="*/ 4 w 8"/>
                      <a:gd name="T5" fmla="*/ 3 h 4"/>
                      <a:gd name="T6" fmla="*/ 0 w 8"/>
                      <a:gd name="T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0" y="3"/>
                        </a:moveTo>
                        <a:cubicBezTo>
                          <a:pt x="2" y="2"/>
                          <a:pt x="4" y="0"/>
                          <a:pt x="6" y="1"/>
                        </a:cubicBezTo>
                        <a:cubicBezTo>
                          <a:pt x="8" y="3"/>
                          <a:pt x="6" y="4"/>
                          <a:pt x="4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19" name="Freeform 368"/>
                  <p:cNvSpPr/>
                  <p:nvPr/>
                </p:nvSpPr>
                <p:spPr bwMode="auto">
                  <a:xfrm>
                    <a:off x="4639" y="2473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3 w 4"/>
                      <a:gd name="T3" fmla="*/ 0 h 3"/>
                      <a:gd name="T4" fmla="*/ 3 w 4"/>
                      <a:gd name="T5" fmla="*/ 2 h 3"/>
                      <a:gd name="T6" fmla="*/ 0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1"/>
                          <a:pt x="3" y="2"/>
                          <a:pt x="3" y="2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0" name="Freeform 369"/>
                  <p:cNvSpPr/>
                  <p:nvPr/>
                </p:nvSpPr>
                <p:spPr bwMode="auto">
                  <a:xfrm>
                    <a:off x="4532" y="2452"/>
                    <a:ext cx="12" cy="4"/>
                  </a:xfrm>
                  <a:custGeom>
                    <a:avLst/>
                    <a:gdLst>
                      <a:gd name="T0" fmla="*/ 0 w 5"/>
                      <a:gd name="T1" fmla="*/ 0 h 2"/>
                      <a:gd name="T2" fmla="*/ 5 w 5"/>
                      <a:gd name="T3" fmla="*/ 1 h 2"/>
                      <a:gd name="T4" fmla="*/ 0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cubicBezTo>
                          <a:pt x="2" y="1"/>
                          <a:pt x="3" y="0"/>
                          <a:pt x="5" y="1"/>
                        </a:cubicBezTo>
                        <a:cubicBezTo>
                          <a:pt x="3" y="1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1" name="Freeform 370"/>
                  <p:cNvSpPr/>
                  <p:nvPr/>
                </p:nvSpPr>
                <p:spPr bwMode="auto">
                  <a:xfrm>
                    <a:off x="4280" y="1682"/>
                    <a:ext cx="150" cy="233"/>
                  </a:xfrm>
                  <a:custGeom>
                    <a:avLst/>
                    <a:gdLst>
                      <a:gd name="T0" fmla="*/ 62 w 63"/>
                      <a:gd name="T1" fmla="*/ 45 h 98"/>
                      <a:gd name="T2" fmla="*/ 55 w 63"/>
                      <a:gd name="T3" fmla="*/ 68 h 98"/>
                      <a:gd name="T4" fmla="*/ 53 w 63"/>
                      <a:gd name="T5" fmla="*/ 82 h 98"/>
                      <a:gd name="T6" fmla="*/ 49 w 63"/>
                      <a:gd name="T7" fmla="*/ 93 h 98"/>
                      <a:gd name="T8" fmla="*/ 40 w 63"/>
                      <a:gd name="T9" fmla="*/ 97 h 98"/>
                      <a:gd name="T10" fmla="*/ 26 w 63"/>
                      <a:gd name="T11" fmla="*/ 97 h 98"/>
                      <a:gd name="T12" fmla="*/ 17 w 63"/>
                      <a:gd name="T13" fmla="*/ 92 h 98"/>
                      <a:gd name="T14" fmla="*/ 17 w 63"/>
                      <a:gd name="T15" fmla="*/ 74 h 98"/>
                      <a:gd name="T16" fmla="*/ 18 w 63"/>
                      <a:gd name="T17" fmla="*/ 57 h 98"/>
                      <a:gd name="T18" fmla="*/ 17 w 63"/>
                      <a:gd name="T19" fmla="*/ 55 h 98"/>
                      <a:gd name="T20" fmla="*/ 13 w 63"/>
                      <a:gd name="T21" fmla="*/ 47 h 98"/>
                      <a:gd name="T22" fmla="*/ 9 w 63"/>
                      <a:gd name="T23" fmla="*/ 44 h 98"/>
                      <a:gd name="T24" fmla="*/ 1 w 63"/>
                      <a:gd name="T25" fmla="*/ 37 h 98"/>
                      <a:gd name="T26" fmla="*/ 15 w 63"/>
                      <a:gd name="T27" fmla="*/ 5 h 98"/>
                      <a:gd name="T28" fmla="*/ 15 w 63"/>
                      <a:gd name="T29" fmla="*/ 4 h 98"/>
                      <a:gd name="T30" fmla="*/ 33 w 63"/>
                      <a:gd name="T31" fmla="*/ 3 h 98"/>
                      <a:gd name="T32" fmla="*/ 40 w 63"/>
                      <a:gd name="T33" fmla="*/ 16 h 98"/>
                      <a:gd name="T34" fmla="*/ 41 w 63"/>
                      <a:gd name="T35" fmla="*/ 24 h 98"/>
                      <a:gd name="T36" fmla="*/ 45 w 63"/>
                      <a:gd name="T37" fmla="*/ 20 h 98"/>
                      <a:gd name="T38" fmla="*/ 55 w 63"/>
                      <a:gd name="T39" fmla="*/ 18 h 98"/>
                      <a:gd name="T40" fmla="*/ 58 w 63"/>
                      <a:gd name="T41" fmla="*/ 20 h 98"/>
                      <a:gd name="T42" fmla="*/ 55 w 63"/>
                      <a:gd name="T43" fmla="*/ 28 h 98"/>
                      <a:gd name="T44" fmla="*/ 54 w 63"/>
                      <a:gd name="T45" fmla="*/ 28 h 98"/>
                      <a:gd name="T46" fmla="*/ 48 w 63"/>
                      <a:gd name="T47" fmla="*/ 29 h 98"/>
                      <a:gd name="T48" fmla="*/ 51 w 63"/>
                      <a:gd name="T49" fmla="*/ 32 h 98"/>
                      <a:gd name="T50" fmla="*/ 57 w 63"/>
                      <a:gd name="T51" fmla="*/ 35 h 98"/>
                      <a:gd name="T52" fmla="*/ 63 w 63"/>
                      <a:gd name="T53" fmla="*/ 39 h 98"/>
                      <a:gd name="T54" fmla="*/ 62 w 63"/>
                      <a:gd name="T55" fmla="*/ 4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63" h="98">
                        <a:moveTo>
                          <a:pt x="62" y="45"/>
                        </a:moveTo>
                        <a:cubicBezTo>
                          <a:pt x="60" y="53"/>
                          <a:pt x="58" y="60"/>
                          <a:pt x="55" y="68"/>
                        </a:cubicBezTo>
                        <a:cubicBezTo>
                          <a:pt x="54" y="73"/>
                          <a:pt x="56" y="78"/>
                          <a:pt x="53" y="82"/>
                        </a:cubicBezTo>
                        <a:cubicBezTo>
                          <a:pt x="51" y="85"/>
                          <a:pt x="50" y="89"/>
                          <a:pt x="49" y="93"/>
                        </a:cubicBezTo>
                        <a:cubicBezTo>
                          <a:pt x="48" y="97"/>
                          <a:pt x="44" y="98"/>
                          <a:pt x="40" y="97"/>
                        </a:cubicBezTo>
                        <a:cubicBezTo>
                          <a:pt x="35" y="97"/>
                          <a:pt x="31" y="98"/>
                          <a:pt x="26" y="97"/>
                        </a:cubicBezTo>
                        <a:cubicBezTo>
                          <a:pt x="22" y="97"/>
                          <a:pt x="19" y="95"/>
                          <a:pt x="17" y="92"/>
                        </a:cubicBezTo>
                        <a:cubicBezTo>
                          <a:pt x="16" y="86"/>
                          <a:pt x="18" y="80"/>
                          <a:pt x="17" y="74"/>
                        </a:cubicBezTo>
                        <a:cubicBezTo>
                          <a:pt x="16" y="68"/>
                          <a:pt x="17" y="63"/>
                          <a:pt x="18" y="57"/>
                        </a:cubicBezTo>
                        <a:cubicBezTo>
                          <a:pt x="18" y="56"/>
                          <a:pt x="18" y="55"/>
                          <a:pt x="17" y="55"/>
                        </a:cubicBezTo>
                        <a:cubicBezTo>
                          <a:pt x="14" y="53"/>
                          <a:pt x="13" y="50"/>
                          <a:pt x="13" y="47"/>
                        </a:cubicBezTo>
                        <a:cubicBezTo>
                          <a:pt x="14" y="44"/>
                          <a:pt x="11" y="44"/>
                          <a:pt x="9" y="44"/>
                        </a:cubicBezTo>
                        <a:cubicBezTo>
                          <a:pt x="2" y="44"/>
                          <a:pt x="0" y="43"/>
                          <a:pt x="1" y="37"/>
                        </a:cubicBezTo>
                        <a:cubicBezTo>
                          <a:pt x="4" y="25"/>
                          <a:pt x="8" y="14"/>
                          <a:pt x="15" y="5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21" y="0"/>
                          <a:pt x="27" y="2"/>
                          <a:pt x="33" y="3"/>
                        </a:cubicBezTo>
                        <a:cubicBezTo>
                          <a:pt x="39" y="5"/>
                          <a:pt x="40" y="10"/>
                          <a:pt x="40" y="16"/>
                        </a:cubicBezTo>
                        <a:cubicBezTo>
                          <a:pt x="40" y="18"/>
                          <a:pt x="41" y="21"/>
                          <a:pt x="41" y="24"/>
                        </a:cubicBezTo>
                        <a:cubicBezTo>
                          <a:pt x="42" y="22"/>
                          <a:pt x="44" y="21"/>
                          <a:pt x="45" y="20"/>
                        </a:cubicBezTo>
                        <a:cubicBezTo>
                          <a:pt x="48" y="18"/>
                          <a:pt x="52" y="20"/>
                          <a:pt x="55" y="18"/>
                        </a:cubicBezTo>
                        <a:cubicBezTo>
                          <a:pt x="56" y="17"/>
                          <a:pt x="57" y="18"/>
                          <a:pt x="58" y="20"/>
                        </a:cubicBezTo>
                        <a:cubicBezTo>
                          <a:pt x="58" y="21"/>
                          <a:pt x="55" y="28"/>
                          <a:pt x="55" y="28"/>
                        </a:cubicBezTo>
                        <a:cubicBezTo>
                          <a:pt x="54" y="28"/>
                          <a:pt x="55" y="28"/>
                          <a:pt x="54" y="28"/>
                        </a:cubicBezTo>
                        <a:cubicBezTo>
                          <a:pt x="52" y="27"/>
                          <a:pt x="51" y="30"/>
                          <a:pt x="48" y="29"/>
                        </a:cubicBezTo>
                        <a:cubicBezTo>
                          <a:pt x="50" y="29"/>
                          <a:pt x="52" y="28"/>
                          <a:pt x="51" y="32"/>
                        </a:cubicBezTo>
                        <a:cubicBezTo>
                          <a:pt x="51" y="34"/>
                          <a:pt x="55" y="36"/>
                          <a:pt x="57" y="35"/>
                        </a:cubicBezTo>
                        <a:cubicBezTo>
                          <a:pt x="61" y="33"/>
                          <a:pt x="63" y="35"/>
                          <a:pt x="63" y="39"/>
                        </a:cubicBezTo>
                        <a:cubicBezTo>
                          <a:pt x="62" y="41"/>
                          <a:pt x="62" y="43"/>
                          <a:pt x="62" y="45"/>
                        </a:cubicBezTo>
                        <a:close/>
                      </a:path>
                    </a:pathLst>
                  </a:custGeom>
                  <a:solidFill>
                    <a:srgbClr val="B5F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2" name="Freeform 371"/>
                  <p:cNvSpPr/>
                  <p:nvPr/>
                </p:nvSpPr>
                <p:spPr bwMode="auto">
                  <a:xfrm>
                    <a:off x="4309" y="1630"/>
                    <a:ext cx="133" cy="99"/>
                  </a:xfrm>
                  <a:custGeom>
                    <a:avLst/>
                    <a:gdLst>
                      <a:gd name="T0" fmla="*/ 28 w 56"/>
                      <a:gd name="T1" fmla="*/ 38 h 42"/>
                      <a:gd name="T2" fmla="*/ 27 w 56"/>
                      <a:gd name="T3" fmla="*/ 34 h 42"/>
                      <a:gd name="T4" fmla="*/ 21 w 56"/>
                      <a:gd name="T5" fmla="*/ 26 h 42"/>
                      <a:gd name="T6" fmla="*/ 19 w 56"/>
                      <a:gd name="T7" fmla="*/ 24 h 42"/>
                      <a:gd name="T8" fmla="*/ 4 w 56"/>
                      <a:gd name="T9" fmla="*/ 25 h 42"/>
                      <a:gd name="T10" fmla="*/ 3 w 56"/>
                      <a:gd name="T11" fmla="*/ 27 h 42"/>
                      <a:gd name="T12" fmla="*/ 3 w 56"/>
                      <a:gd name="T13" fmla="*/ 27 h 42"/>
                      <a:gd name="T14" fmla="*/ 1 w 56"/>
                      <a:gd name="T15" fmla="*/ 25 h 42"/>
                      <a:gd name="T16" fmla="*/ 4 w 56"/>
                      <a:gd name="T17" fmla="*/ 20 h 42"/>
                      <a:gd name="T18" fmla="*/ 8 w 56"/>
                      <a:gd name="T19" fmla="*/ 20 h 42"/>
                      <a:gd name="T20" fmla="*/ 19 w 56"/>
                      <a:gd name="T21" fmla="*/ 20 h 42"/>
                      <a:gd name="T22" fmla="*/ 25 w 56"/>
                      <a:gd name="T23" fmla="*/ 18 h 42"/>
                      <a:gd name="T24" fmla="*/ 36 w 56"/>
                      <a:gd name="T25" fmla="*/ 10 h 42"/>
                      <a:gd name="T26" fmla="*/ 46 w 56"/>
                      <a:gd name="T27" fmla="*/ 6 h 42"/>
                      <a:gd name="T28" fmla="*/ 56 w 56"/>
                      <a:gd name="T29" fmla="*/ 0 h 42"/>
                      <a:gd name="T30" fmla="*/ 51 w 56"/>
                      <a:gd name="T31" fmla="*/ 19 h 42"/>
                      <a:gd name="T32" fmla="*/ 51 w 56"/>
                      <a:gd name="T33" fmla="*/ 20 h 42"/>
                      <a:gd name="T34" fmla="*/ 48 w 56"/>
                      <a:gd name="T35" fmla="*/ 23 h 42"/>
                      <a:gd name="T36" fmla="*/ 36 w 56"/>
                      <a:gd name="T37" fmla="*/ 38 h 42"/>
                      <a:gd name="T38" fmla="*/ 33 w 56"/>
                      <a:gd name="T39" fmla="*/ 41 h 42"/>
                      <a:gd name="T40" fmla="*/ 28 w 56"/>
                      <a:gd name="T41" fmla="*/ 38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42">
                        <a:moveTo>
                          <a:pt x="28" y="38"/>
                        </a:moveTo>
                        <a:cubicBezTo>
                          <a:pt x="27" y="37"/>
                          <a:pt x="27" y="36"/>
                          <a:pt x="27" y="34"/>
                        </a:cubicBezTo>
                        <a:cubicBezTo>
                          <a:pt x="27" y="30"/>
                          <a:pt x="24" y="28"/>
                          <a:pt x="21" y="26"/>
                        </a:cubicBezTo>
                        <a:cubicBezTo>
                          <a:pt x="21" y="25"/>
                          <a:pt x="20" y="24"/>
                          <a:pt x="19" y="24"/>
                        </a:cubicBezTo>
                        <a:cubicBezTo>
                          <a:pt x="14" y="25"/>
                          <a:pt x="9" y="23"/>
                          <a:pt x="4" y="25"/>
                        </a:cubicBezTo>
                        <a:cubicBezTo>
                          <a:pt x="3" y="26"/>
                          <a:pt x="3" y="26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2" y="26"/>
                          <a:pt x="0" y="27"/>
                          <a:pt x="1" y="25"/>
                        </a:cubicBezTo>
                        <a:cubicBezTo>
                          <a:pt x="1" y="23"/>
                          <a:pt x="1" y="21"/>
                          <a:pt x="4" y="20"/>
                        </a:cubicBezTo>
                        <a:cubicBezTo>
                          <a:pt x="5" y="20"/>
                          <a:pt x="6" y="20"/>
                          <a:pt x="8" y="20"/>
                        </a:cubicBezTo>
                        <a:cubicBezTo>
                          <a:pt x="11" y="20"/>
                          <a:pt x="15" y="20"/>
                          <a:pt x="19" y="20"/>
                        </a:cubicBezTo>
                        <a:cubicBezTo>
                          <a:pt x="21" y="20"/>
                          <a:pt x="24" y="20"/>
                          <a:pt x="25" y="18"/>
                        </a:cubicBezTo>
                        <a:cubicBezTo>
                          <a:pt x="28" y="15"/>
                          <a:pt x="33" y="14"/>
                          <a:pt x="36" y="10"/>
                        </a:cubicBezTo>
                        <a:cubicBezTo>
                          <a:pt x="38" y="7"/>
                          <a:pt x="42" y="7"/>
                          <a:pt x="46" y="6"/>
                        </a:cubicBezTo>
                        <a:cubicBezTo>
                          <a:pt x="49" y="4"/>
                          <a:pt x="52" y="2"/>
                          <a:pt x="56" y="0"/>
                        </a:cubicBezTo>
                        <a:cubicBezTo>
                          <a:pt x="56" y="7"/>
                          <a:pt x="54" y="13"/>
                          <a:pt x="51" y="19"/>
                        </a:cubicBezTo>
                        <a:cubicBezTo>
                          <a:pt x="51" y="19"/>
                          <a:pt x="51" y="19"/>
                          <a:pt x="51" y="20"/>
                        </a:cubicBezTo>
                        <a:cubicBezTo>
                          <a:pt x="50" y="21"/>
                          <a:pt x="49" y="22"/>
                          <a:pt x="48" y="23"/>
                        </a:cubicBezTo>
                        <a:cubicBezTo>
                          <a:pt x="44" y="28"/>
                          <a:pt x="39" y="32"/>
                          <a:pt x="36" y="38"/>
                        </a:cubicBezTo>
                        <a:cubicBezTo>
                          <a:pt x="35" y="39"/>
                          <a:pt x="34" y="40"/>
                          <a:pt x="33" y="41"/>
                        </a:cubicBezTo>
                        <a:cubicBezTo>
                          <a:pt x="30" y="42"/>
                          <a:pt x="28" y="42"/>
                          <a:pt x="28" y="38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3" name="Freeform 372"/>
                  <p:cNvSpPr/>
                  <p:nvPr/>
                </p:nvSpPr>
                <p:spPr bwMode="auto">
                  <a:xfrm>
                    <a:off x="4774" y="1442"/>
                    <a:ext cx="171" cy="126"/>
                  </a:xfrm>
                  <a:custGeom>
                    <a:avLst/>
                    <a:gdLst>
                      <a:gd name="T0" fmla="*/ 1 w 72"/>
                      <a:gd name="T1" fmla="*/ 22 h 53"/>
                      <a:gd name="T2" fmla="*/ 0 w 72"/>
                      <a:gd name="T3" fmla="*/ 21 h 53"/>
                      <a:gd name="T4" fmla="*/ 4 w 72"/>
                      <a:gd name="T5" fmla="*/ 10 h 53"/>
                      <a:gd name="T6" fmla="*/ 7 w 72"/>
                      <a:gd name="T7" fmla="*/ 4 h 53"/>
                      <a:gd name="T8" fmla="*/ 19 w 72"/>
                      <a:gd name="T9" fmla="*/ 3 h 53"/>
                      <a:gd name="T10" fmla="*/ 20 w 72"/>
                      <a:gd name="T11" fmla="*/ 3 h 53"/>
                      <a:gd name="T12" fmla="*/ 24 w 72"/>
                      <a:gd name="T13" fmla="*/ 1 h 53"/>
                      <a:gd name="T14" fmla="*/ 25 w 72"/>
                      <a:gd name="T15" fmla="*/ 0 h 53"/>
                      <a:gd name="T16" fmla="*/ 35 w 72"/>
                      <a:gd name="T17" fmla="*/ 2 h 53"/>
                      <a:gd name="T18" fmla="*/ 41 w 72"/>
                      <a:gd name="T19" fmla="*/ 5 h 53"/>
                      <a:gd name="T20" fmla="*/ 51 w 72"/>
                      <a:gd name="T21" fmla="*/ 11 h 53"/>
                      <a:gd name="T22" fmla="*/ 56 w 72"/>
                      <a:gd name="T23" fmla="*/ 14 h 53"/>
                      <a:gd name="T24" fmla="*/ 57 w 72"/>
                      <a:gd name="T25" fmla="*/ 16 h 53"/>
                      <a:gd name="T26" fmla="*/ 58 w 72"/>
                      <a:gd name="T27" fmla="*/ 19 h 53"/>
                      <a:gd name="T28" fmla="*/ 67 w 72"/>
                      <a:gd name="T29" fmla="*/ 19 h 53"/>
                      <a:gd name="T30" fmla="*/ 68 w 72"/>
                      <a:gd name="T31" fmla="*/ 21 h 53"/>
                      <a:gd name="T32" fmla="*/ 70 w 72"/>
                      <a:gd name="T33" fmla="*/ 25 h 53"/>
                      <a:gd name="T34" fmla="*/ 68 w 72"/>
                      <a:gd name="T35" fmla="*/ 41 h 53"/>
                      <a:gd name="T36" fmla="*/ 68 w 72"/>
                      <a:gd name="T37" fmla="*/ 45 h 53"/>
                      <a:gd name="T38" fmla="*/ 62 w 72"/>
                      <a:gd name="T39" fmla="*/ 49 h 53"/>
                      <a:gd name="T40" fmla="*/ 60 w 72"/>
                      <a:gd name="T41" fmla="*/ 52 h 53"/>
                      <a:gd name="T42" fmla="*/ 59 w 72"/>
                      <a:gd name="T43" fmla="*/ 53 h 53"/>
                      <a:gd name="T44" fmla="*/ 33 w 72"/>
                      <a:gd name="T45" fmla="*/ 52 h 53"/>
                      <a:gd name="T46" fmla="*/ 31 w 72"/>
                      <a:gd name="T47" fmla="*/ 51 h 53"/>
                      <a:gd name="T48" fmla="*/ 28 w 72"/>
                      <a:gd name="T49" fmla="*/ 51 h 53"/>
                      <a:gd name="T50" fmla="*/ 28 w 72"/>
                      <a:gd name="T51" fmla="*/ 50 h 53"/>
                      <a:gd name="T52" fmla="*/ 24 w 72"/>
                      <a:gd name="T53" fmla="*/ 34 h 53"/>
                      <a:gd name="T54" fmla="*/ 11 w 72"/>
                      <a:gd name="T55" fmla="*/ 26 h 53"/>
                      <a:gd name="T56" fmla="*/ 6 w 72"/>
                      <a:gd name="T57" fmla="*/ 24 h 53"/>
                      <a:gd name="T58" fmla="*/ 1 w 72"/>
                      <a:gd name="T59" fmla="*/ 2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72" h="53">
                        <a:moveTo>
                          <a:pt x="1" y="22"/>
                        </a:moveTo>
                        <a:cubicBezTo>
                          <a:pt x="0" y="22"/>
                          <a:pt x="0" y="22"/>
                          <a:pt x="0" y="21"/>
                        </a:cubicBezTo>
                        <a:cubicBezTo>
                          <a:pt x="1" y="17"/>
                          <a:pt x="2" y="13"/>
                          <a:pt x="4" y="10"/>
                        </a:cubicBezTo>
                        <a:cubicBezTo>
                          <a:pt x="6" y="8"/>
                          <a:pt x="5" y="6"/>
                          <a:pt x="7" y="4"/>
                        </a:cubicBezTo>
                        <a:cubicBezTo>
                          <a:pt x="11" y="1"/>
                          <a:pt x="15" y="1"/>
                          <a:pt x="19" y="3"/>
                        </a:cubicBezTo>
                        <a:cubicBezTo>
                          <a:pt x="19" y="3"/>
                          <a:pt x="19" y="3"/>
                          <a:pt x="20" y="3"/>
                        </a:cubicBezTo>
                        <a:cubicBezTo>
                          <a:pt x="23" y="5"/>
                          <a:pt x="24" y="4"/>
                          <a:pt x="24" y="1"/>
                        </a:cubicBezTo>
                        <a:cubicBezTo>
                          <a:pt x="24" y="0"/>
                          <a:pt x="24" y="0"/>
                          <a:pt x="25" y="0"/>
                        </a:cubicBezTo>
                        <a:cubicBezTo>
                          <a:pt x="28" y="4"/>
                          <a:pt x="32" y="1"/>
                          <a:pt x="35" y="2"/>
                        </a:cubicBezTo>
                        <a:cubicBezTo>
                          <a:pt x="38" y="2"/>
                          <a:pt x="38" y="5"/>
                          <a:pt x="41" y="5"/>
                        </a:cubicBezTo>
                        <a:cubicBezTo>
                          <a:pt x="46" y="4"/>
                          <a:pt x="48" y="8"/>
                          <a:pt x="51" y="11"/>
                        </a:cubicBezTo>
                        <a:cubicBezTo>
                          <a:pt x="52" y="12"/>
                          <a:pt x="54" y="13"/>
                          <a:pt x="56" y="14"/>
                        </a:cubicBezTo>
                        <a:cubicBezTo>
                          <a:pt x="56" y="15"/>
                          <a:pt x="56" y="15"/>
                          <a:pt x="57" y="16"/>
                        </a:cubicBezTo>
                        <a:cubicBezTo>
                          <a:pt x="57" y="17"/>
                          <a:pt x="58" y="18"/>
                          <a:pt x="58" y="19"/>
                        </a:cubicBezTo>
                        <a:cubicBezTo>
                          <a:pt x="61" y="20"/>
                          <a:pt x="64" y="17"/>
                          <a:pt x="67" y="19"/>
                        </a:cubicBezTo>
                        <a:cubicBezTo>
                          <a:pt x="66" y="20"/>
                          <a:pt x="67" y="21"/>
                          <a:pt x="68" y="21"/>
                        </a:cubicBezTo>
                        <a:cubicBezTo>
                          <a:pt x="69" y="22"/>
                          <a:pt x="70" y="23"/>
                          <a:pt x="70" y="25"/>
                        </a:cubicBezTo>
                        <a:cubicBezTo>
                          <a:pt x="71" y="31"/>
                          <a:pt x="72" y="36"/>
                          <a:pt x="68" y="41"/>
                        </a:cubicBezTo>
                        <a:cubicBezTo>
                          <a:pt x="67" y="42"/>
                          <a:pt x="68" y="43"/>
                          <a:pt x="68" y="45"/>
                        </a:cubicBezTo>
                        <a:cubicBezTo>
                          <a:pt x="67" y="47"/>
                          <a:pt x="65" y="50"/>
                          <a:pt x="62" y="49"/>
                        </a:cubicBezTo>
                        <a:cubicBezTo>
                          <a:pt x="60" y="49"/>
                          <a:pt x="60" y="49"/>
                          <a:pt x="60" y="52"/>
                        </a:cubicBezTo>
                        <a:cubicBezTo>
                          <a:pt x="60" y="52"/>
                          <a:pt x="59" y="53"/>
                          <a:pt x="59" y="53"/>
                        </a:cubicBezTo>
                        <a:cubicBezTo>
                          <a:pt x="50" y="52"/>
                          <a:pt x="42" y="53"/>
                          <a:pt x="33" y="52"/>
                        </a:cubicBezTo>
                        <a:cubicBezTo>
                          <a:pt x="32" y="52"/>
                          <a:pt x="31" y="52"/>
                          <a:pt x="31" y="51"/>
                        </a:cubicBezTo>
                        <a:cubicBezTo>
                          <a:pt x="30" y="47"/>
                          <a:pt x="29" y="51"/>
                          <a:pt x="28" y="51"/>
                        </a:cubicBezTo>
                        <a:cubicBezTo>
                          <a:pt x="28" y="51"/>
                          <a:pt x="28" y="50"/>
                          <a:pt x="28" y="50"/>
                        </a:cubicBezTo>
                        <a:cubicBezTo>
                          <a:pt x="30" y="44"/>
                          <a:pt x="27" y="38"/>
                          <a:pt x="24" y="34"/>
                        </a:cubicBezTo>
                        <a:cubicBezTo>
                          <a:pt x="21" y="30"/>
                          <a:pt x="16" y="27"/>
                          <a:pt x="11" y="26"/>
                        </a:cubicBezTo>
                        <a:cubicBezTo>
                          <a:pt x="8" y="26"/>
                          <a:pt x="8" y="24"/>
                          <a:pt x="6" y="24"/>
                        </a:cubicBezTo>
                        <a:cubicBezTo>
                          <a:pt x="4" y="23"/>
                          <a:pt x="2" y="22"/>
                          <a:pt x="1" y="22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4" name="Freeform 373"/>
                  <p:cNvSpPr/>
                  <p:nvPr/>
                </p:nvSpPr>
                <p:spPr bwMode="auto">
                  <a:xfrm>
                    <a:off x="4911" y="1347"/>
                    <a:ext cx="69" cy="104"/>
                  </a:xfrm>
                  <a:custGeom>
                    <a:avLst/>
                    <a:gdLst>
                      <a:gd name="T0" fmla="*/ 4 w 29"/>
                      <a:gd name="T1" fmla="*/ 28 h 44"/>
                      <a:gd name="T2" fmla="*/ 7 w 29"/>
                      <a:gd name="T3" fmla="*/ 21 h 44"/>
                      <a:gd name="T4" fmla="*/ 17 w 29"/>
                      <a:gd name="T5" fmla="*/ 0 h 44"/>
                      <a:gd name="T6" fmla="*/ 18 w 29"/>
                      <a:gd name="T7" fmla="*/ 17 h 44"/>
                      <a:gd name="T8" fmla="*/ 16 w 29"/>
                      <a:gd name="T9" fmla="*/ 19 h 44"/>
                      <a:gd name="T10" fmla="*/ 14 w 29"/>
                      <a:gd name="T11" fmla="*/ 23 h 44"/>
                      <a:gd name="T12" fmla="*/ 16 w 29"/>
                      <a:gd name="T13" fmla="*/ 23 h 44"/>
                      <a:gd name="T14" fmla="*/ 19 w 29"/>
                      <a:gd name="T15" fmla="*/ 22 h 44"/>
                      <a:gd name="T16" fmla="*/ 27 w 29"/>
                      <a:gd name="T17" fmla="*/ 15 h 44"/>
                      <a:gd name="T18" fmla="*/ 29 w 29"/>
                      <a:gd name="T19" fmla="*/ 15 h 44"/>
                      <a:gd name="T20" fmla="*/ 20 w 29"/>
                      <a:gd name="T21" fmla="*/ 34 h 44"/>
                      <a:gd name="T22" fmla="*/ 2 w 29"/>
                      <a:gd name="T23" fmla="*/ 41 h 44"/>
                      <a:gd name="T24" fmla="*/ 1 w 29"/>
                      <a:gd name="T25" fmla="*/ 38 h 44"/>
                      <a:gd name="T26" fmla="*/ 4 w 29"/>
                      <a:gd name="T27" fmla="*/ 2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9" h="44">
                        <a:moveTo>
                          <a:pt x="4" y="28"/>
                        </a:moveTo>
                        <a:cubicBezTo>
                          <a:pt x="6" y="26"/>
                          <a:pt x="7" y="24"/>
                          <a:pt x="7" y="21"/>
                        </a:cubicBezTo>
                        <a:cubicBezTo>
                          <a:pt x="9" y="13"/>
                          <a:pt x="13" y="6"/>
                          <a:pt x="17" y="0"/>
                        </a:cubicBezTo>
                        <a:cubicBezTo>
                          <a:pt x="23" y="6"/>
                          <a:pt x="20" y="11"/>
                          <a:pt x="18" y="17"/>
                        </a:cubicBezTo>
                        <a:cubicBezTo>
                          <a:pt x="17" y="18"/>
                          <a:pt x="16" y="19"/>
                          <a:pt x="16" y="19"/>
                        </a:cubicBezTo>
                        <a:cubicBezTo>
                          <a:pt x="12" y="19"/>
                          <a:pt x="16" y="21"/>
                          <a:pt x="14" y="23"/>
                        </a:cubicBezTo>
                        <a:cubicBezTo>
                          <a:pt x="13" y="23"/>
                          <a:pt x="15" y="23"/>
                          <a:pt x="16" y="23"/>
                        </a:cubicBezTo>
                        <a:cubicBezTo>
                          <a:pt x="17" y="24"/>
                          <a:pt x="18" y="23"/>
                          <a:pt x="19" y="22"/>
                        </a:cubicBezTo>
                        <a:cubicBezTo>
                          <a:pt x="21" y="19"/>
                          <a:pt x="25" y="18"/>
                          <a:pt x="27" y="15"/>
                        </a:cubicBezTo>
                        <a:cubicBezTo>
                          <a:pt x="28" y="14"/>
                          <a:pt x="29" y="15"/>
                          <a:pt x="29" y="15"/>
                        </a:cubicBezTo>
                        <a:cubicBezTo>
                          <a:pt x="27" y="22"/>
                          <a:pt x="22" y="27"/>
                          <a:pt x="20" y="34"/>
                        </a:cubicBezTo>
                        <a:cubicBezTo>
                          <a:pt x="18" y="40"/>
                          <a:pt x="9" y="44"/>
                          <a:pt x="2" y="41"/>
                        </a:cubicBezTo>
                        <a:cubicBezTo>
                          <a:pt x="0" y="40"/>
                          <a:pt x="1" y="39"/>
                          <a:pt x="1" y="38"/>
                        </a:cubicBezTo>
                        <a:cubicBezTo>
                          <a:pt x="1" y="34"/>
                          <a:pt x="4" y="31"/>
                          <a:pt x="4" y="28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5" name="Freeform 374"/>
                  <p:cNvSpPr/>
                  <p:nvPr/>
                </p:nvSpPr>
                <p:spPr bwMode="auto">
                  <a:xfrm>
                    <a:off x="4938" y="1333"/>
                    <a:ext cx="61" cy="76"/>
                  </a:xfrm>
                  <a:custGeom>
                    <a:avLst/>
                    <a:gdLst>
                      <a:gd name="T0" fmla="*/ 18 w 26"/>
                      <a:gd name="T1" fmla="*/ 21 h 32"/>
                      <a:gd name="T2" fmla="*/ 14 w 26"/>
                      <a:gd name="T3" fmla="*/ 25 h 32"/>
                      <a:gd name="T4" fmla="*/ 8 w 26"/>
                      <a:gd name="T5" fmla="*/ 31 h 32"/>
                      <a:gd name="T6" fmla="*/ 6 w 26"/>
                      <a:gd name="T7" fmla="*/ 31 h 32"/>
                      <a:gd name="T8" fmla="*/ 1 w 26"/>
                      <a:gd name="T9" fmla="*/ 29 h 32"/>
                      <a:gd name="T10" fmla="*/ 3 w 26"/>
                      <a:gd name="T11" fmla="*/ 27 h 32"/>
                      <a:gd name="T12" fmla="*/ 0 w 26"/>
                      <a:gd name="T13" fmla="*/ 25 h 32"/>
                      <a:gd name="T14" fmla="*/ 4 w 26"/>
                      <a:gd name="T15" fmla="*/ 25 h 32"/>
                      <a:gd name="T16" fmla="*/ 7 w 26"/>
                      <a:gd name="T17" fmla="*/ 19 h 32"/>
                      <a:gd name="T18" fmla="*/ 7 w 26"/>
                      <a:gd name="T19" fmla="*/ 10 h 32"/>
                      <a:gd name="T20" fmla="*/ 6 w 26"/>
                      <a:gd name="T21" fmla="*/ 6 h 32"/>
                      <a:gd name="T22" fmla="*/ 13 w 26"/>
                      <a:gd name="T23" fmla="*/ 1 h 32"/>
                      <a:gd name="T24" fmla="*/ 19 w 26"/>
                      <a:gd name="T25" fmla="*/ 0 h 32"/>
                      <a:gd name="T26" fmla="*/ 26 w 26"/>
                      <a:gd name="T27" fmla="*/ 4 h 32"/>
                      <a:gd name="T28" fmla="*/ 18 w 26"/>
                      <a:gd name="T29" fmla="*/ 21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2">
                        <a:moveTo>
                          <a:pt x="18" y="21"/>
                        </a:moveTo>
                        <a:cubicBezTo>
                          <a:pt x="15" y="20"/>
                          <a:pt x="16" y="24"/>
                          <a:pt x="14" y="25"/>
                        </a:cubicBezTo>
                        <a:cubicBezTo>
                          <a:pt x="12" y="27"/>
                          <a:pt x="8" y="27"/>
                          <a:pt x="8" y="31"/>
                        </a:cubicBezTo>
                        <a:cubicBezTo>
                          <a:pt x="8" y="32"/>
                          <a:pt x="7" y="32"/>
                          <a:pt x="6" y="31"/>
                        </a:cubicBezTo>
                        <a:cubicBezTo>
                          <a:pt x="4" y="31"/>
                          <a:pt x="3" y="30"/>
                          <a:pt x="1" y="29"/>
                        </a:cubicBezTo>
                        <a:cubicBezTo>
                          <a:pt x="1" y="28"/>
                          <a:pt x="4" y="29"/>
                          <a:pt x="3" y="27"/>
                        </a:cubicBezTo>
                        <a:cubicBezTo>
                          <a:pt x="2" y="25"/>
                          <a:pt x="0" y="28"/>
                          <a:pt x="0" y="25"/>
                        </a:cubicBezTo>
                        <a:cubicBezTo>
                          <a:pt x="1" y="23"/>
                          <a:pt x="3" y="25"/>
                          <a:pt x="4" y="25"/>
                        </a:cubicBezTo>
                        <a:cubicBezTo>
                          <a:pt x="7" y="24"/>
                          <a:pt x="6" y="21"/>
                          <a:pt x="7" y="19"/>
                        </a:cubicBezTo>
                        <a:cubicBezTo>
                          <a:pt x="8" y="16"/>
                          <a:pt x="11" y="12"/>
                          <a:pt x="7" y="10"/>
                        </a:cubicBezTo>
                        <a:cubicBezTo>
                          <a:pt x="5" y="9"/>
                          <a:pt x="8" y="7"/>
                          <a:pt x="6" y="6"/>
                        </a:cubicBezTo>
                        <a:cubicBezTo>
                          <a:pt x="7" y="1"/>
                          <a:pt x="10" y="1"/>
                          <a:pt x="13" y="1"/>
                        </a:cubicBezTo>
                        <a:cubicBezTo>
                          <a:pt x="15" y="0"/>
                          <a:pt x="17" y="0"/>
                          <a:pt x="19" y="0"/>
                        </a:cubicBezTo>
                        <a:cubicBezTo>
                          <a:pt x="22" y="1"/>
                          <a:pt x="24" y="1"/>
                          <a:pt x="26" y="4"/>
                        </a:cubicBezTo>
                        <a:cubicBezTo>
                          <a:pt x="25" y="10"/>
                          <a:pt x="20" y="15"/>
                          <a:pt x="18" y="2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6" name="Freeform 375"/>
                  <p:cNvSpPr/>
                  <p:nvPr/>
                </p:nvSpPr>
                <p:spPr bwMode="auto">
                  <a:xfrm>
                    <a:off x="4871" y="1439"/>
                    <a:ext cx="57" cy="46"/>
                  </a:xfrm>
                  <a:custGeom>
                    <a:avLst/>
                    <a:gdLst>
                      <a:gd name="T0" fmla="*/ 10 w 24"/>
                      <a:gd name="T1" fmla="*/ 13 h 19"/>
                      <a:gd name="T2" fmla="*/ 0 w 24"/>
                      <a:gd name="T3" fmla="*/ 6 h 19"/>
                      <a:gd name="T4" fmla="*/ 0 w 24"/>
                      <a:gd name="T5" fmla="*/ 5 h 19"/>
                      <a:gd name="T6" fmla="*/ 4 w 24"/>
                      <a:gd name="T7" fmla="*/ 2 h 19"/>
                      <a:gd name="T8" fmla="*/ 16 w 24"/>
                      <a:gd name="T9" fmla="*/ 7 h 19"/>
                      <a:gd name="T10" fmla="*/ 22 w 24"/>
                      <a:gd name="T11" fmla="*/ 15 h 19"/>
                      <a:gd name="T12" fmla="*/ 17 w 24"/>
                      <a:gd name="T13" fmla="*/ 14 h 19"/>
                      <a:gd name="T14" fmla="*/ 19 w 24"/>
                      <a:gd name="T15" fmla="*/ 18 h 19"/>
                      <a:gd name="T16" fmla="*/ 19 w 24"/>
                      <a:gd name="T17" fmla="*/ 18 h 19"/>
                      <a:gd name="T18" fmla="*/ 14 w 24"/>
                      <a:gd name="T19" fmla="*/ 17 h 19"/>
                      <a:gd name="T20" fmla="*/ 14 w 24"/>
                      <a:gd name="T21" fmla="*/ 15 h 19"/>
                      <a:gd name="T22" fmla="*/ 10 w 24"/>
                      <a:gd name="T23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4" h="19">
                        <a:moveTo>
                          <a:pt x="10" y="13"/>
                        </a:moveTo>
                        <a:cubicBezTo>
                          <a:pt x="7" y="9"/>
                          <a:pt x="4" y="7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1"/>
                          <a:pt x="1" y="0"/>
                          <a:pt x="4" y="2"/>
                        </a:cubicBezTo>
                        <a:cubicBezTo>
                          <a:pt x="8" y="4"/>
                          <a:pt x="13" y="5"/>
                          <a:pt x="16" y="7"/>
                        </a:cubicBezTo>
                        <a:cubicBezTo>
                          <a:pt x="18" y="10"/>
                          <a:pt x="24" y="9"/>
                          <a:pt x="22" y="15"/>
                        </a:cubicBezTo>
                        <a:cubicBezTo>
                          <a:pt x="20" y="16"/>
                          <a:pt x="19" y="14"/>
                          <a:pt x="17" y="14"/>
                        </a:cubicBezTo>
                        <a:cubicBezTo>
                          <a:pt x="17" y="16"/>
                          <a:pt x="21" y="16"/>
                          <a:pt x="19" y="18"/>
                        </a:cubicBezTo>
                        <a:cubicBezTo>
                          <a:pt x="19" y="18"/>
                          <a:pt x="19" y="18"/>
                          <a:pt x="19" y="18"/>
                        </a:cubicBezTo>
                        <a:cubicBezTo>
                          <a:pt x="17" y="19"/>
                          <a:pt x="16" y="18"/>
                          <a:pt x="14" y="17"/>
                        </a:cubicBezTo>
                        <a:cubicBezTo>
                          <a:pt x="14" y="17"/>
                          <a:pt x="14" y="16"/>
                          <a:pt x="14" y="15"/>
                        </a:cubicBezTo>
                        <a:cubicBezTo>
                          <a:pt x="13" y="14"/>
                          <a:pt x="11" y="14"/>
                          <a:pt x="10" y="13"/>
                        </a:cubicBezTo>
                        <a:close/>
                      </a:path>
                    </a:pathLst>
                  </a:custGeom>
                  <a:solidFill>
                    <a:srgbClr val="9BA2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7" name="Freeform 376"/>
                  <p:cNvSpPr/>
                  <p:nvPr/>
                </p:nvSpPr>
                <p:spPr bwMode="auto">
                  <a:xfrm>
                    <a:off x="4907" y="1468"/>
                    <a:ext cx="28" cy="17"/>
                  </a:xfrm>
                  <a:custGeom>
                    <a:avLst/>
                    <a:gdLst>
                      <a:gd name="T0" fmla="*/ 4 w 12"/>
                      <a:gd name="T1" fmla="*/ 6 h 7"/>
                      <a:gd name="T2" fmla="*/ 2 w 12"/>
                      <a:gd name="T3" fmla="*/ 4 h 7"/>
                      <a:gd name="T4" fmla="*/ 1 w 12"/>
                      <a:gd name="T5" fmla="*/ 1 h 7"/>
                      <a:gd name="T6" fmla="*/ 4 w 12"/>
                      <a:gd name="T7" fmla="*/ 1 h 7"/>
                      <a:gd name="T8" fmla="*/ 7 w 12"/>
                      <a:gd name="T9" fmla="*/ 3 h 7"/>
                      <a:gd name="T10" fmla="*/ 12 w 12"/>
                      <a:gd name="T11" fmla="*/ 6 h 7"/>
                      <a:gd name="T12" fmla="*/ 4 w 12"/>
                      <a:gd name="T1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7">
                        <a:moveTo>
                          <a:pt x="4" y="6"/>
                        </a:moveTo>
                        <a:cubicBezTo>
                          <a:pt x="4" y="5"/>
                          <a:pt x="3" y="5"/>
                          <a:pt x="2" y="4"/>
                        </a:cubicBezTo>
                        <a:cubicBezTo>
                          <a:pt x="0" y="3"/>
                          <a:pt x="0" y="2"/>
                          <a:pt x="1" y="1"/>
                        </a:cubicBezTo>
                        <a:cubicBezTo>
                          <a:pt x="1" y="0"/>
                          <a:pt x="2" y="0"/>
                          <a:pt x="4" y="1"/>
                        </a:cubicBezTo>
                        <a:cubicBezTo>
                          <a:pt x="5" y="2"/>
                          <a:pt x="6" y="2"/>
                          <a:pt x="7" y="3"/>
                        </a:cubicBezTo>
                        <a:cubicBezTo>
                          <a:pt x="9" y="4"/>
                          <a:pt x="10" y="5"/>
                          <a:pt x="12" y="6"/>
                        </a:cubicBezTo>
                        <a:cubicBezTo>
                          <a:pt x="10" y="7"/>
                          <a:pt x="7" y="6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8" name="Freeform 377"/>
                  <p:cNvSpPr/>
                  <p:nvPr/>
                </p:nvSpPr>
                <p:spPr bwMode="auto">
                  <a:xfrm>
                    <a:off x="4883" y="1425"/>
                    <a:ext cx="28" cy="17"/>
                  </a:xfrm>
                  <a:custGeom>
                    <a:avLst/>
                    <a:gdLst>
                      <a:gd name="T0" fmla="*/ 4 w 12"/>
                      <a:gd name="T1" fmla="*/ 0 h 7"/>
                      <a:gd name="T2" fmla="*/ 8 w 12"/>
                      <a:gd name="T3" fmla="*/ 3 h 7"/>
                      <a:gd name="T4" fmla="*/ 11 w 12"/>
                      <a:gd name="T5" fmla="*/ 1 h 7"/>
                      <a:gd name="T6" fmla="*/ 9 w 12"/>
                      <a:gd name="T7" fmla="*/ 6 h 7"/>
                      <a:gd name="T8" fmla="*/ 4 w 12"/>
                      <a:gd name="T9" fmla="*/ 5 h 7"/>
                      <a:gd name="T10" fmla="*/ 4 w 12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7">
                        <a:moveTo>
                          <a:pt x="4" y="0"/>
                        </a:moveTo>
                        <a:cubicBezTo>
                          <a:pt x="3" y="4"/>
                          <a:pt x="7" y="1"/>
                          <a:pt x="8" y="3"/>
                        </a:cubicBezTo>
                        <a:cubicBezTo>
                          <a:pt x="9" y="2"/>
                          <a:pt x="9" y="0"/>
                          <a:pt x="11" y="1"/>
                        </a:cubicBezTo>
                        <a:cubicBezTo>
                          <a:pt x="12" y="3"/>
                          <a:pt x="10" y="5"/>
                          <a:pt x="9" y="6"/>
                        </a:cubicBezTo>
                        <a:cubicBezTo>
                          <a:pt x="8" y="7"/>
                          <a:pt x="6" y="5"/>
                          <a:pt x="4" y="5"/>
                        </a:cubicBezTo>
                        <a:cubicBezTo>
                          <a:pt x="5" y="4"/>
                          <a:pt x="0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29" name="Freeform 378"/>
                  <p:cNvSpPr/>
                  <p:nvPr/>
                </p:nvSpPr>
                <p:spPr bwMode="auto">
                  <a:xfrm>
                    <a:off x="4923" y="1487"/>
                    <a:ext cx="19" cy="14"/>
                  </a:xfrm>
                  <a:custGeom>
                    <a:avLst/>
                    <a:gdLst>
                      <a:gd name="T0" fmla="*/ 7 w 8"/>
                      <a:gd name="T1" fmla="*/ 6 h 6"/>
                      <a:gd name="T2" fmla="*/ 3 w 8"/>
                      <a:gd name="T3" fmla="*/ 2 h 6"/>
                      <a:gd name="T4" fmla="*/ 4 w 8"/>
                      <a:gd name="T5" fmla="*/ 0 h 6"/>
                      <a:gd name="T6" fmla="*/ 7 w 8"/>
                      <a:gd name="T7" fmla="*/ 0 h 6"/>
                      <a:gd name="T8" fmla="*/ 8 w 8"/>
                      <a:gd name="T9" fmla="*/ 6 h 6"/>
                      <a:gd name="T10" fmla="*/ 7 w 8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6">
                        <a:moveTo>
                          <a:pt x="7" y="6"/>
                        </a:moveTo>
                        <a:cubicBezTo>
                          <a:pt x="6" y="4"/>
                          <a:pt x="4" y="4"/>
                          <a:pt x="3" y="2"/>
                        </a:cubicBezTo>
                        <a:cubicBezTo>
                          <a:pt x="0" y="0"/>
                          <a:pt x="2" y="0"/>
                          <a:pt x="4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ubicBezTo>
                          <a:pt x="7" y="2"/>
                          <a:pt x="7" y="4"/>
                          <a:pt x="8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E6EE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0" name="Freeform 379"/>
                  <p:cNvSpPr/>
                  <p:nvPr/>
                </p:nvSpPr>
                <p:spPr bwMode="auto">
                  <a:xfrm>
                    <a:off x="4904" y="1480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1 h 3"/>
                      <a:gd name="T4" fmla="*/ 3 w 5"/>
                      <a:gd name="T5" fmla="*/ 3 h 3"/>
                      <a:gd name="T6" fmla="*/ 0 w 5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5" y="1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2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1" name="Freeform 380"/>
                  <p:cNvSpPr/>
                  <p:nvPr/>
                </p:nvSpPr>
                <p:spPr bwMode="auto">
                  <a:xfrm>
                    <a:off x="4522" y="2007"/>
                    <a:ext cx="292" cy="264"/>
                  </a:xfrm>
                  <a:custGeom>
                    <a:avLst/>
                    <a:gdLst>
                      <a:gd name="T0" fmla="*/ 2 w 123"/>
                      <a:gd name="T1" fmla="*/ 51 h 111"/>
                      <a:gd name="T2" fmla="*/ 13 w 123"/>
                      <a:gd name="T3" fmla="*/ 48 h 111"/>
                      <a:gd name="T4" fmla="*/ 43 w 123"/>
                      <a:gd name="T5" fmla="*/ 52 h 111"/>
                      <a:gd name="T6" fmla="*/ 55 w 123"/>
                      <a:gd name="T7" fmla="*/ 49 h 111"/>
                      <a:gd name="T8" fmla="*/ 64 w 123"/>
                      <a:gd name="T9" fmla="*/ 54 h 111"/>
                      <a:gd name="T10" fmla="*/ 70 w 123"/>
                      <a:gd name="T11" fmla="*/ 56 h 111"/>
                      <a:gd name="T12" fmla="*/ 85 w 123"/>
                      <a:gd name="T13" fmla="*/ 56 h 111"/>
                      <a:gd name="T14" fmla="*/ 83 w 123"/>
                      <a:gd name="T15" fmla="*/ 34 h 111"/>
                      <a:gd name="T16" fmla="*/ 73 w 123"/>
                      <a:gd name="T17" fmla="*/ 16 h 111"/>
                      <a:gd name="T18" fmla="*/ 68 w 123"/>
                      <a:gd name="T19" fmla="*/ 7 h 111"/>
                      <a:gd name="T20" fmla="*/ 84 w 123"/>
                      <a:gd name="T21" fmla="*/ 8 h 111"/>
                      <a:gd name="T22" fmla="*/ 98 w 123"/>
                      <a:gd name="T23" fmla="*/ 7 h 111"/>
                      <a:gd name="T24" fmla="*/ 115 w 123"/>
                      <a:gd name="T25" fmla="*/ 1 h 111"/>
                      <a:gd name="T26" fmla="*/ 109 w 123"/>
                      <a:gd name="T27" fmla="*/ 20 h 111"/>
                      <a:gd name="T28" fmla="*/ 112 w 123"/>
                      <a:gd name="T29" fmla="*/ 36 h 111"/>
                      <a:gd name="T30" fmla="*/ 118 w 123"/>
                      <a:gd name="T31" fmla="*/ 37 h 111"/>
                      <a:gd name="T32" fmla="*/ 114 w 123"/>
                      <a:gd name="T33" fmla="*/ 44 h 111"/>
                      <a:gd name="T34" fmla="*/ 121 w 123"/>
                      <a:gd name="T35" fmla="*/ 54 h 111"/>
                      <a:gd name="T36" fmla="*/ 116 w 123"/>
                      <a:gd name="T37" fmla="*/ 62 h 111"/>
                      <a:gd name="T38" fmla="*/ 115 w 123"/>
                      <a:gd name="T39" fmla="*/ 62 h 111"/>
                      <a:gd name="T40" fmla="*/ 89 w 123"/>
                      <a:gd name="T41" fmla="*/ 72 h 111"/>
                      <a:gd name="T42" fmla="*/ 92 w 123"/>
                      <a:gd name="T43" fmla="*/ 81 h 111"/>
                      <a:gd name="T44" fmla="*/ 111 w 123"/>
                      <a:gd name="T45" fmla="*/ 83 h 111"/>
                      <a:gd name="T46" fmla="*/ 110 w 123"/>
                      <a:gd name="T47" fmla="*/ 96 h 111"/>
                      <a:gd name="T48" fmla="*/ 113 w 123"/>
                      <a:gd name="T49" fmla="*/ 99 h 111"/>
                      <a:gd name="T50" fmla="*/ 103 w 123"/>
                      <a:gd name="T51" fmla="*/ 106 h 111"/>
                      <a:gd name="T52" fmla="*/ 34 w 123"/>
                      <a:gd name="T53" fmla="*/ 107 h 111"/>
                      <a:gd name="T54" fmla="*/ 4 w 123"/>
                      <a:gd name="T55" fmla="*/ 101 h 111"/>
                      <a:gd name="T56" fmla="*/ 8 w 123"/>
                      <a:gd name="T57" fmla="*/ 95 h 111"/>
                      <a:gd name="T58" fmla="*/ 3 w 123"/>
                      <a:gd name="T59" fmla="*/ 89 h 111"/>
                      <a:gd name="T60" fmla="*/ 10 w 123"/>
                      <a:gd name="T61" fmla="*/ 90 h 111"/>
                      <a:gd name="T62" fmla="*/ 22 w 123"/>
                      <a:gd name="T63" fmla="*/ 94 h 111"/>
                      <a:gd name="T64" fmla="*/ 25 w 123"/>
                      <a:gd name="T65" fmla="*/ 82 h 111"/>
                      <a:gd name="T66" fmla="*/ 22 w 123"/>
                      <a:gd name="T67" fmla="*/ 70 h 111"/>
                      <a:gd name="T68" fmla="*/ 4 w 123"/>
                      <a:gd name="T69" fmla="*/ 58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23" h="111">
                        <a:moveTo>
                          <a:pt x="4" y="55"/>
                        </a:moveTo>
                        <a:cubicBezTo>
                          <a:pt x="5" y="53"/>
                          <a:pt x="0" y="51"/>
                          <a:pt x="2" y="51"/>
                        </a:cubicBezTo>
                        <a:cubicBezTo>
                          <a:pt x="5" y="50"/>
                          <a:pt x="7" y="44"/>
                          <a:pt x="11" y="49"/>
                        </a:cubicBezTo>
                        <a:cubicBezTo>
                          <a:pt x="12" y="50"/>
                          <a:pt x="12" y="49"/>
                          <a:pt x="13" y="48"/>
                        </a:cubicBezTo>
                        <a:cubicBezTo>
                          <a:pt x="16" y="50"/>
                          <a:pt x="18" y="54"/>
                          <a:pt x="21" y="56"/>
                        </a:cubicBezTo>
                        <a:cubicBezTo>
                          <a:pt x="28" y="61"/>
                          <a:pt x="37" y="59"/>
                          <a:pt x="43" y="52"/>
                        </a:cubicBezTo>
                        <a:cubicBezTo>
                          <a:pt x="44" y="51"/>
                          <a:pt x="45" y="50"/>
                          <a:pt x="46" y="49"/>
                        </a:cubicBezTo>
                        <a:cubicBezTo>
                          <a:pt x="49" y="49"/>
                          <a:pt x="52" y="49"/>
                          <a:pt x="55" y="49"/>
                        </a:cubicBezTo>
                        <a:cubicBezTo>
                          <a:pt x="55" y="49"/>
                          <a:pt x="56" y="49"/>
                          <a:pt x="56" y="49"/>
                        </a:cubicBezTo>
                        <a:cubicBezTo>
                          <a:pt x="59" y="51"/>
                          <a:pt x="62" y="51"/>
                          <a:pt x="64" y="54"/>
                        </a:cubicBezTo>
                        <a:cubicBezTo>
                          <a:pt x="65" y="55"/>
                          <a:pt x="66" y="55"/>
                          <a:pt x="68" y="55"/>
                        </a:cubicBezTo>
                        <a:cubicBezTo>
                          <a:pt x="68" y="55"/>
                          <a:pt x="69" y="55"/>
                          <a:pt x="70" y="56"/>
                        </a:cubicBezTo>
                        <a:cubicBezTo>
                          <a:pt x="73" y="60"/>
                          <a:pt x="78" y="58"/>
                          <a:pt x="82" y="58"/>
                        </a:cubicBezTo>
                        <a:cubicBezTo>
                          <a:pt x="84" y="58"/>
                          <a:pt x="84" y="57"/>
                          <a:pt x="85" y="56"/>
                        </a:cubicBezTo>
                        <a:cubicBezTo>
                          <a:pt x="86" y="50"/>
                          <a:pt x="88" y="45"/>
                          <a:pt x="87" y="40"/>
                        </a:cubicBezTo>
                        <a:cubicBezTo>
                          <a:pt x="87" y="37"/>
                          <a:pt x="86" y="35"/>
                          <a:pt x="83" y="34"/>
                        </a:cubicBezTo>
                        <a:cubicBezTo>
                          <a:pt x="83" y="33"/>
                          <a:pt x="82" y="33"/>
                          <a:pt x="82" y="32"/>
                        </a:cubicBezTo>
                        <a:cubicBezTo>
                          <a:pt x="79" y="27"/>
                          <a:pt x="76" y="21"/>
                          <a:pt x="73" y="16"/>
                        </a:cubicBezTo>
                        <a:cubicBezTo>
                          <a:pt x="71" y="13"/>
                          <a:pt x="67" y="12"/>
                          <a:pt x="64" y="9"/>
                        </a:cubicBezTo>
                        <a:cubicBezTo>
                          <a:pt x="65" y="8"/>
                          <a:pt x="66" y="7"/>
                          <a:pt x="68" y="7"/>
                        </a:cubicBezTo>
                        <a:cubicBezTo>
                          <a:pt x="72" y="9"/>
                          <a:pt x="77" y="6"/>
                          <a:pt x="81" y="9"/>
                        </a:cubicBezTo>
                        <a:cubicBezTo>
                          <a:pt x="82" y="10"/>
                          <a:pt x="83" y="9"/>
                          <a:pt x="84" y="8"/>
                        </a:cubicBezTo>
                        <a:cubicBezTo>
                          <a:pt x="86" y="4"/>
                          <a:pt x="90" y="6"/>
                          <a:pt x="91" y="7"/>
                        </a:cubicBezTo>
                        <a:cubicBezTo>
                          <a:pt x="94" y="9"/>
                          <a:pt x="96" y="8"/>
                          <a:pt x="98" y="7"/>
                        </a:cubicBezTo>
                        <a:cubicBezTo>
                          <a:pt x="102" y="6"/>
                          <a:pt x="107" y="6"/>
                          <a:pt x="111" y="4"/>
                        </a:cubicBezTo>
                        <a:cubicBezTo>
                          <a:pt x="112" y="3"/>
                          <a:pt x="113" y="0"/>
                          <a:pt x="115" y="1"/>
                        </a:cubicBezTo>
                        <a:cubicBezTo>
                          <a:pt x="117" y="3"/>
                          <a:pt x="115" y="5"/>
                          <a:pt x="114" y="7"/>
                        </a:cubicBezTo>
                        <a:cubicBezTo>
                          <a:pt x="112" y="11"/>
                          <a:pt x="108" y="15"/>
                          <a:pt x="109" y="20"/>
                        </a:cubicBezTo>
                        <a:cubicBezTo>
                          <a:pt x="107" y="25"/>
                          <a:pt x="110" y="29"/>
                          <a:pt x="112" y="33"/>
                        </a:cubicBezTo>
                        <a:cubicBezTo>
                          <a:pt x="112" y="34"/>
                          <a:pt x="111" y="36"/>
                          <a:pt x="112" y="36"/>
                        </a:cubicBezTo>
                        <a:cubicBezTo>
                          <a:pt x="113" y="37"/>
                          <a:pt x="113" y="35"/>
                          <a:pt x="114" y="35"/>
                        </a:cubicBezTo>
                        <a:cubicBezTo>
                          <a:pt x="116" y="35"/>
                          <a:pt x="118" y="35"/>
                          <a:pt x="118" y="37"/>
                        </a:cubicBezTo>
                        <a:cubicBezTo>
                          <a:pt x="118" y="38"/>
                          <a:pt x="118" y="38"/>
                          <a:pt x="118" y="38"/>
                        </a:cubicBezTo>
                        <a:cubicBezTo>
                          <a:pt x="118" y="43"/>
                          <a:pt x="118" y="43"/>
                          <a:pt x="114" y="44"/>
                        </a:cubicBezTo>
                        <a:cubicBezTo>
                          <a:pt x="116" y="46"/>
                          <a:pt x="116" y="46"/>
                          <a:pt x="112" y="53"/>
                        </a:cubicBezTo>
                        <a:cubicBezTo>
                          <a:pt x="116" y="49"/>
                          <a:pt x="118" y="52"/>
                          <a:pt x="121" y="54"/>
                        </a:cubicBezTo>
                        <a:cubicBezTo>
                          <a:pt x="123" y="56"/>
                          <a:pt x="122" y="59"/>
                          <a:pt x="120" y="61"/>
                        </a:cubicBezTo>
                        <a:cubicBezTo>
                          <a:pt x="119" y="62"/>
                          <a:pt x="117" y="63"/>
                          <a:pt x="116" y="62"/>
                        </a:cubicBezTo>
                        <a:cubicBezTo>
                          <a:pt x="115" y="62"/>
                          <a:pt x="115" y="60"/>
                          <a:pt x="114" y="60"/>
                        </a:cubicBezTo>
                        <a:cubicBezTo>
                          <a:pt x="114" y="61"/>
                          <a:pt x="116" y="61"/>
                          <a:pt x="115" y="62"/>
                        </a:cubicBezTo>
                        <a:cubicBezTo>
                          <a:pt x="110" y="66"/>
                          <a:pt x="105" y="66"/>
                          <a:pt x="99" y="67"/>
                        </a:cubicBezTo>
                        <a:cubicBezTo>
                          <a:pt x="96" y="68"/>
                          <a:pt x="92" y="70"/>
                          <a:pt x="89" y="72"/>
                        </a:cubicBezTo>
                        <a:cubicBezTo>
                          <a:pt x="88" y="73"/>
                          <a:pt x="86" y="75"/>
                          <a:pt x="87" y="78"/>
                        </a:cubicBezTo>
                        <a:cubicBezTo>
                          <a:pt x="87" y="80"/>
                          <a:pt x="90" y="80"/>
                          <a:pt x="92" y="81"/>
                        </a:cubicBezTo>
                        <a:cubicBezTo>
                          <a:pt x="95" y="81"/>
                          <a:pt x="99" y="81"/>
                          <a:pt x="103" y="82"/>
                        </a:cubicBezTo>
                        <a:cubicBezTo>
                          <a:pt x="106" y="83"/>
                          <a:pt x="108" y="82"/>
                          <a:pt x="111" y="83"/>
                        </a:cubicBezTo>
                        <a:cubicBezTo>
                          <a:pt x="112" y="85"/>
                          <a:pt x="114" y="87"/>
                          <a:pt x="110" y="88"/>
                        </a:cubicBezTo>
                        <a:cubicBezTo>
                          <a:pt x="111" y="91"/>
                          <a:pt x="108" y="94"/>
                          <a:pt x="110" y="96"/>
                        </a:cubicBezTo>
                        <a:cubicBezTo>
                          <a:pt x="111" y="97"/>
                          <a:pt x="112" y="97"/>
                          <a:pt x="112" y="98"/>
                        </a:cubicBezTo>
                        <a:cubicBezTo>
                          <a:pt x="113" y="99"/>
                          <a:pt x="113" y="99"/>
                          <a:pt x="113" y="99"/>
                        </a:cubicBezTo>
                        <a:cubicBezTo>
                          <a:pt x="113" y="101"/>
                          <a:pt x="112" y="102"/>
                          <a:pt x="111" y="102"/>
                        </a:cubicBezTo>
                        <a:cubicBezTo>
                          <a:pt x="107" y="101"/>
                          <a:pt x="106" y="105"/>
                          <a:pt x="103" y="106"/>
                        </a:cubicBezTo>
                        <a:cubicBezTo>
                          <a:pt x="95" y="109"/>
                          <a:pt x="88" y="109"/>
                          <a:pt x="80" y="109"/>
                        </a:cubicBezTo>
                        <a:cubicBezTo>
                          <a:pt x="65" y="111"/>
                          <a:pt x="50" y="108"/>
                          <a:pt x="34" y="107"/>
                        </a:cubicBezTo>
                        <a:cubicBezTo>
                          <a:pt x="32" y="106"/>
                          <a:pt x="30" y="106"/>
                          <a:pt x="28" y="105"/>
                        </a:cubicBezTo>
                        <a:cubicBezTo>
                          <a:pt x="21" y="101"/>
                          <a:pt x="12" y="102"/>
                          <a:pt x="4" y="101"/>
                        </a:cubicBezTo>
                        <a:cubicBezTo>
                          <a:pt x="3" y="101"/>
                          <a:pt x="2" y="101"/>
                          <a:pt x="1" y="100"/>
                        </a:cubicBezTo>
                        <a:cubicBezTo>
                          <a:pt x="6" y="101"/>
                          <a:pt x="5" y="95"/>
                          <a:pt x="8" y="95"/>
                        </a:cubicBezTo>
                        <a:cubicBezTo>
                          <a:pt x="8" y="94"/>
                          <a:pt x="7" y="92"/>
                          <a:pt x="6" y="92"/>
                        </a:cubicBezTo>
                        <a:cubicBezTo>
                          <a:pt x="4" y="91"/>
                          <a:pt x="2" y="90"/>
                          <a:pt x="3" y="89"/>
                        </a:cubicBezTo>
                        <a:cubicBezTo>
                          <a:pt x="4" y="87"/>
                          <a:pt x="7" y="88"/>
                          <a:pt x="8" y="90"/>
                        </a:cubicBezTo>
                        <a:cubicBezTo>
                          <a:pt x="8" y="90"/>
                          <a:pt x="9" y="90"/>
                          <a:pt x="10" y="90"/>
                        </a:cubicBezTo>
                        <a:cubicBezTo>
                          <a:pt x="10" y="93"/>
                          <a:pt x="13" y="94"/>
                          <a:pt x="12" y="98"/>
                        </a:cubicBezTo>
                        <a:cubicBezTo>
                          <a:pt x="15" y="94"/>
                          <a:pt x="19" y="96"/>
                          <a:pt x="22" y="94"/>
                        </a:cubicBezTo>
                        <a:cubicBezTo>
                          <a:pt x="23" y="94"/>
                          <a:pt x="25" y="94"/>
                          <a:pt x="24" y="92"/>
                        </a:cubicBezTo>
                        <a:cubicBezTo>
                          <a:pt x="23" y="89"/>
                          <a:pt x="25" y="85"/>
                          <a:pt x="25" y="82"/>
                        </a:cubicBezTo>
                        <a:cubicBezTo>
                          <a:pt x="28" y="78"/>
                          <a:pt x="31" y="79"/>
                          <a:pt x="34" y="79"/>
                        </a:cubicBezTo>
                        <a:cubicBezTo>
                          <a:pt x="29" y="78"/>
                          <a:pt x="25" y="74"/>
                          <a:pt x="22" y="70"/>
                        </a:cubicBezTo>
                        <a:cubicBezTo>
                          <a:pt x="18" y="65"/>
                          <a:pt x="13" y="62"/>
                          <a:pt x="8" y="60"/>
                        </a:cubicBezTo>
                        <a:cubicBezTo>
                          <a:pt x="6" y="59"/>
                          <a:pt x="5" y="59"/>
                          <a:pt x="4" y="58"/>
                        </a:cubicBezTo>
                        <a:cubicBezTo>
                          <a:pt x="4" y="57"/>
                          <a:pt x="3" y="56"/>
                          <a:pt x="4" y="55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2" name="Freeform 381"/>
                  <p:cNvSpPr/>
                  <p:nvPr/>
                </p:nvSpPr>
                <p:spPr bwMode="auto">
                  <a:xfrm>
                    <a:off x="4475" y="2126"/>
                    <a:ext cx="133" cy="81"/>
                  </a:xfrm>
                  <a:custGeom>
                    <a:avLst/>
                    <a:gdLst>
                      <a:gd name="T0" fmla="*/ 25 w 56"/>
                      <a:gd name="T1" fmla="*/ 8 h 34"/>
                      <a:gd name="T2" fmla="*/ 39 w 56"/>
                      <a:gd name="T3" fmla="*/ 15 h 34"/>
                      <a:gd name="T4" fmla="*/ 42 w 56"/>
                      <a:gd name="T5" fmla="*/ 16 h 34"/>
                      <a:gd name="T6" fmla="*/ 56 w 56"/>
                      <a:gd name="T7" fmla="*/ 30 h 34"/>
                      <a:gd name="T8" fmla="*/ 45 w 56"/>
                      <a:gd name="T9" fmla="*/ 32 h 34"/>
                      <a:gd name="T10" fmla="*/ 37 w 56"/>
                      <a:gd name="T11" fmla="*/ 34 h 34"/>
                      <a:gd name="T12" fmla="*/ 6 w 56"/>
                      <a:gd name="T13" fmla="*/ 29 h 34"/>
                      <a:gd name="T14" fmla="*/ 10 w 56"/>
                      <a:gd name="T15" fmla="*/ 27 h 34"/>
                      <a:gd name="T16" fmla="*/ 18 w 56"/>
                      <a:gd name="T17" fmla="*/ 27 h 34"/>
                      <a:gd name="T18" fmla="*/ 15 w 56"/>
                      <a:gd name="T19" fmla="*/ 22 h 34"/>
                      <a:gd name="T20" fmla="*/ 19 w 56"/>
                      <a:gd name="T21" fmla="*/ 25 h 34"/>
                      <a:gd name="T22" fmla="*/ 23 w 56"/>
                      <a:gd name="T23" fmla="*/ 26 h 34"/>
                      <a:gd name="T24" fmla="*/ 23 w 56"/>
                      <a:gd name="T25" fmla="*/ 24 h 34"/>
                      <a:gd name="T26" fmla="*/ 21 w 56"/>
                      <a:gd name="T27" fmla="*/ 24 h 34"/>
                      <a:gd name="T28" fmla="*/ 19 w 56"/>
                      <a:gd name="T29" fmla="*/ 23 h 34"/>
                      <a:gd name="T30" fmla="*/ 11 w 56"/>
                      <a:gd name="T31" fmla="*/ 22 h 34"/>
                      <a:gd name="T32" fmla="*/ 9 w 56"/>
                      <a:gd name="T33" fmla="*/ 22 h 34"/>
                      <a:gd name="T34" fmla="*/ 9 w 56"/>
                      <a:gd name="T35" fmla="*/ 20 h 34"/>
                      <a:gd name="T36" fmla="*/ 23 w 56"/>
                      <a:gd name="T37" fmla="*/ 19 h 34"/>
                      <a:gd name="T38" fmla="*/ 24 w 56"/>
                      <a:gd name="T39" fmla="*/ 11 h 34"/>
                      <a:gd name="T40" fmla="*/ 14 w 56"/>
                      <a:gd name="T41" fmla="*/ 12 h 34"/>
                      <a:gd name="T42" fmla="*/ 12 w 56"/>
                      <a:gd name="T43" fmla="*/ 13 h 34"/>
                      <a:gd name="T44" fmla="*/ 9 w 56"/>
                      <a:gd name="T45" fmla="*/ 14 h 34"/>
                      <a:gd name="T46" fmla="*/ 10 w 56"/>
                      <a:gd name="T47" fmla="*/ 12 h 34"/>
                      <a:gd name="T48" fmla="*/ 9 w 56"/>
                      <a:gd name="T49" fmla="*/ 12 h 34"/>
                      <a:gd name="T50" fmla="*/ 6 w 56"/>
                      <a:gd name="T51" fmla="*/ 11 h 34"/>
                      <a:gd name="T52" fmla="*/ 6 w 56"/>
                      <a:gd name="T53" fmla="*/ 12 h 34"/>
                      <a:gd name="T54" fmla="*/ 5 w 56"/>
                      <a:gd name="T55" fmla="*/ 20 h 34"/>
                      <a:gd name="T56" fmla="*/ 2 w 56"/>
                      <a:gd name="T57" fmla="*/ 19 h 34"/>
                      <a:gd name="T58" fmla="*/ 1 w 56"/>
                      <a:gd name="T59" fmla="*/ 16 h 34"/>
                      <a:gd name="T60" fmla="*/ 3 w 56"/>
                      <a:gd name="T61" fmla="*/ 13 h 34"/>
                      <a:gd name="T62" fmla="*/ 7 w 56"/>
                      <a:gd name="T63" fmla="*/ 8 h 34"/>
                      <a:gd name="T64" fmla="*/ 5 w 56"/>
                      <a:gd name="T65" fmla="*/ 6 h 34"/>
                      <a:gd name="T66" fmla="*/ 0 w 56"/>
                      <a:gd name="T67" fmla="*/ 6 h 34"/>
                      <a:gd name="T68" fmla="*/ 5 w 56"/>
                      <a:gd name="T69" fmla="*/ 3 h 34"/>
                      <a:gd name="T70" fmla="*/ 9 w 56"/>
                      <a:gd name="T71" fmla="*/ 0 h 34"/>
                      <a:gd name="T72" fmla="*/ 10 w 56"/>
                      <a:gd name="T73" fmla="*/ 0 h 34"/>
                      <a:gd name="T74" fmla="*/ 11 w 56"/>
                      <a:gd name="T75" fmla="*/ 0 h 34"/>
                      <a:gd name="T76" fmla="*/ 12 w 56"/>
                      <a:gd name="T77" fmla="*/ 0 h 34"/>
                      <a:gd name="T78" fmla="*/ 22 w 56"/>
                      <a:gd name="T79" fmla="*/ 6 h 34"/>
                      <a:gd name="T80" fmla="*/ 25 w 56"/>
                      <a:gd name="T81" fmla="*/ 8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6" h="34">
                        <a:moveTo>
                          <a:pt x="25" y="8"/>
                        </a:moveTo>
                        <a:cubicBezTo>
                          <a:pt x="30" y="9"/>
                          <a:pt x="35" y="11"/>
                          <a:pt x="39" y="15"/>
                        </a:cubicBezTo>
                        <a:cubicBezTo>
                          <a:pt x="40" y="15"/>
                          <a:pt x="41" y="16"/>
                          <a:pt x="42" y="16"/>
                        </a:cubicBezTo>
                        <a:cubicBezTo>
                          <a:pt x="44" y="23"/>
                          <a:pt x="51" y="26"/>
                          <a:pt x="56" y="30"/>
                        </a:cubicBezTo>
                        <a:cubicBezTo>
                          <a:pt x="52" y="30"/>
                          <a:pt x="48" y="30"/>
                          <a:pt x="45" y="32"/>
                        </a:cubicBezTo>
                        <a:cubicBezTo>
                          <a:pt x="43" y="33"/>
                          <a:pt x="40" y="34"/>
                          <a:pt x="37" y="34"/>
                        </a:cubicBezTo>
                        <a:cubicBezTo>
                          <a:pt x="26" y="33"/>
                          <a:pt x="16" y="32"/>
                          <a:pt x="6" y="29"/>
                        </a:cubicBezTo>
                        <a:cubicBezTo>
                          <a:pt x="7" y="28"/>
                          <a:pt x="8" y="26"/>
                          <a:pt x="10" y="27"/>
                        </a:cubicBezTo>
                        <a:cubicBezTo>
                          <a:pt x="13" y="31"/>
                          <a:pt x="15" y="29"/>
                          <a:pt x="18" y="27"/>
                        </a:cubicBezTo>
                        <a:cubicBezTo>
                          <a:pt x="15" y="26"/>
                          <a:pt x="13" y="25"/>
                          <a:pt x="15" y="22"/>
                        </a:cubicBezTo>
                        <a:cubicBezTo>
                          <a:pt x="17" y="22"/>
                          <a:pt x="18" y="25"/>
                          <a:pt x="19" y="25"/>
                        </a:cubicBezTo>
                        <a:cubicBezTo>
                          <a:pt x="20" y="26"/>
                          <a:pt x="21" y="26"/>
                          <a:pt x="23" y="26"/>
                        </a:cubicBezTo>
                        <a:cubicBezTo>
                          <a:pt x="23" y="25"/>
                          <a:pt x="24" y="25"/>
                          <a:pt x="23" y="24"/>
                        </a:cubicBezTo>
                        <a:cubicBezTo>
                          <a:pt x="23" y="23"/>
                          <a:pt x="22" y="23"/>
                          <a:pt x="21" y="24"/>
                        </a:cubicBezTo>
                        <a:cubicBezTo>
                          <a:pt x="20" y="24"/>
                          <a:pt x="19" y="23"/>
                          <a:pt x="19" y="23"/>
                        </a:cubicBezTo>
                        <a:cubicBezTo>
                          <a:pt x="16" y="19"/>
                          <a:pt x="14" y="19"/>
                          <a:pt x="11" y="22"/>
                        </a:cubicBezTo>
                        <a:cubicBezTo>
                          <a:pt x="10" y="23"/>
                          <a:pt x="9" y="23"/>
                          <a:pt x="9" y="22"/>
                        </a:cubicBezTo>
                        <a:cubicBezTo>
                          <a:pt x="8" y="21"/>
                          <a:pt x="9" y="21"/>
                          <a:pt x="9" y="20"/>
                        </a:cubicBezTo>
                        <a:cubicBezTo>
                          <a:pt x="13" y="15"/>
                          <a:pt x="15" y="14"/>
                          <a:pt x="23" y="19"/>
                        </a:cubicBezTo>
                        <a:cubicBezTo>
                          <a:pt x="19" y="15"/>
                          <a:pt x="25" y="14"/>
                          <a:pt x="24" y="11"/>
                        </a:cubicBezTo>
                        <a:cubicBezTo>
                          <a:pt x="21" y="13"/>
                          <a:pt x="18" y="14"/>
                          <a:pt x="14" y="12"/>
                        </a:cubicBezTo>
                        <a:cubicBezTo>
                          <a:pt x="13" y="10"/>
                          <a:pt x="13" y="13"/>
                          <a:pt x="12" y="13"/>
                        </a:cubicBezTo>
                        <a:cubicBezTo>
                          <a:pt x="11" y="14"/>
                          <a:pt x="10" y="15"/>
                          <a:pt x="9" y="14"/>
                        </a:cubicBezTo>
                        <a:cubicBezTo>
                          <a:pt x="8" y="13"/>
                          <a:pt x="10" y="13"/>
                          <a:pt x="10" y="12"/>
                        </a:cubicBezTo>
                        <a:cubicBezTo>
                          <a:pt x="11" y="11"/>
                          <a:pt x="9" y="12"/>
                          <a:pt x="9" y="12"/>
                        </a:cubicBezTo>
                        <a:cubicBezTo>
                          <a:pt x="8" y="11"/>
                          <a:pt x="7" y="9"/>
                          <a:pt x="6" y="11"/>
                        </a:cubicBezTo>
                        <a:cubicBezTo>
                          <a:pt x="5" y="11"/>
                          <a:pt x="6" y="12"/>
                          <a:pt x="6" y="12"/>
                        </a:cubicBezTo>
                        <a:cubicBezTo>
                          <a:pt x="9" y="15"/>
                          <a:pt x="4" y="17"/>
                          <a:pt x="5" y="20"/>
                        </a:cubicBezTo>
                        <a:cubicBezTo>
                          <a:pt x="6" y="21"/>
                          <a:pt x="4" y="18"/>
                          <a:pt x="2" y="19"/>
                        </a:cubicBezTo>
                        <a:cubicBezTo>
                          <a:pt x="1" y="19"/>
                          <a:pt x="1" y="16"/>
                          <a:pt x="1" y="16"/>
                        </a:cubicBezTo>
                        <a:cubicBezTo>
                          <a:pt x="4" y="16"/>
                          <a:pt x="3" y="14"/>
                          <a:pt x="3" y="13"/>
                        </a:cubicBezTo>
                        <a:cubicBezTo>
                          <a:pt x="4" y="10"/>
                          <a:pt x="4" y="8"/>
                          <a:pt x="7" y="8"/>
                        </a:cubicBezTo>
                        <a:cubicBezTo>
                          <a:pt x="7" y="7"/>
                          <a:pt x="6" y="7"/>
                          <a:pt x="5" y="6"/>
                        </a:cubicBezTo>
                        <a:cubicBezTo>
                          <a:pt x="3" y="6"/>
                          <a:pt x="1" y="8"/>
                          <a:pt x="0" y="6"/>
                        </a:cubicBezTo>
                        <a:cubicBezTo>
                          <a:pt x="0" y="5"/>
                          <a:pt x="3" y="4"/>
                          <a:pt x="5" y="3"/>
                        </a:cubicBezTo>
                        <a:cubicBezTo>
                          <a:pt x="6" y="2"/>
                          <a:pt x="9" y="3"/>
                          <a:pt x="9" y="0"/>
                        </a:cubicBez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5" y="4"/>
                          <a:pt x="19" y="3"/>
                          <a:pt x="22" y="6"/>
                        </a:cubicBezTo>
                        <a:cubicBezTo>
                          <a:pt x="23" y="7"/>
                          <a:pt x="24" y="7"/>
                          <a:pt x="25" y="8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3" name="Freeform 382"/>
                  <p:cNvSpPr/>
                  <p:nvPr/>
                </p:nvSpPr>
                <p:spPr bwMode="auto">
                  <a:xfrm>
                    <a:off x="4475" y="2231"/>
                    <a:ext cx="31" cy="57"/>
                  </a:xfrm>
                  <a:custGeom>
                    <a:avLst/>
                    <a:gdLst>
                      <a:gd name="T0" fmla="*/ 12 w 13"/>
                      <a:gd name="T1" fmla="*/ 4 h 24"/>
                      <a:gd name="T2" fmla="*/ 1 w 13"/>
                      <a:gd name="T3" fmla="*/ 24 h 24"/>
                      <a:gd name="T4" fmla="*/ 1 w 13"/>
                      <a:gd name="T5" fmla="*/ 18 h 24"/>
                      <a:gd name="T6" fmla="*/ 5 w 13"/>
                      <a:gd name="T7" fmla="*/ 1 h 24"/>
                      <a:gd name="T8" fmla="*/ 11 w 13"/>
                      <a:gd name="T9" fmla="*/ 1 h 24"/>
                      <a:gd name="T10" fmla="*/ 12 w 13"/>
                      <a:gd name="T11" fmla="*/ 3 h 24"/>
                      <a:gd name="T12" fmla="*/ 13 w 13"/>
                      <a:gd name="T13" fmla="*/ 4 h 24"/>
                      <a:gd name="T14" fmla="*/ 12 w 13"/>
                      <a:gd name="T15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4">
                        <a:moveTo>
                          <a:pt x="12" y="4"/>
                        </a:moveTo>
                        <a:cubicBezTo>
                          <a:pt x="10" y="12"/>
                          <a:pt x="5" y="18"/>
                          <a:pt x="1" y="24"/>
                        </a:cubicBezTo>
                        <a:cubicBezTo>
                          <a:pt x="0" y="22"/>
                          <a:pt x="0" y="20"/>
                          <a:pt x="1" y="18"/>
                        </a:cubicBezTo>
                        <a:cubicBezTo>
                          <a:pt x="3" y="13"/>
                          <a:pt x="2" y="6"/>
                          <a:pt x="5" y="1"/>
                        </a:cubicBezTo>
                        <a:cubicBezTo>
                          <a:pt x="7" y="0"/>
                          <a:pt x="9" y="2"/>
                          <a:pt x="11" y="1"/>
                        </a:cubicBezTo>
                        <a:cubicBezTo>
                          <a:pt x="12" y="2"/>
                          <a:pt x="12" y="2"/>
                          <a:pt x="12" y="3"/>
                        </a:cubicBezTo>
                        <a:cubicBezTo>
                          <a:pt x="13" y="3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lose/>
                      </a:path>
                    </a:pathLst>
                  </a:custGeom>
                  <a:solidFill>
                    <a:srgbClr val="A0A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4" name="Freeform 383"/>
                  <p:cNvSpPr/>
                  <p:nvPr/>
                </p:nvSpPr>
                <p:spPr bwMode="auto">
                  <a:xfrm>
                    <a:off x="4451" y="2197"/>
                    <a:ext cx="50" cy="46"/>
                  </a:xfrm>
                  <a:custGeom>
                    <a:avLst/>
                    <a:gdLst>
                      <a:gd name="T0" fmla="*/ 21 w 21"/>
                      <a:gd name="T1" fmla="*/ 15 h 19"/>
                      <a:gd name="T2" fmla="*/ 16 w 21"/>
                      <a:gd name="T3" fmla="*/ 15 h 19"/>
                      <a:gd name="T4" fmla="*/ 12 w 21"/>
                      <a:gd name="T5" fmla="*/ 11 h 19"/>
                      <a:gd name="T6" fmla="*/ 0 w 21"/>
                      <a:gd name="T7" fmla="*/ 2 h 19"/>
                      <a:gd name="T8" fmla="*/ 3 w 21"/>
                      <a:gd name="T9" fmla="*/ 1 h 19"/>
                      <a:gd name="T10" fmla="*/ 8 w 21"/>
                      <a:gd name="T11" fmla="*/ 2 h 19"/>
                      <a:gd name="T12" fmla="*/ 21 w 21"/>
                      <a:gd name="T13" fmla="*/ 1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19">
                        <a:moveTo>
                          <a:pt x="21" y="15"/>
                        </a:moveTo>
                        <a:cubicBezTo>
                          <a:pt x="19" y="19"/>
                          <a:pt x="18" y="15"/>
                          <a:pt x="16" y="15"/>
                        </a:cubicBezTo>
                        <a:cubicBezTo>
                          <a:pt x="14" y="14"/>
                          <a:pt x="12" y="13"/>
                          <a:pt x="12" y="11"/>
                        </a:cubicBezTo>
                        <a:cubicBezTo>
                          <a:pt x="7" y="9"/>
                          <a:pt x="4" y="5"/>
                          <a:pt x="0" y="2"/>
                        </a:cubicBezTo>
                        <a:cubicBezTo>
                          <a:pt x="1" y="0"/>
                          <a:pt x="2" y="1"/>
                          <a:pt x="3" y="1"/>
                        </a:cubicBezTo>
                        <a:cubicBezTo>
                          <a:pt x="5" y="1"/>
                          <a:pt x="7" y="1"/>
                          <a:pt x="8" y="2"/>
                        </a:cubicBezTo>
                        <a:cubicBezTo>
                          <a:pt x="11" y="8"/>
                          <a:pt x="18" y="10"/>
                          <a:pt x="21" y="15"/>
                        </a:cubicBezTo>
                        <a:close/>
                      </a:path>
                    </a:pathLst>
                  </a:custGeom>
                  <a:solidFill>
                    <a:srgbClr val="7D8B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5" name="Freeform 384"/>
                  <p:cNvSpPr/>
                  <p:nvPr/>
                </p:nvSpPr>
                <p:spPr bwMode="auto">
                  <a:xfrm>
                    <a:off x="4415" y="2157"/>
                    <a:ext cx="50" cy="31"/>
                  </a:xfrm>
                  <a:custGeom>
                    <a:avLst/>
                    <a:gdLst>
                      <a:gd name="T0" fmla="*/ 0 w 21"/>
                      <a:gd name="T1" fmla="*/ 0 h 13"/>
                      <a:gd name="T2" fmla="*/ 9 w 21"/>
                      <a:gd name="T3" fmla="*/ 5 h 13"/>
                      <a:gd name="T4" fmla="*/ 13 w 21"/>
                      <a:gd name="T5" fmla="*/ 7 h 13"/>
                      <a:gd name="T6" fmla="*/ 21 w 21"/>
                      <a:gd name="T7" fmla="*/ 13 h 13"/>
                      <a:gd name="T8" fmla="*/ 1 w 21"/>
                      <a:gd name="T9" fmla="*/ 2 h 13"/>
                      <a:gd name="T10" fmla="*/ 0 w 21"/>
                      <a:gd name="T1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3">
                        <a:moveTo>
                          <a:pt x="0" y="0"/>
                        </a:moveTo>
                        <a:cubicBezTo>
                          <a:pt x="3" y="1"/>
                          <a:pt x="6" y="2"/>
                          <a:pt x="9" y="5"/>
                        </a:cubicBezTo>
                        <a:cubicBezTo>
                          <a:pt x="10" y="6"/>
                          <a:pt x="11" y="7"/>
                          <a:pt x="13" y="7"/>
                        </a:cubicBezTo>
                        <a:cubicBezTo>
                          <a:pt x="17" y="8"/>
                          <a:pt x="19" y="10"/>
                          <a:pt x="21" y="13"/>
                        </a:cubicBezTo>
                        <a:cubicBezTo>
                          <a:pt x="15" y="9"/>
                          <a:pt x="6" y="8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C4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6" name="Freeform 385"/>
                  <p:cNvSpPr/>
                  <p:nvPr/>
                </p:nvSpPr>
                <p:spPr bwMode="auto">
                  <a:xfrm>
                    <a:off x="4544" y="2209"/>
                    <a:ext cx="30" cy="17"/>
                  </a:xfrm>
                  <a:custGeom>
                    <a:avLst/>
                    <a:gdLst>
                      <a:gd name="T0" fmla="*/ 7 w 13"/>
                      <a:gd name="T1" fmla="*/ 6 h 7"/>
                      <a:gd name="T2" fmla="*/ 4 w 13"/>
                      <a:gd name="T3" fmla="*/ 6 h 7"/>
                      <a:gd name="T4" fmla="*/ 1 w 13"/>
                      <a:gd name="T5" fmla="*/ 4 h 7"/>
                      <a:gd name="T6" fmla="*/ 5 w 13"/>
                      <a:gd name="T7" fmla="*/ 2 h 7"/>
                      <a:gd name="T8" fmla="*/ 6 w 13"/>
                      <a:gd name="T9" fmla="*/ 1 h 7"/>
                      <a:gd name="T10" fmla="*/ 8 w 13"/>
                      <a:gd name="T11" fmla="*/ 0 h 7"/>
                      <a:gd name="T12" fmla="*/ 9 w 13"/>
                      <a:gd name="T13" fmla="*/ 2 h 7"/>
                      <a:gd name="T14" fmla="*/ 12 w 13"/>
                      <a:gd name="T15" fmla="*/ 6 h 7"/>
                      <a:gd name="T16" fmla="*/ 7 w 13"/>
                      <a:gd name="T1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">
                        <a:moveTo>
                          <a:pt x="7" y="6"/>
                        </a:moveTo>
                        <a:cubicBezTo>
                          <a:pt x="6" y="7"/>
                          <a:pt x="5" y="7"/>
                          <a:pt x="4" y="6"/>
                        </a:cubicBezTo>
                        <a:cubicBezTo>
                          <a:pt x="3" y="5"/>
                          <a:pt x="0" y="7"/>
                          <a:pt x="1" y="4"/>
                        </a:cubicBezTo>
                        <a:cubicBezTo>
                          <a:pt x="1" y="2"/>
                          <a:pt x="3" y="2"/>
                          <a:pt x="5" y="2"/>
                        </a:cubicBezTo>
                        <a:cubicBezTo>
                          <a:pt x="6" y="3"/>
                          <a:pt x="7" y="5"/>
                          <a:pt x="6" y="1"/>
                        </a:cubicBezTo>
                        <a:cubicBezTo>
                          <a:pt x="6" y="0"/>
                          <a:pt x="7" y="0"/>
                          <a:pt x="8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10" y="3"/>
                          <a:pt x="13" y="4"/>
                          <a:pt x="12" y="6"/>
                        </a:cubicBezTo>
                        <a:cubicBezTo>
                          <a:pt x="11" y="7"/>
                          <a:pt x="9" y="7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7" name="Freeform 386"/>
                  <p:cNvSpPr/>
                  <p:nvPr/>
                </p:nvSpPr>
                <p:spPr bwMode="auto">
                  <a:xfrm>
                    <a:off x="4503" y="2233"/>
                    <a:ext cx="24" cy="12"/>
                  </a:xfrm>
                  <a:custGeom>
                    <a:avLst/>
                    <a:gdLst>
                      <a:gd name="T0" fmla="*/ 0 w 10"/>
                      <a:gd name="T1" fmla="*/ 3 h 5"/>
                      <a:gd name="T2" fmla="*/ 0 w 10"/>
                      <a:gd name="T3" fmla="*/ 2 h 5"/>
                      <a:gd name="T4" fmla="*/ 9 w 10"/>
                      <a:gd name="T5" fmla="*/ 2 h 5"/>
                      <a:gd name="T6" fmla="*/ 9 w 10"/>
                      <a:gd name="T7" fmla="*/ 5 h 5"/>
                      <a:gd name="T8" fmla="*/ 0 w 10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5">
                        <a:moveTo>
                          <a:pt x="0" y="3"/>
                        </a:move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3" y="0"/>
                          <a:pt x="6" y="3"/>
                          <a:pt x="9" y="2"/>
                        </a:cubicBezTo>
                        <a:cubicBezTo>
                          <a:pt x="10" y="1"/>
                          <a:pt x="9" y="4"/>
                          <a:pt x="9" y="5"/>
                        </a:cubicBezTo>
                        <a:cubicBezTo>
                          <a:pt x="6" y="4"/>
                          <a:pt x="3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8" name="Freeform 387"/>
                  <p:cNvSpPr/>
                  <p:nvPr/>
                </p:nvSpPr>
                <p:spPr bwMode="auto">
                  <a:xfrm>
                    <a:off x="4515" y="2231"/>
                    <a:ext cx="5" cy="2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0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39" name="Freeform 388"/>
                  <p:cNvSpPr/>
                  <p:nvPr/>
                </p:nvSpPr>
                <p:spPr bwMode="auto">
                  <a:xfrm>
                    <a:off x="5080" y="1304"/>
                    <a:ext cx="12" cy="7"/>
                  </a:xfrm>
                  <a:custGeom>
                    <a:avLst/>
                    <a:gdLst>
                      <a:gd name="T0" fmla="*/ 5 w 5"/>
                      <a:gd name="T1" fmla="*/ 3 h 3"/>
                      <a:gd name="T2" fmla="*/ 0 w 5"/>
                      <a:gd name="T3" fmla="*/ 0 h 3"/>
                      <a:gd name="T4" fmla="*/ 5 w 5"/>
                      <a:gd name="T5" fmla="*/ 2 h 3"/>
                      <a:gd name="T6" fmla="*/ 5 w 5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3"/>
                        </a:move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2" y="0"/>
                          <a:pt x="3" y="1"/>
                          <a:pt x="5" y="2"/>
                        </a:cubicBezTo>
                        <a:cubicBezTo>
                          <a:pt x="5" y="2"/>
                          <a:pt x="5" y="3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0" name="Freeform 389"/>
                  <p:cNvSpPr/>
                  <p:nvPr/>
                </p:nvSpPr>
                <p:spPr bwMode="auto">
                  <a:xfrm>
                    <a:off x="4394" y="2233"/>
                    <a:ext cx="90" cy="105"/>
                  </a:xfrm>
                  <a:custGeom>
                    <a:avLst/>
                    <a:gdLst>
                      <a:gd name="T0" fmla="*/ 26 w 38"/>
                      <a:gd name="T1" fmla="*/ 39 h 44"/>
                      <a:gd name="T2" fmla="*/ 10 w 38"/>
                      <a:gd name="T3" fmla="*/ 43 h 44"/>
                      <a:gd name="T4" fmla="*/ 7 w 38"/>
                      <a:gd name="T5" fmla="*/ 42 h 44"/>
                      <a:gd name="T6" fmla="*/ 1 w 38"/>
                      <a:gd name="T7" fmla="*/ 37 h 44"/>
                      <a:gd name="T8" fmla="*/ 8 w 38"/>
                      <a:gd name="T9" fmla="*/ 25 h 44"/>
                      <a:gd name="T10" fmla="*/ 13 w 38"/>
                      <a:gd name="T11" fmla="*/ 16 h 44"/>
                      <a:gd name="T12" fmla="*/ 15 w 38"/>
                      <a:gd name="T13" fmla="*/ 12 h 44"/>
                      <a:gd name="T14" fmla="*/ 16 w 38"/>
                      <a:gd name="T15" fmla="*/ 10 h 44"/>
                      <a:gd name="T16" fmla="*/ 25 w 38"/>
                      <a:gd name="T17" fmla="*/ 8 h 44"/>
                      <a:gd name="T18" fmla="*/ 28 w 38"/>
                      <a:gd name="T19" fmla="*/ 5 h 44"/>
                      <a:gd name="T20" fmla="*/ 32 w 38"/>
                      <a:gd name="T21" fmla="*/ 2 h 44"/>
                      <a:gd name="T22" fmla="*/ 35 w 38"/>
                      <a:gd name="T23" fmla="*/ 1 h 44"/>
                      <a:gd name="T24" fmla="*/ 38 w 38"/>
                      <a:gd name="T25" fmla="*/ 1 h 44"/>
                      <a:gd name="T26" fmla="*/ 37 w 38"/>
                      <a:gd name="T27" fmla="*/ 5 h 44"/>
                      <a:gd name="T28" fmla="*/ 33 w 38"/>
                      <a:gd name="T29" fmla="*/ 10 h 44"/>
                      <a:gd name="T30" fmla="*/ 30 w 38"/>
                      <a:gd name="T31" fmla="*/ 12 h 44"/>
                      <a:gd name="T32" fmla="*/ 26 w 38"/>
                      <a:gd name="T33" fmla="*/ 16 h 44"/>
                      <a:gd name="T34" fmla="*/ 22 w 38"/>
                      <a:gd name="T35" fmla="*/ 17 h 44"/>
                      <a:gd name="T36" fmla="*/ 30 w 38"/>
                      <a:gd name="T37" fmla="*/ 23 h 44"/>
                      <a:gd name="T38" fmla="*/ 33 w 38"/>
                      <a:gd name="T39" fmla="*/ 28 h 44"/>
                      <a:gd name="T40" fmla="*/ 26 w 38"/>
                      <a:gd name="T41" fmla="*/ 39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8" h="44">
                        <a:moveTo>
                          <a:pt x="26" y="39"/>
                        </a:moveTo>
                        <a:cubicBezTo>
                          <a:pt x="24" y="43"/>
                          <a:pt x="15" y="44"/>
                          <a:pt x="10" y="43"/>
                        </a:cubicBezTo>
                        <a:cubicBezTo>
                          <a:pt x="9" y="42"/>
                          <a:pt x="8" y="42"/>
                          <a:pt x="7" y="42"/>
                        </a:cubicBezTo>
                        <a:cubicBezTo>
                          <a:pt x="4" y="43"/>
                          <a:pt x="0" y="39"/>
                          <a:pt x="1" y="37"/>
                        </a:cubicBezTo>
                        <a:cubicBezTo>
                          <a:pt x="3" y="33"/>
                          <a:pt x="4" y="28"/>
                          <a:pt x="8" y="25"/>
                        </a:cubicBezTo>
                        <a:cubicBezTo>
                          <a:pt x="9" y="22"/>
                          <a:pt x="11" y="19"/>
                          <a:pt x="13" y="16"/>
                        </a:cubicBezTo>
                        <a:cubicBezTo>
                          <a:pt x="14" y="15"/>
                          <a:pt x="14" y="13"/>
                          <a:pt x="15" y="12"/>
                        </a:cubicBezTo>
                        <a:cubicBezTo>
                          <a:pt x="15" y="11"/>
                          <a:pt x="15" y="10"/>
                          <a:pt x="16" y="10"/>
                        </a:cubicBezTo>
                        <a:cubicBezTo>
                          <a:pt x="19" y="9"/>
                          <a:pt x="21" y="7"/>
                          <a:pt x="25" y="8"/>
                        </a:cubicBezTo>
                        <a:cubicBezTo>
                          <a:pt x="26" y="9"/>
                          <a:pt x="29" y="7"/>
                          <a:pt x="28" y="5"/>
                        </a:cubicBezTo>
                        <a:cubicBezTo>
                          <a:pt x="27" y="0"/>
                          <a:pt x="30" y="1"/>
                          <a:pt x="32" y="2"/>
                        </a:cubicBezTo>
                        <a:cubicBezTo>
                          <a:pt x="33" y="2"/>
                          <a:pt x="34" y="3"/>
                          <a:pt x="35" y="1"/>
                        </a:cubicBezTo>
                        <a:cubicBezTo>
                          <a:pt x="35" y="0"/>
                          <a:pt x="37" y="0"/>
                          <a:pt x="38" y="1"/>
                        </a:cubicBezTo>
                        <a:cubicBezTo>
                          <a:pt x="38" y="3"/>
                          <a:pt x="38" y="4"/>
                          <a:pt x="37" y="5"/>
                        </a:cubicBezTo>
                        <a:cubicBezTo>
                          <a:pt x="34" y="5"/>
                          <a:pt x="33" y="7"/>
                          <a:pt x="33" y="10"/>
                        </a:cubicBezTo>
                        <a:cubicBezTo>
                          <a:pt x="32" y="11"/>
                          <a:pt x="32" y="12"/>
                          <a:pt x="30" y="12"/>
                        </a:cubicBezTo>
                        <a:cubicBezTo>
                          <a:pt x="28" y="13"/>
                          <a:pt x="26" y="12"/>
                          <a:pt x="26" y="16"/>
                        </a:cubicBezTo>
                        <a:cubicBezTo>
                          <a:pt x="26" y="18"/>
                          <a:pt x="23" y="15"/>
                          <a:pt x="22" y="17"/>
                        </a:cubicBezTo>
                        <a:cubicBezTo>
                          <a:pt x="25" y="19"/>
                          <a:pt x="27" y="22"/>
                          <a:pt x="30" y="23"/>
                        </a:cubicBezTo>
                        <a:cubicBezTo>
                          <a:pt x="33" y="24"/>
                          <a:pt x="32" y="26"/>
                          <a:pt x="33" y="28"/>
                        </a:cubicBezTo>
                        <a:cubicBezTo>
                          <a:pt x="31" y="32"/>
                          <a:pt x="30" y="36"/>
                          <a:pt x="26" y="39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1" name="Freeform 390"/>
                  <p:cNvSpPr/>
                  <p:nvPr/>
                </p:nvSpPr>
                <p:spPr bwMode="auto">
                  <a:xfrm>
                    <a:off x="4432" y="2224"/>
                    <a:ext cx="57" cy="76"/>
                  </a:xfrm>
                  <a:custGeom>
                    <a:avLst/>
                    <a:gdLst>
                      <a:gd name="T0" fmla="*/ 16 w 24"/>
                      <a:gd name="T1" fmla="*/ 32 h 32"/>
                      <a:gd name="T2" fmla="*/ 4 w 24"/>
                      <a:gd name="T3" fmla="*/ 21 h 32"/>
                      <a:gd name="T4" fmla="*/ 10 w 24"/>
                      <a:gd name="T5" fmla="*/ 20 h 32"/>
                      <a:gd name="T6" fmla="*/ 13 w 24"/>
                      <a:gd name="T7" fmla="*/ 16 h 32"/>
                      <a:gd name="T8" fmla="*/ 16 w 24"/>
                      <a:gd name="T9" fmla="*/ 14 h 32"/>
                      <a:gd name="T10" fmla="*/ 21 w 24"/>
                      <a:gd name="T11" fmla="*/ 8 h 32"/>
                      <a:gd name="T12" fmla="*/ 21 w 24"/>
                      <a:gd name="T13" fmla="*/ 6 h 32"/>
                      <a:gd name="T14" fmla="*/ 19 w 24"/>
                      <a:gd name="T15" fmla="*/ 5 h 32"/>
                      <a:gd name="T16" fmla="*/ 13 w 24"/>
                      <a:gd name="T17" fmla="*/ 6 h 32"/>
                      <a:gd name="T18" fmla="*/ 14 w 24"/>
                      <a:gd name="T19" fmla="*/ 11 h 32"/>
                      <a:gd name="T20" fmla="*/ 6 w 24"/>
                      <a:gd name="T21" fmla="*/ 13 h 32"/>
                      <a:gd name="T22" fmla="*/ 2 w 24"/>
                      <a:gd name="T23" fmla="*/ 16 h 32"/>
                      <a:gd name="T24" fmla="*/ 0 w 24"/>
                      <a:gd name="T25" fmla="*/ 14 h 32"/>
                      <a:gd name="T26" fmla="*/ 5 w 24"/>
                      <a:gd name="T27" fmla="*/ 3 h 32"/>
                      <a:gd name="T28" fmla="*/ 10 w 24"/>
                      <a:gd name="T29" fmla="*/ 0 h 32"/>
                      <a:gd name="T30" fmla="*/ 20 w 24"/>
                      <a:gd name="T31" fmla="*/ 0 h 32"/>
                      <a:gd name="T32" fmla="*/ 24 w 24"/>
                      <a:gd name="T33" fmla="*/ 4 h 32"/>
                      <a:gd name="T34" fmla="*/ 20 w 24"/>
                      <a:gd name="T35" fmla="*/ 19 h 32"/>
                      <a:gd name="T36" fmla="*/ 19 w 24"/>
                      <a:gd name="T37" fmla="*/ 27 h 32"/>
                      <a:gd name="T38" fmla="*/ 19 w 24"/>
                      <a:gd name="T39" fmla="*/ 28 h 32"/>
                      <a:gd name="T40" fmla="*/ 16 w 24"/>
                      <a:gd name="T4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2">
                        <a:moveTo>
                          <a:pt x="16" y="32"/>
                        </a:moveTo>
                        <a:cubicBezTo>
                          <a:pt x="15" y="30"/>
                          <a:pt x="6" y="22"/>
                          <a:pt x="4" y="21"/>
                        </a:cubicBezTo>
                        <a:cubicBezTo>
                          <a:pt x="6" y="19"/>
                          <a:pt x="7" y="17"/>
                          <a:pt x="10" y="20"/>
                        </a:cubicBezTo>
                        <a:cubicBezTo>
                          <a:pt x="8" y="16"/>
                          <a:pt x="9" y="15"/>
                          <a:pt x="13" y="16"/>
                        </a:cubicBezTo>
                        <a:cubicBezTo>
                          <a:pt x="14" y="16"/>
                          <a:pt x="16" y="15"/>
                          <a:pt x="16" y="14"/>
                        </a:cubicBezTo>
                        <a:cubicBezTo>
                          <a:pt x="16" y="11"/>
                          <a:pt x="16" y="7"/>
                          <a:pt x="21" y="8"/>
                        </a:cubicBezTo>
                        <a:cubicBezTo>
                          <a:pt x="21" y="8"/>
                          <a:pt x="21" y="6"/>
                          <a:pt x="21" y="6"/>
                        </a:cubicBezTo>
                        <a:cubicBezTo>
                          <a:pt x="21" y="5"/>
                          <a:pt x="19" y="5"/>
                          <a:pt x="19" y="5"/>
                        </a:cubicBezTo>
                        <a:cubicBezTo>
                          <a:pt x="18" y="9"/>
                          <a:pt x="15" y="6"/>
                          <a:pt x="13" y="6"/>
                        </a:cubicBezTo>
                        <a:cubicBezTo>
                          <a:pt x="13" y="8"/>
                          <a:pt x="16" y="10"/>
                          <a:pt x="14" y="11"/>
                        </a:cubicBezTo>
                        <a:cubicBezTo>
                          <a:pt x="12" y="12"/>
                          <a:pt x="10" y="16"/>
                          <a:pt x="6" y="13"/>
                        </a:cubicBezTo>
                        <a:cubicBezTo>
                          <a:pt x="3" y="11"/>
                          <a:pt x="2" y="14"/>
                          <a:pt x="2" y="16"/>
                        </a:cubicBezTo>
                        <a:cubicBezTo>
                          <a:pt x="1" y="15"/>
                          <a:pt x="0" y="15"/>
                          <a:pt x="0" y="14"/>
                        </a:cubicBezTo>
                        <a:cubicBezTo>
                          <a:pt x="1" y="10"/>
                          <a:pt x="4" y="7"/>
                          <a:pt x="5" y="3"/>
                        </a:cubicBezTo>
                        <a:cubicBezTo>
                          <a:pt x="6" y="1"/>
                          <a:pt x="8" y="0"/>
                          <a:pt x="10" y="0"/>
                        </a:cubicBezTo>
                        <a:cubicBezTo>
                          <a:pt x="13" y="0"/>
                          <a:pt x="17" y="0"/>
                          <a:pt x="20" y="0"/>
                        </a:cubicBezTo>
                        <a:cubicBezTo>
                          <a:pt x="21" y="1"/>
                          <a:pt x="23" y="3"/>
                          <a:pt x="24" y="4"/>
                        </a:cubicBezTo>
                        <a:cubicBezTo>
                          <a:pt x="22" y="9"/>
                          <a:pt x="22" y="15"/>
                          <a:pt x="20" y="19"/>
                        </a:cubicBezTo>
                        <a:cubicBezTo>
                          <a:pt x="19" y="22"/>
                          <a:pt x="19" y="25"/>
                          <a:pt x="19" y="27"/>
                        </a:cubicBezTo>
                        <a:cubicBezTo>
                          <a:pt x="19" y="28"/>
                          <a:pt x="19" y="28"/>
                          <a:pt x="19" y="28"/>
                        </a:cubicBezTo>
                        <a:cubicBezTo>
                          <a:pt x="18" y="29"/>
                          <a:pt x="18" y="32"/>
                          <a:pt x="16" y="32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2" name="Freeform 391"/>
                  <p:cNvSpPr/>
                  <p:nvPr/>
                </p:nvSpPr>
                <p:spPr bwMode="auto">
                  <a:xfrm>
                    <a:off x="4425" y="2262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0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3" y="4"/>
                          <a:pt x="0" y="4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3" name="Freeform 392"/>
                  <p:cNvSpPr/>
                  <p:nvPr/>
                </p:nvSpPr>
                <p:spPr bwMode="auto">
                  <a:xfrm>
                    <a:off x="4688" y="2511"/>
                    <a:ext cx="29" cy="10"/>
                  </a:xfrm>
                  <a:custGeom>
                    <a:avLst/>
                    <a:gdLst>
                      <a:gd name="T0" fmla="*/ 0 w 12"/>
                      <a:gd name="T1" fmla="*/ 1 h 4"/>
                      <a:gd name="T2" fmla="*/ 10 w 12"/>
                      <a:gd name="T3" fmla="*/ 0 h 4"/>
                      <a:gd name="T4" fmla="*/ 12 w 12"/>
                      <a:gd name="T5" fmla="*/ 1 h 4"/>
                      <a:gd name="T6" fmla="*/ 0 w 12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1"/>
                        </a:moveTo>
                        <a:cubicBezTo>
                          <a:pt x="3" y="1"/>
                          <a:pt x="7" y="0"/>
                          <a:pt x="10" y="0"/>
                        </a:cubicBezTo>
                        <a:cubicBezTo>
                          <a:pt x="11" y="0"/>
                          <a:pt x="11" y="0"/>
                          <a:pt x="12" y="1"/>
                        </a:cubicBezTo>
                        <a:cubicBezTo>
                          <a:pt x="8" y="4"/>
                          <a:pt x="4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877E7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4" name="Freeform 393"/>
                  <p:cNvSpPr/>
                  <p:nvPr/>
                </p:nvSpPr>
                <p:spPr bwMode="auto">
                  <a:xfrm>
                    <a:off x="4696" y="2456"/>
                    <a:ext cx="28" cy="10"/>
                  </a:xfrm>
                  <a:custGeom>
                    <a:avLst/>
                    <a:gdLst>
                      <a:gd name="T0" fmla="*/ 0 w 12"/>
                      <a:gd name="T1" fmla="*/ 4 h 4"/>
                      <a:gd name="T2" fmla="*/ 10 w 12"/>
                      <a:gd name="T3" fmla="*/ 1 h 4"/>
                      <a:gd name="T4" fmla="*/ 12 w 12"/>
                      <a:gd name="T5" fmla="*/ 2 h 4"/>
                      <a:gd name="T6" fmla="*/ 0 w 1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4"/>
                        </a:moveTo>
                        <a:cubicBezTo>
                          <a:pt x="3" y="1"/>
                          <a:pt x="7" y="3"/>
                          <a:pt x="10" y="1"/>
                        </a:cubicBezTo>
                        <a:cubicBezTo>
                          <a:pt x="11" y="0"/>
                          <a:pt x="11" y="1"/>
                          <a:pt x="12" y="2"/>
                        </a:cubicBezTo>
                        <a:cubicBezTo>
                          <a:pt x="8" y="4"/>
                          <a:pt x="4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5" name="Freeform 394"/>
                  <p:cNvSpPr/>
                  <p:nvPr/>
                </p:nvSpPr>
                <p:spPr bwMode="auto">
                  <a:xfrm>
                    <a:off x="4408" y="2364"/>
                    <a:ext cx="112" cy="50"/>
                  </a:xfrm>
                  <a:custGeom>
                    <a:avLst/>
                    <a:gdLst>
                      <a:gd name="T0" fmla="*/ 44 w 47"/>
                      <a:gd name="T1" fmla="*/ 21 h 21"/>
                      <a:gd name="T2" fmla="*/ 19 w 47"/>
                      <a:gd name="T3" fmla="*/ 12 h 21"/>
                      <a:gd name="T4" fmla="*/ 14 w 47"/>
                      <a:gd name="T5" fmla="*/ 8 h 21"/>
                      <a:gd name="T6" fmla="*/ 10 w 47"/>
                      <a:gd name="T7" fmla="*/ 6 h 21"/>
                      <a:gd name="T8" fmla="*/ 0 w 47"/>
                      <a:gd name="T9" fmla="*/ 1 h 21"/>
                      <a:gd name="T10" fmla="*/ 8 w 47"/>
                      <a:gd name="T11" fmla="*/ 0 h 21"/>
                      <a:gd name="T12" fmla="*/ 10 w 47"/>
                      <a:gd name="T13" fmla="*/ 0 h 21"/>
                      <a:gd name="T14" fmla="*/ 12 w 47"/>
                      <a:gd name="T15" fmla="*/ 2 h 21"/>
                      <a:gd name="T16" fmla="*/ 27 w 47"/>
                      <a:gd name="T17" fmla="*/ 10 h 21"/>
                      <a:gd name="T18" fmla="*/ 43 w 47"/>
                      <a:gd name="T19" fmla="*/ 19 h 21"/>
                      <a:gd name="T20" fmla="*/ 47 w 47"/>
                      <a:gd name="T21" fmla="*/ 21 h 21"/>
                      <a:gd name="T22" fmla="*/ 44 w 47"/>
                      <a:gd name="T2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7" h="21">
                        <a:moveTo>
                          <a:pt x="44" y="21"/>
                        </a:moveTo>
                        <a:cubicBezTo>
                          <a:pt x="36" y="18"/>
                          <a:pt x="27" y="15"/>
                          <a:pt x="19" y="12"/>
                        </a:cubicBezTo>
                        <a:cubicBezTo>
                          <a:pt x="17" y="12"/>
                          <a:pt x="15" y="11"/>
                          <a:pt x="14" y="8"/>
                        </a:cubicBezTo>
                        <a:cubicBezTo>
                          <a:pt x="14" y="7"/>
                          <a:pt x="12" y="6"/>
                          <a:pt x="10" y="6"/>
                        </a:cubicBezTo>
                        <a:cubicBezTo>
                          <a:pt x="7" y="5"/>
                          <a:pt x="3" y="4"/>
                          <a:pt x="0" y="1"/>
                        </a:cubicBezTo>
                        <a:cubicBezTo>
                          <a:pt x="2" y="0"/>
                          <a:pt x="5" y="2"/>
                          <a:pt x="8" y="0"/>
                        </a:cubicBezTo>
                        <a:cubicBezTo>
                          <a:pt x="8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2" y="2"/>
                        </a:cubicBezTo>
                        <a:cubicBezTo>
                          <a:pt x="18" y="4"/>
                          <a:pt x="23" y="6"/>
                          <a:pt x="27" y="10"/>
                        </a:cubicBezTo>
                        <a:cubicBezTo>
                          <a:pt x="31" y="15"/>
                          <a:pt x="37" y="17"/>
                          <a:pt x="43" y="19"/>
                        </a:cubicBezTo>
                        <a:cubicBezTo>
                          <a:pt x="44" y="20"/>
                          <a:pt x="46" y="20"/>
                          <a:pt x="47" y="21"/>
                        </a:cubicBezTo>
                        <a:cubicBezTo>
                          <a:pt x="46" y="21"/>
                          <a:pt x="45" y="21"/>
                          <a:pt x="44" y="21"/>
                        </a:cubicBezTo>
                        <a:close/>
                      </a:path>
                    </a:pathLst>
                  </a:custGeom>
                  <a:solidFill>
                    <a:srgbClr val="FDDF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6" name="Freeform 395"/>
                  <p:cNvSpPr/>
                  <p:nvPr/>
                </p:nvSpPr>
                <p:spPr bwMode="auto">
                  <a:xfrm>
                    <a:off x="4456" y="2290"/>
                    <a:ext cx="21" cy="41"/>
                  </a:xfrm>
                  <a:custGeom>
                    <a:avLst/>
                    <a:gdLst>
                      <a:gd name="T0" fmla="*/ 6 w 9"/>
                      <a:gd name="T1" fmla="*/ 4 h 17"/>
                      <a:gd name="T2" fmla="*/ 9 w 9"/>
                      <a:gd name="T3" fmla="*/ 0 h 17"/>
                      <a:gd name="T4" fmla="*/ 0 w 9"/>
                      <a:gd name="T5" fmla="*/ 17 h 17"/>
                      <a:gd name="T6" fmla="*/ 0 w 9"/>
                      <a:gd name="T7" fmla="*/ 15 h 17"/>
                      <a:gd name="T8" fmla="*/ 6 w 9"/>
                      <a:gd name="T9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7">
                        <a:moveTo>
                          <a:pt x="6" y="4"/>
                        </a:moveTo>
                        <a:cubicBezTo>
                          <a:pt x="7" y="3"/>
                          <a:pt x="8" y="1"/>
                          <a:pt x="9" y="0"/>
                        </a:cubicBezTo>
                        <a:cubicBezTo>
                          <a:pt x="8" y="7"/>
                          <a:pt x="6" y="13"/>
                          <a:pt x="0" y="17"/>
                        </a:cubicBezTo>
                        <a:cubicBezTo>
                          <a:pt x="0" y="16"/>
                          <a:pt x="0" y="16"/>
                          <a:pt x="0" y="15"/>
                        </a:cubicBezTo>
                        <a:cubicBezTo>
                          <a:pt x="2" y="11"/>
                          <a:pt x="4" y="7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7" name="Freeform 396"/>
                  <p:cNvSpPr/>
                  <p:nvPr/>
                </p:nvSpPr>
                <p:spPr bwMode="auto">
                  <a:xfrm>
                    <a:off x="4380" y="2354"/>
                    <a:ext cx="38" cy="12"/>
                  </a:xfrm>
                  <a:custGeom>
                    <a:avLst/>
                    <a:gdLst>
                      <a:gd name="T0" fmla="*/ 16 w 16"/>
                      <a:gd name="T1" fmla="*/ 4 h 5"/>
                      <a:gd name="T2" fmla="*/ 1 w 16"/>
                      <a:gd name="T3" fmla="*/ 2 h 5"/>
                      <a:gd name="T4" fmla="*/ 0 w 16"/>
                      <a:gd name="T5" fmla="*/ 0 h 5"/>
                      <a:gd name="T6" fmla="*/ 5 w 16"/>
                      <a:gd name="T7" fmla="*/ 1 h 5"/>
                      <a:gd name="T8" fmla="*/ 12 w 16"/>
                      <a:gd name="T9" fmla="*/ 1 h 5"/>
                      <a:gd name="T10" fmla="*/ 16 w 16"/>
                      <a:gd name="T11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5">
                        <a:moveTo>
                          <a:pt x="16" y="4"/>
                        </a:moveTo>
                        <a:cubicBezTo>
                          <a:pt x="11" y="4"/>
                          <a:pt x="6" y="5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3" y="1"/>
                          <a:pt x="5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ubicBezTo>
                          <a:pt x="14" y="1"/>
                          <a:pt x="16" y="2"/>
                          <a:pt x="16" y="4"/>
                        </a:cubicBezTo>
                        <a:close/>
                      </a:path>
                    </a:pathLst>
                  </a:custGeom>
                  <a:solidFill>
                    <a:srgbClr val="9D8C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8" name="Freeform 397"/>
                  <p:cNvSpPr/>
                  <p:nvPr/>
                </p:nvSpPr>
                <p:spPr bwMode="auto">
                  <a:xfrm>
                    <a:off x="4864" y="2713"/>
                    <a:ext cx="74" cy="74"/>
                  </a:xfrm>
                  <a:custGeom>
                    <a:avLst/>
                    <a:gdLst>
                      <a:gd name="T0" fmla="*/ 12 w 31"/>
                      <a:gd name="T1" fmla="*/ 30 h 31"/>
                      <a:gd name="T2" fmla="*/ 4 w 31"/>
                      <a:gd name="T3" fmla="*/ 30 h 31"/>
                      <a:gd name="T4" fmla="*/ 3 w 31"/>
                      <a:gd name="T5" fmla="*/ 29 h 31"/>
                      <a:gd name="T6" fmla="*/ 15 w 31"/>
                      <a:gd name="T7" fmla="*/ 24 h 31"/>
                      <a:gd name="T8" fmla="*/ 11 w 31"/>
                      <a:gd name="T9" fmla="*/ 25 h 31"/>
                      <a:gd name="T10" fmla="*/ 4 w 31"/>
                      <a:gd name="T11" fmla="*/ 20 h 31"/>
                      <a:gd name="T12" fmla="*/ 3 w 31"/>
                      <a:gd name="T13" fmla="*/ 18 h 31"/>
                      <a:gd name="T14" fmla="*/ 2 w 31"/>
                      <a:gd name="T15" fmla="*/ 15 h 31"/>
                      <a:gd name="T16" fmla="*/ 4 w 31"/>
                      <a:gd name="T17" fmla="*/ 9 h 31"/>
                      <a:gd name="T18" fmla="*/ 5 w 31"/>
                      <a:gd name="T19" fmla="*/ 8 h 31"/>
                      <a:gd name="T20" fmla="*/ 8 w 31"/>
                      <a:gd name="T21" fmla="*/ 8 h 31"/>
                      <a:gd name="T22" fmla="*/ 9 w 31"/>
                      <a:gd name="T23" fmla="*/ 11 h 31"/>
                      <a:gd name="T24" fmla="*/ 19 w 31"/>
                      <a:gd name="T25" fmla="*/ 12 h 31"/>
                      <a:gd name="T26" fmla="*/ 15 w 31"/>
                      <a:gd name="T27" fmla="*/ 8 h 31"/>
                      <a:gd name="T28" fmla="*/ 14 w 31"/>
                      <a:gd name="T29" fmla="*/ 7 h 31"/>
                      <a:gd name="T30" fmla="*/ 14 w 31"/>
                      <a:gd name="T31" fmla="*/ 4 h 31"/>
                      <a:gd name="T32" fmla="*/ 21 w 31"/>
                      <a:gd name="T33" fmla="*/ 1 h 31"/>
                      <a:gd name="T34" fmla="*/ 27 w 31"/>
                      <a:gd name="T35" fmla="*/ 15 h 31"/>
                      <a:gd name="T36" fmla="*/ 26 w 31"/>
                      <a:gd name="T37" fmla="*/ 20 h 31"/>
                      <a:gd name="T38" fmla="*/ 23 w 31"/>
                      <a:gd name="T39" fmla="*/ 26 h 31"/>
                      <a:gd name="T40" fmla="*/ 23 w 31"/>
                      <a:gd name="T41" fmla="*/ 26 h 31"/>
                      <a:gd name="T42" fmla="*/ 20 w 31"/>
                      <a:gd name="T43" fmla="*/ 29 h 31"/>
                      <a:gd name="T44" fmla="*/ 20 w 31"/>
                      <a:gd name="T45" fmla="*/ 29 h 31"/>
                      <a:gd name="T46" fmla="*/ 13 w 31"/>
                      <a:gd name="T47" fmla="*/ 30 h 31"/>
                      <a:gd name="T48" fmla="*/ 12 w 31"/>
                      <a:gd name="T49" fmla="*/ 3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1" h="31">
                        <a:moveTo>
                          <a:pt x="12" y="30"/>
                        </a:moveTo>
                        <a:cubicBezTo>
                          <a:pt x="9" y="28"/>
                          <a:pt x="6" y="31"/>
                          <a:pt x="4" y="30"/>
                        </a:cubicBezTo>
                        <a:cubicBezTo>
                          <a:pt x="4" y="30"/>
                          <a:pt x="3" y="30"/>
                          <a:pt x="3" y="29"/>
                        </a:cubicBezTo>
                        <a:cubicBezTo>
                          <a:pt x="6" y="25"/>
                          <a:pt x="10" y="26"/>
                          <a:pt x="15" y="24"/>
                        </a:cubicBezTo>
                        <a:cubicBezTo>
                          <a:pt x="13" y="24"/>
                          <a:pt x="12" y="24"/>
                          <a:pt x="11" y="25"/>
                        </a:cubicBezTo>
                        <a:cubicBezTo>
                          <a:pt x="7" y="26"/>
                          <a:pt x="5" y="25"/>
                          <a:pt x="4" y="20"/>
                        </a:cubicBezTo>
                        <a:cubicBezTo>
                          <a:pt x="4" y="19"/>
                          <a:pt x="3" y="19"/>
                          <a:pt x="3" y="18"/>
                        </a:cubicBezTo>
                        <a:cubicBezTo>
                          <a:pt x="1" y="17"/>
                          <a:pt x="0" y="16"/>
                          <a:pt x="2" y="15"/>
                        </a:cubicBezTo>
                        <a:cubicBezTo>
                          <a:pt x="5" y="13"/>
                          <a:pt x="2" y="10"/>
                          <a:pt x="4" y="9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6" y="8"/>
                          <a:pt x="7" y="8"/>
                          <a:pt x="8" y="8"/>
                        </a:cubicBezTo>
                        <a:cubicBezTo>
                          <a:pt x="8" y="9"/>
                          <a:pt x="7" y="10"/>
                          <a:pt x="9" y="11"/>
                        </a:cubicBezTo>
                        <a:cubicBezTo>
                          <a:pt x="13" y="11"/>
                          <a:pt x="17" y="12"/>
                          <a:pt x="19" y="12"/>
                        </a:cubicBezTo>
                        <a:cubicBezTo>
                          <a:pt x="17" y="13"/>
                          <a:pt x="16" y="10"/>
                          <a:pt x="15" y="8"/>
                        </a:cubicBezTo>
                        <a:cubicBezTo>
                          <a:pt x="15" y="8"/>
                          <a:pt x="14" y="8"/>
                          <a:pt x="14" y="7"/>
                        </a:cubicBezTo>
                        <a:cubicBezTo>
                          <a:pt x="13" y="6"/>
                          <a:pt x="13" y="5"/>
                          <a:pt x="14" y="4"/>
                        </a:cubicBezTo>
                        <a:cubicBezTo>
                          <a:pt x="16" y="3"/>
                          <a:pt x="18" y="0"/>
                          <a:pt x="21" y="1"/>
                        </a:cubicBezTo>
                        <a:cubicBezTo>
                          <a:pt x="27" y="2"/>
                          <a:pt x="31" y="10"/>
                          <a:pt x="27" y="15"/>
                        </a:cubicBezTo>
                        <a:cubicBezTo>
                          <a:pt x="26" y="17"/>
                          <a:pt x="27" y="18"/>
                          <a:pt x="26" y="20"/>
                        </a:cubicBezTo>
                        <a:cubicBezTo>
                          <a:pt x="25" y="22"/>
                          <a:pt x="24" y="24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7"/>
                          <a:pt x="22" y="28"/>
                          <a:pt x="20" y="29"/>
                        </a:cubicBezTo>
                        <a:cubicBezTo>
                          <a:pt x="20" y="29"/>
                          <a:pt x="20" y="29"/>
                          <a:pt x="20" y="29"/>
                        </a:cubicBezTo>
                        <a:cubicBezTo>
                          <a:pt x="18" y="31"/>
                          <a:pt x="16" y="30"/>
                          <a:pt x="13" y="30"/>
                        </a:cubicBezTo>
                        <a:cubicBezTo>
                          <a:pt x="13" y="30"/>
                          <a:pt x="12" y="30"/>
                          <a:pt x="12" y="3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49" name="Freeform 398"/>
                  <p:cNvSpPr/>
                  <p:nvPr/>
                </p:nvSpPr>
                <p:spPr bwMode="auto">
                  <a:xfrm>
                    <a:off x="4824" y="2708"/>
                    <a:ext cx="97" cy="36"/>
                  </a:xfrm>
                  <a:custGeom>
                    <a:avLst/>
                    <a:gdLst>
                      <a:gd name="T0" fmla="*/ 38 w 41"/>
                      <a:gd name="T1" fmla="*/ 3 h 15"/>
                      <a:gd name="T2" fmla="*/ 31 w 41"/>
                      <a:gd name="T3" fmla="*/ 9 h 15"/>
                      <a:gd name="T4" fmla="*/ 31 w 41"/>
                      <a:gd name="T5" fmla="*/ 11 h 15"/>
                      <a:gd name="T6" fmla="*/ 31 w 41"/>
                      <a:gd name="T7" fmla="*/ 9 h 15"/>
                      <a:gd name="T8" fmla="*/ 36 w 41"/>
                      <a:gd name="T9" fmla="*/ 8 h 15"/>
                      <a:gd name="T10" fmla="*/ 34 w 41"/>
                      <a:gd name="T11" fmla="*/ 13 h 15"/>
                      <a:gd name="T12" fmla="*/ 41 w 41"/>
                      <a:gd name="T13" fmla="*/ 12 h 15"/>
                      <a:gd name="T14" fmla="*/ 33 w 41"/>
                      <a:gd name="T15" fmla="*/ 15 h 15"/>
                      <a:gd name="T16" fmla="*/ 26 w 41"/>
                      <a:gd name="T17" fmla="*/ 14 h 15"/>
                      <a:gd name="T18" fmla="*/ 25 w 41"/>
                      <a:gd name="T19" fmla="*/ 10 h 15"/>
                      <a:gd name="T20" fmla="*/ 21 w 41"/>
                      <a:gd name="T21" fmla="*/ 7 h 15"/>
                      <a:gd name="T22" fmla="*/ 20 w 41"/>
                      <a:gd name="T23" fmla="*/ 7 h 15"/>
                      <a:gd name="T24" fmla="*/ 21 w 41"/>
                      <a:gd name="T25" fmla="*/ 7 h 15"/>
                      <a:gd name="T26" fmla="*/ 22 w 41"/>
                      <a:gd name="T27" fmla="*/ 10 h 15"/>
                      <a:gd name="T28" fmla="*/ 18 w 41"/>
                      <a:gd name="T29" fmla="*/ 12 h 15"/>
                      <a:gd name="T30" fmla="*/ 17 w 41"/>
                      <a:gd name="T31" fmla="*/ 12 h 15"/>
                      <a:gd name="T32" fmla="*/ 15 w 41"/>
                      <a:gd name="T33" fmla="*/ 7 h 15"/>
                      <a:gd name="T34" fmla="*/ 12 w 41"/>
                      <a:gd name="T35" fmla="*/ 14 h 15"/>
                      <a:gd name="T36" fmla="*/ 5 w 41"/>
                      <a:gd name="T37" fmla="*/ 10 h 15"/>
                      <a:gd name="T38" fmla="*/ 8 w 41"/>
                      <a:gd name="T39" fmla="*/ 9 h 15"/>
                      <a:gd name="T40" fmla="*/ 5 w 41"/>
                      <a:gd name="T41" fmla="*/ 10 h 15"/>
                      <a:gd name="T42" fmla="*/ 3 w 41"/>
                      <a:gd name="T43" fmla="*/ 11 h 15"/>
                      <a:gd name="T44" fmla="*/ 1 w 41"/>
                      <a:gd name="T45" fmla="*/ 3 h 15"/>
                      <a:gd name="T46" fmla="*/ 14 w 41"/>
                      <a:gd name="T47" fmla="*/ 1 h 15"/>
                      <a:gd name="T48" fmla="*/ 15 w 41"/>
                      <a:gd name="T49" fmla="*/ 0 h 15"/>
                      <a:gd name="T50" fmla="*/ 31 w 41"/>
                      <a:gd name="T51" fmla="*/ 1 h 15"/>
                      <a:gd name="T52" fmla="*/ 38 w 41"/>
                      <a:gd name="T53" fmla="*/ 3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41" h="15">
                        <a:moveTo>
                          <a:pt x="38" y="3"/>
                        </a:moveTo>
                        <a:cubicBezTo>
                          <a:pt x="36" y="5"/>
                          <a:pt x="31" y="5"/>
                          <a:pt x="31" y="9"/>
                        </a:cubicBezTo>
                        <a:cubicBezTo>
                          <a:pt x="31" y="10"/>
                          <a:pt x="31" y="10"/>
                          <a:pt x="31" y="11"/>
                        </a:cubicBezTo>
                        <a:cubicBezTo>
                          <a:pt x="31" y="10"/>
                          <a:pt x="31" y="10"/>
                          <a:pt x="31" y="9"/>
                        </a:cubicBezTo>
                        <a:cubicBezTo>
                          <a:pt x="33" y="9"/>
                          <a:pt x="34" y="8"/>
                          <a:pt x="36" y="8"/>
                        </a:cubicBezTo>
                        <a:cubicBezTo>
                          <a:pt x="36" y="10"/>
                          <a:pt x="32" y="10"/>
                          <a:pt x="34" y="13"/>
                        </a:cubicBezTo>
                        <a:cubicBezTo>
                          <a:pt x="36" y="12"/>
                          <a:pt x="38" y="10"/>
                          <a:pt x="41" y="12"/>
                        </a:cubicBezTo>
                        <a:cubicBezTo>
                          <a:pt x="39" y="14"/>
                          <a:pt x="36" y="15"/>
                          <a:pt x="33" y="15"/>
                        </a:cubicBezTo>
                        <a:cubicBezTo>
                          <a:pt x="31" y="14"/>
                          <a:pt x="28" y="15"/>
                          <a:pt x="26" y="14"/>
                        </a:cubicBezTo>
                        <a:cubicBezTo>
                          <a:pt x="23" y="13"/>
                          <a:pt x="23" y="12"/>
                          <a:pt x="25" y="10"/>
                        </a:cubicBezTo>
                        <a:cubicBezTo>
                          <a:pt x="23" y="10"/>
                          <a:pt x="22" y="8"/>
                          <a:pt x="21" y="7"/>
                        </a:cubicBezTo>
                        <a:cubicBezTo>
                          <a:pt x="20" y="6"/>
                          <a:pt x="20" y="7"/>
                          <a:pt x="20" y="7"/>
                        </a:cubicBezTo>
                        <a:cubicBezTo>
                          <a:pt x="20" y="7"/>
                          <a:pt x="20" y="7"/>
                          <a:pt x="21" y="7"/>
                        </a:cubicBezTo>
                        <a:cubicBezTo>
                          <a:pt x="22" y="8"/>
                          <a:pt x="23" y="9"/>
                          <a:pt x="22" y="10"/>
                        </a:cubicBezTo>
                        <a:cubicBezTo>
                          <a:pt x="21" y="11"/>
                          <a:pt x="19" y="11"/>
                          <a:pt x="18" y="12"/>
                        </a:cubicBezTo>
                        <a:cubicBezTo>
                          <a:pt x="18" y="13"/>
                          <a:pt x="17" y="13"/>
                          <a:pt x="17" y="12"/>
                        </a:cubicBezTo>
                        <a:cubicBezTo>
                          <a:pt x="16" y="11"/>
                          <a:pt x="17" y="8"/>
                          <a:pt x="15" y="7"/>
                        </a:cubicBezTo>
                        <a:cubicBezTo>
                          <a:pt x="16" y="9"/>
                          <a:pt x="14" y="14"/>
                          <a:pt x="12" y="14"/>
                        </a:cubicBezTo>
                        <a:cubicBezTo>
                          <a:pt x="9" y="14"/>
                          <a:pt x="6" y="13"/>
                          <a:pt x="5" y="10"/>
                        </a:cubicBezTo>
                        <a:cubicBezTo>
                          <a:pt x="6" y="9"/>
                          <a:pt x="7" y="8"/>
                          <a:pt x="8" y="9"/>
                        </a:cubicBezTo>
                        <a:cubicBezTo>
                          <a:pt x="7" y="8"/>
                          <a:pt x="6" y="9"/>
                          <a:pt x="5" y="10"/>
                        </a:cubicBezTo>
                        <a:cubicBezTo>
                          <a:pt x="5" y="11"/>
                          <a:pt x="5" y="12"/>
                          <a:pt x="3" y="11"/>
                        </a:cubicBezTo>
                        <a:cubicBezTo>
                          <a:pt x="1" y="10"/>
                          <a:pt x="0" y="6"/>
                          <a:pt x="1" y="3"/>
                        </a:cubicBezTo>
                        <a:cubicBezTo>
                          <a:pt x="5" y="2"/>
                          <a:pt x="10" y="2"/>
                          <a:pt x="14" y="1"/>
                        </a:cubicBezTo>
                        <a:cubicBezTo>
                          <a:pt x="14" y="0"/>
                          <a:pt x="15" y="0"/>
                          <a:pt x="15" y="0"/>
                        </a:cubicBezTo>
                        <a:cubicBezTo>
                          <a:pt x="20" y="2"/>
                          <a:pt x="25" y="0"/>
                          <a:pt x="31" y="1"/>
                        </a:cubicBezTo>
                        <a:cubicBezTo>
                          <a:pt x="33" y="1"/>
                          <a:pt x="36" y="1"/>
                          <a:pt x="38" y="3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0" name="Freeform 399"/>
                  <p:cNvSpPr/>
                  <p:nvPr/>
                </p:nvSpPr>
                <p:spPr bwMode="auto">
                  <a:xfrm>
                    <a:off x="4919" y="2761"/>
                    <a:ext cx="30" cy="23"/>
                  </a:xfrm>
                  <a:custGeom>
                    <a:avLst/>
                    <a:gdLst>
                      <a:gd name="T0" fmla="*/ 0 w 13"/>
                      <a:gd name="T1" fmla="*/ 6 h 10"/>
                      <a:gd name="T2" fmla="*/ 3 w 13"/>
                      <a:gd name="T3" fmla="*/ 0 h 10"/>
                      <a:gd name="T4" fmla="*/ 3 w 13"/>
                      <a:gd name="T5" fmla="*/ 3 h 10"/>
                      <a:gd name="T6" fmla="*/ 3 w 13"/>
                      <a:gd name="T7" fmla="*/ 5 h 10"/>
                      <a:gd name="T8" fmla="*/ 5 w 13"/>
                      <a:gd name="T9" fmla="*/ 5 h 10"/>
                      <a:gd name="T10" fmla="*/ 13 w 13"/>
                      <a:gd name="T11" fmla="*/ 5 h 10"/>
                      <a:gd name="T12" fmla="*/ 6 w 13"/>
                      <a:gd name="T13" fmla="*/ 9 h 10"/>
                      <a:gd name="T14" fmla="*/ 0 w 13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0">
                        <a:moveTo>
                          <a:pt x="0" y="6"/>
                        </a:moveTo>
                        <a:cubicBezTo>
                          <a:pt x="0" y="3"/>
                          <a:pt x="1" y="1"/>
                          <a:pt x="3" y="0"/>
                        </a:cubicBezTo>
                        <a:cubicBezTo>
                          <a:pt x="3" y="1"/>
                          <a:pt x="6" y="2"/>
                          <a:pt x="3" y="3"/>
                        </a:cubicBezTo>
                        <a:cubicBezTo>
                          <a:pt x="3" y="4"/>
                          <a:pt x="2" y="4"/>
                          <a:pt x="3" y="5"/>
                        </a:cubicBezTo>
                        <a:cubicBezTo>
                          <a:pt x="4" y="7"/>
                          <a:pt x="4" y="5"/>
                          <a:pt x="5" y="5"/>
                        </a:cubicBezTo>
                        <a:cubicBezTo>
                          <a:pt x="8" y="3"/>
                          <a:pt x="10" y="4"/>
                          <a:pt x="13" y="5"/>
                        </a:cubicBezTo>
                        <a:cubicBezTo>
                          <a:pt x="12" y="9"/>
                          <a:pt x="8" y="7"/>
                          <a:pt x="6" y="9"/>
                        </a:cubicBezTo>
                        <a:cubicBezTo>
                          <a:pt x="4" y="10"/>
                          <a:pt x="2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1" name="Freeform 400"/>
                  <p:cNvSpPr/>
                  <p:nvPr/>
                </p:nvSpPr>
                <p:spPr bwMode="auto">
                  <a:xfrm>
                    <a:off x="4895" y="2782"/>
                    <a:ext cx="16" cy="12"/>
                  </a:xfrm>
                  <a:custGeom>
                    <a:avLst/>
                    <a:gdLst>
                      <a:gd name="T0" fmla="*/ 0 w 7"/>
                      <a:gd name="T1" fmla="*/ 1 h 5"/>
                      <a:gd name="T2" fmla="*/ 7 w 7"/>
                      <a:gd name="T3" fmla="*/ 0 h 5"/>
                      <a:gd name="T4" fmla="*/ 0 w 7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5">
                        <a:moveTo>
                          <a:pt x="0" y="1"/>
                        </a:moveTo>
                        <a:cubicBezTo>
                          <a:pt x="3" y="0"/>
                          <a:pt x="5" y="0"/>
                          <a:pt x="7" y="0"/>
                        </a:cubicBezTo>
                        <a:cubicBezTo>
                          <a:pt x="6" y="5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2" name="Freeform 401"/>
                  <p:cNvSpPr/>
                  <p:nvPr/>
                </p:nvSpPr>
                <p:spPr bwMode="auto">
                  <a:xfrm>
                    <a:off x="4911" y="2775"/>
                    <a:ext cx="8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3 w 3"/>
                      <a:gd name="T3" fmla="*/ 0 h 3"/>
                      <a:gd name="T4" fmla="*/ 3 w 3"/>
                      <a:gd name="T5" fmla="*/ 3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3" name="Freeform 402"/>
                  <p:cNvSpPr/>
                  <p:nvPr/>
                </p:nvSpPr>
                <p:spPr bwMode="auto">
                  <a:xfrm>
                    <a:off x="4919" y="2782"/>
                    <a:ext cx="7" cy="2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2 w 3"/>
                      <a:gd name="T3" fmla="*/ 1 h 1"/>
                      <a:gd name="T4" fmla="*/ 0 w 3"/>
                      <a:gd name="T5" fmla="*/ 1 h 1"/>
                      <a:gd name="T6" fmla="*/ 1 w 3"/>
                      <a:gd name="T7" fmla="*/ 0 h 1"/>
                      <a:gd name="T8" fmla="*/ 3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4" name="Freeform 403"/>
                  <p:cNvSpPr/>
                  <p:nvPr/>
                </p:nvSpPr>
                <p:spPr bwMode="auto">
                  <a:xfrm>
                    <a:off x="4629" y="2552"/>
                    <a:ext cx="50" cy="71"/>
                  </a:xfrm>
                  <a:custGeom>
                    <a:avLst/>
                    <a:gdLst>
                      <a:gd name="T0" fmla="*/ 8 w 21"/>
                      <a:gd name="T1" fmla="*/ 30 h 30"/>
                      <a:gd name="T2" fmla="*/ 5 w 21"/>
                      <a:gd name="T3" fmla="*/ 29 h 30"/>
                      <a:gd name="T4" fmla="*/ 5 w 21"/>
                      <a:gd name="T5" fmla="*/ 25 h 30"/>
                      <a:gd name="T6" fmla="*/ 7 w 21"/>
                      <a:gd name="T7" fmla="*/ 22 h 30"/>
                      <a:gd name="T8" fmla="*/ 2 w 21"/>
                      <a:gd name="T9" fmla="*/ 18 h 30"/>
                      <a:gd name="T10" fmla="*/ 1 w 21"/>
                      <a:gd name="T11" fmla="*/ 18 h 30"/>
                      <a:gd name="T12" fmla="*/ 2 w 21"/>
                      <a:gd name="T13" fmla="*/ 10 h 30"/>
                      <a:gd name="T14" fmla="*/ 3 w 21"/>
                      <a:gd name="T15" fmla="*/ 13 h 30"/>
                      <a:gd name="T16" fmla="*/ 6 w 21"/>
                      <a:gd name="T17" fmla="*/ 17 h 30"/>
                      <a:gd name="T18" fmla="*/ 11 w 21"/>
                      <a:gd name="T19" fmla="*/ 13 h 30"/>
                      <a:gd name="T20" fmla="*/ 11 w 21"/>
                      <a:gd name="T21" fmla="*/ 10 h 30"/>
                      <a:gd name="T22" fmla="*/ 9 w 21"/>
                      <a:gd name="T23" fmla="*/ 12 h 30"/>
                      <a:gd name="T24" fmla="*/ 5 w 21"/>
                      <a:gd name="T25" fmla="*/ 12 h 30"/>
                      <a:gd name="T26" fmla="*/ 5 w 21"/>
                      <a:gd name="T27" fmla="*/ 6 h 30"/>
                      <a:gd name="T28" fmla="*/ 8 w 21"/>
                      <a:gd name="T29" fmla="*/ 4 h 30"/>
                      <a:gd name="T30" fmla="*/ 9 w 21"/>
                      <a:gd name="T31" fmla="*/ 2 h 30"/>
                      <a:gd name="T32" fmla="*/ 9 w 21"/>
                      <a:gd name="T33" fmla="*/ 1 h 30"/>
                      <a:gd name="T34" fmla="*/ 11 w 21"/>
                      <a:gd name="T35" fmla="*/ 1 h 30"/>
                      <a:gd name="T36" fmla="*/ 20 w 21"/>
                      <a:gd name="T37" fmla="*/ 3 h 30"/>
                      <a:gd name="T38" fmla="*/ 21 w 21"/>
                      <a:gd name="T39" fmla="*/ 4 h 30"/>
                      <a:gd name="T40" fmla="*/ 20 w 21"/>
                      <a:gd name="T41" fmla="*/ 10 h 30"/>
                      <a:gd name="T42" fmla="*/ 17 w 21"/>
                      <a:gd name="T43" fmla="*/ 12 h 30"/>
                      <a:gd name="T44" fmla="*/ 17 w 21"/>
                      <a:gd name="T45" fmla="*/ 8 h 30"/>
                      <a:gd name="T46" fmla="*/ 18 w 21"/>
                      <a:gd name="T47" fmla="*/ 16 h 30"/>
                      <a:gd name="T48" fmla="*/ 12 w 21"/>
                      <a:gd name="T49" fmla="*/ 28 h 30"/>
                      <a:gd name="T50" fmla="*/ 8 w 21"/>
                      <a:gd name="T51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1" h="30">
                        <a:moveTo>
                          <a:pt x="8" y="30"/>
                        </a:moveTo>
                        <a:cubicBezTo>
                          <a:pt x="7" y="30"/>
                          <a:pt x="6" y="30"/>
                          <a:pt x="5" y="29"/>
                        </a:cubicBezTo>
                        <a:cubicBezTo>
                          <a:pt x="7" y="28"/>
                          <a:pt x="9" y="27"/>
                          <a:pt x="5" y="25"/>
                        </a:cubicBezTo>
                        <a:cubicBezTo>
                          <a:pt x="6" y="24"/>
                          <a:pt x="9" y="25"/>
                          <a:pt x="7" y="22"/>
                        </a:cubicBezTo>
                        <a:cubicBezTo>
                          <a:pt x="6" y="20"/>
                          <a:pt x="6" y="16"/>
                          <a:pt x="2" y="18"/>
                        </a:cubicBezTo>
                        <a:cubicBezTo>
                          <a:pt x="1" y="19"/>
                          <a:pt x="1" y="18"/>
                          <a:pt x="1" y="18"/>
                        </a:cubicBezTo>
                        <a:cubicBezTo>
                          <a:pt x="2" y="15"/>
                          <a:pt x="0" y="13"/>
                          <a:pt x="2" y="10"/>
                        </a:cubicBezTo>
                        <a:cubicBezTo>
                          <a:pt x="3" y="11"/>
                          <a:pt x="4" y="13"/>
                          <a:pt x="3" y="13"/>
                        </a:cubicBezTo>
                        <a:cubicBezTo>
                          <a:pt x="3" y="16"/>
                          <a:pt x="5" y="18"/>
                          <a:pt x="6" y="17"/>
                        </a:cubicBezTo>
                        <a:cubicBezTo>
                          <a:pt x="8" y="17"/>
                          <a:pt x="11" y="16"/>
                          <a:pt x="11" y="13"/>
                        </a:cubicBezTo>
                        <a:cubicBezTo>
                          <a:pt x="11" y="12"/>
                          <a:pt x="12" y="11"/>
                          <a:pt x="11" y="10"/>
                        </a:cubicBezTo>
                        <a:cubicBezTo>
                          <a:pt x="9" y="10"/>
                          <a:pt x="10" y="12"/>
                          <a:pt x="9" y="12"/>
                        </a:cubicBezTo>
                        <a:cubicBezTo>
                          <a:pt x="8" y="13"/>
                          <a:pt x="6" y="13"/>
                          <a:pt x="5" y="12"/>
                        </a:cubicBezTo>
                        <a:cubicBezTo>
                          <a:pt x="4" y="10"/>
                          <a:pt x="6" y="8"/>
                          <a:pt x="5" y="6"/>
                        </a:cubicBezTo>
                        <a:cubicBezTo>
                          <a:pt x="4" y="5"/>
                          <a:pt x="6" y="4"/>
                          <a:pt x="8" y="4"/>
                        </a:cubicBezTo>
                        <a:cubicBezTo>
                          <a:pt x="8" y="4"/>
                          <a:pt x="8" y="3"/>
                          <a:pt x="9" y="2"/>
                        </a:cubicBezTo>
                        <a:cubicBezTo>
                          <a:pt x="8" y="2"/>
                          <a:pt x="8" y="1"/>
                          <a:pt x="9" y="1"/>
                        </a:cubicBezTo>
                        <a:cubicBezTo>
                          <a:pt x="10" y="0"/>
                          <a:pt x="10" y="1"/>
                          <a:pt x="11" y="1"/>
                        </a:cubicBezTo>
                        <a:cubicBezTo>
                          <a:pt x="13" y="3"/>
                          <a:pt x="17" y="3"/>
                          <a:pt x="20" y="3"/>
                        </a:cubicBezTo>
                        <a:cubicBezTo>
                          <a:pt x="20" y="3"/>
                          <a:pt x="20" y="3"/>
                          <a:pt x="21" y="4"/>
                        </a:cubicBezTo>
                        <a:cubicBezTo>
                          <a:pt x="20" y="6"/>
                          <a:pt x="21" y="8"/>
                          <a:pt x="20" y="10"/>
                        </a:cubicBezTo>
                        <a:cubicBezTo>
                          <a:pt x="19" y="10"/>
                          <a:pt x="18" y="12"/>
                          <a:pt x="17" y="12"/>
                        </a:cubicBezTo>
                        <a:cubicBezTo>
                          <a:pt x="15" y="11"/>
                          <a:pt x="19" y="9"/>
                          <a:pt x="17" y="8"/>
                        </a:cubicBezTo>
                        <a:cubicBezTo>
                          <a:pt x="11" y="11"/>
                          <a:pt x="15" y="13"/>
                          <a:pt x="18" y="16"/>
                        </a:cubicBezTo>
                        <a:cubicBezTo>
                          <a:pt x="15" y="16"/>
                          <a:pt x="12" y="23"/>
                          <a:pt x="12" y="28"/>
                        </a:cubicBezTo>
                        <a:cubicBezTo>
                          <a:pt x="10" y="29"/>
                          <a:pt x="9" y="30"/>
                          <a:pt x="8" y="30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5" name="Freeform 404"/>
                  <p:cNvSpPr/>
                  <p:nvPr/>
                </p:nvSpPr>
                <p:spPr bwMode="auto">
                  <a:xfrm>
                    <a:off x="4641" y="2537"/>
                    <a:ext cx="40" cy="24"/>
                  </a:xfrm>
                  <a:custGeom>
                    <a:avLst/>
                    <a:gdLst>
                      <a:gd name="T0" fmla="*/ 5 w 17"/>
                      <a:gd name="T1" fmla="*/ 8 h 10"/>
                      <a:gd name="T2" fmla="*/ 4 w 17"/>
                      <a:gd name="T3" fmla="*/ 7 h 10"/>
                      <a:gd name="T4" fmla="*/ 4 w 17"/>
                      <a:gd name="T5" fmla="*/ 8 h 10"/>
                      <a:gd name="T6" fmla="*/ 1 w 17"/>
                      <a:gd name="T7" fmla="*/ 5 h 10"/>
                      <a:gd name="T8" fmla="*/ 5 w 17"/>
                      <a:gd name="T9" fmla="*/ 5 h 10"/>
                      <a:gd name="T10" fmla="*/ 12 w 17"/>
                      <a:gd name="T11" fmla="*/ 0 h 10"/>
                      <a:gd name="T12" fmla="*/ 15 w 17"/>
                      <a:gd name="T13" fmla="*/ 5 h 10"/>
                      <a:gd name="T14" fmla="*/ 16 w 17"/>
                      <a:gd name="T15" fmla="*/ 6 h 10"/>
                      <a:gd name="T16" fmla="*/ 16 w 17"/>
                      <a:gd name="T17" fmla="*/ 9 h 10"/>
                      <a:gd name="T18" fmla="*/ 16 w 17"/>
                      <a:gd name="T19" fmla="*/ 9 h 10"/>
                      <a:gd name="T20" fmla="*/ 15 w 17"/>
                      <a:gd name="T21" fmla="*/ 9 h 10"/>
                      <a:gd name="T22" fmla="*/ 15 w 17"/>
                      <a:gd name="T23" fmla="*/ 9 h 10"/>
                      <a:gd name="T24" fmla="*/ 9 w 17"/>
                      <a:gd name="T25" fmla="*/ 8 h 10"/>
                      <a:gd name="T26" fmla="*/ 5 w 17"/>
                      <a:gd name="T2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0">
                        <a:moveTo>
                          <a:pt x="5" y="8"/>
                        </a:moveTo>
                        <a:cubicBezTo>
                          <a:pt x="5" y="8"/>
                          <a:pt x="4" y="8"/>
                          <a:pt x="4" y="7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1" y="8"/>
                          <a:pt x="0" y="6"/>
                          <a:pt x="1" y="5"/>
                        </a:cubicBezTo>
                        <a:cubicBezTo>
                          <a:pt x="1" y="2"/>
                          <a:pt x="3" y="4"/>
                          <a:pt x="5" y="5"/>
                        </a:cubicBezTo>
                        <a:cubicBezTo>
                          <a:pt x="8" y="5"/>
                          <a:pt x="9" y="2"/>
                          <a:pt x="12" y="0"/>
                        </a:cubicBezTo>
                        <a:cubicBezTo>
                          <a:pt x="11" y="4"/>
                          <a:pt x="13" y="5"/>
                          <a:pt x="15" y="5"/>
                        </a:cubicBezTo>
                        <a:cubicBezTo>
                          <a:pt x="16" y="5"/>
                          <a:pt x="16" y="5"/>
                          <a:pt x="16" y="6"/>
                        </a:cubicBezTo>
                        <a:cubicBezTo>
                          <a:pt x="17" y="7"/>
                          <a:pt x="17" y="8"/>
                          <a:pt x="16" y="9"/>
                        </a:cubicBezTo>
                        <a:cubicBezTo>
                          <a:pt x="16" y="9"/>
                          <a:pt x="16" y="9"/>
                          <a:pt x="16" y="9"/>
                        </a:cubicBezTo>
                        <a:cubicBezTo>
                          <a:pt x="16" y="10"/>
                          <a:pt x="16" y="10"/>
                          <a:pt x="15" y="9"/>
                        </a:cubicBezTo>
                        <a:cubicBezTo>
                          <a:pt x="15" y="9"/>
                          <a:pt x="15" y="9"/>
                          <a:pt x="15" y="9"/>
                        </a:cubicBezTo>
                        <a:cubicBezTo>
                          <a:pt x="14" y="7"/>
                          <a:pt x="11" y="8"/>
                          <a:pt x="9" y="8"/>
                        </a:cubicBezTo>
                        <a:cubicBezTo>
                          <a:pt x="8" y="8"/>
                          <a:pt x="6" y="9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356" name="Freeform 405"/>
                  <p:cNvSpPr/>
                  <p:nvPr/>
                </p:nvSpPr>
                <p:spPr bwMode="auto">
                  <a:xfrm>
                    <a:off x="4631" y="2609"/>
                    <a:ext cx="10" cy="11"/>
                  </a:xfrm>
                  <a:custGeom>
                    <a:avLst/>
                    <a:gdLst>
                      <a:gd name="T0" fmla="*/ 4 w 4"/>
                      <a:gd name="T1" fmla="*/ 1 h 5"/>
                      <a:gd name="T2" fmla="*/ 1 w 4"/>
                      <a:gd name="T3" fmla="*/ 5 h 5"/>
                      <a:gd name="T4" fmla="*/ 0 w 4"/>
                      <a:gd name="T5" fmla="*/ 3 h 5"/>
                      <a:gd name="T6" fmla="*/ 4 w 4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4" y="1"/>
                        </a:moveTo>
                        <a:cubicBezTo>
                          <a:pt x="3" y="3"/>
                          <a:pt x="3" y="5"/>
                          <a:pt x="1" y="5"/>
                        </a:cubicBezTo>
                        <a:cubicBezTo>
                          <a:pt x="0" y="5"/>
                          <a:pt x="0" y="3"/>
                          <a:pt x="0" y="3"/>
                        </a:cubicBezTo>
                        <a:cubicBezTo>
                          <a:pt x="0" y="0"/>
                          <a:pt x="3" y="3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</p:grpSp>
            <p:grpSp>
              <p:nvGrpSpPr>
                <p:cNvPr id="11" name="Group 607"/>
                <p:cNvGrpSpPr/>
                <p:nvPr/>
              </p:nvGrpSpPr>
              <p:grpSpPr bwMode="auto">
                <a:xfrm>
                  <a:off x="6843713" y="2163763"/>
                  <a:ext cx="1457325" cy="2271713"/>
                  <a:chOff x="4311" y="1363"/>
                  <a:chExt cx="918" cy="1431"/>
                </a:xfrm>
              </p:grpSpPr>
              <p:sp>
                <p:nvSpPr>
                  <p:cNvPr id="1957" name="Freeform 407"/>
                  <p:cNvSpPr/>
                  <p:nvPr/>
                </p:nvSpPr>
                <p:spPr bwMode="auto">
                  <a:xfrm>
                    <a:off x="4674" y="2530"/>
                    <a:ext cx="14" cy="12"/>
                  </a:xfrm>
                  <a:custGeom>
                    <a:avLst/>
                    <a:gdLst>
                      <a:gd name="T0" fmla="*/ 3 w 6"/>
                      <a:gd name="T1" fmla="*/ 0 h 5"/>
                      <a:gd name="T2" fmla="*/ 2 w 6"/>
                      <a:gd name="T3" fmla="*/ 5 h 5"/>
                      <a:gd name="T4" fmla="*/ 3 w 6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3" y="0"/>
                        </a:moveTo>
                        <a:cubicBezTo>
                          <a:pt x="6" y="2"/>
                          <a:pt x="3" y="3"/>
                          <a:pt x="2" y="5"/>
                        </a:cubicBezTo>
                        <a:cubicBezTo>
                          <a:pt x="0" y="3"/>
                          <a:pt x="4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58" name="Freeform 408"/>
                  <p:cNvSpPr/>
                  <p:nvPr/>
                </p:nvSpPr>
                <p:spPr bwMode="auto">
                  <a:xfrm>
                    <a:off x="4688" y="2533"/>
                    <a:ext cx="38" cy="21"/>
                  </a:xfrm>
                  <a:custGeom>
                    <a:avLst/>
                    <a:gdLst>
                      <a:gd name="T0" fmla="*/ 15 w 16"/>
                      <a:gd name="T1" fmla="*/ 3 h 9"/>
                      <a:gd name="T2" fmla="*/ 16 w 16"/>
                      <a:gd name="T3" fmla="*/ 4 h 9"/>
                      <a:gd name="T4" fmla="*/ 11 w 16"/>
                      <a:gd name="T5" fmla="*/ 6 h 9"/>
                      <a:gd name="T6" fmla="*/ 6 w 16"/>
                      <a:gd name="T7" fmla="*/ 7 h 9"/>
                      <a:gd name="T8" fmla="*/ 2 w 16"/>
                      <a:gd name="T9" fmla="*/ 7 h 9"/>
                      <a:gd name="T10" fmla="*/ 1 w 16"/>
                      <a:gd name="T11" fmla="*/ 4 h 9"/>
                      <a:gd name="T12" fmla="*/ 4 w 16"/>
                      <a:gd name="T13" fmla="*/ 3 h 9"/>
                      <a:gd name="T14" fmla="*/ 15 w 16"/>
                      <a:gd name="T15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9">
                        <a:moveTo>
                          <a:pt x="15" y="3"/>
                        </a:moveTo>
                        <a:cubicBezTo>
                          <a:pt x="15" y="3"/>
                          <a:pt x="16" y="3"/>
                          <a:pt x="16" y="4"/>
                        </a:cubicBezTo>
                        <a:cubicBezTo>
                          <a:pt x="15" y="5"/>
                          <a:pt x="14" y="6"/>
                          <a:pt x="11" y="6"/>
                        </a:cubicBezTo>
                        <a:cubicBezTo>
                          <a:pt x="9" y="6"/>
                          <a:pt x="7" y="5"/>
                          <a:pt x="6" y="7"/>
                        </a:cubicBezTo>
                        <a:cubicBezTo>
                          <a:pt x="4" y="9"/>
                          <a:pt x="3" y="7"/>
                          <a:pt x="2" y="7"/>
                        </a:cubicBezTo>
                        <a:cubicBezTo>
                          <a:pt x="0" y="6"/>
                          <a:pt x="1" y="5"/>
                          <a:pt x="1" y="4"/>
                        </a:cubicBezTo>
                        <a:cubicBezTo>
                          <a:pt x="1" y="1"/>
                          <a:pt x="3" y="4"/>
                          <a:pt x="4" y="3"/>
                        </a:cubicBezTo>
                        <a:cubicBezTo>
                          <a:pt x="7" y="0"/>
                          <a:pt x="11" y="1"/>
                          <a:pt x="15" y="3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59" name="Freeform 409"/>
                  <p:cNvSpPr/>
                  <p:nvPr/>
                </p:nvSpPr>
                <p:spPr bwMode="auto">
                  <a:xfrm>
                    <a:off x="4672" y="2559"/>
                    <a:ext cx="31" cy="28"/>
                  </a:xfrm>
                  <a:custGeom>
                    <a:avLst/>
                    <a:gdLst>
                      <a:gd name="T0" fmla="*/ 2 w 13"/>
                      <a:gd name="T1" fmla="*/ 0 h 12"/>
                      <a:gd name="T2" fmla="*/ 3 w 13"/>
                      <a:gd name="T3" fmla="*/ 0 h 12"/>
                      <a:gd name="T4" fmla="*/ 10 w 13"/>
                      <a:gd name="T5" fmla="*/ 5 h 12"/>
                      <a:gd name="T6" fmla="*/ 11 w 13"/>
                      <a:gd name="T7" fmla="*/ 8 h 12"/>
                      <a:gd name="T8" fmla="*/ 12 w 13"/>
                      <a:gd name="T9" fmla="*/ 12 h 12"/>
                      <a:gd name="T10" fmla="*/ 6 w 13"/>
                      <a:gd name="T11" fmla="*/ 8 h 12"/>
                      <a:gd name="T12" fmla="*/ 2 w 13"/>
                      <a:gd name="T13" fmla="*/ 7 h 12"/>
                      <a:gd name="T14" fmla="*/ 2 w 13"/>
                      <a:gd name="T15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4"/>
                          <a:pt x="6" y="5"/>
                          <a:pt x="10" y="5"/>
                        </a:cubicBezTo>
                        <a:cubicBezTo>
                          <a:pt x="12" y="5"/>
                          <a:pt x="12" y="6"/>
                          <a:pt x="11" y="8"/>
                        </a:cubicBezTo>
                        <a:cubicBezTo>
                          <a:pt x="9" y="10"/>
                          <a:pt x="13" y="10"/>
                          <a:pt x="12" y="12"/>
                        </a:cubicBezTo>
                        <a:cubicBezTo>
                          <a:pt x="10" y="11"/>
                          <a:pt x="7" y="11"/>
                          <a:pt x="6" y="8"/>
                        </a:cubicBezTo>
                        <a:cubicBezTo>
                          <a:pt x="6" y="6"/>
                          <a:pt x="4" y="8"/>
                          <a:pt x="2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0" name="Freeform 410"/>
                  <p:cNvSpPr/>
                  <p:nvPr/>
                </p:nvSpPr>
                <p:spPr bwMode="auto">
                  <a:xfrm>
                    <a:off x="4705" y="2552"/>
                    <a:ext cx="14" cy="19"/>
                  </a:xfrm>
                  <a:custGeom>
                    <a:avLst/>
                    <a:gdLst>
                      <a:gd name="T0" fmla="*/ 2 w 6"/>
                      <a:gd name="T1" fmla="*/ 6 h 8"/>
                      <a:gd name="T2" fmla="*/ 2 w 6"/>
                      <a:gd name="T3" fmla="*/ 5 h 8"/>
                      <a:gd name="T4" fmla="*/ 1 w 6"/>
                      <a:gd name="T5" fmla="*/ 2 h 8"/>
                      <a:gd name="T6" fmla="*/ 4 w 6"/>
                      <a:gd name="T7" fmla="*/ 3 h 8"/>
                      <a:gd name="T8" fmla="*/ 6 w 6"/>
                      <a:gd name="T9" fmla="*/ 4 h 8"/>
                      <a:gd name="T10" fmla="*/ 6 w 6"/>
                      <a:gd name="T11" fmla="*/ 5 h 8"/>
                      <a:gd name="T12" fmla="*/ 2 w 6"/>
                      <a:gd name="T13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" h="8">
                        <a:moveTo>
                          <a:pt x="2" y="6"/>
                        </a:moveTo>
                        <a:cubicBezTo>
                          <a:pt x="2" y="6"/>
                          <a:pt x="2" y="5"/>
                          <a:pt x="2" y="5"/>
                        </a:cubicBezTo>
                        <a:cubicBezTo>
                          <a:pt x="0" y="4"/>
                          <a:pt x="0" y="3"/>
                          <a:pt x="1" y="2"/>
                        </a:cubicBezTo>
                        <a:cubicBezTo>
                          <a:pt x="3" y="0"/>
                          <a:pt x="3" y="2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6"/>
                          <a:pt x="3" y="8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8E8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1" name="Freeform 411"/>
                  <p:cNvSpPr/>
                  <p:nvPr/>
                </p:nvSpPr>
                <p:spPr bwMode="auto">
                  <a:xfrm>
                    <a:off x="4679" y="2544"/>
                    <a:ext cx="12" cy="15"/>
                  </a:xfrm>
                  <a:custGeom>
                    <a:avLst/>
                    <a:gdLst>
                      <a:gd name="T0" fmla="*/ 0 w 5"/>
                      <a:gd name="T1" fmla="*/ 6 h 6"/>
                      <a:gd name="T2" fmla="*/ 0 w 5"/>
                      <a:gd name="T3" fmla="*/ 3 h 6"/>
                      <a:gd name="T4" fmla="*/ 4 w 5"/>
                      <a:gd name="T5" fmla="*/ 1 h 6"/>
                      <a:gd name="T6" fmla="*/ 3 w 5"/>
                      <a:gd name="T7" fmla="*/ 5 h 6"/>
                      <a:gd name="T8" fmla="*/ 0 w 5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6">
                        <a:moveTo>
                          <a:pt x="0" y="6"/>
                        </a:moveTo>
                        <a:cubicBezTo>
                          <a:pt x="0" y="5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1"/>
                        </a:cubicBezTo>
                        <a:cubicBezTo>
                          <a:pt x="5" y="3"/>
                          <a:pt x="4" y="4"/>
                          <a:pt x="3" y="5"/>
                        </a:cubicBezTo>
                        <a:cubicBezTo>
                          <a:pt x="2" y="6"/>
                          <a:pt x="1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2" name="Freeform 412"/>
                  <p:cNvSpPr/>
                  <p:nvPr/>
                </p:nvSpPr>
                <p:spPr bwMode="auto">
                  <a:xfrm>
                    <a:off x="4710" y="2563"/>
                    <a:ext cx="14" cy="10"/>
                  </a:xfrm>
                  <a:custGeom>
                    <a:avLst/>
                    <a:gdLst>
                      <a:gd name="T0" fmla="*/ 0 w 6"/>
                      <a:gd name="T1" fmla="*/ 1 h 4"/>
                      <a:gd name="T2" fmla="*/ 4 w 6"/>
                      <a:gd name="T3" fmla="*/ 0 h 4"/>
                      <a:gd name="T4" fmla="*/ 5 w 6"/>
                      <a:gd name="T5" fmla="*/ 4 h 4"/>
                      <a:gd name="T6" fmla="*/ 0 w 6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4">
                        <a:moveTo>
                          <a:pt x="0" y="1"/>
                        </a:moveTo>
                        <a:cubicBezTo>
                          <a:pt x="1" y="1"/>
                          <a:pt x="2" y="1"/>
                          <a:pt x="4" y="0"/>
                        </a:cubicBezTo>
                        <a:cubicBezTo>
                          <a:pt x="4" y="1"/>
                          <a:pt x="6" y="2"/>
                          <a:pt x="5" y="4"/>
                        </a:cubicBezTo>
                        <a:cubicBezTo>
                          <a:pt x="3" y="3"/>
                          <a:pt x="1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7575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3" name="Freeform 413"/>
                  <p:cNvSpPr/>
                  <p:nvPr/>
                </p:nvSpPr>
                <p:spPr bwMode="auto">
                  <a:xfrm>
                    <a:off x="4717" y="2525"/>
                    <a:ext cx="7" cy="10"/>
                  </a:xfrm>
                  <a:custGeom>
                    <a:avLst/>
                    <a:gdLst>
                      <a:gd name="T0" fmla="*/ 3 w 3"/>
                      <a:gd name="T1" fmla="*/ 1 h 4"/>
                      <a:gd name="T2" fmla="*/ 3 w 3"/>
                      <a:gd name="T3" fmla="*/ 3 h 4"/>
                      <a:gd name="T4" fmla="*/ 1 w 3"/>
                      <a:gd name="T5" fmla="*/ 2 h 4"/>
                      <a:gd name="T6" fmla="*/ 3 w 3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3" y="3"/>
                        </a:cubicBezTo>
                        <a:cubicBezTo>
                          <a:pt x="1" y="4"/>
                          <a:pt x="0" y="3"/>
                          <a:pt x="1" y="2"/>
                        </a:cubicBezTo>
                        <a:cubicBezTo>
                          <a:pt x="1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4" name="Freeform 414"/>
                  <p:cNvSpPr/>
                  <p:nvPr/>
                </p:nvSpPr>
                <p:spPr bwMode="auto">
                  <a:xfrm>
                    <a:off x="4423" y="2730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5" name="Freeform 415"/>
                  <p:cNvSpPr/>
                  <p:nvPr/>
                </p:nvSpPr>
                <p:spPr bwMode="auto">
                  <a:xfrm>
                    <a:off x="4679" y="2604"/>
                    <a:ext cx="12" cy="9"/>
                  </a:xfrm>
                  <a:custGeom>
                    <a:avLst/>
                    <a:gdLst>
                      <a:gd name="T0" fmla="*/ 2 w 5"/>
                      <a:gd name="T1" fmla="*/ 4 h 4"/>
                      <a:gd name="T2" fmla="*/ 0 w 5"/>
                      <a:gd name="T3" fmla="*/ 3 h 4"/>
                      <a:gd name="T4" fmla="*/ 5 w 5"/>
                      <a:gd name="T5" fmla="*/ 1 h 4"/>
                      <a:gd name="T6" fmla="*/ 2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2" y="4"/>
                        </a:moveTo>
                        <a:cubicBezTo>
                          <a:pt x="2" y="4"/>
                          <a:pt x="1" y="4"/>
                          <a:pt x="0" y="3"/>
                        </a:cubicBezTo>
                        <a:cubicBezTo>
                          <a:pt x="1" y="2"/>
                          <a:pt x="3" y="0"/>
                          <a:pt x="5" y="1"/>
                        </a:cubicBezTo>
                        <a:cubicBezTo>
                          <a:pt x="5" y="3"/>
                          <a:pt x="3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ABA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6" name="Freeform 416"/>
                  <p:cNvSpPr/>
                  <p:nvPr/>
                </p:nvSpPr>
                <p:spPr bwMode="auto">
                  <a:xfrm>
                    <a:off x="4475" y="2784"/>
                    <a:ext cx="7" cy="8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1 h 3"/>
                      <a:gd name="T6" fmla="*/ 3 w 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3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1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7" name="Freeform 417"/>
                  <p:cNvSpPr/>
                  <p:nvPr/>
                </p:nvSpPr>
                <p:spPr bwMode="auto">
                  <a:xfrm>
                    <a:off x="4750" y="2746"/>
                    <a:ext cx="126" cy="43"/>
                  </a:xfrm>
                  <a:custGeom>
                    <a:avLst/>
                    <a:gdLst>
                      <a:gd name="T0" fmla="*/ 12 w 53"/>
                      <a:gd name="T1" fmla="*/ 17 h 18"/>
                      <a:gd name="T2" fmla="*/ 3 w 53"/>
                      <a:gd name="T3" fmla="*/ 16 h 18"/>
                      <a:gd name="T4" fmla="*/ 0 w 53"/>
                      <a:gd name="T5" fmla="*/ 16 h 18"/>
                      <a:gd name="T6" fmla="*/ 4 w 53"/>
                      <a:gd name="T7" fmla="*/ 12 h 18"/>
                      <a:gd name="T8" fmla="*/ 7 w 53"/>
                      <a:gd name="T9" fmla="*/ 10 h 18"/>
                      <a:gd name="T10" fmla="*/ 17 w 53"/>
                      <a:gd name="T11" fmla="*/ 8 h 18"/>
                      <a:gd name="T12" fmla="*/ 22 w 53"/>
                      <a:gd name="T13" fmla="*/ 9 h 18"/>
                      <a:gd name="T14" fmla="*/ 25 w 53"/>
                      <a:gd name="T15" fmla="*/ 10 h 18"/>
                      <a:gd name="T16" fmla="*/ 30 w 53"/>
                      <a:gd name="T17" fmla="*/ 9 h 18"/>
                      <a:gd name="T18" fmla="*/ 33 w 53"/>
                      <a:gd name="T19" fmla="*/ 10 h 18"/>
                      <a:gd name="T20" fmla="*/ 39 w 53"/>
                      <a:gd name="T21" fmla="*/ 9 h 18"/>
                      <a:gd name="T22" fmla="*/ 39 w 53"/>
                      <a:gd name="T23" fmla="*/ 5 h 18"/>
                      <a:gd name="T24" fmla="*/ 40 w 53"/>
                      <a:gd name="T25" fmla="*/ 3 h 18"/>
                      <a:gd name="T26" fmla="*/ 46 w 53"/>
                      <a:gd name="T27" fmla="*/ 2 h 18"/>
                      <a:gd name="T28" fmla="*/ 46 w 53"/>
                      <a:gd name="T29" fmla="*/ 5 h 18"/>
                      <a:gd name="T30" fmla="*/ 46 w 53"/>
                      <a:gd name="T31" fmla="*/ 8 h 18"/>
                      <a:gd name="T32" fmla="*/ 50 w 53"/>
                      <a:gd name="T33" fmla="*/ 6 h 18"/>
                      <a:gd name="T34" fmla="*/ 53 w 53"/>
                      <a:gd name="T35" fmla="*/ 10 h 18"/>
                      <a:gd name="T36" fmla="*/ 50 w 53"/>
                      <a:gd name="T37" fmla="*/ 12 h 18"/>
                      <a:gd name="T38" fmla="*/ 48 w 53"/>
                      <a:gd name="T39" fmla="*/ 14 h 18"/>
                      <a:gd name="T40" fmla="*/ 48 w 53"/>
                      <a:gd name="T41" fmla="*/ 15 h 18"/>
                      <a:gd name="T42" fmla="*/ 40 w 53"/>
                      <a:gd name="T43" fmla="*/ 17 h 18"/>
                      <a:gd name="T44" fmla="*/ 21 w 53"/>
                      <a:gd name="T45" fmla="*/ 16 h 18"/>
                      <a:gd name="T46" fmla="*/ 12 w 53"/>
                      <a:gd name="T47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3" h="18">
                        <a:moveTo>
                          <a:pt x="12" y="17"/>
                        </a:moveTo>
                        <a:cubicBezTo>
                          <a:pt x="9" y="13"/>
                          <a:pt x="6" y="17"/>
                          <a:pt x="3" y="16"/>
                        </a:cubicBezTo>
                        <a:cubicBezTo>
                          <a:pt x="2" y="16"/>
                          <a:pt x="0" y="18"/>
                          <a:pt x="0" y="16"/>
                        </a:cubicBezTo>
                        <a:cubicBezTo>
                          <a:pt x="0" y="13"/>
                          <a:pt x="3" y="13"/>
                          <a:pt x="4" y="12"/>
                        </a:cubicBezTo>
                        <a:cubicBezTo>
                          <a:pt x="5" y="11"/>
                          <a:pt x="6" y="10"/>
                          <a:pt x="7" y="10"/>
                        </a:cubicBezTo>
                        <a:cubicBezTo>
                          <a:pt x="11" y="12"/>
                          <a:pt x="14" y="10"/>
                          <a:pt x="17" y="8"/>
                        </a:cubicBezTo>
                        <a:cubicBezTo>
                          <a:pt x="19" y="6"/>
                          <a:pt x="21" y="7"/>
                          <a:pt x="22" y="9"/>
                        </a:cubicBezTo>
                        <a:cubicBezTo>
                          <a:pt x="23" y="10"/>
                          <a:pt x="24" y="10"/>
                          <a:pt x="25" y="10"/>
                        </a:cubicBezTo>
                        <a:cubicBezTo>
                          <a:pt x="27" y="13"/>
                          <a:pt x="29" y="11"/>
                          <a:pt x="30" y="9"/>
                        </a:cubicBezTo>
                        <a:cubicBezTo>
                          <a:pt x="31" y="8"/>
                          <a:pt x="32" y="9"/>
                          <a:pt x="33" y="10"/>
                        </a:cubicBezTo>
                        <a:cubicBezTo>
                          <a:pt x="35" y="11"/>
                          <a:pt x="37" y="10"/>
                          <a:pt x="39" y="9"/>
                        </a:cubicBezTo>
                        <a:cubicBezTo>
                          <a:pt x="40" y="9"/>
                          <a:pt x="41" y="7"/>
                          <a:pt x="39" y="5"/>
                        </a:cubicBezTo>
                        <a:cubicBezTo>
                          <a:pt x="38" y="4"/>
                          <a:pt x="39" y="3"/>
                          <a:pt x="40" y="3"/>
                        </a:cubicBezTo>
                        <a:cubicBezTo>
                          <a:pt x="42" y="2"/>
                          <a:pt x="44" y="0"/>
                          <a:pt x="46" y="2"/>
                        </a:cubicBezTo>
                        <a:cubicBezTo>
                          <a:pt x="48" y="3"/>
                          <a:pt x="47" y="4"/>
                          <a:pt x="46" y="5"/>
                        </a:cubicBezTo>
                        <a:cubicBezTo>
                          <a:pt x="46" y="5"/>
                          <a:pt x="46" y="6"/>
                          <a:pt x="46" y="8"/>
                        </a:cubicBezTo>
                        <a:cubicBezTo>
                          <a:pt x="47" y="6"/>
                          <a:pt x="48" y="5"/>
                          <a:pt x="50" y="6"/>
                        </a:cubicBezTo>
                        <a:cubicBezTo>
                          <a:pt x="51" y="7"/>
                          <a:pt x="53" y="8"/>
                          <a:pt x="53" y="10"/>
                        </a:cubicBezTo>
                        <a:cubicBezTo>
                          <a:pt x="53" y="12"/>
                          <a:pt x="51" y="12"/>
                          <a:pt x="50" y="12"/>
                        </a:cubicBezTo>
                        <a:cubicBezTo>
                          <a:pt x="47" y="12"/>
                          <a:pt x="47" y="12"/>
                          <a:pt x="48" y="14"/>
                        </a:cubicBezTo>
                        <a:cubicBezTo>
                          <a:pt x="48" y="14"/>
                          <a:pt x="48" y="14"/>
                          <a:pt x="48" y="15"/>
                        </a:cubicBezTo>
                        <a:cubicBezTo>
                          <a:pt x="46" y="18"/>
                          <a:pt x="43" y="17"/>
                          <a:pt x="40" y="17"/>
                        </a:cubicBezTo>
                        <a:cubicBezTo>
                          <a:pt x="34" y="17"/>
                          <a:pt x="28" y="16"/>
                          <a:pt x="21" y="16"/>
                        </a:cubicBezTo>
                        <a:cubicBezTo>
                          <a:pt x="18" y="16"/>
                          <a:pt x="15" y="17"/>
                          <a:pt x="12" y="17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8" name="Freeform 418"/>
                  <p:cNvSpPr/>
                  <p:nvPr/>
                </p:nvSpPr>
                <p:spPr bwMode="auto">
                  <a:xfrm>
                    <a:off x="4779" y="2780"/>
                    <a:ext cx="21" cy="14"/>
                  </a:xfrm>
                  <a:custGeom>
                    <a:avLst/>
                    <a:gdLst>
                      <a:gd name="T0" fmla="*/ 0 w 9"/>
                      <a:gd name="T1" fmla="*/ 3 h 6"/>
                      <a:gd name="T2" fmla="*/ 9 w 9"/>
                      <a:gd name="T3" fmla="*/ 2 h 6"/>
                      <a:gd name="T4" fmla="*/ 0 w 9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0" y="3"/>
                        </a:moveTo>
                        <a:cubicBezTo>
                          <a:pt x="2" y="1"/>
                          <a:pt x="6" y="0"/>
                          <a:pt x="9" y="2"/>
                        </a:cubicBezTo>
                        <a:cubicBezTo>
                          <a:pt x="7" y="6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69" name="Freeform 419"/>
                  <p:cNvSpPr/>
                  <p:nvPr/>
                </p:nvSpPr>
                <p:spPr bwMode="auto">
                  <a:xfrm>
                    <a:off x="4864" y="2777"/>
                    <a:ext cx="10" cy="12"/>
                  </a:xfrm>
                  <a:custGeom>
                    <a:avLst/>
                    <a:gdLst>
                      <a:gd name="T0" fmla="*/ 4 w 4"/>
                      <a:gd name="T1" fmla="*/ 2 h 5"/>
                      <a:gd name="T2" fmla="*/ 4 w 4"/>
                      <a:gd name="T3" fmla="*/ 3 h 5"/>
                      <a:gd name="T4" fmla="*/ 0 w 4"/>
                      <a:gd name="T5" fmla="*/ 2 h 5"/>
                      <a:gd name="T6" fmla="*/ 0 w 4"/>
                      <a:gd name="T7" fmla="*/ 2 h 5"/>
                      <a:gd name="T8" fmla="*/ 4 w 4"/>
                      <a:gd name="T9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5">
                        <a:moveTo>
                          <a:pt x="4" y="2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0" y="5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0"/>
                          <a:pt x="3" y="1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0" name="Freeform 420"/>
                  <p:cNvSpPr/>
                  <p:nvPr/>
                </p:nvSpPr>
                <p:spPr bwMode="auto">
                  <a:xfrm>
                    <a:off x="4337" y="2062"/>
                    <a:ext cx="31" cy="38"/>
                  </a:xfrm>
                  <a:custGeom>
                    <a:avLst/>
                    <a:gdLst>
                      <a:gd name="T0" fmla="*/ 10 w 13"/>
                      <a:gd name="T1" fmla="*/ 16 h 16"/>
                      <a:gd name="T2" fmla="*/ 7 w 13"/>
                      <a:gd name="T3" fmla="*/ 14 h 16"/>
                      <a:gd name="T4" fmla="*/ 0 w 13"/>
                      <a:gd name="T5" fmla="*/ 6 h 16"/>
                      <a:gd name="T6" fmla="*/ 0 w 13"/>
                      <a:gd name="T7" fmla="*/ 5 h 16"/>
                      <a:gd name="T8" fmla="*/ 0 w 13"/>
                      <a:gd name="T9" fmla="*/ 5 h 16"/>
                      <a:gd name="T10" fmla="*/ 4 w 13"/>
                      <a:gd name="T11" fmla="*/ 1 h 16"/>
                      <a:gd name="T12" fmla="*/ 7 w 13"/>
                      <a:gd name="T13" fmla="*/ 1 h 16"/>
                      <a:gd name="T14" fmla="*/ 8 w 13"/>
                      <a:gd name="T15" fmla="*/ 6 h 16"/>
                      <a:gd name="T16" fmla="*/ 9 w 13"/>
                      <a:gd name="T17" fmla="*/ 10 h 16"/>
                      <a:gd name="T18" fmla="*/ 10 w 13"/>
                      <a:gd name="T19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6">
                        <a:moveTo>
                          <a:pt x="10" y="16"/>
                        </a:moveTo>
                        <a:cubicBezTo>
                          <a:pt x="8" y="16"/>
                          <a:pt x="8" y="14"/>
                          <a:pt x="7" y="14"/>
                        </a:cubicBezTo>
                        <a:cubicBezTo>
                          <a:pt x="4" y="12"/>
                          <a:pt x="3" y="8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2" y="4"/>
                          <a:pt x="4" y="4"/>
                          <a:pt x="4" y="1"/>
                        </a:cubicBezTo>
                        <a:cubicBezTo>
                          <a:pt x="4" y="0"/>
                          <a:pt x="6" y="0"/>
                          <a:pt x="7" y="1"/>
                        </a:cubicBezTo>
                        <a:cubicBezTo>
                          <a:pt x="8" y="2"/>
                          <a:pt x="9" y="4"/>
                          <a:pt x="8" y="6"/>
                        </a:cubicBezTo>
                        <a:cubicBezTo>
                          <a:pt x="8" y="8"/>
                          <a:pt x="8" y="9"/>
                          <a:pt x="9" y="10"/>
                        </a:cubicBezTo>
                        <a:cubicBezTo>
                          <a:pt x="13" y="12"/>
                          <a:pt x="12" y="14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1" name="Freeform 421"/>
                  <p:cNvSpPr/>
                  <p:nvPr/>
                </p:nvSpPr>
                <p:spPr bwMode="auto">
                  <a:xfrm>
                    <a:off x="4328" y="2055"/>
                    <a:ext cx="12" cy="21"/>
                  </a:xfrm>
                  <a:custGeom>
                    <a:avLst/>
                    <a:gdLst>
                      <a:gd name="T0" fmla="*/ 4 w 5"/>
                      <a:gd name="T1" fmla="*/ 8 h 9"/>
                      <a:gd name="T2" fmla="*/ 4 w 5"/>
                      <a:gd name="T3" fmla="*/ 9 h 9"/>
                      <a:gd name="T4" fmla="*/ 0 w 5"/>
                      <a:gd name="T5" fmla="*/ 0 h 9"/>
                      <a:gd name="T6" fmla="*/ 1 w 5"/>
                      <a:gd name="T7" fmla="*/ 2 h 9"/>
                      <a:gd name="T8" fmla="*/ 4 w 5"/>
                      <a:gd name="T9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9">
                        <a:moveTo>
                          <a:pt x="4" y="8"/>
                        </a:move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4" y="3"/>
                          <a:pt x="5" y="5"/>
                          <a:pt x="4" y="8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2" name="Freeform 422"/>
                  <p:cNvSpPr/>
                  <p:nvPr/>
                </p:nvSpPr>
                <p:spPr bwMode="auto">
                  <a:xfrm>
                    <a:off x="4622" y="2723"/>
                    <a:ext cx="154" cy="66"/>
                  </a:xfrm>
                  <a:custGeom>
                    <a:avLst/>
                    <a:gdLst>
                      <a:gd name="T0" fmla="*/ 61 w 65"/>
                      <a:gd name="T1" fmla="*/ 21 h 28"/>
                      <a:gd name="T2" fmla="*/ 59 w 65"/>
                      <a:gd name="T3" fmla="*/ 23 h 28"/>
                      <a:gd name="T4" fmla="*/ 49 w 65"/>
                      <a:gd name="T5" fmla="*/ 25 h 28"/>
                      <a:gd name="T6" fmla="*/ 42 w 65"/>
                      <a:gd name="T7" fmla="*/ 26 h 28"/>
                      <a:gd name="T8" fmla="*/ 43 w 65"/>
                      <a:gd name="T9" fmla="*/ 23 h 28"/>
                      <a:gd name="T10" fmla="*/ 37 w 65"/>
                      <a:gd name="T11" fmla="*/ 26 h 28"/>
                      <a:gd name="T12" fmla="*/ 27 w 65"/>
                      <a:gd name="T13" fmla="*/ 25 h 28"/>
                      <a:gd name="T14" fmla="*/ 22 w 65"/>
                      <a:gd name="T15" fmla="*/ 25 h 28"/>
                      <a:gd name="T16" fmla="*/ 16 w 65"/>
                      <a:gd name="T17" fmla="*/ 24 h 28"/>
                      <a:gd name="T18" fmla="*/ 12 w 65"/>
                      <a:gd name="T19" fmla="*/ 18 h 28"/>
                      <a:gd name="T20" fmla="*/ 12 w 65"/>
                      <a:gd name="T21" fmla="*/ 12 h 28"/>
                      <a:gd name="T22" fmla="*/ 9 w 65"/>
                      <a:gd name="T23" fmla="*/ 19 h 28"/>
                      <a:gd name="T24" fmla="*/ 11 w 65"/>
                      <a:gd name="T25" fmla="*/ 24 h 28"/>
                      <a:gd name="T26" fmla="*/ 12 w 65"/>
                      <a:gd name="T27" fmla="*/ 25 h 28"/>
                      <a:gd name="T28" fmla="*/ 7 w 65"/>
                      <a:gd name="T29" fmla="*/ 27 h 28"/>
                      <a:gd name="T30" fmla="*/ 1 w 65"/>
                      <a:gd name="T31" fmla="*/ 19 h 28"/>
                      <a:gd name="T32" fmla="*/ 3 w 65"/>
                      <a:gd name="T33" fmla="*/ 12 h 28"/>
                      <a:gd name="T34" fmla="*/ 19 w 65"/>
                      <a:gd name="T35" fmla="*/ 4 h 28"/>
                      <a:gd name="T36" fmla="*/ 28 w 65"/>
                      <a:gd name="T37" fmla="*/ 4 h 28"/>
                      <a:gd name="T38" fmla="*/ 26 w 65"/>
                      <a:gd name="T39" fmla="*/ 9 h 28"/>
                      <a:gd name="T40" fmla="*/ 30 w 65"/>
                      <a:gd name="T41" fmla="*/ 8 h 28"/>
                      <a:gd name="T42" fmla="*/ 28 w 65"/>
                      <a:gd name="T43" fmla="*/ 4 h 28"/>
                      <a:gd name="T44" fmla="*/ 36 w 65"/>
                      <a:gd name="T45" fmla="*/ 3 h 28"/>
                      <a:gd name="T46" fmla="*/ 40 w 65"/>
                      <a:gd name="T47" fmla="*/ 5 h 28"/>
                      <a:gd name="T48" fmla="*/ 41 w 65"/>
                      <a:gd name="T49" fmla="*/ 4 h 28"/>
                      <a:gd name="T50" fmla="*/ 42 w 65"/>
                      <a:gd name="T51" fmla="*/ 2 h 28"/>
                      <a:gd name="T52" fmla="*/ 61 w 65"/>
                      <a:gd name="T53" fmla="*/ 4 h 28"/>
                      <a:gd name="T54" fmla="*/ 57 w 65"/>
                      <a:gd name="T55" fmla="*/ 7 h 28"/>
                      <a:gd name="T56" fmla="*/ 56 w 65"/>
                      <a:gd name="T57" fmla="*/ 16 h 28"/>
                      <a:gd name="T58" fmla="*/ 53 w 65"/>
                      <a:gd name="T59" fmla="*/ 17 h 28"/>
                      <a:gd name="T60" fmla="*/ 61 w 65"/>
                      <a:gd name="T61" fmla="*/ 15 h 28"/>
                      <a:gd name="T62" fmla="*/ 63 w 65"/>
                      <a:gd name="T63" fmla="*/ 17 h 28"/>
                      <a:gd name="T64" fmla="*/ 61 w 65"/>
                      <a:gd name="T65" fmla="*/ 20 h 28"/>
                      <a:gd name="T66" fmla="*/ 61 w 65"/>
                      <a:gd name="T67" fmla="*/ 2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65" h="28">
                        <a:moveTo>
                          <a:pt x="61" y="21"/>
                        </a:moveTo>
                        <a:cubicBezTo>
                          <a:pt x="60" y="21"/>
                          <a:pt x="59" y="22"/>
                          <a:pt x="59" y="23"/>
                        </a:cubicBezTo>
                        <a:cubicBezTo>
                          <a:pt x="55" y="22"/>
                          <a:pt x="52" y="23"/>
                          <a:pt x="49" y="25"/>
                        </a:cubicBezTo>
                        <a:cubicBezTo>
                          <a:pt x="47" y="28"/>
                          <a:pt x="44" y="26"/>
                          <a:pt x="42" y="26"/>
                        </a:cubicBezTo>
                        <a:cubicBezTo>
                          <a:pt x="40" y="24"/>
                          <a:pt x="40" y="24"/>
                          <a:pt x="43" y="23"/>
                        </a:cubicBezTo>
                        <a:cubicBezTo>
                          <a:pt x="39" y="22"/>
                          <a:pt x="39" y="25"/>
                          <a:pt x="37" y="26"/>
                        </a:cubicBezTo>
                        <a:cubicBezTo>
                          <a:pt x="34" y="26"/>
                          <a:pt x="30" y="26"/>
                          <a:pt x="27" y="25"/>
                        </a:cubicBezTo>
                        <a:cubicBezTo>
                          <a:pt x="25" y="27"/>
                          <a:pt x="24" y="24"/>
                          <a:pt x="22" y="25"/>
                        </a:cubicBezTo>
                        <a:cubicBezTo>
                          <a:pt x="20" y="25"/>
                          <a:pt x="18" y="26"/>
                          <a:pt x="16" y="24"/>
                        </a:cubicBezTo>
                        <a:cubicBezTo>
                          <a:pt x="15" y="21"/>
                          <a:pt x="15" y="19"/>
                          <a:pt x="12" y="18"/>
                        </a:cubicBezTo>
                        <a:cubicBezTo>
                          <a:pt x="8" y="17"/>
                          <a:pt x="11" y="14"/>
                          <a:pt x="12" y="12"/>
                        </a:cubicBezTo>
                        <a:cubicBezTo>
                          <a:pt x="8" y="13"/>
                          <a:pt x="7" y="15"/>
                          <a:pt x="9" y="19"/>
                        </a:cubicBezTo>
                        <a:cubicBezTo>
                          <a:pt x="10" y="20"/>
                          <a:pt x="12" y="21"/>
                          <a:pt x="11" y="24"/>
                        </a:cubicBezTo>
                        <a:cubicBezTo>
                          <a:pt x="11" y="24"/>
                          <a:pt x="12" y="24"/>
                          <a:pt x="12" y="25"/>
                        </a:cubicBezTo>
                        <a:cubicBezTo>
                          <a:pt x="11" y="27"/>
                          <a:pt x="9" y="27"/>
                          <a:pt x="7" y="27"/>
                        </a:cubicBezTo>
                        <a:cubicBezTo>
                          <a:pt x="9" y="24"/>
                          <a:pt x="7" y="21"/>
                          <a:pt x="1" y="19"/>
                        </a:cubicBezTo>
                        <a:cubicBezTo>
                          <a:pt x="0" y="16"/>
                          <a:pt x="0" y="14"/>
                          <a:pt x="3" y="12"/>
                        </a:cubicBezTo>
                        <a:cubicBezTo>
                          <a:pt x="7" y="8"/>
                          <a:pt x="13" y="6"/>
                          <a:pt x="19" y="4"/>
                        </a:cubicBezTo>
                        <a:cubicBezTo>
                          <a:pt x="22" y="1"/>
                          <a:pt x="25" y="3"/>
                          <a:pt x="28" y="4"/>
                        </a:cubicBezTo>
                        <a:cubicBezTo>
                          <a:pt x="31" y="7"/>
                          <a:pt x="28" y="8"/>
                          <a:pt x="26" y="9"/>
                        </a:cubicBezTo>
                        <a:cubicBezTo>
                          <a:pt x="28" y="9"/>
                          <a:pt x="29" y="9"/>
                          <a:pt x="30" y="8"/>
                        </a:cubicBezTo>
                        <a:cubicBezTo>
                          <a:pt x="31" y="6"/>
                          <a:pt x="29" y="6"/>
                          <a:pt x="28" y="4"/>
                        </a:cubicBezTo>
                        <a:cubicBezTo>
                          <a:pt x="30" y="0"/>
                          <a:pt x="33" y="2"/>
                          <a:pt x="36" y="3"/>
                        </a:cubicBezTo>
                        <a:cubicBezTo>
                          <a:pt x="37" y="4"/>
                          <a:pt x="38" y="6"/>
                          <a:pt x="40" y="5"/>
                        </a:cubicBezTo>
                        <a:cubicBezTo>
                          <a:pt x="42" y="5"/>
                          <a:pt x="41" y="5"/>
                          <a:pt x="41" y="4"/>
                        </a:cubicBezTo>
                        <a:cubicBezTo>
                          <a:pt x="40" y="3"/>
                          <a:pt x="41" y="2"/>
                          <a:pt x="42" y="2"/>
                        </a:cubicBezTo>
                        <a:cubicBezTo>
                          <a:pt x="49" y="1"/>
                          <a:pt x="55" y="1"/>
                          <a:pt x="61" y="4"/>
                        </a:cubicBezTo>
                        <a:cubicBezTo>
                          <a:pt x="61" y="6"/>
                          <a:pt x="58" y="6"/>
                          <a:pt x="57" y="7"/>
                        </a:cubicBezTo>
                        <a:cubicBezTo>
                          <a:pt x="59" y="10"/>
                          <a:pt x="58" y="16"/>
                          <a:pt x="56" y="16"/>
                        </a:cubicBezTo>
                        <a:cubicBezTo>
                          <a:pt x="54" y="15"/>
                          <a:pt x="54" y="17"/>
                          <a:pt x="53" y="17"/>
                        </a:cubicBezTo>
                        <a:cubicBezTo>
                          <a:pt x="55" y="17"/>
                          <a:pt x="58" y="15"/>
                          <a:pt x="61" y="15"/>
                        </a:cubicBezTo>
                        <a:cubicBezTo>
                          <a:pt x="63" y="14"/>
                          <a:pt x="65" y="14"/>
                          <a:pt x="63" y="17"/>
                        </a:cubicBezTo>
                        <a:cubicBezTo>
                          <a:pt x="62" y="18"/>
                          <a:pt x="61" y="18"/>
                          <a:pt x="61" y="20"/>
                        </a:cubicBezTo>
                        <a:cubicBezTo>
                          <a:pt x="61" y="20"/>
                          <a:pt x="61" y="21"/>
                          <a:pt x="61" y="2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3" name="Freeform 423"/>
                  <p:cNvSpPr/>
                  <p:nvPr/>
                </p:nvSpPr>
                <p:spPr bwMode="auto">
                  <a:xfrm>
                    <a:off x="4634" y="2746"/>
                    <a:ext cx="31" cy="34"/>
                  </a:xfrm>
                  <a:custGeom>
                    <a:avLst/>
                    <a:gdLst>
                      <a:gd name="T0" fmla="*/ 6 w 13"/>
                      <a:gd name="T1" fmla="*/ 14 h 14"/>
                      <a:gd name="T2" fmla="*/ 4 w 13"/>
                      <a:gd name="T3" fmla="*/ 10 h 14"/>
                      <a:gd name="T4" fmla="*/ 6 w 13"/>
                      <a:gd name="T5" fmla="*/ 1 h 14"/>
                      <a:gd name="T6" fmla="*/ 8 w 13"/>
                      <a:gd name="T7" fmla="*/ 0 h 14"/>
                      <a:gd name="T8" fmla="*/ 8 w 13"/>
                      <a:gd name="T9" fmla="*/ 1 h 14"/>
                      <a:gd name="T10" fmla="*/ 10 w 13"/>
                      <a:gd name="T11" fmla="*/ 9 h 14"/>
                      <a:gd name="T12" fmla="*/ 11 w 13"/>
                      <a:gd name="T13" fmla="*/ 14 h 14"/>
                      <a:gd name="T14" fmla="*/ 6 w 13"/>
                      <a:gd name="T15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4">
                        <a:moveTo>
                          <a:pt x="6" y="14"/>
                        </a:moveTo>
                        <a:cubicBezTo>
                          <a:pt x="6" y="12"/>
                          <a:pt x="5" y="11"/>
                          <a:pt x="4" y="10"/>
                        </a:cubicBezTo>
                        <a:cubicBezTo>
                          <a:pt x="0" y="6"/>
                          <a:pt x="1" y="3"/>
                          <a:pt x="6" y="1"/>
                        </a:cubicBezTo>
                        <a:cubicBezTo>
                          <a:pt x="7" y="1"/>
                          <a:pt x="8" y="0"/>
                          <a:pt x="8" y="0"/>
                        </a:cubicBez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7" y="4"/>
                          <a:pt x="5" y="7"/>
                          <a:pt x="10" y="9"/>
                        </a:cubicBezTo>
                        <a:cubicBezTo>
                          <a:pt x="13" y="10"/>
                          <a:pt x="11" y="12"/>
                          <a:pt x="11" y="14"/>
                        </a:cubicBezTo>
                        <a:cubicBezTo>
                          <a:pt x="9" y="14"/>
                          <a:pt x="7" y="14"/>
                          <a:pt x="6" y="14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4" name="Freeform 424"/>
                  <p:cNvSpPr/>
                  <p:nvPr/>
                </p:nvSpPr>
                <p:spPr bwMode="auto">
                  <a:xfrm>
                    <a:off x="4738" y="2773"/>
                    <a:ext cx="24" cy="14"/>
                  </a:xfrm>
                  <a:custGeom>
                    <a:avLst/>
                    <a:gdLst>
                      <a:gd name="T0" fmla="*/ 0 w 10"/>
                      <a:gd name="T1" fmla="*/ 4 h 6"/>
                      <a:gd name="T2" fmla="*/ 10 w 10"/>
                      <a:gd name="T3" fmla="*/ 2 h 6"/>
                      <a:gd name="T4" fmla="*/ 5 w 10"/>
                      <a:gd name="T5" fmla="*/ 5 h 6"/>
                      <a:gd name="T6" fmla="*/ 0 w 10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4"/>
                        </a:moveTo>
                        <a:cubicBezTo>
                          <a:pt x="1" y="0"/>
                          <a:pt x="6" y="0"/>
                          <a:pt x="10" y="2"/>
                        </a:cubicBezTo>
                        <a:cubicBezTo>
                          <a:pt x="9" y="4"/>
                          <a:pt x="6" y="2"/>
                          <a:pt x="5" y="5"/>
                        </a:cubicBezTo>
                        <a:cubicBezTo>
                          <a:pt x="3" y="6"/>
                          <a:pt x="2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5" name="Freeform 425"/>
                  <p:cNvSpPr/>
                  <p:nvPr/>
                </p:nvSpPr>
                <p:spPr bwMode="auto">
                  <a:xfrm>
                    <a:off x="4710" y="2773"/>
                    <a:ext cx="19" cy="11"/>
                  </a:xfrm>
                  <a:custGeom>
                    <a:avLst/>
                    <a:gdLst>
                      <a:gd name="T0" fmla="*/ 0 w 8"/>
                      <a:gd name="T1" fmla="*/ 5 h 5"/>
                      <a:gd name="T2" fmla="*/ 6 w 8"/>
                      <a:gd name="T3" fmla="*/ 1 h 5"/>
                      <a:gd name="T4" fmla="*/ 8 w 8"/>
                      <a:gd name="T5" fmla="*/ 3 h 5"/>
                      <a:gd name="T6" fmla="*/ 5 w 8"/>
                      <a:gd name="T7" fmla="*/ 3 h 5"/>
                      <a:gd name="T8" fmla="*/ 5 w 8"/>
                      <a:gd name="T9" fmla="*/ 5 h 5"/>
                      <a:gd name="T10" fmla="*/ 0 w 8"/>
                      <a:gd name="T1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5">
                        <a:moveTo>
                          <a:pt x="0" y="5"/>
                        </a:moveTo>
                        <a:cubicBezTo>
                          <a:pt x="1" y="2"/>
                          <a:pt x="2" y="0"/>
                          <a:pt x="6" y="1"/>
                        </a:cubicBezTo>
                        <a:cubicBezTo>
                          <a:pt x="7" y="1"/>
                          <a:pt x="8" y="1"/>
                          <a:pt x="8" y="3"/>
                        </a:cubicBezTo>
                        <a:cubicBezTo>
                          <a:pt x="8" y="4"/>
                          <a:pt x="7" y="4"/>
                          <a:pt x="5" y="3"/>
                        </a:cubicBezTo>
                        <a:cubicBezTo>
                          <a:pt x="2" y="3"/>
                          <a:pt x="5" y="5"/>
                          <a:pt x="5" y="5"/>
                        </a:cubicBezTo>
                        <a:cubicBezTo>
                          <a:pt x="3" y="5"/>
                          <a:pt x="1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6" name="Freeform 426"/>
                  <p:cNvSpPr/>
                  <p:nvPr/>
                </p:nvSpPr>
                <p:spPr bwMode="auto">
                  <a:xfrm>
                    <a:off x="4674" y="2773"/>
                    <a:ext cx="12" cy="14"/>
                  </a:xfrm>
                  <a:custGeom>
                    <a:avLst/>
                    <a:gdLst>
                      <a:gd name="T0" fmla="*/ 0 w 5"/>
                      <a:gd name="T1" fmla="*/ 4 h 6"/>
                      <a:gd name="T2" fmla="*/ 5 w 5"/>
                      <a:gd name="T3" fmla="*/ 4 h 6"/>
                      <a:gd name="T4" fmla="*/ 0 w 5"/>
                      <a:gd name="T5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6">
                        <a:moveTo>
                          <a:pt x="0" y="4"/>
                        </a:moveTo>
                        <a:cubicBezTo>
                          <a:pt x="3" y="0"/>
                          <a:pt x="3" y="6"/>
                          <a:pt x="5" y="4"/>
                        </a:cubicBezTo>
                        <a:cubicBezTo>
                          <a:pt x="3" y="6"/>
                          <a:pt x="1" y="6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7" name="Freeform 427"/>
                  <p:cNvSpPr/>
                  <p:nvPr/>
                </p:nvSpPr>
                <p:spPr bwMode="auto">
                  <a:xfrm>
                    <a:off x="4814" y="1439"/>
                    <a:ext cx="19" cy="15"/>
                  </a:xfrm>
                  <a:custGeom>
                    <a:avLst/>
                    <a:gdLst>
                      <a:gd name="T0" fmla="*/ 2 w 8"/>
                      <a:gd name="T1" fmla="*/ 4 h 6"/>
                      <a:gd name="T2" fmla="*/ 1 w 8"/>
                      <a:gd name="T3" fmla="*/ 0 h 6"/>
                      <a:gd name="T4" fmla="*/ 8 w 8"/>
                      <a:gd name="T5" fmla="*/ 1 h 6"/>
                      <a:gd name="T6" fmla="*/ 2 w 8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2" y="4"/>
                        </a:moveTo>
                        <a:cubicBezTo>
                          <a:pt x="2" y="3"/>
                          <a:pt x="0" y="2"/>
                          <a:pt x="1" y="0"/>
                        </a:cubicBezTo>
                        <a:cubicBezTo>
                          <a:pt x="3" y="2"/>
                          <a:pt x="5" y="0"/>
                          <a:pt x="8" y="1"/>
                        </a:cubicBezTo>
                        <a:cubicBezTo>
                          <a:pt x="7" y="6"/>
                          <a:pt x="7" y="6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8" name="Freeform 428"/>
                  <p:cNvSpPr/>
                  <p:nvPr/>
                </p:nvSpPr>
                <p:spPr bwMode="auto">
                  <a:xfrm>
                    <a:off x="4330" y="2038"/>
                    <a:ext cx="78" cy="67"/>
                  </a:xfrm>
                  <a:custGeom>
                    <a:avLst/>
                    <a:gdLst>
                      <a:gd name="T0" fmla="*/ 3 w 33"/>
                      <a:gd name="T1" fmla="*/ 15 h 28"/>
                      <a:gd name="T2" fmla="*/ 0 w 33"/>
                      <a:gd name="T3" fmla="*/ 9 h 28"/>
                      <a:gd name="T4" fmla="*/ 3 w 33"/>
                      <a:gd name="T5" fmla="*/ 7 h 28"/>
                      <a:gd name="T6" fmla="*/ 5 w 33"/>
                      <a:gd name="T7" fmla="*/ 6 h 28"/>
                      <a:gd name="T8" fmla="*/ 3 w 33"/>
                      <a:gd name="T9" fmla="*/ 6 h 28"/>
                      <a:gd name="T10" fmla="*/ 3 w 33"/>
                      <a:gd name="T11" fmla="*/ 4 h 28"/>
                      <a:gd name="T12" fmla="*/ 9 w 33"/>
                      <a:gd name="T13" fmla="*/ 0 h 28"/>
                      <a:gd name="T14" fmla="*/ 13 w 33"/>
                      <a:gd name="T15" fmla="*/ 2 h 28"/>
                      <a:gd name="T16" fmla="*/ 16 w 33"/>
                      <a:gd name="T17" fmla="*/ 8 h 28"/>
                      <a:gd name="T18" fmla="*/ 13 w 33"/>
                      <a:gd name="T19" fmla="*/ 10 h 28"/>
                      <a:gd name="T20" fmla="*/ 12 w 33"/>
                      <a:gd name="T21" fmla="*/ 12 h 28"/>
                      <a:gd name="T22" fmla="*/ 14 w 33"/>
                      <a:gd name="T23" fmla="*/ 12 h 28"/>
                      <a:gd name="T24" fmla="*/ 17 w 33"/>
                      <a:gd name="T25" fmla="*/ 10 h 28"/>
                      <a:gd name="T26" fmla="*/ 21 w 33"/>
                      <a:gd name="T27" fmla="*/ 8 h 28"/>
                      <a:gd name="T28" fmla="*/ 32 w 33"/>
                      <a:gd name="T29" fmla="*/ 15 h 28"/>
                      <a:gd name="T30" fmla="*/ 30 w 33"/>
                      <a:gd name="T31" fmla="*/ 18 h 28"/>
                      <a:gd name="T32" fmla="*/ 21 w 33"/>
                      <a:gd name="T33" fmla="*/ 11 h 28"/>
                      <a:gd name="T34" fmla="*/ 22 w 33"/>
                      <a:gd name="T35" fmla="*/ 12 h 28"/>
                      <a:gd name="T36" fmla="*/ 24 w 33"/>
                      <a:gd name="T37" fmla="*/ 14 h 28"/>
                      <a:gd name="T38" fmla="*/ 22 w 33"/>
                      <a:gd name="T39" fmla="*/ 15 h 28"/>
                      <a:gd name="T40" fmla="*/ 15 w 33"/>
                      <a:gd name="T41" fmla="*/ 20 h 28"/>
                      <a:gd name="T42" fmla="*/ 25 w 33"/>
                      <a:gd name="T43" fmla="*/ 18 h 28"/>
                      <a:gd name="T44" fmla="*/ 27 w 33"/>
                      <a:gd name="T45" fmla="*/ 18 h 28"/>
                      <a:gd name="T46" fmla="*/ 26 w 33"/>
                      <a:gd name="T47" fmla="*/ 20 h 28"/>
                      <a:gd name="T48" fmla="*/ 17 w 33"/>
                      <a:gd name="T49" fmla="*/ 28 h 28"/>
                      <a:gd name="T50" fmla="*/ 15 w 33"/>
                      <a:gd name="T51" fmla="*/ 27 h 28"/>
                      <a:gd name="T52" fmla="*/ 13 w 33"/>
                      <a:gd name="T53" fmla="*/ 26 h 28"/>
                      <a:gd name="T54" fmla="*/ 11 w 33"/>
                      <a:gd name="T55" fmla="*/ 21 h 28"/>
                      <a:gd name="T56" fmla="*/ 10 w 33"/>
                      <a:gd name="T57" fmla="*/ 16 h 28"/>
                      <a:gd name="T58" fmla="*/ 11 w 33"/>
                      <a:gd name="T59" fmla="*/ 13 h 28"/>
                      <a:gd name="T60" fmla="*/ 9 w 33"/>
                      <a:gd name="T61" fmla="*/ 11 h 28"/>
                      <a:gd name="T62" fmla="*/ 8 w 33"/>
                      <a:gd name="T63" fmla="*/ 11 h 28"/>
                      <a:gd name="T64" fmla="*/ 9 w 33"/>
                      <a:gd name="T65" fmla="*/ 14 h 28"/>
                      <a:gd name="T66" fmla="*/ 9 w 33"/>
                      <a:gd name="T67" fmla="*/ 16 h 28"/>
                      <a:gd name="T68" fmla="*/ 3 w 33"/>
                      <a:gd name="T69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3" h="28">
                        <a:moveTo>
                          <a:pt x="3" y="15"/>
                        </a:moveTo>
                        <a:cubicBezTo>
                          <a:pt x="2" y="13"/>
                          <a:pt x="2" y="11"/>
                          <a:pt x="0" y="9"/>
                        </a:cubicBezTo>
                        <a:cubicBezTo>
                          <a:pt x="1" y="8"/>
                          <a:pt x="1" y="7"/>
                          <a:pt x="3" y="7"/>
                        </a:cubicBezTo>
                        <a:cubicBezTo>
                          <a:pt x="4" y="7"/>
                          <a:pt x="5" y="8"/>
                          <a:pt x="5" y="6"/>
                        </a:cubicBezTo>
                        <a:cubicBezTo>
                          <a:pt x="6" y="4"/>
                          <a:pt x="4" y="6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4" y="1"/>
                          <a:pt x="9" y="4"/>
                          <a:pt x="9" y="0"/>
                        </a:cubicBezTo>
                        <a:cubicBezTo>
                          <a:pt x="10" y="1"/>
                          <a:pt x="12" y="1"/>
                          <a:pt x="13" y="2"/>
                        </a:cubicBezTo>
                        <a:cubicBezTo>
                          <a:pt x="10" y="5"/>
                          <a:pt x="15" y="6"/>
                          <a:pt x="16" y="8"/>
                        </a:cubicBezTo>
                        <a:cubicBezTo>
                          <a:pt x="15" y="8"/>
                          <a:pt x="14" y="9"/>
                          <a:pt x="13" y="10"/>
                        </a:cubicBezTo>
                        <a:cubicBezTo>
                          <a:pt x="13" y="10"/>
                          <a:pt x="12" y="11"/>
                          <a:pt x="12" y="12"/>
                        </a:cubicBezTo>
                        <a:cubicBezTo>
                          <a:pt x="13" y="13"/>
                          <a:pt x="14" y="12"/>
                          <a:pt x="14" y="12"/>
                        </a:cubicBezTo>
                        <a:cubicBezTo>
                          <a:pt x="17" y="13"/>
                          <a:pt x="18" y="13"/>
                          <a:pt x="17" y="10"/>
                        </a:cubicBezTo>
                        <a:cubicBezTo>
                          <a:pt x="17" y="10"/>
                          <a:pt x="20" y="8"/>
                          <a:pt x="21" y="8"/>
                        </a:cubicBezTo>
                        <a:cubicBezTo>
                          <a:pt x="26" y="9"/>
                          <a:pt x="30" y="11"/>
                          <a:pt x="32" y="15"/>
                        </a:cubicBezTo>
                        <a:cubicBezTo>
                          <a:pt x="33" y="17"/>
                          <a:pt x="31" y="17"/>
                          <a:pt x="30" y="18"/>
                        </a:cubicBezTo>
                        <a:cubicBezTo>
                          <a:pt x="30" y="13"/>
                          <a:pt x="27" y="11"/>
                          <a:pt x="21" y="11"/>
                        </a:cubicBezTo>
                        <a:cubicBezTo>
                          <a:pt x="21" y="13"/>
                          <a:pt x="22" y="12"/>
                          <a:pt x="22" y="12"/>
                        </a:cubicBezTo>
                        <a:cubicBezTo>
                          <a:pt x="23" y="12"/>
                          <a:pt x="25" y="12"/>
                          <a:pt x="24" y="14"/>
                        </a:cubicBezTo>
                        <a:cubicBezTo>
                          <a:pt x="24" y="15"/>
                          <a:pt x="23" y="15"/>
                          <a:pt x="22" y="15"/>
                        </a:cubicBezTo>
                        <a:cubicBezTo>
                          <a:pt x="18" y="14"/>
                          <a:pt x="17" y="15"/>
                          <a:pt x="15" y="20"/>
                        </a:cubicBezTo>
                        <a:cubicBezTo>
                          <a:pt x="19" y="20"/>
                          <a:pt x="22" y="20"/>
                          <a:pt x="25" y="18"/>
                        </a:cubicBezTo>
                        <a:cubicBezTo>
                          <a:pt x="26" y="17"/>
                          <a:pt x="27" y="17"/>
                          <a:pt x="27" y="18"/>
                        </a:cubicBezTo>
                        <a:cubicBezTo>
                          <a:pt x="28" y="19"/>
                          <a:pt x="27" y="20"/>
                          <a:pt x="26" y="20"/>
                        </a:cubicBezTo>
                        <a:cubicBezTo>
                          <a:pt x="22" y="22"/>
                          <a:pt x="18" y="23"/>
                          <a:pt x="17" y="28"/>
                        </a:cubicBezTo>
                        <a:cubicBezTo>
                          <a:pt x="16" y="28"/>
                          <a:pt x="15" y="28"/>
                          <a:pt x="15" y="27"/>
                        </a:cubicBezTo>
                        <a:cubicBezTo>
                          <a:pt x="14" y="27"/>
                          <a:pt x="14" y="26"/>
                          <a:pt x="13" y="26"/>
                        </a:cubicBezTo>
                        <a:cubicBezTo>
                          <a:pt x="13" y="24"/>
                          <a:pt x="15" y="21"/>
                          <a:pt x="11" y="21"/>
                        </a:cubicBezTo>
                        <a:cubicBezTo>
                          <a:pt x="10" y="21"/>
                          <a:pt x="9" y="18"/>
                          <a:pt x="10" y="16"/>
                        </a:cubicBezTo>
                        <a:cubicBezTo>
                          <a:pt x="11" y="16"/>
                          <a:pt x="11" y="15"/>
                          <a:pt x="11" y="13"/>
                        </a:cubicBezTo>
                        <a:cubicBezTo>
                          <a:pt x="10" y="12"/>
                          <a:pt x="10" y="11"/>
                          <a:pt x="9" y="11"/>
                        </a:cubicBezTo>
                        <a:cubicBezTo>
                          <a:pt x="9" y="11"/>
                          <a:pt x="8" y="11"/>
                          <a:pt x="8" y="11"/>
                        </a:cubicBezTo>
                        <a:cubicBezTo>
                          <a:pt x="7" y="13"/>
                          <a:pt x="8" y="13"/>
                          <a:pt x="9" y="14"/>
                        </a:cubicBezTo>
                        <a:cubicBezTo>
                          <a:pt x="9" y="14"/>
                          <a:pt x="9" y="15"/>
                          <a:pt x="9" y="16"/>
                        </a:cubicBezTo>
                        <a:cubicBezTo>
                          <a:pt x="7" y="14"/>
                          <a:pt x="5" y="16"/>
                          <a:pt x="3" y="15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79" name="Freeform 429"/>
                  <p:cNvSpPr/>
                  <p:nvPr/>
                </p:nvSpPr>
                <p:spPr bwMode="auto">
                  <a:xfrm>
                    <a:off x="4776" y="1622"/>
                    <a:ext cx="356" cy="485"/>
                  </a:xfrm>
                  <a:custGeom>
                    <a:avLst/>
                    <a:gdLst>
                      <a:gd name="T0" fmla="*/ 6 w 150"/>
                      <a:gd name="T1" fmla="*/ 169 h 204"/>
                      <a:gd name="T2" fmla="*/ 10 w 150"/>
                      <a:gd name="T3" fmla="*/ 159 h 204"/>
                      <a:gd name="T4" fmla="*/ 17 w 150"/>
                      <a:gd name="T5" fmla="*/ 139 h 204"/>
                      <a:gd name="T6" fmla="*/ 22 w 150"/>
                      <a:gd name="T7" fmla="*/ 137 h 204"/>
                      <a:gd name="T8" fmla="*/ 39 w 150"/>
                      <a:gd name="T9" fmla="*/ 101 h 204"/>
                      <a:gd name="T10" fmla="*/ 34 w 150"/>
                      <a:gd name="T11" fmla="*/ 93 h 204"/>
                      <a:gd name="T12" fmla="*/ 39 w 150"/>
                      <a:gd name="T13" fmla="*/ 82 h 204"/>
                      <a:gd name="T14" fmla="*/ 29 w 150"/>
                      <a:gd name="T15" fmla="*/ 65 h 204"/>
                      <a:gd name="T16" fmla="*/ 15 w 150"/>
                      <a:gd name="T17" fmla="*/ 23 h 204"/>
                      <a:gd name="T18" fmla="*/ 30 w 150"/>
                      <a:gd name="T19" fmla="*/ 6 h 204"/>
                      <a:gd name="T20" fmla="*/ 40 w 150"/>
                      <a:gd name="T21" fmla="*/ 0 h 204"/>
                      <a:gd name="T22" fmla="*/ 23 w 150"/>
                      <a:gd name="T23" fmla="*/ 36 h 204"/>
                      <a:gd name="T24" fmla="*/ 27 w 150"/>
                      <a:gd name="T25" fmla="*/ 49 h 204"/>
                      <a:gd name="T26" fmla="*/ 34 w 150"/>
                      <a:gd name="T27" fmla="*/ 50 h 204"/>
                      <a:gd name="T28" fmla="*/ 45 w 150"/>
                      <a:gd name="T29" fmla="*/ 54 h 204"/>
                      <a:gd name="T30" fmla="*/ 59 w 150"/>
                      <a:gd name="T31" fmla="*/ 63 h 204"/>
                      <a:gd name="T32" fmla="*/ 56 w 150"/>
                      <a:gd name="T33" fmla="*/ 65 h 204"/>
                      <a:gd name="T34" fmla="*/ 50 w 150"/>
                      <a:gd name="T35" fmla="*/ 70 h 204"/>
                      <a:gd name="T36" fmla="*/ 45 w 150"/>
                      <a:gd name="T37" fmla="*/ 72 h 204"/>
                      <a:gd name="T38" fmla="*/ 52 w 150"/>
                      <a:gd name="T39" fmla="*/ 77 h 204"/>
                      <a:gd name="T40" fmla="*/ 63 w 150"/>
                      <a:gd name="T41" fmla="*/ 76 h 204"/>
                      <a:gd name="T42" fmla="*/ 59 w 150"/>
                      <a:gd name="T43" fmla="*/ 85 h 204"/>
                      <a:gd name="T44" fmla="*/ 51 w 150"/>
                      <a:gd name="T45" fmla="*/ 83 h 204"/>
                      <a:gd name="T46" fmla="*/ 66 w 150"/>
                      <a:gd name="T47" fmla="*/ 85 h 204"/>
                      <a:gd name="T48" fmla="*/ 65 w 150"/>
                      <a:gd name="T49" fmla="*/ 89 h 204"/>
                      <a:gd name="T50" fmla="*/ 76 w 150"/>
                      <a:gd name="T51" fmla="*/ 105 h 204"/>
                      <a:gd name="T52" fmla="*/ 87 w 150"/>
                      <a:gd name="T53" fmla="*/ 99 h 204"/>
                      <a:gd name="T54" fmla="*/ 98 w 150"/>
                      <a:gd name="T55" fmla="*/ 87 h 204"/>
                      <a:gd name="T56" fmla="*/ 96 w 150"/>
                      <a:gd name="T57" fmla="*/ 116 h 204"/>
                      <a:gd name="T58" fmla="*/ 128 w 150"/>
                      <a:gd name="T59" fmla="*/ 124 h 204"/>
                      <a:gd name="T60" fmla="*/ 139 w 150"/>
                      <a:gd name="T61" fmla="*/ 115 h 204"/>
                      <a:gd name="T62" fmla="*/ 141 w 150"/>
                      <a:gd name="T63" fmla="*/ 106 h 204"/>
                      <a:gd name="T64" fmla="*/ 150 w 150"/>
                      <a:gd name="T65" fmla="*/ 94 h 204"/>
                      <a:gd name="T66" fmla="*/ 144 w 150"/>
                      <a:gd name="T67" fmla="*/ 119 h 204"/>
                      <a:gd name="T68" fmla="*/ 131 w 150"/>
                      <a:gd name="T69" fmla="*/ 162 h 204"/>
                      <a:gd name="T70" fmla="*/ 111 w 150"/>
                      <a:gd name="T71" fmla="*/ 178 h 204"/>
                      <a:gd name="T72" fmla="*/ 108 w 150"/>
                      <a:gd name="T73" fmla="*/ 177 h 204"/>
                      <a:gd name="T74" fmla="*/ 109 w 150"/>
                      <a:gd name="T75" fmla="*/ 150 h 204"/>
                      <a:gd name="T76" fmla="*/ 89 w 150"/>
                      <a:gd name="T77" fmla="*/ 135 h 204"/>
                      <a:gd name="T78" fmla="*/ 81 w 150"/>
                      <a:gd name="T79" fmla="*/ 135 h 204"/>
                      <a:gd name="T80" fmla="*/ 59 w 150"/>
                      <a:gd name="T81" fmla="*/ 137 h 204"/>
                      <a:gd name="T82" fmla="*/ 46 w 150"/>
                      <a:gd name="T83" fmla="*/ 151 h 204"/>
                      <a:gd name="T84" fmla="*/ 28 w 150"/>
                      <a:gd name="T85" fmla="*/ 179 h 204"/>
                      <a:gd name="T86" fmla="*/ 55 w 150"/>
                      <a:gd name="T87" fmla="*/ 189 h 204"/>
                      <a:gd name="T88" fmla="*/ 89 w 150"/>
                      <a:gd name="T89" fmla="*/ 181 h 204"/>
                      <a:gd name="T90" fmla="*/ 69 w 150"/>
                      <a:gd name="T91" fmla="*/ 193 h 204"/>
                      <a:gd name="T92" fmla="*/ 39 w 150"/>
                      <a:gd name="T93" fmla="*/ 203 h 204"/>
                      <a:gd name="T94" fmla="*/ 18 w 150"/>
                      <a:gd name="T95" fmla="*/ 202 h 204"/>
                      <a:gd name="T96" fmla="*/ 1 w 150"/>
                      <a:gd name="T97" fmla="*/ 182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50" h="204">
                        <a:moveTo>
                          <a:pt x="1" y="182"/>
                        </a:moveTo>
                        <a:cubicBezTo>
                          <a:pt x="0" y="177"/>
                          <a:pt x="4" y="173"/>
                          <a:pt x="6" y="169"/>
                        </a:cubicBezTo>
                        <a:cubicBezTo>
                          <a:pt x="7" y="167"/>
                          <a:pt x="9" y="165"/>
                          <a:pt x="8" y="163"/>
                        </a:cubicBezTo>
                        <a:cubicBezTo>
                          <a:pt x="8" y="161"/>
                          <a:pt x="10" y="160"/>
                          <a:pt x="10" y="159"/>
                        </a:cubicBezTo>
                        <a:cubicBezTo>
                          <a:pt x="11" y="157"/>
                          <a:pt x="12" y="155"/>
                          <a:pt x="14" y="154"/>
                        </a:cubicBezTo>
                        <a:cubicBezTo>
                          <a:pt x="19" y="152"/>
                          <a:pt x="20" y="145"/>
                          <a:pt x="17" y="139"/>
                        </a:cubicBezTo>
                        <a:cubicBezTo>
                          <a:pt x="17" y="139"/>
                          <a:pt x="16" y="138"/>
                          <a:pt x="17" y="138"/>
                        </a:cubicBezTo>
                        <a:cubicBezTo>
                          <a:pt x="18" y="136"/>
                          <a:pt x="20" y="136"/>
                          <a:pt x="22" y="137"/>
                        </a:cubicBezTo>
                        <a:cubicBezTo>
                          <a:pt x="34" y="138"/>
                          <a:pt x="44" y="132"/>
                          <a:pt x="45" y="116"/>
                        </a:cubicBezTo>
                        <a:cubicBezTo>
                          <a:pt x="48" y="111"/>
                          <a:pt x="45" y="104"/>
                          <a:pt x="39" y="101"/>
                        </a:cubicBezTo>
                        <a:cubicBezTo>
                          <a:pt x="36" y="99"/>
                          <a:pt x="33" y="98"/>
                          <a:pt x="32" y="95"/>
                        </a:cubicBezTo>
                        <a:cubicBezTo>
                          <a:pt x="32" y="94"/>
                          <a:pt x="33" y="92"/>
                          <a:pt x="34" y="93"/>
                        </a:cubicBezTo>
                        <a:cubicBezTo>
                          <a:pt x="36" y="93"/>
                          <a:pt x="37" y="92"/>
                          <a:pt x="39" y="91"/>
                        </a:cubicBezTo>
                        <a:cubicBezTo>
                          <a:pt x="42" y="88"/>
                          <a:pt x="42" y="85"/>
                          <a:pt x="39" y="82"/>
                        </a:cubicBezTo>
                        <a:cubicBezTo>
                          <a:pt x="38" y="79"/>
                          <a:pt x="37" y="77"/>
                          <a:pt x="35" y="75"/>
                        </a:cubicBezTo>
                        <a:cubicBezTo>
                          <a:pt x="33" y="72"/>
                          <a:pt x="31" y="68"/>
                          <a:pt x="29" y="65"/>
                        </a:cubicBezTo>
                        <a:cubicBezTo>
                          <a:pt x="24" y="61"/>
                          <a:pt x="22" y="53"/>
                          <a:pt x="17" y="48"/>
                        </a:cubicBezTo>
                        <a:cubicBezTo>
                          <a:pt x="12" y="41"/>
                          <a:pt x="10" y="32"/>
                          <a:pt x="15" y="23"/>
                        </a:cubicBezTo>
                        <a:cubicBezTo>
                          <a:pt x="17" y="18"/>
                          <a:pt x="19" y="13"/>
                          <a:pt x="24" y="10"/>
                        </a:cubicBezTo>
                        <a:cubicBezTo>
                          <a:pt x="26" y="9"/>
                          <a:pt x="28" y="7"/>
                          <a:pt x="30" y="6"/>
                        </a:cubicBezTo>
                        <a:cubicBezTo>
                          <a:pt x="32" y="2"/>
                          <a:pt x="36" y="1"/>
                          <a:pt x="39" y="0"/>
                        </a:cubicBezTo>
                        <a:cubicBezTo>
                          <a:pt x="39" y="0"/>
                          <a:pt x="40" y="0"/>
                          <a:pt x="40" y="0"/>
                        </a:cubicBezTo>
                        <a:cubicBezTo>
                          <a:pt x="38" y="4"/>
                          <a:pt x="35" y="7"/>
                          <a:pt x="32" y="11"/>
                        </a:cubicBezTo>
                        <a:cubicBezTo>
                          <a:pt x="28" y="19"/>
                          <a:pt x="24" y="27"/>
                          <a:pt x="23" y="36"/>
                        </a:cubicBezTo>
                        <a:cubicBezTo>
                          <a:pt x="21" y="40"/>
                          <a:pt x="23" y="44"/>
                          <a:pt x="24" y="48"/>
                        </a:cubicBezTo>
                        <a:cubicBezTo>
                          <a:pt x="25" y="49"/>
                          <a:pt x="26" y="49"/>
                          <a:pt x="27" y="49"/>
                        </a:cubicBezTo>
                        <a:cubicBezTo>
                          <a:pt x="29" y="50"/>
                          <a:pt x="31" y="50"/>
                          <a:pt x="33" y="50"/>
                        </a:cubicBezTo>
                        <a:cubicBezTo>
                          <a:pt x="34" y="50"/>
                          <a:pt x="34" y="50"/>
                          <a:pt x="34" y="50"/>
                        </a:cubicBezTo>
                        <a:cubicBezTo>
                          <a:pt x="37" y="51"/>
                          <a:pt x="39" y="51"/>
                          <a:pt x="41" y="51"/>
                        </a:cubicBezTo>
                        <a:cubicBezTo>
                          <a:pt x="43" y="51"/>
                          <a:pt x="44" y="51"/>
                          <a:pt x="45" y="54"/>
                        </a:cubicBezTo>
                        <a:cubicBezTo>
                          <a:pt x="46" y="55"/>
                          <a:pt x="46" y="56"/>
                          <a:pt x="48" y="56"/>
                        </a:cubicBezTo>
                        <a:cubicBezTo>
                          <a:pt x="51" y="55"/>
                          <a:pt x="58" y="60"/>
                          <a:pt x="59" y="63"/>
                        </a:cubicBezTo>
                        <a:cubicBezTo>
                          <a:pt x="60" y="64"/>
                          <a:pt x="60" y="65"/>
                          <a:pt x="59" y="65"/>
                        </a:cubicBezTo>
                        <a:cubicBezTo>
                          <a:pt x="58" y="66"/>
                          <a:pt x="57" y="66"/>
                          <a:pt x="56" y="65"/>
                        </a:cubicBezTo>
                        <a:cubicBezTo>
                          <a:pt x="54" y="65"/>
                          <a:pt x="51" y="67"/>
                          <a:pt x="51" y="68"/>
                        </a:cubicBezTo>
                        <a:cubicBezTo>
                          <a:pt x="51" y="69"/>
                          <a:pt x="51" y="70"/>
                          <a:pt x="50" y="70"/>
                        </a:cubicBezTo>
                        <a:cubicBezTo>
                          <a:pt x="47" y="70"/>
                          <a:pt x="43" y="74"/>
                          <a:pt x="40" y="72"/>
                        </a:cubicBezTo>
                        <a:cubicBezTo>
                          <a:pt x="41" y="72"/>
                          <a:pt x="43" y="73"/>
                          <a:pt x="45" y="72"/>
                        </a:cubicBezTo>
                        <a:cubicBezTo>
                          <a:pt x="50" y="70"/>
                          <a:pt x="52" y="71"/>
                          <a:pt x="51" y="77"/>
                        </a:cubicBezTo>
                        <a:cubicBezTo>
                          <a:pt x="52" y="77"/>
                          <a:pt x="52" y="77"/>
                          <a:pt x="52" y="77"/>
                        </a:cubicBezTo>
                        <a:cubicBezTo>
                          <a:pt x="52" y="75"/>
                          <a:pt x="51" y="72"/>
                          <a:pt x="54" y="71"/>
                        </a:cubicBezTo>
                        <a:cubicBezTo>
                          <a:pt x="54" y="71"/>
                          <a:pt x="63" y="75"/>
                          <a:pt x="63" y="76"/>
                        </a:cubicBezTo>
                        <a:cubicBezTo>
                          <a:pt x="64" y="76"/>
                          <a:pt x="64" y="77"/>
                          <a:pt x="63" y="78"/>
                        </a:cubicBezTo>
                        <a:cubicBezTo>
                          <a:pt x="61" y="80"/>
                          <a:pt x="60" y="82"/>
                          <a:pt x="59" y="85"/>
                        </a:cubicBezTo>
                        <a:cubicBezTo>
                          <a:pt x="59" y="87"/>
                          <a:pt x="57" y="85"/>
                          <a:pt x="56" y="85"/>
                        </a:cubicBezTo>
                        <a:cubicBezTo>
                          <a:pt x="55" y="83"/>
                          <a:pt x="54" y="81"/>
                          <a:pt x="51" y="83"/>
                        </a:cubicBezTo>
                        <a:cubicBezTo>
                          <a:pt x="54" y="86"/>
                          <a:pt x="56" y="87"/>
                          <a:pt x="61" y="86"/>
                        </a:cubicBezTo>
                        <a:cubicBezTo>
                          <a:pt x="62" y="85"/>
                          <a:pt x="64" y="85"/>
                          <a:pt x="66" y="85"/>
                        </a:cubicBezTo>
                        <a:cubicBezTo>
                          <a:pt x="66" y="85"/>
                          <a:pt x="66" y="86"/>
                          <a:pt x="66" y="86"/>
                        </a:cubicBezTo>
                        <a:cubicBezTo>
                          <a:pt x="66" y="87"/>
                          <a:pt x="66" y="88"/>
                          <a:pt x="65" y="89"/>
                        </a:cubicBezTo>
                        <a:cubicBezTo>
                          <a:pt x="62" y="92"/>
                          <a:pt x="62" y="98"/>
                          <a:pt x="65" y="102"/>
                        </a:cubicBezTo>
                        <a:cubicBezTo>
                          <a:pt x="66" y="105"/>
                          <a:pt x="72" y="106"/>
                          <a:pt x="76" y="105"/>
                        </a:cubicBezTo>
                        <a:cubicBezTo>
                          <a:pt x="80" y="105"/>
                          <a:pt x="82" y="102"/>
                          <a:pt x="85" y="100"/>
                        </a:cubicBezTo>
                        <a:cubicBezTo>
                          <a:pt x="86" y="99"/>
                          <a:pt x="86" y="99"/>
                          <a:pt x="87" y="99"/>
                        </a:cubicBezTo>
                        <a:cubicBezTo>
                          <a:pt x="92" y="98"/>
                          <a:pt x="92" y="94"/>
                          <a:pt x="94" y="91"/>
                        </a:cubicBezTo>
                        <a:cubicBezTo>
                          <a:pt x="95" y="89"/>
                          <a:pt x="95" y="87"/>
                          <a:pt x="98" y="87"/>
                        </a:cubicBezTo>
                        <a:cubicBezTo>
                          <a:pt x="99" y="90"/>
                          <a:pt x="98" y="92"/>
                          <a:pt x="97" y="94"/>
                        </a:cubicBezTo>
                        <a:cubicBezTo>
                          <a:pt x="94" y="102"/>
                          <a:pt x="94" y="109"/>
                          <a:pt x="96" y="116"/>
                        </a:cubicBezTo>
                        <a:cubicBezTo>
                          <a:pt x="95" y="120"/>
                          <a:pt x="97" y="122"/>
                          <a:pt x="100" y="123"/>
                        </a:cubicBezTo>
                        <a:cubicBezTo>
                          <a:pt x="110" y="125"/>
                          <a:pt x="119" y="126"/>
                          <a:pt x="128" y="124"/>
                        </a:cubicBezTo>
                        <a:cubicBezTo>
                          <a:pt x="130" y="123"/>
                          <a:pt x="131" y="123"/>
                          <a:pt x="132" y="122"/>
                        </a:cubicBezTo>
                        <a:cubicBezTo>
                          <a:pt x="137" y="122"/>
                          <a:pt x="137" y="118"/>
                          <a:pt x="139" y="115"/>
                        </a:cubicBezTo>
                        <a:cubicBezTo>
                          <a:pt x="139" y="115"/>
                          <a:pt x="139" y="115"/>
                          <a:pt x="139" y="114"/>
                        </a:cubicBezTo>
                        <a:cubicBezTo>
                          <a:pt x="140" y="112"/>
                          <a:pt x="142" y="109"/>
                          <a:pt x="141" y="106"/>
                        </a:cubicBezTo>
                        <a:cubicBezTo>
                          <a:pt x="143" y="100"/>
                          <a:pt x="142" y="94"/>
                          <a:pt x="145" y="88"/>
                        </a:cubicBezTo>
                        <a:cubicBezTo>
                          <a:pt x="149" y="88"/>
                          <a:pt x="149" y="91"/>
                          <a:pt x="150" y="94"/>
                        </a:cubicBezTo>
                        <a:cubicBezTo>
                          <a:pt x="150" y="97"/>
                          <a:pt x="149" y="101"/>
                          <a:pt x="148" y="104"/>
                        </a:cubicBezTo>
                        <a:cubicBezTo>
                          <a:pt x="147" y="109"/>
                          <a:pt x="145" y="114"/>
                          <a:pt x="144" y="119"/>
                        </a:cubicBezTo>
                        <a:cubicBezTo>
                          <a:pt x="143" y="121"/>
                          <a:pt x="143" y="123"/>
                          <a:pt x="143" y="125"/>
                        </a:cubicBezTo>
                        <a:cubicBezTo>
                          <a:pt x="140" y="137"/>
                          <a:pt x="136" y="150"/>
                          <a:pt x="131" y="162"/>
                        </a:cubicBezTo>
                        <a:cubicBezTo>
                          <a:pt x="128" y="171"/>
                          <a:pt x="121" y="175"/>
                          <a:pt x="113" y="177"/>
                        </a:cubicBezTo>
                        <a:cubicBezTo>
                          <a:pt x="112" y="177"/>
                          <a:pt x="111" y="177"/>
                          <a:pt x="111" y="178"/>
                        </a:cubicBezTo>
                        <a:cubicBezTo>
                          <a:pt x="110" y="179"/>
                          <a:pt x="109" y="179"/>
                          <a:pt x="108" y="179"/>
                        </a:cubicBezTo>
                        <a:cubicBezTo>
                          <a:pt x="108" y="178"/>
                          <a:pt x="108" y="178"/>
                          <a:pt x="108" y="177"/>
                        </a:cubicBezTo>
                        <a:cubicBezTo>
                          <a:pt x="109" y="173"/>
                          <a:pt x="110" y="169"/>
                          <a:pt x="112" y="165"/>
                        </a:cubicBezTo>
                        <a:cubicBezTo>
                          <a:pt x="115" y="160"/>
                          <a:pt x="111" y="155"/>
                          <a:pt x="109" y="150"/>
                        </a:cubicBezTo>
                        <a:cubicBezTo>
                          <a:pt x="107" y="146"/>
                          <a:pt x="104" y="142"/>
                          <a:pt x="100" y="139"/>
                        </a:cubicBezTo>
                        <a:cubicBezTo>
                          <a:pt x="97" y="136"/>
                          <a:pt x="93" y="137"/>
                          <a:pt x="89" y="135"/>
                        </a:cubicBezTo>
                        <a:cubicBezTo>
                          <a:pt x="87" y="134"/>
                          <a:pt x="85" y="135"/>
                          <a:pt x="83" y="135"/>
                        </a:cubicBezTo>
                        <a:cubicBezTo>
                          <a:pt x="82" y="135"/>
                          <a:pt x="82" y="135"/>
                          <a:pt x="81" y="135"/>
                        </a:cubicBezTo>
                        <a:cubicBezTo>
                          <a:pt x="77" y="135"/>
                          <a:pt x="73" y="135"/>
                          <a:pt x="70" y="135"/>
                        </a:cubicBezTo>
                        <a:cubicBezTo>
                          <a:pt x="66" y="135"/>
                          <a:pt x="62" y="134"/>
                          <a:pt x="59" y="137"/>
                        </a:cubicBezTo>
                        <a:cubicBezTo>
                          <a:pt x="59" y="138"/>
                          <a:pt x="59" y="138"/>
                          <a:pt x="58" y="138"/>
                        </a:cubicBezTo>
                        <a:cubicBezTo>
                          <a:pt x="53" y="141"/>
                          <a:pt x="49" y="146"/>
                          <a:pt x="46" y="151"/>
                        </a:cubicBezTo>
                        <a:cubicBezTo>
                          <a:pt x="42" y="154"/>
                          <a:pt x="37" y="154"/>
                          <a:pt x="34" y="159"/>
                        </a:cubicBezTo>
                        <a:cubicBezTo>
                          <a:pt x="30" y="165"/>
                          <a:pt x="28" y="172"/>
                          <a:pt x="28" y="179"/>
                        </a:cubicBezTo>
                        <a:cubicBezTo>
                          <a:pt x="28" y="183"/>
                          <a:pt x="31" y="186"/>
                          <a:pt x="35" y="187"/>
                        </a:cubicBezTo>
                        <a:cubicBezTo>
                          <a:pt x="41" y="189"/>
                          <a:pt x="49" y="190"/>
                          <a:pt x="55" y="189"/>
                        </a:cubicBezTo>
                        <a:cubicBezTo>
                          <a:pt x="61" y="189"/>
                          <a:pt x="68" y="187"/>
                          <a:pt x="73" y="184"/>
                        </a:cubicBezTo>
                        <a:cubicBezTo>
                          <a:pt x="78" y="181"/>
                          <a:pt x="83" y="180"/>
                          <a:pt x="89" y="181"/>
                        </a:cubicBezTo>
                        <a:cubicBezTo>
                          <a:pt x="91" y="181"/>
                          <a:pt x="93" y="181"/>
                          <a:pt x="93" y="184"/>
                        </a:cubicBezTo>
                        <a:cubicBezTo>
                          <a:pt x="86" y="188"/>
                          <a:pt x="79" y="194"/>
                          <a:pt x="69" y="193"/>
                        </a:cubicBezTo>
                        <a:cubicBezTo>
                          <a:pt x="60" y="193"/>
                          <a:pt x="53" y="198"/>
                          <a:pt x="44" y="201"/>
                        </a:cubicBezTo>
                        <a:cubicBezTo>
                          <a:pt x="43" y="202"/>
                          <a:pt x="41" y="203"/>
                          <a:pt x="39" y="203"/>
                        </a:cubicBezTo>
                        <a:cubicBezTo>
                          <a:pt x="39" y="204"/>
                          <a:pt x="38" y="204"/>
                          <a:pt x="38" y="204"/>
                        </a:cubicBezTo>
                        <a:cubicBezTo>
                          <a:pt x="31" y="204"/>
                          <a:pt x="25" y="203"/>
                          <a:pt x="18" y="202"/>
                        </a:cubicBezTo>
                        <a:cubicBezTo>
                          <a:pt x="18" y="202"/>
                          <a:pt x="17" y="202"/>
                          <a:pt x="16" y="201"/>
                        </a:cubicBezTo>
                        <a:cubicBezTo>
                          <a:pt x="11" y="195"/>
                          <a:pt x="4" y="190"/>
                          <a:pt x="1" y="182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0" name="Freeform 430"/>
                  <p:cNvSpPr/>
                  <p:nvPr/>
                </p:nvSpPr>
                <p:spPr bwMode="auto">
                  <a:xfrm>
                    <a:off x="4762" y="2045"/>
                    <a:ext cx="294" cy="214"/>
                  </a:xfrm>
                  <a:custGeom>
                    <a:avLst/>
                    <a:gdLst>
                      <a:gd name="T0" fmla="*/ 44 w 124"/>
                      <a:gd name="T1" fmla="*/ 24 h 90"/>
                      <a:gd name="T2" fmla="*/ 45 w 124"/>
                      <a:gd name="T3" fmla="*/ 25 h 90"/>
                      <a:gd name="T4" fmla="*/ 69 w 124"/>
                      <a:gd name="T5" fmla="*/ 19 h 90"/>
                      <a:gd name="T6" fmla="*/ 97 w 124"/>
                      <a:gd name="T7" fmla="*/ 9 h 90"/>
                      <a:gd name="T8" fmla="*/ 107 w 124"/>
                      <a:gd name="T9" fmla="*/ 4 h 90"/>
                      <a:gd name="T10" fmla="*/ 114 w 124"/>
                      <a:gd name="T11" fmla="*/ 0 h 90"/>
                      <a:gd name="T12" fmla="*/ 117 w 124"/>
                      <a:gd name="T13" fmla="*/ 0 h 90"/>
                      <a:gd name="T14" fmla="*/ 119 w 124"/>
                      <a:gd name="T15" fmla="*/ 11 h 90"/>
                      <a:gd name="T16" fmla="*/ 108 w 124"/>
                      <a:gd name="T17" fmla="*/ 28 h 90"/>
                      <a:gd name="T18" fmla="*/ 104 w 124"/>
                      <a:gd name="T19" fmla="*/ 32 h 90"/>
                      <a:gd name="T20" fmla="*/ 90 w 124"/>
                      <a:gd name="T21" fmla="*/ 45 h 90"/>
                      <a:gd name="T22" fmla="*/ 74 w 124"/>
                      <a:gd name="T23" fmla="*/ 58 h 90"/>
                      <a:gd name="T24" fmla="*/ 55 w 124"/>
                      <a:gd name="T25" fmla="*/ 70 h 90"/>
                      <a:gd name="T26" fmla="*/ 25 w 124"/>
                      <a:gd name="T27" fmla="*/ 83 h 90"/>
                      <a:gd name="T28" fmla="*/ 2 w 124"/>
                      <a:gd name="T29" fmla="*/ 90 h 90"/>
                      <a:gd name="T30" fmla="*/ 3 w 124"/>
                      <a:gd name="T31" fmla="*/ 87 h 90"/>
                      <a:gd name="T32" fmla="*/ 3 w 124"/>
                      <a:gd name="T33" fmla="*/ 87 h 90"/>
                      <a:gd name="T34" fmla="*/ 12 w 124"/>
                      <a:gd name="T35" fmla="*/ 83 h 90"/>
                      <a:gd name="T36" fmla="*/ 15 w 124"/>
                      <a:gd name="T37" fmla="*/ 80 h 90"/>
                      <a:gd name="T38" fmla="*/ 21 w 124"/>
                      <a:gd name="T39" fmla="*/ 79 h 90"/>
                      <a:gd name="T40" fmla="*/ 22 w 124"/>
                      <a:gd name="T41" fmla="*/ 81 h 90"/>
                      <a:gd name="T42" fmla="*/ 23 w 124"/>
                      <a:gd name="T43" fmla="*/ 80 h 90"/>
                      <a:gd name="T44" fmla="*/ 21 w 124"/>
                      <a:gd name="T45" fmla="*/ 78 h 90"/>
                      <a:gd name="T46" fmla="*/ 14 w 124"/>
                      <a:gd name="T47" fmla="*/ 73 h 90"/>
                      <a:gd name="T48" fmla="*/ 12 w 124"/>
                      <a:gd name="T49" fmla="*/ 83 h 90"/>
                      <a:gd name="T50" fmla="*/ 8 w 124"/>
                      <a:gd name="T51" fmla="*/ 75 h 90"/>
                      <a:gd name="T52" fmla="*/ 6 w 124"/>
                      <a:gd name="T53" fmla="*/ 71 h 90"/>
                      <a:gd name="T54" fmla="*/ 10 w 124"/>
                      <a:gd name="T55" fmla="*/ 71 h 90"/>
                      <a:gd name="T56" fmla="*/ 9 w 124"/>
                      <a:gd name="T57" fmla="*/ 68 h 90"/>
                      <a:gd name="T58" fmla="*/ 26 w 124"/>
                      <a:gd name="T59" fmla="*/ 64 h 90"/>
                      <a:gd name="T60" fmla="*/ 59 w 124"/>
                      <a:gd name="T61" fmla="*/ 48 h 90"/>
                      <a:gd name="T62" fmla="*/ 66 w 124"/>
                      <a:gd name="T63" fmla="*/ 38 h 90"/>
                      <a:gd name="T64" fmla="*/ 47 w 124"/>
                      <a:gd name="T65" fmla="*/ 41 h 90"/>
                      <a:gd name="T66" fmla="*/ 24 w 124"/>
                      <a:gd name="T67" fmla="*/ 45 h 90"/>
                      <a:gd name="T68" fmla="*/ 19 w 124"/>
                      <a:gd name="T69" fmla="*/ 45 h 90"/>
                      <a:gd name="T70" fmla="*/ 15 w 124"/>
                      <a:gd name="T71" fmla="*/ 36 h 90"/>
                      <a:gd name="T72" fmla="*/ 12 w 124"/>
                      <a:gd name="T73" fmla="*/ 38 h 90"/>
                      <a:gd name="T74" fmla="*/ 11 w 124"/>
                      <a:gd name="T75" fmla="*/ 39 h 90"/>
                      <a:gd name="T76" fmla="*/ 10 w 124"/>
                      <a:gd name="T77" fmla="*/ 38 h 90"/>
                      <a:gd name="T78" fmla="*/ 15 w 124"/>
                      <a:gd name="T79" fmla="*/ 30 h 90"/>
                      <a:gd name="T80" fmla="*/ 11 w 124"/>
                      <a:gd name="T81" fmla="*/ 29 h 90"/>
                      <a:gd name="T82" fmla="*/ 14 w 124"/>
                      <a:gd name="T83" fmla="*/ 27 h 90"/>
                      <a:gd name="T84" fmla="*/ 17 w 124"/>
                      <a:gd name="T85" fmla="*/ 25 h 90"/>
                      <a:gd name="T86" fmla="*/ 14 w 124"/>
                      <a:gd name="T87" fmla="*/ 23 h 90"/>
                      <a:gd name="T88" fmla="*/ 17 w 124"/>
                      <a:gd name="T89" fmla="*/ 22 h 90"/>
                      <a:gd name="T90" fmla="*/ 22 w 124"/>
                      <a:gd name="T91" fmla="*/ 23 h 90"/>
                      <a:gd name="T92" fmla="*/ 24 w 124"/>
                      <a:gd name="T93" fmla="*/ 23 h 90"/>
                      <a:gd name="T94" fmla="*/ 44 w 124"/>
                      <a:gd name="T95" fmla="*/ 24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4" h="90">
                        <a:moveTo>
                          <a:pt x="44" y="24"/>
                        </a:moveTo>
                        <a:cubicBezTo>
                          <a:pt x="44" y="24"/>
                          <a:pt x="45" y="24"/>
                          <a:pt x="45" y="25"/>
                        </a:cubicBezTo>
                        <a:cubicBezTo>
                          <a:pt x="53" y="24"/>
                          <a:pt x="61" y="21"/>
                          <a:pt x="69" y="19"/>
                        </a:cubicBezTo>
                        <a:cubicBezTo>
                          <a:pt x="78" y="16"/>
                          <a:pt x="88" y="13"/>
                          <a:pt x="97" y="9"/>
                        </a:cubicBezTo>
                        <a:cubicBezTo>
                          <a:pt x="100" y="8"/>
                          <a:pt x="104" y="7"/>
                          <a:pt x="107" y="4"/>
                        </a:cubicBezTo>
                        <a:cubicBezTo>
                          <a:pt x="109" y="2"/>
                          <a:pt x="111" y="1"/>
                          <a:pt x="114" y="0"/>
                        </a:cubicBezTo>
                        <a:cubicBezTo>
                          <a:pt x="115" y="0"/>
                          <a:pt x="116" y="0"/>
                          <a:pt x="117" y="0"/>
                        </a:cubicBezTo>
                        <a:cubicBezTo>
                          <a:pt x="123" y="2"/>
                          <a:pt x="124" y="6"/>
                          <a:pt x="119" y="11"/>
                        </a:cubicBezTo>
                        <a:cubicBezTo>
                          <a:pt x="114" y="16"/>
                          <a:pt x="110" y="21"/>
                          <a:pt x="108" y="28"/>
                        </a:cubicBezTo>
                        <a:cubicBezTo>
                          <a:pt x="107" y="30"/>
                          <a:pt x="106" y="31"/>
                          <a:pt x="104" y="32"/>
                        </a:cubicBezTo>
                        <a:cubicBezTo>
                          <a:pt x="98" y="35"/>
                          <a:pt x="94" y="40"/>
                          <a:pt x="90" y="45"/>
                        </a:cubicBezTo>
                        <a:cubicBezTo>
                          <a:pt x="86" y="50"/>
                          <a:pt x="81" y="55"/>
                          <a:pt x="74" y="58"/>
                        </a:cubicBezTo>
                        <a:cubicBezTo>
                          <a:pt x="68" y="62"/>
                          <a:pt x="61" y="66"/>
                          <a:pt x="55" y="70"/>
                        </a:cubicBezTo>
                        <a:cubicBezTo>
                          <a:pt x="46" y="76"/>
                          <a:pt x="35" y="78"/>
                          <a:pt x="25" y="83"/>
                        </a:cubicBezTo>
                        <a:cubicBezTo>
                          <a:pt x="18" y="86"/>
                          <a:pt x="10" y="88"/>
                          <a:pt x="2" y="90"/>
                        </a:cubicBezTo>
                        <a:cubicBezTo>
                          <a:pt x="2" y="89"/>
                          <a:pt x="0" y="87"/>
                          <a:pt x="3" y="87"/>
                        </a:cubicBezTo>
                        <a:cubicBezTo>
                          <a:pt x="3" y="87"/>
                          <a:pt x="3" y="87"/>
                          <a:pt x="3" y="87"/>
                        </a:cubicBezTo>
                        <a:cubicBezTo>
                          <a:pt x="5" y="84"/>
                          <a:pt x="9" y="85"/>
                          <a:pt x="12" y="83"/>
                        </a:cubicBezTo>
                        <a:cubicBezTo>
                          <a:pt x="13" y="82"/>
                          <a:pt x="14" y="81"/>
                          <a:pt x="15" y="80"/>
                        </a:cubicBezTo>
                        <a:cubicBezTo>
                          <a:pt x="17" y="78"/>
                          <a:pt x="19" y="78"/>
                          <a:pt x="21" y="79"/>
                        </a:cubicBezTo>
                        <a:cubicBezTo>
                          <a:pt x="22" y="79"/>
                          <a:pt x="22" y="80"/>
                          <a:pt x="22" y="81"/>
                        </a:cubicBezTo>
                        <a:cubicBezTo>
                          <a:pt x="22" y="80"/>
                          <a:pt x="22" y="80"/>
                          <a:pt x="23" y="80"/>
                        </a:cubicBezTo>
                        <a:cubicBezTo>
                          <a:pt x="23" y="78"/>
                          <a:pt x="22" y="78"/>
                          <a:pt x="21" y="78"/>
                        </a:cubicBezTo>
                        <a:cubicBezTo>
                          <a:pt x="18" y="77"/>
                          <a:pt x="16" y="76"/>
                          <a:pt x="14" y="73"/>
                        </a:cubicBezTo>
                        <a:cubicBezTo>
                          <a:pt x="16" y="77"/>
                          <a:pt x="15" y="80"/>
                          <a:pt x="12" y="83"/>
                        </a:cubicBezTo>
                        <a:cubicBezTo>
                          <a:pt x="7" y="82"/>
                          <a:pt x="5" y="79"/>
                          <a:pt x="8" y="75"/>
                        </a:cubicBezTo>
                        <a:cubicBezTo>
                          <a:pt x="9" y="72"/>
                          <a:pt x="4" y="73"/>
                          <a:pt x="6" y="71"/>
                        </a:cubicBezTo>
                        <a:cubicBezTo>
                          <a:pt x="7" y="69"/>
                          <a:pt x="9" y="73"/>
                          <a:pt x="10" y="71"/>
                        </a:cubicBezTo>
                        <a:cubicBezTo>
                          <a:pt x="11" y="70"/>
                          <a:pt x="10" y="69"/>
                          <a:pt x="9" y="68"/>
                        </a:cubicBezTo>
                        <a:cubicBezTo>
                          <a:pt x="15" y="65"/>
                          <a:pt x="20" y="66"/>
                          <a:pt x="26" y="64"/>
                        </a:cubicBezTo>
                        <a:cubicBezTo>
                          <a:pt x="38" y="61"/>
                          <a:pt x="50" y="58"/>
                          <a:pt x="59" y="48"/>
                        </a:cubicBezTo>
                        <a:cubicBezTo>
                          <a:pt x="62" y="44"/>
                          <a:pt x="63" y="39"/>
                          <a:pt x="66" y="38"/>
                        </a:cubicBezTo>
                        <a:cubicBezTo>
                          <a:pt x="62" y="41"/>
                          <a:pt x="54" y="41"/>
                          <a:pt x="47" y="41"/>
                        </a:cubicBezTo>
                        <a:cubicBezTo>
                          <a:pt x="39" y="41"/>
                          <a:pt x="31" y="44"/>
                          <a:pt x="24" y="45"/>
                        </a:cubicBezTo>
                        <a:cubicBezTo>
                          <a:pt x="22" y="45"/>
                          <a:pt x="21" y="46"/>
                          <a:pt x="19" y="45"/>
                        </a:cubicBezTo>
                        <a:cubicBezTo>
                          <a:pt x="20" y="41"/>
                          <a:pt x="18" y="36"/>
                          <a:pt x="15" y="36"/>
                        </a:cubicBezTo>
                        <a:cubicBezTo>
                          <a:pt x="13" y="35"/>
                          <a:pt x="13" y="37"/>
                          <a:pt x="12" y="38"/>
                        </a:cubicBezTo>
                        <a:cubicBezTo>
                          <a:pt x="12" y="38"/>
                          <a:pt x="11" y="39"/>
                          <a:pt x="11" y="39"/>
                        </a:cubicBezTo>
                        <a:cubicBezTo>
                          <a:pt x="11" y="39"/>
                          <a:pt x="10" y="38"/>
                          <a:pt x="10" y="38"/>
                        </a:cubicBezTo>
                        <a:cubicBezTo>
                          <a:pt x="11" y="35"/>
                          <a:pt x="10" y="31"/>
                          <a:pt x="15" y="30"/>
                        </a:cubicBezTo>
                        <a:cubicBezTo>
                          <a:pt x="14" y="29"/>
                          <a:pt x="12" y="30"/>
                          <a:pt x="11" y="29"/>
                        </a:cubicBezTo>
                        <a:cubicBezTo>
                          <a:pt x="12" y="28"/>
                          <a:pt x="13" y="27"/>
                          <a:pt x="14" y="27"/>
                        </a:cubicBezTo>
                        <a:cubicBezTo>
                          <a:pt x="15" y="26"/>
                          <a:pt x="17" y="27"/>
                          <a:pt x="17" y="25"/>
                        </a:cubicBezTo>
                        <a:cubicBezTo>
                          <a:pt x="17" y="23"/>
                          <a:pt x="14" y="24"/>
                          <a:pt x="14" y="23"/>
                        </a:cubicBezTo>
                        <a:cubicBezTo>
                          <a:pt x="15" y="21"/>
                          <a:pt x="16" y="22"/>
                          <a:pt x="17" y="22"/>
                        </a:cubicBezTo>
                        <a:cubicBezTo>
                          <a:pt x="19" y="20"/>
                          <a:pt x="20" y="22"/>
                          <a:pt x="22" y="23"/>
                        </a:cubicBezTo>
                        <a:cubicBezTo>
                          <a:pt x="23" y="23"/>
                          <a:pt x="23" y="23"/>
                          <a:pt x="24" y="23"/>
                        </a:cubicBezTo>
                        <a:cubicBezTo>
                          <a:pt x="30" y="25"/>
                          <a:pt x="37" y="27"/>
                          <a:pt x="44" y="2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1" name="Freeform 431"/>
                  <p:cNvSpPr/>
                  <p:nvPr/>
                </p:nvSpPr>
                <p:spPr bwMode="auto">
                  <a:xfrm>
                    <a:off x="4926" y="1608"/>
                    <a:ext cx="163" cy="257"/>
                  </a:xfrm>
                  <a:custGeom>
                    <a:avLst/>
                    <a:gdLst>
                      <a:gd name="T0" fmla="*/ 24 w 69"/>
                      <a:gd name="T1" fmla="*/ 106 h 108"/>
                      <a:gd name="T2" fmla="*/ 23 w 69"/>
                      <a:gd name="T3" fmla="*/ 107 h 108"/>
                      <a:gd name="T4" fmla="*/ 6 w 69"/>
                      <a:gd name="T5" fmla="*/ 108 h 108"/>
                      <a:gd name="T6" fmla="*/ 1 w 69"/>
                      <a:gd name="T7" fmla="*/ 103 h 108"/>
                      <a:gd name="T8" fmla="*/ 2 w 69"/>
                      <a:gd name="T9" fmla="*/ 94 h 108"/>
                      <a:gd name="T10" fmla="*/ 3 w 69"/>
                      <a:gd name="T11" fmla="*/ 92 h 108"/>
                      <a:gd name="T12" fmla="*/ 8 w 69"/>
                      <a:gd name="T13" fmla="*/ 82 h 108"/>
                      <a:gd name="T14" fmla="*/ 19 w 69"/>
                      <a:gd name="T15" fmla="*/ 58 h 108"/>
                      <a:gd name="T16" fmla="*/ 20 w 69"/>
                      <a:gd name="T17" fmla="*/ 52 h 108"/>
                      <a:gd name="T18" fmla="*/ 24 w 69"/>
                      <a:gd name="T19" fmla="*/ 37 h 108"/>
                      <a:gd name="T20" fmla="*/ 26 w 69"/>
                      <a:gd name="T21" fmla="*/ 28 h 108"/>
                      <a:gd name="T22" fmla="*/ 26 w 69"/>
                      <a:gd name="T23" fmla="*/ 14 h 108"/>
                      <a:gd name="T24" fmla="*/ 25 w 69"/>
                      <a:gd name="T25" fmla="*/ 8 h 108"/>
                      <a:gd name="T26" fmla="*/ 25 w 69"/>
                      <a:gd name="T27" fmla="*/ 8 h 108"/>
                      <a:gd name="T28" fmla="*/ 40 w 69"/>
                      <a:gd name="T29" fmla="*/ 14 h 108"/>
                      <a:gd name="T30" fmla="*/ 48 w 69"/>
                      <a:gd name="T31" fmla="*/ 0 h 108"/>
                      <a:gd name="T32" fmla="*/ 49 w 69"/>
                      <a:gd name="T33" fmla="*/ 0 h 108"/>
                      <a:gd name="T34" fmla="*/ 68 w 69"/>
                      <a:gd name="T35" fmla="*/ 35 h 108"/>
                      <a:gd name="T36" fmla="*/ 65 w 69"/>
                      <a:gd name="T37" fmla="*/ 43 h 108"/>
                      <a:gd name="T38" fmla="*/ 64 w 69"/>
                      <a:gd name="T39" fmla="*/ 44 h 108"/>
                      <a:gd name="T40" fmla="*/ 64 w 69"/>
                      <a:gd name="T41" fmla="*/ 44 h 108"/>
                      <a:gd name="T42" fmla="*/ 51 w 69"/>
                      <a:gd name="T43" fmla="*/ 54 h 108"/>
                      <a:gd name="T44" fmla="*/ 50 w 69"/>
                      <a:gd name="T45" fmla="*/ 56 h 108"/>
                      <a:gd name="T46" fmla="*/ 41 w 69"/>
                      <a:gd name="T47" fmla="*/ 75 h 108"/>
                      <a:gd name="T48" fmla="*/ 38 w 69"/>
                      <a:gd name="T49" fmla="*/ 79 h 108"/>
                      <a:gd name="T50" fmla="*/ 37 w 69"/>
                      <a:gd name="T51" fmla="*/ 75 h 108"/>
                      <a:gd name="T52" fmla="*/ 37 w 69"/>
                      <a:gd name="T53" fmla="*/ 71 h 108"/>
                      <a:gd name="T54" fmla="*/ 32 w 69"/>
                      <a:gd name="T55" fmla="*/ 65 h 108"/>
                      <a:gd name="T56" fmla="*/ 27 w 69"/>
                      <a:gd name="T57" fmla="*/ 67 h 108"/>
                      <a:gd name="T58" fmla="*/ 24 w 69"/>
                      <a:gd name="T59" fmla="*/ 69 h 108"/>
                      <a:gd name="T60" fmla="*/ 18 w 69"/>
                      <a:gd name="T61" fmla="*/ 79 h 108"/>
                      <a:gd name="T62" fmla="*/ 23 w 69"/>
                      <a:gd name="T63" fmla="*/ 84 h 108"/>
                      <a:gd name="T64" fmla="*/ 29 w 69"/>
                      <a:gd name="T65" fmla="*/ 84 h 108"/>
                      <a:gd name="T66" fmla="*/ 34 w 69"/>
                      <a:gd name="T67" fmla="*/ 83 h 108"/>
                      <a:gd name="T68" fmla="*/ 34 w 69"/>
                      <a:gd name="T69" fmla="*/ 83 h 108"/>
                      <a:gd name="T70" fmla="*/ 35 w 69"/>
                      <a:gd name="T71" fmla="*/ 84 h 108"/>
                      <a:gd name="T72" fmla="*/ 24 w 69"/>
                      <a:gd name="T73" fmla="*/ 106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108">
                        <a:moveTo>
                          <a:pt x="24" y="106"/>
                        </a:moveTo>
                        <a:cubicBezTo>
                          <a:pt x="24" y="106"/>
                          <a:pt x="23" y="106"/>
                          <a:pt x="23" y="107"/>
                        </a:cubicBezTo>
                        <a:cubicBezTo>
                          <a:pt x="17" y="106"/>
                          <a:pt x="12" y="108"/>
                          <a:pt x="6" y="108"/>
                        </a:cubicBezTo>
                        <a:cubicBezTo>
                          <a:pt x="2" y="108"/>
                          <a:pt x="1" y="107"/>
                          <a:pt x="1" y="103"/>
                        </a:cubicBezTo>
                        <a:cubicBezTo>
                          <a:pt x="1" y="100"/>
                          <a:pt x="0" y="97"/>
                          <a:pt x="2" y="94"/>
                        </a:cubicBezTo>
                        <a:cubicBezTo>
                          <a:pt x="2" y="94"/>
                          <a:pt x="3" y="93"/>
                          <a:pt x="3" y="92"/>
                        </a:cubicBezTo>
                        <a:cubicBezTo>
                          <a:pt x="5" y="89"/>
                          <a:pt x="7" y="85"/>
                          <a:pt x="8" y="82"/>
                        </a:cubicBezTo>
                        <a:cubicBezTo>
                          <a:pt x="11" y="73"/>
                          <a:pt x="17" y="66"/>
                          <a:pt x="19" y="58"/>
                        </a:cubicBezTo>
                        <a:cubicBezTo>
                          <a:pt x="19" y="56"/>
                          <a:pt x="20" y="54"/>
                          <a:pt x="20" y="52"/>
                        </a:cubicBezTo>
                        <a:cubicBezTo>
                          <a:pt x="21" y="47"/>
                          <a:pt x="23" y="42"/>
                          <a:pt x="24" y="37"/>
                        </a:cubicBezTo>
                        <a:cubicBezTo>
                          <a:pt x="25" y="34"/>
                          <a:pt x="25" y="31"/>
                          <a:pt x="26" y="28"/>
                        </a:cubicBezTo>
                        <a:cubicBezTo>
                          <a:pt x="28" y="24"/>
                          <a:pt x="28" y="19"/>
                          <a:pt x="26" y="14"/>
                        </a:cubicBezTo>
                        <a:cubicBezTo>
                          <a:pt x="25" y="12"/>
                          <a:pt x="23" y="10"/>
                          <a:pt x="25" y="8"/>
                        </a:cubicBezTo>
                        <a:cubicBezTo>
                          <a:pt x="25" y="8"/>
                          <a:pt x="25" y="8"/>
                          <a:pt x="25" y="8"/>
                        </a:cubicBezTo>
                        <a:cubicBezTo>
                          <a:pt x="31" y="6"/>
                          <a:pt x="36" y="8"/>
                          <a:pt x="40" y="14"/>
                        </a:cubicBezTo>
                        <a:cubicBezTo>
                          <a:pt x="42" y="9"/>
                          <a:pt x="44" y="4"/>
                          <a:pt x="48" y="0"/>
                        </a:cubicBezTo>
                        <a:cubicBezTo>
                          <a:pt x="48" y="0"/>
                          <a:pt x="49" y="0"/>
                          <a:pt x="49" y="0"/>
                        </a:cubicBezTo>
                        <a:cubicBezTo>
                          <a:pt x="57" y="11"/>
                          <a:pt x="62" y="23"/>
                          <a:pt x="68" y="35"/>
                        </a:cubicBezTo>
                        <a:cubicBezTo>
                          <a:pt x="69" y="38"/>
                          <a:pt x="66" y="41"/>
                          <a:pt x="65" y="43"/>
                        </a:cubicBezTo>
                        <a:cubicBezTo>
                          <a:pt x="65" y="44"/>
                          <a:pt x="65" y="44"/>
                          <a:pt x="64" y="44"/>
                        </a:cubicBezTo>
                        <a:cubicBezTo>
                          <a:pt x="63" y="44"/>
                          <a:pt x="64" y="44"/>
                          <a:pt x="64" y="44"/>
                        </a:cubicBezTo>
                        <a:cubicBezTo>
                          <a:pt x="56" y="43"/>
                          <a:pt x="53" y="48"/>
                          <a:pt x="51" y="54"/>
                        </a:cubicBezTo>
                        <a:cubicBezTo>
                          <a:pt x="51" y="55"/>
                          <a:pt x="50" y="55"/>
                          <a:pt x="50" y="56"/>
                        </a:cubicBezTo>
                        <a:cubicBezTo>
                          <a:pt x="47" y="62"/>
                          <a:pt x="45" y="69"/>
                          <a:pt x="41" y="75"/>
                        </a:cubicBezTo>
                        <a:cubicBezTo>
                          <a:pt x="40" y="77"/>
                          <a:pt x="40" y="79"/>
                          <a:pt x="38" y="79"/>
                        </a:cubicBezTo>
                        <a:cubicBezTo>
                          <a:pt x="36" y="78"/>
                          <a:pt x="36" y="76"/>
                          <a:pt x="37" y="75"/>
                        </a:cubicBezTo>
                        <a:cubicBezTo>
                          <a:pt x="37" y="74"/>
                          <a:pt x="37" y="73"/>
                          <a:pt x="37" y="71"/>
                        </a:cubicBezTo>
                        <a:cubicBezTo>
                          <a:pt x="36" y="69"/>
                          <a:pt x="34" y="66"/>
                          <a:pt x="32" y="65"/>
                        </a:cubicBezTo>
                        <a:cubicBezTo>
                          <a:pt x="29" y="62"/>
                          <a:pt x="29" y="67"/>
                          <a:pt x="27" y="67"/>
                        </a:cubicBezTo>
                        <a:cubicBezTo>
                          <a:pt x="26" y="67"/>
                          <a:pt x="25" y="68"/>
                          <a:pt x="24" y="69"/>
                        </a:cubicBezTo>
                        <a:cubicBezTo>
                          <a:pt x="21" y="72"/>
                          <a:pt x="19" y="75"/>
                          <a:pt x="18" y="79"/>
                        </a:cubicBezTo>
                        <a:cubicBezTo>
                          <a:pt x="17" y="83"/>
                          <a:pt x="19" y="85"/>
                          <a:pt x="23" y="84"/>
                        </a:cubicBezTo>
                        <a:cubicBezTo>
                          <a:pt x="25" y="84"/>
                          <a:pt x="27" y="83"/>
                          <a:pt x="29" y="84"/>
                        </a:cubicBezTo>
                        <a:cubicBezTo>
                          <a:pt x="31" y="84"/>
                          <a:pt x="32" y="84"/>
                          <a:pt x="34" y="83"/>
                        </a:cubicBezTo>
                        <a:cubicBezTo>
                          <a:pt x="34" y="83"/>
                          <a:pt x="34" y="83"/>
                          <a:pt x="34" y="83"/>
                        </a:cubicBezTo>
                        <a:cubicBezTo>
                          <a:pt x="35" y="84"/>
                          <a:pt x="35" y="84"/>
                          <a:pt x="35" y="84"/>
                        </a:cubicBezTo>
                        <a:cubicBezTo>
                          <a:pt x="32" y="92"/>
                          <a:pt x="30" y="100"/>
                          <a:pt x="24" y="106"/>
                        </a:cubicBezTo>
                        <a:close/>
                      </a:path>
                    </a:pathLst>
                  </a:custGeom>
                  <a:solidFill>
                    <a:srgbClr val="C2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2" name="Freeform 432"/>
                  <p:cNvSpPr/>
                  <p:nvPr/>
                </p:nvSpPr>
                <p:spPr bwMode="auto">
                  <a:xfrm>
                    <a:off x="4954" y="1551"/>
                    <a:ext cx="86" cy="98"/>
                  </a:xfrm>
                  <a:custGeom>
                    <a:avLst/>
                    <a:gdLst>
                      <a:gd name="T0" fmla="*/ 36 w 36"/>
                      <a:gd name="T1" fmla="*/ 24 h 41"/>
                      <a:gd name="T2" fmla="*/ 31 w 36"/>
                      <a:gd name="T3" fmla="*/ 34 h 41"/>
                      <a:gd name="T4" fmla="*/ 29 w 36"/>
                      <a:gd name="T5" fmla="*/ 41 h 41"/>
                      <a:gd name="T6" fmla="*/ 13 w 36"/>
                      <a:gd name="T7" fmla="*/ 32 h 41"/>
                      <a:gd name="T8" fmla="*/ 4 w 36"/>
                      <a:gd name="T9" fmla="*/ 23 h 41"/>
                      <a:gd name="T10" fmla="*/ 3 w 36"/>
                      <a:gd name="T11" fmla="*/ 20 h 41"/>
                      <a:gd name="T12" fmla="*/ 2 w 36"/>
                      <a:gd name="T13" fmla="*/ 16 h 41"/>
                      <a:gd name="T14" fmla="*/ 2 w 36"/>
                      <a:gd name="T15" fmla="*/ 8 h 41"/>
                      <a:gd name="T16" fmla="*/ 14 w 36"/>
                      <a:gd name="T17" fmla="*/ 0 h 41"/>
                      <a:gd name="T18" fmla="*/ 17 w 36"/>
                      <a:gd name="T19" fmla="*/ 0 h 41"/>
                      <a:gd name="T20" fmla="*/ 18 w 36"/>
                      <a:gd name="T21" fmla="*/ 0 h 41"/>
                      <a:gd name="T22" fmla="*/ 25 w 36"/>
                      <a:gd name="T23" fmla="*/ 6 h 41"/>
                      <a:gd name="T24" fmla="*/ 36 w 36"/>
                      <a:gd name="T25" fmla="*/ 2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41">
                        <a:moveTo>
                          <a:pt x="36" y="24"/>
                        </a:moveTo>
                        <a:cubicBezTo>
                          <a:pt x="34" y="27"/>
                          <a:pt x="34" y="32"/>
                          <a:pt x="31" y="34"/>
                        </a:cubicBezTo>
                        <a:cubicBezTo>
                          <a:pt x="29" y="36"/>
                          <a:pt x="29" y="38"/>
                          <a:pt x="29" y="41"/>
                        </a:cubicBezTo>
                        <a:cubicBezTo>
                          <a:pt x="25" y="35"/>
                          <a:pt x="20" y="32"/>
                          <a:pt x="13" y="32"/>
                        </a:cubicBezTo>
                        <a:cubicBezTo>
                          <a:pt x="10" y="29"/>
                          <a:pt x="7" y="26"/>
                          <a:pt x="4" y="23"/>
                        </a:cubicBezTo>
                        <a:cubicBezTo>
                          <a:pt x="3" y="22"/>
                          <a:pt x="1" y="21"/>
                          <a:pt x="3" y="20"/>
                        </a:cubicBezTo>
                        <a:cubicBezTo>
                          <a:pt x="4" y="19"/>
                          <a:pt x="3" y="17"/>
                          <a:pt x="2" y="16"/>
                        </a:cubicBezTo>
                        <a:cubicBezTo>
                          <a:pt x="2" y="13"/>
                          <a:pt x="0" y="11"/>
                          <a:pt x="2" y="8"/>
                        </a:cubicBezTo>
                        <a:cubicBezTo>
                          <a:pt x="5" y="0"/>
                          <a:pt x="5" y="0"/>
                          <a:pt x="14" y="0"/>
                        </a:cubicBezTo>
                        <a:cubicBezTo>
                          <a:pt x="15" y="0"/>
                          <a:pt x="16" y="0"/>
                          <a:pt x="17" y="0"/>
                        </a:cubicBezTo>
                        <a:cubicBezTo>
                          <a:pt x="17" y="0"/>
                          <a:pt x="17" y="0"/>
                          <a:pt x="18" y="0"/>
                        </a:cubicBezTo>
                        <a:cubicBezTo>
                          <a:pt x="21" y="1"/>
                          <a:pt x="22" y="4"/>
                          <a:pt x="25" y="6"/>
                        </a:cubicBezTo>
                        <a:cubicBezTo>
                          <a:pt x="31" y="11"/>
                          <a:pt x="33" y="18"/>
                          <a:pt x="36" y="24"/>
                        </a:cubicBezTo>
                        <a:close/>
                      </a:path>
                    </a:pathLst>
                  </a:custGeom>
                  <a:solidFill>
                    <a:srgbClr val="AEC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3" name="Freeform 433"/>
                  <p:cNvSpPr/>
                  <p:nvPr/>
                </p:nvSpPr>
                <p:spPr bwMode="auto">
                  <a:xfrm>
                    <a:off x="5023" y="1710"/>
                    <a:ext cx="100" cy="79"/>
                  </a:xfrm>
                  <a:custGeom>
                    <a:avLst/>
                    <a:gdLst>
                      <a:gd name="T0" fmla="*/ 8 w 42"/>
                      <a:gd name="T1" fmla="*/ 12 h 33"/>
                      <a:gd name="T2" fmla="*/ 9 w 42"/>
                      <a:gd name="T3" fmla="*/ 11 h 33"/>
                      <a:gd name="T4" fmla="*/ 23 w 42"/>
                      <a:gd name="T5" fmla="*/ 0 h 33"/>
                      <a:gd name="T6" fmla="*/ 24 w 42"/>
                      <a:gd name="T7" fmla="*/ 0 h 33"/>
                      <a:gd name="T8" fmla="*/ 29 w 42"/>
                      <a:gd name="T9" fmla="*/ 0 h 33"/>
                      <a:gd name="T10" fmla="*/ 39 w 42"/>
                      <a:gd name="T11" fmla="*/ 9 h 33"/>
                      <a:gd name="T12" fmla="*/ 40 w 42"/>
                      <a:gd name="T13" fmla="*/ 25 h 33"/>
                      <a:gd name="T14" fmla="*/ 39 w 42"/>
                      <a:gd name="T15" fmla="*/ 33 h 33"/>
                      <a:gd name="T16" fmla="*/ 35 w 42"/>
                      <a:gd name="T17" fmla="*/ 28 h 33"/>
                      <a:gd name="T18" fmla="*/ 11 w 42"/>
                      <a:gd name="T19" fmla="*/ 26 h 33"/>
                      <a:gd name="T20" fmla="*/ 6 w 42"/>
                      <a:gd name="T21" fmla="*/ 30 h 33"/>
                      <a:gd name="T22" fmla="*/ 2 w 42"/>
                      <a:gd name="T23" fmla="*/ 33 h 33"/>
                      <a:gd name="T24" fmla="*/ 2 w 42"/>
                      <a:gd name="T25" fmla="*/ 28 h 33"/>
                      <a:gd name="T26" fmla="*/ 8 w 42"/>
                      <a:gd name="T27" fmla="*/ 1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2" h="33">
                        <a:moveTo>
                          <a:pt x="8" y="12"/>
                        </a:moveTo>
                        <a:cubicBezTo>
                          <a:pt x="8" y="12"/>
                          <a:pt x="9" y="11"/>
                          <a:pt x="9" y="11"/>
                        </a:cubicBezTo>
                        <a:cubicBezTo>
                          <a:pt x="12" y="5"/>
                          <a:pt x="18" y="4"/>
                          <a:pt x="23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6" y="0"/>
                          <a:pt x="27" y="0"/>
                          <a:pt x="29" y="0"/>
                        </a:cubicBezTo>
                        <a:cubicBezTo>
                          <a:pt x="35" y="0"/>
                          <a:pt x="38" y="3"/>
                          <a:pt x="39" y="9"/>
                        </a:cubicBezTo>
                        <a:cubicBezTo>
                          <a:pt x="39" y="14"/>
                          <a:pt x="42" y="20"/>
                          <a:pt x="40" y="25"/>
                        </a:cubicBezTo>
                        <a:cubicBezTo>
                          <a:pt x="38" y="28"/>
                          <a:pt x="41" y="31"/>
                          <a:pt x="39" y="33"/>
                        </a:cubicBezTo>
                        <a:cubicBezTo>
                          <a:pt x="36" y="33"/>
                          <a:pt x="37" y="29"/>
                          <a:pt x="35" y="28"/>
                        </a:cubicBezTo>
                        <a:cubicBezTo>
                          <a:pt x="27" y="24"/>
                          <a:pt x="19" y="25"/>
                          <a:pt x="11" y="26"/>
                        </a:cubicBezTo>
                        <a:cubicBezTo>
                          <a:pt x="8" y="26"/>
                          <a:pt x="7" y="28"/>
                          <a:pt x="6" y="30"/>
                        </a:cubicBezTo>
                        <a:cubicBezTo>
                          <a:pt x="5" y="31"/>
                          <a:pt x="5" y="33"/>
                          <a:pt x="2" y="33"/>
                        </a:cubicBezTo>
                        <a:cubicBezTo>
                          <a:pt x="0" y="31"/>
                          <a:pt x="1" y="29"/>
                          <a:pt x="2" y="28"/>
                        </a:cubicBezTo>
                        <a:cubicBezTo>
                          <a:pt x="6" y="23"/>
                          <a:pt x="6" y="17"/>
                          <a:pt x="8" y="12"/>
                        </a:cubicBezTo>
                        <a:close/>
                      </a:path>
                    </a:pathLst>
                  </a:custGeom>
                  <a:solidFill>
                    <a:srgbClr val="DFFE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4" name="Freeform 434"/>
                  <p:cNvSpPr/>
                  <p:nvPr/>
                </p:nvSpPr>
                <p:spPr bwMode="auto">
                  <a:xfrm>
                    <a:off x="4997" y="1551"/>
                    <a:ext cx="50" cy="57"/>
                  </a:xfrm>
                  <a:custGeom>
                    <a:avLst/>
                    <a:gdLst>
                      <a:gd name="T0" fmla="*/ 18 w 21"/>
                      <a:gd name="T1" fmla="*/ 24 h 24"/>
                      <a:gd name="T2" fmla="*/ 13 w 21"/>
                      <a:gd name="T3" fmla="*/ 16 h 24"/>
                      <a:gd name="T4" fmla="*/ 0 w 21"/>
                      <a:gd name="T5" fmla="*/ 0 h 24"/>
                      <a:gd name="T6" fmla="*/ 19 w 21"/>
                      <a:gd name="T7" fmla="*/ 24 h 24"/>
                      <a:gd name="T8" fmla="*/ 18 w 21"/>
                      <a:gd name="T9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4">
                        <a:moveTo>
                          <a:pt x="18" y="24"/>
                        </a:moveTo>
                        <a:cubicBezTo>
                          <a:pt x="14" y="23"/>
                          <a:pt x="14" y="19"/>
                          <a:pt x="13" y="16"/>
                        </a:cubicBezTo>
                        <a:cubicBezTo>
                          <a:pt x="9" y="10"/>
                          <a:pt x="4" y="5"/>
                          <a:pt x="0" y="0"/>
                        </a:cubicBezTo>
                        <a:cubicBezTo>
                          <a:pt x="14" y="3"/>
                          <a:pt x="21" y="10"/>
                          <a:pt x="19" y="24"/>
                        </a:cubicBezTo>
                        <a:cubicBezTo>
                          <a:pt x="19" y="24"/>
                          <a:pt x="18" y="24"/>
                          <a:pt x="18" y="24"/>
                        </a:cubicBezTo>
                        <a:close/>
                      </a:path>
                    </a:pathLst>
                  </a:custGeom>
                  <a:solidFill>
                    <a:srgbClr val="E2E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5" name="Freeform 435"/>
                  <p:cNvSpPr/>
                  <p:nvPr/>
                </p:nvSpPr>
                <p:spPr bwMode="auto">
                  <a:xfrm>
                    <a:off x="5108" y="1770"/>
                    <a:ext cx="19" cy="54"/>
                  </a:xfrm>
                  <a:custGeom>
                    <a:avLst/>
                    <a:gdLst>
                      <a:gd name="T0" fmla="*/ 3 w 8"/>
                      <a:gd name="T1" fmla="*/ 8 h 23"/>
                      <a:gd name="T2" fmla="*/ 4 w 8"/>
                      <a:gd name="T3" fmla="*/ 0 h 23"/>
                      <a:gd name="T4" fmla="*/ 4 w 8"/>
                      <a:gd name="T5" fmla="*/ 3 h 23"/>
                      <a:gd name="T6" fmla="*/ 5 w 8"/>
                      <a:gd name="T7" fmla="*/ 22 h 23"/>
                      <a:gd name="T8" fmla="*/ 4 w 8"/>
                      <a:gd name="T9" fmla="*/ 23 h 23"/>
                      <a:gd name="T10" fmla="*/ 1 w 8"/>
                      <a:gd name="T11" fmla="*/ 18 h 23"/>
                      <a:gd name="T12" fmla="*/ 3 w 8"/>
                      <a:gd name="T13" fmla="*/ 8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" h="23">
                        <a:moveTo>
                          <a:pt x="3" y="8"/>
                        </a:moveTo>
                        <a:cubicBezTo>
                          <a:pt x="4" y="6"/>
                          <a:pt x="0" y="3"/>
                          <a:pt x="4" y="0"/>
                        </a:cubicBezTo>
                        <a:cubicBezTo>
                          <a:pt x="4" y="1"/>
                          <a:pt x="3" y="2"/>
                          <a:pt x="4" y="3"/>
                        </a:cubicBezTo>
                        <a:cubicBezTo>
                          <a:pt x="8" y="9"/>
                          <a:pt x="6" y="16"/>
                          <a:pt x="5" y="22"/>
                        </a:cubicBezTo>
                        <a:cubicBezTo>
                          <a:pt x="4" y="22"/>
                          <a:pt x="4" y="23"/>
                          <a:pt x="4" y="23"/>
                        </a:cubicBezTo>
                        <a:cubicBezTo>
                          <a:pt x="1" y="22"/>
                          <a:pt x="1" y="20"/>
                          <a:pt x="1" y="18"/>
                        </a:cubicBezTo>
                        <a:cubicBezTo>
                          <a:pt x="1" y="15"/>
                          <a:pt x="1" y="11"/>
                          <a:pt x="3" y="8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6" name="Freeform 436"/>
                  <p:cNvSpPr/>
                  <p:nvPr/>
                </p:nvSpPr>
                <p:spPr bwMode="auto">
                  <a:xfrm>
                    <a:off x="5118" y="1822"/>
                    <a:ext cx="19" cy="83"/>
                  </a:xfrm>
                  <a:custGeom>
                    <a:avLst/>
                    <a:gdLst>
                      <a:gd name="T0" fmla="*/ 0 w 8"/>
                      <a:gd name="T1" fmla="*/ 35 h 35"/>
                      <a:gd name="T2" fmla="*/ 5 w 8"/>
                      <a:gd name="T3" fmla="*/ 15 h 35"/>
                      <a:gd name="T4" fmla="*/ 2 w 8"/>
                      <a:gd name="T5" fmla="*/ 4 h 35"/>
                      <a:gd name="T6" fmla="*/ 1 w 8"/>
                      <a:gd name="T7" fmla="*/ 0 h 35"/>
                      <a:gd name="T8" fmla="*/ 1 w 8"/>
                      <a:gd name="T9" fmla="*/ 0 h 35"/>
                      <a:gd name="T10" fmla="*/ 6 w 8"/>
                      <a:gd name="T11" fmla="*/ 17 h 35"/>
                      <a:gd name="T12" fmla="*/ 1 w 8"/>
                      <a:gd name="T13" fmla="*/ 34 h 35"/>
                      <a:gd name="T14" fmla="*/ 0 w 8"/>
                      <a:gd name="T1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" h="35">
                        <a:moveTo>
                          <a:pt x="0" y="35"/>
                        </a:moveTo>
                        <a:cubicBezTo>
                          <a:pt x="1" y="28"/>
                          <a:pt x="3" y="22"/>
                          <a:pt x="5" y="15"/>
                        </a:cubicBezTo>
                        <a:cubicBezTo>
                          <a:pt x="6" y="11"/>
                          <a:pt x="6" y="7"/>
                          <a:pt x="2" y="4"/>
                        </a:cubicBezTo>
                        <a:cubicBezTo>
                          <a:pt x="0" y="3"/>
                          <a:pt x="0" y="2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5" y="3"/>
                          <a:pt x="8" y="10"/>
                          <a:pt x="6" y="17"/>
                        </a:cubicBezTo>
                        <a:cubicBezTo>
                          <a:pt x="5" y="22"/>
                          <a:pt x="3" y="28"/>
                          <a:pt x="1" y="34"/>
                        </a:cubicBezTo>
                        <a:cubicBezTo>
                          <a:pt x="1" y="34"/>
                          <a:pt x="0" y="35"/>
                          <a:pt x="0" y="35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7" name="Freeform 437"/>
                  <p:cNvSpPr/>
                  <p:nvPr/>
                </p:nvSpPr>
                <p:spPr bwMode="auto">
                  <a:xfrm>
                    <a:off x="5142" y="1397"/>
                    <a:ext cx="16" cy="14"/>
                  </a:xfrm>
                  <a:custGeom>
                    <a:avLst/>
                    <a:gdLst>
                      <a:gd name="T0" fmla="*/ 0 w 7"/>
                      <a:gd name="T1" fmla="*/ 6 h 6"/>
                      <a:gd name="T2" fmla="*/ 7 w 7"/>
                      <a:gd name="T3" fmla="*/ 1 h 6"/>
                      <a:gd name="T4" fmla="*/ 0 w 7"/>
                      <a:gd name="T5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6"/>
                        </a:moveTo>
                        <a:cubicBezTo>
                          <a:pt x="1" y="3"/>
                          <a:pt x="2" y="0"/>
                          <a:pt x="7" y="1"/>
                        </a:cubicBezTo>
                        <a:cubicBezTo>
                          <a:pt x="5" y="3"/>
                          <a:pt x="3" y="5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8" name="Freeform 438"/>
                  <p:cNvSpPr/>
                  <p:nvPr/>
                </p:nvSpPr>
                <p:spPr bwMode="auto">
                  <a:xfrm>
                    <a:off x="5222" y="1501"/>
                    <a:ext cx="7" cy="10"/>
                  </a:xfrm>
                  <a:custGeom>
                    <a:avLst/>
                    <a:gdLst>
                      <a:gd name="T0" fmla="*/ 3 w 3"/>
                      <a:gd name="T1" fmla="*/ 2 h 4"/>
                      <a:gd name="T2" fmla="*/ 1 w 3"/>
                      <a:gd name="T3" fmla="*/ 4 h 4"/>
                      <a:gd name="T4" fmla="*/ 0 w 3"/>
                      <a:gd name="T5" fmla="*/ 2 h 4"/>
                      <a:gd name="T6" fmla="*/ 2 w 3"/>
                      <a:gd name="T7" fmla="*/ 1 h 4"/>
                      <a:gd name="T8" fmla="*/ 3 w 3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3" y="2"/>
                        </a:moveTo>
                        <a:cubicBezTo>
                          <a:pt x="3" y="3"/>
                          <a:pt x="2" y="3"/>
                          <a:pt x="1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89" name="Freeform 439"/>
                  <p:cNvSpPr/>
                  <p:nvPr/>
                </p:nvSpPr>
                <p:spPr bwMode="auto">
                  <a:xfrm>
                    <a:off x="4679" y="2430"/>
                    <a:ext cx="5" cy="7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0 h 3"/>
                      <a:gd name="T4" fmla="*/ 2 w 2"/>
                      <a:gd name="T5" fmla="*/ 1 h 3"/>
                      <a:gd name="T6" fmla="*/ 1 w 2"/>
                      <a:gd name="T7" fmla="*/ 3 h 3"/>
                      <a:gd name="T8" fmla="*/ 0 w 2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0" name="Freeform 440"/>
                  <p:cNvSpPr/>
                  <p:nvPr/>
                </p:nvSpPr>
                <p:spPr bwMode="auto">
                  <a:xfrm>
                    <a:off x="4446" y="1651"/>
                    <a:ext cx="121" cy="166"/>
                  </a:xfrm>
                  <a:custGeom>
                    <a:avLst/>
                    <a:gdLst>
                      <a:gd name="T0" fmla="*/ 14 w 51"/>
                      <a:gd name="T1" fmla="*/ 23 h 70"/>
                      <a:gd name="T2" fmla="*/ 19 w 51"/>
                      <a:gd name="T3" fmla="*/ 17 h 70"/>
                      <a:gd name="T4" fmla="*/ 27 w 51"/>
                      <a:gd name="T5" fmla="*/ 0 h 70"/>
                      <a:gd name="T6" fmla="*/ 26 w 51"/>
                      <a:gd name="T7" fmla="*/ 17 h 70"/>
                      <a:gd name="T8" fmla="*/ 27 w 51"/>
                      <a:gd name="T9" fmla="*/ 17 h 70"/>
                      <a:gd name="T10" fmla="*/ 44 w 51"/>
                      <a:gd name="T11" fmla="*/ 30 h 70"/>
                      <a:gd name="T12" fmla="*/ 46 w 51"/>
                      <a:gd name="T13" fmla="*/ 30 h 70"/>
                      <a:gd name="T14" fmla="*/ 49 w 51"/>
                      <a:gd name="T15" fmla="*/ 36 h 70"/>
                      <a:gd name="T16" fmla="*/ 47 w 51"/>
                      <a:gd name="T17" fmla="*/ 39 h 70"/>
                      <a:gd name="T18" fmla="*/ 37 w 51"/>
                      <a:gd name="T19" fmla="*/ 54 h 70"/>
                      <a:gd name="T20" fmla="*/ 35 w 51"/>
                      <a:gd name="T21" fmla="*/ 60 h 70"/>
                      <a:gd name="T22" fmla="*/ 32 w 51"/>
                      <a:gd name="T23" fmla="*/ 70 h 70"/>
                      <a:gd name="T24" fmla="*/ 27 w 51"/>
                      <a:gd name="T25" fmla="*/ 62 h 70"/>
                      <a:gd name="T26" fmla="*/ 25 w 51"/>
                      <a:gd name="T27" fmla="*/ 54 h 70"/>
                      <a:gd name="T28" fmla="*/ 23 w 51"/>
                      <a:gd name="T29" fmla="*/ 44 h 70"/>
                      <a:gd name="T30" fmla="*/ 22 w 51"/>
                      <a:gd name="T31" fmla="*/ 43 h 70"/>
                      <a:gd name="T32" fmla="*/ 17 w 51"/>
                      <a:gd name="T33" fmla="*/ 40 h 70"/>
                      <a:gd name="T34" fmla="*/ 2 w 51"/>
                      <a:gd name="T35" fmla="*/ 43 h 70"/>
                      <a:gd name="T36" fmla="*/ 4 w 51"/>
                      <a:gd name="T37" fmla="*/ 39 h 70"/>
                      <a:gd name="T38" fmla="*/ 6 w 51"/>
                      <a:gd name="T39" fmla="*/ 38 h 70"/>
                      <a:gd name="T40" fmla="*/ 19 w 51"/>
                      <a:gd name="T41" fmla="*/ 28 h 70"/>
                      <a:gd name="T42" fmla="*/ 21 w 51"/>
                      <a:gd name="T43" fmla="*/ 26 h 70"/>
                      <a:gd name="T44" fmla="*/ 18 w 51"/>
                      <a:gd name="T45" fmla="*/ 25 h 70"/>
                      <a:gd name="T46" fmla="*/ 14 w 51"/>
                      <a:gd name="T47" fmla="*/ 23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1" h="70">
                        <a:moveTo>
                          <a:pt x="14" y="23"/>
                        </a:moveTo>
                        <a:cubicBezTo>
                          <a:pt x="15" y="21"/>
                          <a:pt x="17" y="19"/>
                          <a:pt x="19" y="17"/>
                        </a:cubicBezTo>
                        <a:cubicBezTo>
                          <a:pt x="23" y="12"/>
                          <a:pt x="25" y="6"/>
                          <a:pt x="27" y="0"/>
                        </a:cubicBezTo>
                        <a:cubicBezTo>
                          <a:pt x="27" y="6"/>
                          <a:pt x="27" y="11"/>
                          <a:pt x="26" y="17"/>
                        </a:cubicBezTo>
                        <a:cubicBezTo>
                          <a:pt x="27" y="17"/>
                          <a:pt x="27" y="17"/>
                          <a:pt x="27" y="17"/>
                        </a:cubicBezTo>
                        <a:cubicBezTo>
                          <a:pt x="30" y="29"/>
                          <a:pt x="32" y="30"/>
                          <a:pt x="44" y="30"/>
                        </a:cubicBezTo>
                        <a:cubicBezTo>
                          <a:pt x="45" y="30"/>
                          <a:pt x="45" y="30"/>
                          <a:pt x="46" y="30"/>
                        </a:cubicBezTo>
                        <a:cubicBezTo>
                          <a:pt x="50" y="31"/>
                          <a:pt x="51" y="33"/>
                          <a:pt x="49" y="36"/>
                        </a:cubicBezTo>
                        <a:cubicBezTo>
                          <a:pt x="49" y="37"/>
                          <a:pt x="48" y="38"/>
                          <a:pt x="47" y="39"/>
                        </a:cubicBezTo>
                        <a:cubicBezTo>
                          <a:pt x="44" y="44"/>
                          <a:pt x="40" y="49"/>
                          <a:pt x="37" y="54"/>
                        </a:cubicBezTo>
                        <a:cubicBezTo>
                          <a:pt x="35" y="56"/>
                          <a:pt x="35" y="58"/>
                          <a:pt x="35" y="60"/>
                        </a:cubicBezTo>
                        <a:cubicBezTo>
                          <a:pt x="34" y="63"/>
                          <a:pt x="34" y="67"/>
                          <a:pt x="32" y="70"/>
                        </a:cubicBezTo>
                        <a:cubicBezTo>
                          <a:pt x="29" y="68"/>
                          <a:pt x="27" y="66"/>
                          <a:pt x="27" y="62"/>
                        </a:cubicBezTo>
                        <a:cubicBezTo>
                          <a:pt x="26" y="59"/>
                          <a:pt x="25" y="57"/>
                          <a:pt x="25" y="54"/>
                        </a:cubicBezTo>
                        <a:cubicBezTo>
                          <a:pt x="26" y="50"/>
                          <a:pt x="25" y="47"/>
                          <a:pt x="23" y="44"/>
                        </a:cubicBezTo>
                        <a:cubicBezTo>
                          <a:pt x="23" y="43"/>
                          <a:pt x="22" y="43"/>
                          <a:pt x="22" y="43"/>
                        </a:cubicBezTo>
                        <a:cubicBezTo>
                          <a:pt x="21" y="40"/>
                          <a:pt x="20" y="40"/>
                          <a:pt x="17" y="40"/>
                        </a:cubicBezTo>
                        <a:cubicBezTo>
                          <a:pt x="12" y="40"/>
                          <a:pt x="7" y="41"/>
                          <a:pt x="2" y="43"/>
                        </a:cubicBezTo>
                        <a:cubicBezTo>
                          <a:pt x="2" y="41"/>
                          <a:pt x="0" y="39"/>
                          <a:pt x="4" y="39"/>
                        </a:cubicBezTo>
                        <a:cubicBezTo>
                          <a:pt x="4" y="39"/>
                          <a:pt x="5" y="38"/>
                          <a:pt x="6" y="38"/>
                        </a:cubicBezTo>
                        <a:cubicBezTo>
                          <a:pt x="8" y="32"/>
                          <a:pt x="13" y="30"/>
                          <a:pt x="19" y="28"/>
                        </a:cubicBezTo>
                        <a:cubicBezTo>
                          <a:pt x="20" y="28"/>
                          <a:pt x="21" y="28"/>
                          <a:pt x="21" y="26"/>
                        </a:cubicBezTo>
                        <a:cubicBezTo>
                          <a:pt x="20" y="25"/>
                          <a:pt x="19" y="24"/>
                          <a:pt x="18" y="25"/>
                        </a:cubicBezTo>
                        <a:cubicBezTo>
                          <a:pt x="16" y="27"/>
                          <a:pt x="15" y="24"/>
                          <a:pt x="14" y="2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1" name="Freeform 441"/>
                  <p:cNvSpPr/>
                  <p:nvPr/>
                </p:nvSpPr>
                <p:spPr bwMode="auto">
                  <a:xfrm>
                    <a:off x="4546" y="1748"/>
                    <a:ext cx="116" cy="107"/>
                  </a:xfrm>
                  <a:custGeom>
                    <a:avLst/>
                    <a:gdLst>
                      <a:gd name="T0" fmla="*/ 40 w 49"/>
                      <a:gd name="T1" fmla="*/ 32 h 45"/>
                      <a:gd name="T2" fmla="*/ 37 w 49"/>
                      <a:gd name="T3" fmla="*/ 37 h 45"/>
                      <a:gd name="T4" fmla="*/ 37 w 49"/>
                      <a:gd name="T5" fmla="*/ 38 h 45"/>
                      <a:gd name="T6" fmla="*/ 4 w 49"/>
                      <a:gd name="T7" fmla="*/ 43 h 45"/>
                      <a:gd name="T8" fmla="*/ 0 w 49"/>
                      <a:gd name="T9" fmla="*/ 38 h 45"/>
                      <a:gd name="T10" fmla="*/ 2 w 49"/>
                      <a:gd name="T11" fmla="*/ 36 h 45"/>
                      <a:gd name="T12" fmla="*/ 17 w 49"/>
                      <a:gd name="T13" fmla="*/ 36 h 45"/>
                      <a:gd name="T14" fmla="*/ 28 w 49"/>
                      <a:gd name="T15" fmla="*/ 31 h 45"/>
                      <a:gd name="T16" fmla="*/ 40 w 49"/>
                      <a:gd name="T17" fmla="*/ 14 h 45"/>
                      <a:gd name="T18" fmla="*/ 43 w 49"/>
                      <a:gd name="T19" fmla="*/ 0 h 45"/>
                      <a:gd name="T20" fmla="*/ 46 w 49"/>
                      <a:gd name="T21" fmla="*/ 18 h 45"/>
                      <a:gd name="T22" fmla="*/ 40 w 49"/>
                      <a:gd name="T23" fmla="*/ 3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9" h="45">
                        <a:moveTo>
                          <a:pt x="40" y="32"/>
                        </a:moveTo>
                        <a:cubicBezTo>
                          <a:pt x="40" y="35"/>
                          <a:pt x="38" y="35"/>
                          <a:pt x="37" y="37"/>
                        </a:cubicBezTo>
                        <a:cubicBezTo>
                          <a:pt x="37" y="37"/>
                          <a:pt x="37" y="38"/>
                          <a:pt x="37" y="38"/>
                        </a:cubicBezTo>
                        <a:cubicBezTo>
                          <a:pt x="27" y="45"/>
                          <a:pt x="15" y="44"/>
                          <a:pt x="4" y="43"/>
                        </a:cubicBezTo>
                        <a:cubicBezTo>
                          <a:pt x="2" y="42"/>
                          <a:pt x="0" y="41"/>
                          <a:pt x="0" y="38"/>
                        </a:cubicBezTo>
                        <a:cubicBezTo>
                          <a:pt x="0" y="37"/>
                          <a:pt x="0" y="36"/>
                          <a:pt x="2" y="36"/>
                        </a:cubicBezTo>
                        <a:cubicBezTo>
                          <a:pt x="7" y="36"/>
                          <a:pt x="12" y="36"/>
                          <a:pt x="17" y="36"/>
                        </a:cubicBezTo>
                        <a:cubicBezTo>
                          <a:pt x="22" y="36"/>
                          <a:pt x="25" y="34"/>
                          <a:pt x="28" y="31"/>
                        </a:cubicBezTo>
                        <a:cubicBezTo>
                          <a:pt x="33" y="27"/>
                          <a:pt x="38" y="22"/>
                          <a:pt x="40" y="14"/>
                        </a:cubicBezTo>
                        <a:cubicBezTo>
                          <a:pt x="41" y="10"/>
                          <a:pt x="41" y="4"/>
                          <a:pt x="43" y="0"/>
                        </a:cubicBezTo>
                        <a:cubicBezTo>
                          <a:pt x="48" y="5"/>
                          <a:pt x="49" y="11"/>
                          <a:pt x="46" y="18"/>
                        </a:cubicBezTo>
                        <a:cubicBezTo>
                          <a:pt x="44" y="23"/>
                          <a:pt x="42" y="28"/>
                          <a:pt x="40" y="32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2" name="Freeform 442"/>
                  <p:cNvSpPr/>
                  <p:nvPr/>
                </p:nvSpPr>
                <p:spPr bwMode="auto">
                  <a:xfrm>
                    <a:off x="4639" y="1710"/>
                    <a:ext cx="38" cy="114"/>
                  </a:xfrm>
                  <a:custGeom>
                    <a:avLst/>
                    <a:gdLst>
                      <a:gd name="T0" fmla="*/ 1 w 16"/>
                      <a:gd name="T1" fmla="*/ 48 h 48"/>
                      <a:gd name="T2" fmla="*/ 7 w 16"/>
                      <a:gd name="T3" fmla="*/ 31 h 48"/>
                      <a:gd name="T4" fmla="*/ 6 w 16"/>
                      <a:gd name="T5" fmla="*/ 21 h 48"/>
                      <a:gd name="T6" fmla="*/ 4 w 16"/>
                      <a:gd name="T7" fmla="*/ 16 h 48"/>
                      <a:gd name="T8" fmla="*/ 2 w 16"/>
                      <a:gd name="T9" fmla="*/ 7 h 48"/>
                      <a:gd name="T10" fmla="*/ 1 w 16"/>
                      <a:gd name="T11" fmla="*/ 3 h 48"/>
                      <a:gd name="T12" fmla="*/ 2 w 16"/>
                      <a:gd name="T13" fmla="*/ 0 h 48"/>
                      <a:gd name="T14" fmla="*/ 5 w 16"/>
                      <a:gd name="T15" fmla="*/ 4 h 48"/>
                      <a:gd name="T16" fmla="*/ 7 w 16"/>
                      <a:gd name="T17" fmla="*/ 5 h 48"/>
                      <a:gd name="T18" fmla="*/ 8 w 16"/>
                      <a:gd name="T19" fmla="*/ 5 h 48"/>
                      <a:gd name="T20" fmla="*/ 12 w 16"/>
                      <a:gd name="T21" fmla="*/ 7 h 48"/>
                      <a:gd name="T22" fmla="*/ 14 w 16"/>
                      <a:gd name="T23" fmla="*/ 16 h 48"/>
                      <a:gd name="T24" fmla="*/ 14 w 16"/>
                      <a:gd name="T25" fmla="*/ 22 h 48"/>
                      <a:gd name="T26" fmla="*/ 1 w 16"/>
                      <a:gd name="T27" fmla="*/ 48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48">
                        <a:moveTo>
                          <a:pt x="1" y="48"/>
                        </a:moveTo>
                        <a:cubicBezTo>
                          <a:pt x="1" y="42"/>
                          <a:pt x="5" y="37"/>
                          <a:pt x="7" y="31"/>
                        </a:cubicBezTo>
                        <a:cubicBezTo>
                          <a:pt x="8" y="27"/>
                          <a:pt x="8" y="24"/>
                          <a:pt x="6" y="21"/>
                        </a:cubicBezTo>
                        <a:cubicBezTo>
                          <a:pt x="5" y="19"/>
                          <a:pt x="4" y="17"/>
                          <a:pt x="4" y="16"/>
                        </a:cubicBezTo>
                        <a:cubicBezTo>
                          <a:pt x="3" y="13"/>
                          <a:pt x="3" y="10"/>
                          <a:pt x="2" y="7"/>
                        </a:cubicBezTo>
                        <a:cubicBezTo>
                          <a:pt x="2" y="6"/>
                          <a:pt x="1" y="4"/>
                          <a:pt x="1" y="3"/>
                        </a:cubicBezTo>
                        <a:cubicBezTo>
                          <a:pt x="1" y="2"/>
                          <a:pt x="0" y="0"/>
                          <a:pt x="2" y="0"/>
                        </a:cubicBezTo>
                        <a:cubicBezTo>
                          <a:pt x="3" y="2"/>
                          <a:pt x="3" y="3"/>
                          <a:pt x="5" y="4"/>
                        </a:cubicBezTo>
                        <a:cubicBezTo>
                          <a:pt x="5" y="5"/>
                          <a:pt x="6" y="4"/>
                          <a:pt x="7" y="5"/>
                        </a:cubicBezTo>
                        <a:cubicBezTo>
                          <a:pt x="7" y="5"/>
                          <a:pt x="7" y="5"/>
                          <a:pt x="8" y="5"/>
                        </a:cubicBezTo>
                        <a:cubicBezTo>
                          <a:pt x="9" y="6"/>
                          <a:pt x="11" y="6"/>
                          <a:pt x="12" y="7"/>
                        </a:cubicBezTo>
                        <a:cubicBezTo>
                          <a:pt x="15" y="9"/>
                          <a:pt x="16" y="12"/>
                          <a:pt x="14" y="16"/>
                        </a:cubicBezTo>
                        <a:cubicBezTo>
                          <a:pt x="15" y="18"/>
                          <a:pt x="15" y="20"/>
                          <a:pt x="14" y="22"/>
                        </a:cubicBezTo>
                        <a:cubicBezTo>
                          <a:pt x="11" y="31"/>
                          <a:pt x="8" y="41"/>
                          <a:pt x="1" y="48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3" name="Freeform 443"/>
                  <p:cNvSpPr/>
                  <p:nvPr/>
                </p:nvSpPr>
                <p:spPr bwMode="auto">
                  <a:xfrm>
                    <a:off x="4522" y="1775"/>
                    <a:ext cx="52" cy="61"/>
                  </a:xfrm>
                  <a:custGeom>
                    <a:avLst/>
                    <a:gdLst>
                      <a:gd name="T0" fmla="*/ 0 w 22"/>
                      <a:gd name="T1" fmla="*/ 18 h 26"/>
                      <a:gd name="T2" fmla="*/ 3 w 22"/>
                      <a:gd name="T3" fmla="*/ 8 h 26"/>
                      <a:gd name="T4" fmla="*/ 10 w 22"/>
                      <a:gd name="T5" fmla="*/ 6 h 26"/>
                      <a:gd name="T6" fmla="*/ 10 w 22"/>
                      <a:gd name="T7" fmla="*/ 0 h 26"/>
                      <a:gd name="T8" fmla="*/ 13 w 22"/>
                      <a:gd name="T9" fmla="*/ 9 h 26"/>
                      <a:gd name="T10" fmla="*/ 19 w 22"/>
                      <a:gd name="T11" fmla="*/ 19 h 26"/>
                      <a:gd name="T12" fmla="*/ 22 w 22"/>
                      <a:gd name="T13" fmla="*/ 23 h 26"/>
                      <a:gd name="T14" fmla="*/ 8 w 22"/>
                      <a:gd name="T15" fmla="*/ 24 h 26"/>
                      <a:gd name="T16" fmla="*/ 0 w 22"/>
                      <a:gd name="T17" fmla="*/ 20 h 26"/>
                      <a:gd name="T18" fmla="*/ 0 w 22"/>
                      <a:gd name="T19" fmla="*/ 18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2" h="26">
                        <a:moveTo>
                          <a:pt x="0" y="18"/>
                        </a:moveTo>
                        <a:cubicBezTo>
                          <a:pt x="0" y="14"/>
                          <a:pt x="0" y="11"/>
                          <a:pt x="3" y="8"/>
                        </a:cubicBezTo>
                        <a:cubicBezTo>
                          <a:pt x="5" y="6"/>
                          <a:pt x="6" y="3"/>
                          <a:pt x="10" y="6"/>
                        </a:cubicBezTo>
                        <a:cubicBezTo>
                          <a:pt x="10" y="4"/>
                          <a:pt x="10" y="2"/>
                          <a:pt x="10" y="0"/>
                        </a:cubicBezTo>
                        <a:cubicBezTo>
                          <a:pt x="11" y="3"/>
                          <a:pt x="16" y="5"/>
                          <a:pt x="13" y="9"/>
                        </a:cubicBezTo>
                        <a:cubicBezTo>
                          <a:pt x="16" y="12"/>
                          <a:pt x="13" y="18"/>
                          <a:pt x="19" y="19"/>
                        </a:cubicBezTo>
                        <a:cubicBezTo>
                          <a:pt x="21" y="20"/>
                          <a:pt x="20" y="23"/>
                          <a:pt x="22" y="23"/>
                        </a:cubicBezTo>
                        <a:cubicBezTo>
                          <a:pt x="17" y="25"/>
                          <a:pt x="12" y="20"/>
                          <a:pt x="8" y="24"/>
                        </a:cubicBezTo>
                        <a:cubicBezTo>
                          <a:pt x="4" y="26"/>
                          <a:pt x="2" y="22"/>
                          <a:pt x="0" y="20"/>
                        </a:cubicBezTo>
                        <a:cubicBezTo>
                          <a:pt x="0" y="19"/>
                          <a:pt x="0" y="18"/>
                          <a:pt x="0" y="18"/>
                        </a:cubicBezTo>
                        <a:close/>
                      </a:path>
                    </a:pathLst>
                  </a:custGeom>
                  <a:solidFill>
                    <a:srgbClr val="B9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4" name="Freeform 444"/>
                  <p:cNvSpPr/>
                  <p:nvPr/>
                </p:nvSpPr>
                <p:spPr bwMode="auto">
                  <a:xfrm>
                    <a:off x="4508" y="1817"/>
                    <a:ext cx="66" cy="50"/>
                  </a:xfrm>
                  <a:custGeom>
                    <a:avLst/>
                    <a:gdLst>
                      <a:gd name="T0" fmla="*/ 7 w 28"/>
                      <a:gd name="T1" fmla="*/ 1 h 21"/>
                      <a:gd name="T2" fmla="*/ 14 w 28"/>
                      <a:gd name="T3" fmla="*/ 6 h 21"/>
                      <a:gd name="T4" fmla="*/ 16 w 28"/>
                      <a:gd name="T5" fmla="*/ 9 h 21"/>
                      <a:gd name="T6" fmla="*/ 20 w 28"/>
                      <a:gd name="T7" fmla="*/ 13 h 21"/>
                      <a:gd name="T8" fmla="*/ 23 w 28"/>
                      <a:gd name="T9" fmla="*/ 13 h 21"/>
                      <a:gd name="T10" fmla="*/ 27 w 28"/>
                      <a:gd name="T11" fmla="*/ 20 h 21"/>
                      <a:gd name="T12" fmla="*/ 15 w 28"/>
                      <a:gd name="T13" fmla="*/ 19 h 21"/>
                      <a:gd name="T14" fmla="*/ 2 w 28"/>
                      <a:gd name="T15" fmla="*/ 11 h 21"/>
                      <a:gd name="T16" fmla="*/ 0 w 28"/>
                      <a:gd name="T17" fmla="*/ 4 h 21"/>
                      <a:gd name="T18" fmla="*/ 7 w 28"/>
                      <a:gd name="T19" fmla="*/ 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8" h="21">
                        <a:moveTo>
                          <a:pt x="7" y="1"/>
                        </a:moveTo>
                        <a:cubicBezTo>
                          <a:pt x="9" y="4"/>
                          <a:pt x="10" y="6"/>
                          <a:pt x="14" y="6"/>
                        </a:cubicBezTo>
                        <a:cubicBezTo>
                          <a:pt x="14" y="8"/>
                          <a:pt x="14" y="9"/>
                          <a:pt x="16" y="9"/>
                        </a:cubicBezTo>
                        <a:cubicBezTo>
                          <a:pt x="17" y="10"/>
                          <a:pt x="18" y="12"/>
                          <a:pt x="20" y="13"/>
                        </a:cubicBezTo>
                        <a:cubicBezTo>
                          <a:pt x="20" y="14"/>
                          <a:pt x="22" y="13"/>
                          <a:pt x="23" y="13"/>
                        </a:cubicBezTo>
                        <a:cubicBezTo>
                          <a:pt x="27" y="14"/>
                          <a:pt x="28" y="15"/>
                          <a:pt x="27" y="20"/>
                        </a:cubicBezTo>
                        <a:cubicBezTo>
                          <a:pt x="23" y="21"/>
                          <a:pt x="19" y="19"/>
                          <a:pt x="15" y="19"/>
                        </a:cubicBezTo>
                        <a:cubicBezTo>
                          <a:pt x="10" y="17"/>
                          <a:pt x="4" y="17"/>
                          <a:pt x="2" y="11"/>
                        </a:cubicBezTo>
                        <a:cubicBezTo>
                          <a:pt x="1" y="9"/>
                          <a:pt x="0" y="7"/>
                          <a:pt x="0" y="4"/>
                        </a:cubicBezTo>
                        <a:cubicBezTo>
                          <a:pt x="2" y="2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91C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5" name="Freeform 445"/>
                  <p:cNvSpPr/>
                  <p:nvPr/>
                </p:nvSpPr>
                <p:spPr bwMode="auto">
                  <a:xfrm>
                    <a:off x="4579" y="1779"/>
                    <a:ext cx="55" cy="36"/>
                  </a:xfrm>
                  <a:custGeom>
                    <a:avLst/>
                    <a:gdLst>
                      <a:gd name="T0" fmla="*/ 7 w 23"/>
                      <a:gd name="T1" fmla="*/ 12 h 15"/>
                      <a:gd name="T2" fmla="*/ 9 w 23"/>
                      <a:gd name="T3" fmla="*/ 9 h 15"/>
                      <a:gd name="T4" fmla="*/ 0 w 23"/>
                      <a:gd name="T5" fmla="*/ 6 h 15"/>
                      <a:gd name="T6" fmla="*/ 5 w 23"/>
                      <a:gd name="T7" fmla="*/ 3 h 15"/>
                      <a:gd name="T8" fmla="*/ 9 w 23"/>
                      <a:gd name="T9" fmla="*/ 2 h 15"/>
                      <a:gd name="T10" fmla="*/ 19 w 23"/>
                      <a:gd name="T11" fmla="*/ 6 h 15"/>
                      <a:gd name="T12" fmla="*/ 22 w 23"/>
                      <a:gd name="T13" fmla="*/ 7 h 15"/>
                      <a:gd name="T14" fmla="*/ 20 w 23"/>
                      <a:gd name="T15" fmla="*/ 9 h 15"/>
                      <a:gd name="T16" fmla="*/ 18 w 23"/>
                      <a:gd name="T17" fmla="*/ 10 h 15"/>
                      <a:gd name="T18" fmla="*/ 7 w 23"/>
                      <a:gd name="T1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" h="15">
                        <a:moveTo>
                          <a:pt x="7" y="12"/>
                        </a:moveTo>
                        <a:cubicBezTo>
                          <a:pt x="7" y="11"/>
                          <a:pt x="9" y="11"/>
                          <a:pt x="9" y="9"/>
                        </a:cubicBezTo>
                        <a:cubicBezTo>
                          <a:pt x="6" y="11"/>
                          <a:pt x="2" y="12"/>
                          <a:pt x="0" y="6"/>
                        </a:cubicBezTo>
                        <a:cubicBezTo>
                          <a:pt x="5" y="10"/>
                          <a:pt x="4" y="5"/>
                          <a:pt x="5" y="3"/>
                        </a:cubicBezTo>
                        <a:cubicBezTo>
                          <a:pt x="6" y="0"/>
                          <a:pt x="8" y="1"/>
                          <a:pt x="9" y="2"/>
                        </a:cubicBezTo>
                        <a:cubicBezTo>
                          <a:pt x="12" y="3"/>
                          <a:pt x="17" y="6"/>
                          <a:pt x="19" y="6"/>
                        </a:cubicBezTo>
                        <a:cubicBezTo>
                          <a:pt x="21" y="6"/>
                          <a:pt x="22" y="6"/>
                          <a:pt x="22" y="7"/>
                        </a:cubicBezTo>
                        <a:cubicBezTo>
                          <a:pt x="23" y="9"/>
                          <a:pt x="21" y="9"/>
                          <a:pt x="20" y="9"/>
                        </a:cubicBezTo>
                        <a:cubicBezTo>
                          <a:pt x="19" y="9"/>
                          <a:pt x="18" y="9"/>
                          <a:pt x="18" y="10"/>
                        </a:cubicBezTo>
                        <a:cubicBezTo>
                          <a:pt x="15" y="13"/>
                          <a:pt x="11" y="15"/>
                          <a:pt x="7" y="1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6" name="Freeform 446"/>
                  <p:cNvSpPr/>
                  <p:nvPr/>
                </p:nvSpPr>
                <p:spPr bwMode="auto">
                  <a:xfrm>
                    <a:off x="4506" y="1684"/>
                    <a:ext cx="71" cy="60"/>
                  </a:xfrm>
                  <a:custGeom>
                    <a:avLst/>
                    <a:gdLst>
                      <a:gd name="T0" fmla="*/ 22 w 30"/>
                      <a:gd name="T1" fmla="*/ 25 h 25"/>
                      <a:gd name="T2" fmla="*/ 17 w 30"/>
                      <a:gd name="T3" fmla="*/ 18 h 25"/>
                      <a:gd name="T4" fmla="*/ 6 w 30"/>
                      <a:gd name="T5" fmla="*/ 16 h 25"/>
                      <a:gd name="T6" fmla="*/ 5 w 30"/>
                      <a:gd name="T7" fmla="*/ 15 h 25"/>
                      <a:gd name="T8" fmla="*/ 1 w 30"/>
                      <a:gd name="T9" fmla="*/ 3 h 25"/>
                      <a:gd name="T10" fmla="*/ 4 w 30"/>
                      <a:gd name="T11" fmla="*/ 4 h 25"/>
                      <a:gd name="T12" fmla="*/ 11 w 30"/>
                      <a:gd name="T13" fmla="*/ 14 h 25"/>
                      <a:gd name="T14" fmla="*/ 21 w 30"/>
                      <a:gd name="T15" fmla="*/ 15 h 25"/>
                      <a:gd name="T16" fmla="*/ 30 w 30"/>
                      <a:gd name="T17" fmla="*/ 19 h 25"/>
                      <a:gd name="T18" fmla="*/ 22 w 30"/>
                      <a:gd name="T19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0" h="25">
                        <a:moveTo>
                          <a:pt x="22" y="25"/>
                        </a:moveTo>
                        <a:cubicBezTo>
                          <a:pt x="25" y="18"/>
                          <a:pt x="25" y="18"/>
                          <a:pt x="17" y="18"/>
                        </a:cubicBezTo>
                        <a:cubicBezTo>
                          <a:pt x="14" y="17"/>
                          <a:pt x="10" y="15"/>
                          <a:pt x="6" y="16"/>
                        </a:cubicBezTo>
                        <a:cubicBezTo>
                          <a:pt x="6" y="16"/>
                          <a:pt x="5" y="15"/>
                          <a:pt x="5" y="15"/>
                        </a:cubicBezTo>
                        <a:cubicBezTo>
                          <a:pt x="4" y="11"/>
                          <a:pt x="0" y="8"/>
                          <a:pt x="1" y="3"/>
                        </a:cubicBezTo>
                        <a:cubicBezTo>
                          <a:pt x="2" y="3"/>
                          <a:pt x="5" y="0"/>
                          <a:pt x="4" y="4"/>
                        </a:cubicBezTo>
                        <a:cubicBezTo>
                          <a:pt x="3" y="9"/>
                          <a:pt x="6" y="12"/>
                          <a:pt x="11" y="14"/>
                        </a:cubicBezTo>
                        <a:cubicBezTo>
                          <a:pt x="14" y="14"/>
                          <a:pt x="18" y="16"/>
                          <a:pt x="21" y="15"/>
                        </a:cubicBezTo>
                        <a:cubicBezTo>
                          <a:pt x="25" y="14"/>
                          <a:pt x="26" y="19"/>
                          <a:pt x="30" y="19"/>
                        </a:cubicBezTo>
                        <a:cubicBezTo>
                          <a:pt x="26" y="20"/>
                          <a:pt x="25" y="23"/>
                          <a:pt x="22" y="25"/>
                        </a:cubicBezTo>
                        <a:close/>
                      </a:path>
                    </a:pathLst>
                  </a:custGeom>
                  <a:solidFill>
                    <a:srgbClr val="CAFE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7" name="Freeform 447"/>
                  <p:cNvSpPr/>
                  <p:nvPr/>
                </p:nvSpPr>
                <p:spPr bwMode="auto">
                  <a:xfrm>
                    <a:off x="4515" y="1535"/>
                    <a:ext cx="41" cy="21"/>
                  </a:xfrm>
                  <a:custGeom>
                    <a:avLst/>
                    <a:gdLst>
                      <a:gd name="T0" fmla="*/ 0 w 17"/>
                      <a:gd name="T1" fmla="*/ 2 h 9"/>
                      <a:gd name="T2" fmla="*/ 2 w 17"/>
                      <a:gd name="T3" fmla="*/ 1 h 9"/>
                      <a:gd name="T4" fmla="*/ 17 w 17"/>
                      <a:gd name="T5" fmla="*/ 1 h 9"/>
                      <a:gd name="T6" fmla="*/ 7 w 17"/>
                      <a:gd name="T7" fmla="*/ 8 h 9"/>
                      <a:gd name="T8" fmla="*/ 0 w 17"/>
                      <a:gd name="T9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9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2" y="1"/>
                        </a:cubicBezTo>
                        <a:cubicBezTo>
                          <a:pt x="7" y="2"/>
                          <a:pt x="12" y="2"/>
                          <a:pt x="17" y="1"/>
                        </a:cubicBezTo>
                        <a:cubicBezTo>
                          <a:pt x="13" y="3"/>
                          <a:pt x="13" y="9"/>
                          <a:pt x="7" y="8"/>
                        </a:cubicBezTo>
                        <a:cubicBezTo>
                          <a:pt x="5" y="6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8" name="Freeform 448"/>
                  <p:cNvSpPr/>
                  <p:nvPr/>
                </p:nvSpPr>
                <p:spPr bwMode="auto">
                  <a:xfrm>
                    <a:off x="4627" y="1675"/>
                    <a:ext cx="21" cy="52"/>
                  </a:xfrm>
                  <a:custGeom>
                    <a:avLst/>
                    <a:gdLst>
                      <a:gd name="T0" fmla="*/ 7 w 9"/>
                      <a:gd name="T1" fmla="*/ 15 h 22"/>
                      <a:gd name="T2" fmla="*/ 7 w 9"/>
                      <a:gd name="T3" fmla="*/ 22 h 22"/>
                      <a:gd name="T4" fmla="*/ 0 w 9"/>
                      <a:gd name="T5" fmla="*/ 2 h 22"/>
                      <a:gd name="T6" fmla="*/ 5 w 9"/>
                      <a:gd name="T7" fmla="*/ 3 h 22"/>
                      <a:gd name="T8" fmla="*/ 5 w 9"/>
                      <a:gd name="T9" fmla="*/ 4 h 22"/>
                      <a:gd name="T10" fmla="*/ 7 w 9"/>
                      <a:gd name="T11" fmla="*/ 1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22">
                        <a:moveTo>
                          <a:pt x="7" y="15"/>
                        </a:moveTo>
                        <a:cubicBezTo>
                          <a:pt x="4" y="18"/>
                          <a:pt x="9" y="20"/>
                          <a:pt x="7" y="22"/>
                        </a:cubicBezTo>
                        <a:cubicBezTo>
                          <a:pt x="4" y="16"/>
                          <a:pt x="2" y="9"/>
                          <a:pt x="0" y="2"/>
                        </a:cubicBezTo>
                        <a:cubicBezTo>
                          <a:pt x="2" y="0"/>
                          <a:pt x="3" y="3"/>
                          <a:pt x="5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7" y="8"/>
                          <a:pt x="7" y="11"/>
                          <a:pt x="7" y="15"/>
                        </a:cubicBezTo>
                        <a:close/>
                      </a:path>
                    </a:pathLst>
                  </a:custGeom>
                  <a:solidFill>
                    <a:srgbClr val="9FD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1999" name="Freeform 449"/>
                  <p:cNvSpPr/>
                  <p:nvPr/>
                </p:nvSpPr>
                <p:spPr bwMode="auto">
                  <a:xfrm>
                    <a:off x="4582" y="1542"/>
                    <a:ext cx="21" cy="16"/>
                  </a:xfrm>
                  <a:custGeom>
                    <a:avLst/>
                    <a:gdLst>
                      <a:gd name="T0" fmla="*/ 0 w 9"/>
                      <a:gd name="T1" fmla="*/ 6 h 7"/>
                      <a:gd name="T2" fmla="*/ 2 w 9"/>
                      <a:gd name="T3" fmla="*/ 0 h 7"/>
                      <a:gd name="T4" fmla="*/ 9 w 9"/>
                      <a:gd name="T5" fmla="*/ 1 h 7"/>
                      <a:gd name="T6" fmla="*/ 0 w 9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7">
                        <a:moveTo>
                          <a:pt x="0" y="6"/>
                        </a:moveTo>
                        <a:cubicBezTo>
                          <a:pt x="3" y="5"/>
                          <a:pt x="4" y="3"/>
                          <a:pt x="2" y="0"/>
                        </a:cubicBezTo>
                        <a:cubicBezTo>
                          <a:pt x="4" y="0"/>
                          <a:pt x="6" y="0"/>
                          <a:pt x="9" y="1"/>
                        </a:cubicBezTo>
                        <a:cubicBezTo>
                          <a:pt x="5" y="2"/>
                          <a:pt x="6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0" name="Freeform 450"/>
                  <p:cNvSpPr/>
                  <p:nvPr/>
                </p:nvSpPr>
                <p:spPr bwMode="auto">
                  <a:xfrm>
                    <a:off x="4482" y="1665"/>
                    <a:ext cx="12" cy="22"/>
                  </a:xfrm>
                  <a:custGeom>
                    <a:avLst/>
                    <a:gdLst>
                      <a:gd name="T0" fmla="*/ 3 w 5"/>
                      <a:gd name="T1" fmla="*/ 9 h 9"/>
                      <a:gd name="T2" fmla="*/ 5 w 5"/>
                      <a:gd name="T3" fmla="*/ 0 h 9"/>
                      <a:gd name="T4" fmla="*/ 4 w 5"/>
                      <a:gd name="T5" fmla="*/ 4 h 9"/>
                      <a:gd name="T6" fmla="*/ 3 w 5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9">
                        <a:moveTo>
                          <a:pt x="3" y="9"/>
                        </a:moveTo>
                        <a:cubicBezTo>
                          <a:pt x="0" y="5"/>
                          <a:pt x="0" y="4"/>
                          <a:pt x="5" y="0"/>
                        </a:cubicBezTo>
                        <a:cubicBezTo>
                          <a:pt x="4" y="2"/>
                          <a:pt x="4" y="3"/>
                          <a:pt x="4" y="4"/>
                        </a:cubicBezTo>
                        <a:cubicBezTo>
                          <a:pt x="2" y="5"/>
                          <a:pt x="4" y="7"/>
                          <a:pt x="3" y="9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1" name="Freeform 451"/>
                  <p:cNvSpPr/>
                  <p:nvPr/>
                </p:nvSpPr>
                <p:spPr bwMode="auto">
                  <a:xfrm>
                    <a:off x="4634" y="1451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1 h 2"/>
                      <a:gd name="T6" fmla="*/ 0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2" name="Freeform 452"/>
                  <p:cNvSpPr/>
                  <p:nvPr/>
                </p:nvSpPr>
                <p:spPr bwMode="auto">
                  <a:xfrm>
                    <a:off x="4650" y="1641"/>
                    <a:ext cx="129" cy="138"/>
                  </a:xfrm>
                  <a:custGeom>
                    <a:avLst/>
                    <a:gdLst>
                      <a:gd name="T0" fmla="*/ 9 w 54"/>
                      <a:gd name="T1" fmla="*/ 45 h 58"/>
                      <a:gd name="T2" fmla="*/ 6 w 54"/>
                      <a:gd name="T3" fmla="*/ 36 h 58"/>
                      <a:gd name="T4" fmla="*/ 2 w 54"/>
                      <a:gd name="T5" fmla="*/ 34 h 58"/>
                      <a:gd name="T6" fmla="*/ 2 w 54"/>
                      <a:gd name="T7" fmla="*/ 34 h 58"/>
                      <a:gd name="T8" fmla="*/ 5 w 54"/>
                      <a:gd name="T9" fmla="*/ 29 h 58"/>
                      <a:gd name="T10" fmla="*/ 5 w 54"/>
                      <a:gd name="T11" fmla="*/ 29 h 58"/>
                      <a:gd name="T12" fmla="*/ 5 w 54"/>
                      <a:gd name="T13" fmla="*/ 29 h 58"/>
                      <a:gd name="T14" fmla="*/ 3 w 54"/>
                      <a:gd name="T15" fmla="*/ 30 h 58"/>
                      <a:gd name="T16" fmla="*/ 3 w 54"/>
                      <a:gd name="T17" fmla="*/ 27 h 58"/>
                      <a:gd name="T18" fmla="*/ 3 w 54"/>
                      <a:gd name="T19" fmla="*/ 27 h 58"/>
                      <a:gd name="T20" fmla="*/ 14 w 54"/>
                      <a:gd name="T21" fmla="*/ 23 h 58"/>
                      <a:gd name="T22" fmla="*/ 8 w 54"/>
                      <a:gd name="T23" fmla="*/ 14 h 58"/>
                      <a:gd name="T24" fmla="*/ 9 w 54"/>
                      <a:gd name="T25" fmla="*/ 8 h 58"/>
                      <a:gd name="T26" fmla="*/ 10 w 54"/>
                      <a:gd name="T27" fmla="*/ 6 h 58"/>
                      <a:gd name="T28" fmla="*/ 14 w 54"/>
                      <a:gd name="T29" fmla="*/ 3 h 58"/>
                      <a:gd name="T30" fmla="*/ 36 w 54"/>
                      <a:gd name="T31" fmla="*/ 3 h 58"/>
                      <a:gd name="T32" fmla="*/ 46 w 54"/>
                      <a:gd name="T33" fmla="*/ 8 h 58"/>
                      <a:gd name="T34" fmla="*/ 48 w 54"/>
                      <a:gd name="T35" fmla="*/ 28 h 58"/>
                      <a:gd name="T36" fmla="*/ 49 w 54"/>
                      <a:gd name="T37" fmla="*/ 30 h 58"/>
                      <a:gd name="T38" fmla="*/ 52 w 54"/>
                      <a:gd name="T39" fmla="*/ 35 h 58"/>
                      <a:gd name="T40" fmla="*/ 53 w 54"/>
                      <a:gd name="T41" fmla="*/ 50 h 58"/>
                      <a:gd name="T42" fmla="*/ 46 w 54"/>
                      <a:gd name="T43" fmla="*/ 58 h 58"/>
                      <a:gd name="T44" fmla="*/ 29 w 54"/>
                      <a:gd name="T45" fmla="*/ 57 h 58"/>
                      <a:gd name="T46" fmla="*/ 12 w 54"/>
                      <a:gd name="T47" fmla="*/ 46 h 58"/>
                      <a:gd name="T48" fmla="*/ 9 w 54"/>
                      <a:gd name="T49" fmla="*/ 45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54" h="58">
                        <a:moveTo>
                          <a:pt x="9" y="45"/>
                        </a:moveTo>
                        <a:cubicBezTo>
                          <a:pt x="9" y="41"/>
                          <a:pt x="9" y="38"/>
                          <a:pt x="6" y="36"/>
                        </a:cubicBezTo>
                        <a:cubicBezTo>
                          <a:pt x="5" y="34"/>
                          <a:pt x="3" y="34"/>
                          <a:pt x="2" y="34"/>
                        </a:cubicBezTo>
                        <a:cubicBezTo>
                          <a:pt x="2" y="34"/>
                          <a:pt x="2" y="34"/>
                          <a:pt x="2" y="34"/>
                        </a:cubicBezTo>
                        <a:cubicBezTo>
                          <a:pt x="0" y="31"/>
                          <a:pt x="5" y="31"/>
                          <a:pt x="5" y="29"/>
                        </a:cubicBezTo>
                        <a:cubicBezTo>
                          <a:pt x="6" y="29"/>
                          <a:pt x="5" y="28"/>
                          <a:pt x="5" y="29"/>
                        </a:cubicBezTo>
                        <a:cubicBezTo>
                          <a:pt x="5" y="29"/>
                          <a:pt x="5" y="29"/>
                          <a:pt x="5" y="29"/>
                        </a:cubicBezTo>
                        <a:cubicBezTo>
                          <a:pt x="4" y="30"/>
                          <a:pt x="4" y="30"/>
                          <a:pt x="3" y="30"/>
                        </a:cubicBezTo>
                        <a:cubicBezTo>
                          <a:pt x="2" y="29"/>
                          <a:pt x="2" y="28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4" y="22"/>
                          <a:pt x="9" y="24"/>
                          <a:pt x="14" y="23"/>
                        </a:cubicBezTo>
                        <a:cubicBezTo>
                          <a:pt x="7" y="22"/>
                          <a:pt x="5" y="18"/>
                          <a:pt x="8" y="14"/>
                        </a:cubicBezTo>
                        <a:cubicBezTo>
                          <a:pt x="10" y="12"/>
                          <a:pt x="10" y="10"/>
                          <a:pt x="9" y="8"/>
                        </a:cubicBezTo>
                        <a:cubicBezTo>
                          <a:pt x="9" y="7"/>
                          <a:pt x="10" y="7"/>
                          <a:pt x="10" y="6"/>
                        </a:cubicBezTo>
                        <a:cubicBezTo>
                          <a:pt x="13" y="7"/>
                          <a:pt x="12" y="4"/>
                          <a:pt x="14" y="3"/>
                        </a:cubicBezTo>
                        <a:cubicBezTo>
                          <a:pt x="21" y="2"/>
                          <a:pt x="29" y="0"/>
                          <a:pt x="36" y="3"/>
                        </a:cubicBezTo>
                        <a:cubicBezTo>
                          <a:pt x="40" y="4"/>
                          <a:pt x="43" y="5"/>
                          <a:pt x="46" y="8"/>
                        </a:cubicBezTo>
                        <a:cubicBezTo>
                          <a:pt x="48" y="15"/>
                          <a:pt x="50" y="21"/>
                          <a:pt x="48" y="28"/>
                        </a:cubicBezTo>
                        <a:cubicBezTo>
                          <a:pt x="48" y="29"/>
                          <a:pt x="48" y="30"/>
                          <a:pt x="49" y="30"/>
                        </a:cubicBezTo>
                        <a:cubicBezTo>
                          <a:pt x="49" y="33"/>
                          <a:pt x="51" y="34"/>
                          <a:pt x="52" y="35"/>
                        </a:cubicBezTo>
                        <a:cubicBezTo>
                          <a:pt x="54" y="40"/>
                          <a:pt x="54" y="45"/>
                          <a:pt x="53" y="50"/>
                        </a:cubicBezTo>
                        <a:cubicBezTo>
                          <a:pt x="53" y="54"/>
                          <a:pt x="51" y="58"/>
                          <a:pt x="46" y="58"/>
                        </a:cubicBezTo>
                        <a:cubicBezTo>
                          <a:pt x="40" y="58"/>
                          <a:pt x="35" y="58"/>
                          <a:pt x="29" y="57"/>
                        </a:cubicBezTo>
                        <a:cubicBezTo>
                          <a:pt x="21" y="56"/>
                          <a:pt x="17" y="51"/>
                          <a:pt x="12" y="46"/>
                        </a:cubicBezTo>
                        <a:cubicBezTo>
                          <a:pt x="11" y="45"/>
                          <a:pt x="10" y="45"/>
                          <a:pt x="9" y="45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3" name="Freeform 453"/>
                  <p:cNvSpPr/>
                  <p:nvPr/>
                </p:nvSpPr>
                <p:spPr bwMode="auto">
                  <a:xfrm>
                    <a:off x="4482" y="1934"/>
                    <a:ext cx="304" cy="114"/>
                  </a:xfrm>
                  <a:custGeom>
                    <a:avLst/>
                    <a:gdLst>
                      <a:gd name="T0" fmla="*/ 123 w 128"/>
                      <a:gd name="T1" fmla="*/ 38 h 48"/>
                      <a:gd name="T2" fmla="*/ 109 w 128"/>
                      <a:gd name="T3" fmla="*/ 40 h 48"/>
                      <a:gd name="T4" fmla="*/ 98 w 128"/>
                      <a:gd name="T5" fmla="*/ 42 h 48"/>
                      <a:gd name="T6" fmla="*/ 81 w 128"/>
                      <a:gd name="T7" fmla="*/ 40 h 48"/>
                      <a:gd name="T8" fmla="*/ 75 w 128"/>
                      <a:gd name="T9" fmla="*/ 38 h 48"/>
                      <a:gd name="T10" fmla="*/ 74 w 128"/>
                      <a:gd name="T11" fmla="*/ 37 h 48"/>
                      <a:gd name="T12" fmla="*/ 72 w 128"/>
                      <a:gd name="T13" fmla="*/ 40 h 48"/>
                      <a:gd name="T14" fmla="*/ 54 w 128"/>
                      <a:gd name="T15" fmla="*/ 47 h 48"/>
                      <a:gd name="T16" fmla="*/ 44 w 128"/>
                      <a:gd name="T17" fmla="*/ 48 h 48"/>
                      <a:gd name="T18" fmla="*/ 30 w 128"/>
                      <a:gd name="T19" fmla="*/ 40 h 48"/>
                      <a:gd name="T20" fmla="*/ 24 w 128"/>
                      <a:gd name="T21" fmla="*/ 33 h 48"/>
                      <a:gd name="T22" fmla="*/ 22 w 128"/>
                      <a:gd name="T23" fmla="*/ 25 h 48"/>
                      <a:gd name="T24" fmla="*/ 19 w 128"/>
                      <a:gd name="T25" fmla="*/ 19 h 48"/>
                      <a:gd name="T26" fmla="*/ 5 w 128"/>
                      <a:gd name="T27" fmla="*/ 14 h 48"/>
                      <a:gd name="T28" fmla="*/ 0 w 128"/>
                      <a:gd name="T29" fmla="*/ 10 h 48"/>
                      <a:gd name="T30" fmla="*/ 8 w 128"/>
                      <a:gd name="T31" fmla="*/ 6 h 48"/>
                      <a:gd name="T32" fmla="*/ 11 w 128"/>
                      <a:gd name="T33" fmla="*/ 6 h 48"/>
                      <a:gd name="T34" fmla="*/ 13 w 128"/>
                      <a:gd name="T35" fmla="*/ 0 h 48"/>
                      <a:gd name="T36" fmla="*/ 17 w 128"/>
                      <a:gd name="T37" fmla="*/ 6 h 48"/>
                      <a:gd name="T38" fmla="*/ 19 w 128"/>
                      <a:gd name="T39" fmla="*/ 10 h 48"/>
                      <a:gd name="T40" fmla="*/ 27 w 128"/>
                      <a:gd name="T41" fmla="*/ 13 h 48"/>
                      <a:gd name="T42" fmla="*/ 29 w 128"/>
                      <a:gd name="T43" fmla="*/ 21 h 48"/>
                      <a:gd name="T44" fmla="*/ 34 w 128"/>
                      <a:gd name="T45" fmla="*/ 28 h 48"/>
                      <a:gd name="T46" fmla="*/ 35 w 128"/>
                      <a:gd name="T47" fmla="*/ 19 h 48"/>
                      <a:gd name="T48" fmla="*/ 55 w 128"/>
                      <a:gd name="T49" fmla="*/ 18 h 48"/>
                      <a:gd name="T50" fmla="*/ 81 w 128"/>
                      <a:gd name="T51" fmla="*/ 14 h 48"/>
                      <a:gd name="T52" fmla="*/ 90 w 128"/>
                      <a:gd name="T53" fmla="*/ 7 h 48"/>
                      <a:gd name="T54" fmla="*/ 90 w 128"/>
                      <a:gd name="T55" fmla="*/ 13 h 48"/>
                      <a:gd name="T56" fmla="*/ 91 w 128"/>
                      <a:gd name="T57" fmla="*/ 16 h 48"/>
                      <a:gd name="T58" fmla="*/ 95 w 128"/>
                      <a:gd name="T59" fmla="*/ 23 h 48"/>
                      <a:gd name="T60" fmla="*/ 85 w 128"/>
                      <a:gd name="T61" fmla="*/ 21 h 48"/>
                      <a:gd name="T62" fmla="*/ 81 w 128"/>
                      <a:gd name="T63" fmla="*/ 20 h 48"/>
                      <a:gd name="T64" fmla="*/ 81 w 128"/>
                      <a:gd name="T65" fmla="*/ 23 h 48"/>
                      <a:gd name="T66" fmla="*/ 88 w 128"/>
                      <a:gd name="T67" fmla="*/ 21 h 48"/>
                      <a:gd name="T68" fmla="*/ 90 w 128"/>
                      <a:gd name="T69" fmla="*/ 26 h 48"/>
                      <a:gd name="T70" fmla="*/ 105 w 128"/>
                      <a:gd name="T71" fmla="*/ 34 h 48"/>
                      <a:gd name="T72" fmla="*/ 125 w 128"/>
                      <a:gd name="T73" fmla="*/ 3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8" h="48">
                        <a:moveTo>
                          <a:pt x="128" y="36"/>
                        </a:moveTo>
                        <a:cubicBezTo>
                          <a:pt x="127" y="37"/>
                          <a:pt x="125" y="38"/>
                          <a:pt x="123" y="38"/>
                        </a:cubicBezTo>
                        <a:cubicBezTo>
                          <a:pt x="120" y="38"/>
                          <a:pt x="116" y="39"/>
                          <a:pt x="113" y="42"/>
                        </a:cubicBezTo>
                        <a:cubicBezTo>
                          <a:pt x="111" y="43"/>
                          <a:pt x="110" y="42"/>
                          <a:pt x="109" y="40"/>
                        </a:cubicBezTo>
                        <a:cubicBezTo>
                          <a:pt x="108" y="38"/>
                          <a:pt x="105" y="38"/>
                          <a:pt x="102" y="40"/>
                        </a:cubicBezTo>
                        <a:cubicBezTo>
                          <a:pt x="101" y="41"/>
                          <a:pt x="99" y="41"/>
                          <a:pt x="98" y="42"/>
                        </a:cubicBezTo>
                        <a:cubicBezTo>
                          <a:pt x="93" y="38"/>
                          <a:pt x="87" y="40"/>
                          <a:pt x="81" y="40"/>
                        </a:cubicBezTo>
                        <a:cubicBezTo>
                          <a:pt x="81" y="40"/>
                          <a:pt x="81" y="40"/>
                          <a:pt x="81" y="40"/>
                        </a:cubicBezTo>
                        <a:cubicBezTo>
                          <a:pt x="80" y="40"/>
                          <a:pt x="80" y="39"/>
                          <a:pt x="79" y="39"/>
                        </a:cubicBezTo>
                        <a:cubicBezTo>
                          <a:pt x="78" y="39"/>
                          <a:pt x="75" y="39"/>
                          <a:pt x="75" y="38"/>
                        </a:cubicBezTo>
                        <a:cubicBezTo>
                          <a:pt x="74" y="36"/>
                          <a:pt x="77" y="36"/>
                          <a:pt x="78" y="34"/>
                        </a:cubicBezTo>
                        <a:cubicBezTo>
                          <a:pt x="74" y="33"/>
                          <a:pt x="73" y="33"/>
                          <a:pt x="74" y="37"/>
                        </a:cubicBezTo>
                        <a:cubicBezTo>
                          <a:pt x="74" y="38"/>
                          <a:pt x="74" y="38"/>
                          <a:pt x="73" y="39"/>
                        </a:cubicBezTo>
                        <a:cubicBezTo>
                          <a:pt x="73" y="40"/>
                          <a:pt x="72" y="40"/>
                          <a:pt x="72" y="40"/>
                        </a:cubicBezTo>
                        <a:cubicBezTo>
                          <a:pt x="71" y="41"/>
                          <a:pt x="70" y="41"/>
                          <a:pt x="70" y="41"/>
                        </a:cubicBezTo>
                        <a:cubicBezTo>
                          <a:pt x="64" y="42"/>
                          <a:pt x="58" y="42"/>
                          <a:pt x="54" y="47"/>
                        </a:cubicBezTo>
                        <a:cubicBezTo>
                          <a:pt x="54" y="47"/>
                          <a:pt x="53" y="48"/>
                          <a:pt x="53" y="48"/>
                        </a:cubicBezTo>
                        <a:cubicBezTo>
                          <a:pt x="50" y="48"/>
                          <a:pt x="47" y="48"/>
                          <a:pt x="44" y="48"/>
                        </a:cubicBezTo>
                        <a:cubicBezTo>
                          <a:pt x="41" y="48"/>
                          <a:pt x="37" y="47"/>
                          <a:pt x="34" y="46"/>
                        </a:cubicBezTo>
                        <a:cubicBezTo>
                          <a:pt x="32" y="44"/>
                          <a:pt x="31" y="42"/>
                          <a:pt x="30" y="40"/>
                        </a:cubicBezTo>
                        <a:cubicBezTo>
                          <a:pt x="30" y="38"/>
                          <a:pt x="29" y="37"/>
                          <a:pt x="27" y="36"/>
                        </a:cubicBezTo>
                        <a:cubicBezTo>
                          <a:pt x="26" y="36"/>
                          <a:pt x="25" y="35"/>
                          <a:pt x="24" y="33"/>
                        </a:cubicBezTo>
                        <a:cubicBezTo>
                          <a:pt x="24" y="32"/>
                          <a:pt x="23" y="30"/>
                          <a:pt x="23" y="29"/>
                        </a:cubicBezTo>
                        <a:cubicBezTo>
                          <a:pt x="24" y="27"/>
                          <a:pt x="24" y="26"/>
                          <a:pt x="22" y="25"/>
                        </a:cubicBezTo>
                        <a:cubicBezTo>
                          <a:pt x="22" y="25"/>
                          <a:pt x="21" y="25"/>
                          <a:pt x="21" y="24"/>
                        </a:cubicBezTo>
                        <a:cubicBezTo>
                          <a:pt x="21" y="22"/>
                          <a:pt x="21" y="20"/>
                          <a:pt x="19" y="19"/>
                        </a:cubicBezTo>
                        <a:cubicBezTo>
                          <a:pt x="16" y="16"/>
                          <a:pt x="13" y="15"/>
                          <a:pt x="9" y="15"/>
                        </a:cubicBezTo>
                        <a:cubicBezTo>
                          <a:pt x="7" y="15"/>
                          <a:pt x="6" y="15"/>
                          <a:pt x="5" y="14"/>
                        </a:cubicBezTo>
                        <a:cubicBezTo>
                          <a:pt x="4" y="13"/>
                          <a:pt x="4" y="12"/>
                          <a:pt x="3" y="12"/>
                        </a:cubicBezTo>
                        <a:cubicBezTo>
                          <a:pt x="1" y="12"/>
                          <a:pt x="0" y="11"/>
                          <a:pt x="0" y="10"/>
                        </a:cubicBezTo>
                        <a:cubicBezTo>
                          <a:pt x="0" y="8"/>
                          <a:pt x="2" y="10"/>
                          <a:pt x="3" y="9"/>
                        </a:cubicBezTo>
                        <a:cubicBezTo>
                          <a:pt x="4" y="8"/>
                          <a:pt x="5" y="6"/>
                          <a:pt x="8" y="6"/>
                        </a:cubicBezTo>
                        <a:cubicBezTo>
                          <a:pt x="5" y="5"/>
                          <a:pt x="4" y="5"/>
                          <a:pt x="3" y="4"/>
                        </a:cubicBezTo>
                        <a:cubicBezTo>
                          <a:pt x="8" y="0"/>
                          <a:pt x="8" y="0"/>
                          <a:pt x="11" y="6"/>
                        </a:cubicBezTo>
                        <a:cubicBezTo>
                          <a:pt x="13" y="4"/>
                          <a:pt x="11" y="3"/>
                          <a:pt x="11" y="1"/>
                        </a:cubicBezTo>
                        <a:cubicBezTo>
                          <a:pt x="12" y="0"/>
                          <a:pt x="12" y="0"/>
                          <a:pt x="13" y="0"/>
                        </a:cubicBezTo>
                        <a:cubicBezTo>
                          <a:pt x="14" y="1"/>
                          <a:pt x="14" y="1"/>
                          <a:pt x="15" y="1"/>
                        </a:cubicBezTo>
                        <a:cubicBezTo>
                          <a:pt x="16" y="3"/>
                          <a:pt x="17" y="4"/>
                          <a:pt x="17" y="6"/>
                        </a:cubicBezTo>
                        <a:cubicBezTo>
                          <a:pt x="18" y="6"/>
                          <a:pt x="18" y="6"/>
                          <a:pt x="18" y="7"/>
                        </a:cubicBezTo>
                        <a:cubicBezTo>
                          <a:pt x="18" y="8"/>
                          <a:pt x="18" y="9"/>
                          <a:pt x="19" y="10"/>
                        </a:cubicBezTo>
                        <a:cubicBezTo>
                          <a:pt x="19" y="11"/>
                          <a:pt x="19" y="11"/>
                          <a:pt x="20" y="12"/>
                        </a:cubicBezTo>
                        <a:cubicBezTo>
                          <a:pt x="22" y="13"/>
                          <a:pt x="25" y="12"/>
                          <a:pt x="27" y="13"/>
                        </a:cubicBezTo>
                        <a:cubicBezTo>
                          <a:pt x="29" y="14"/>
                          <a:pt x="32" y="14"/>
                          <a:pt x="34" y="17"/>
                        </a:cubicBezTo>
                        <a:cubicBezTo>
                          <a:pt x="35" y="20"/>
                          <a:pt x="32" y="20"/>
                          <a:pt x="29" y="21"/>
                        </a:cubicBezTo>
                        <a:cubicBezTo>
                          <a:pt x="35" y="22"/>
                          <a:pt x="36" y="22"/>
                          <a:pt x="34" y="28"/>
                        </a:cubicBezTo>
                        <a:cubicBezTo>
                          <a:pt x="34" y="28"/>
                          <a:pt x="35" y="28"/>
                          <a:pt x="34" y="28"/>
                        </a:cubicBezTo>
                        <a:cubicBezTo>
                          <a:pt x="34" y="28"/>
                          <a:pt x="34" y="28"/>
                          <a:pt x="34" y="28"/>
                        </a:cubicBezTo>
                        <a:cubicBezTo>
                          <a:pt x="35" y="25"/>
                          <a:pt x="36" y="22"/>
                          <a:pt x="35" y="19"/>
                        </a:cubicBezTo>
                        <a:cubicBezTo>
                          <a:pt x="35" y="18"/>
                          <a:pt x="35" y="17"/>
                          <a:pt x="37" y="16"/>
                        </a:cubicBezTo>
                        <a:cubicBezTo>
                          <a:pt x="43" y="16"/>
                          <a:pt x="48" y="18"/>
                          <a:pt x="55" y="18"/>
                        </a:cubicBezTo>
                        <a:cubicBezTo>
                          <a:pt x="61" y="18"/>
                          <a:pt x="68" y="19"/>
                          <a:pt x="74" y="17"/>
                        </a:cubicBezTo>
                        <a:cubicBezTo>
                          <a:pt x="77" y="17"/>
                          <a:pt x="79" y="16"/>
                          <a:pt x="81" y="14"/>
                        </a:cubicBezTo>
                        <a:cubicBezTo>
                          <a:pt x="83" y="12"/>
                          <a:pt x="87" y="11"/>
                          <a:pt x="88" y="7"/>
                        </a:cubicBezTo>
                        <a:cubicBezTo>
                          <a:pt x="89" y="6"/>
                          <a:pt x="90" y="7"/>
                          <a:pt x="90" y="7"/>
                        </a:cubicBezTo>
                        <a:cubicBezTo>
                          <a:pt x="90" y="8"/>
                          <a:pt x="91" y="9"/>
                          <a:pt x="91" y="10"/>
                        </a:cubicBezTo>
                        <a:cubicBezTo>
                          <a:pt x="93" y="12"/>
                          <a:pt x="93" y="13"/>
                          <a:pt x="90" y="13"/>
                        </a:cubicBezTo>
                        <a:cubicBezTo>
                          <a:pt x="88" y="12"/>
                          <a:pt x="87" y="13"/>
                          <a:pt x="88" y="15"/>
                        </a:cubicBezTo>
                        <a:cubicBezTo>
                          <a:pt x="88" y="17"/>
                          <a:pt x="90" y="16"/>
                          <a:pt x="91" y="16"/>
                        </a:cubicBezTo>
                        <a:cubicBezTo>
                          <a:pt x="93" y="16"/>
                          <a:pt x="94" y="16"/>
                          <a:pt x="96" y="16"/>
                        </a:cubicBezTo>
                        <a:cubicBezTo>
                          <a:pt x="97" y="18"/>
                          <a:pt x="96" y="21"/>
                          <a:pt x="95" y="23"/>
                        </a:cubicBezTo>
                        <a:cubicBezTo>
                          <a:pt x="91" y="20"/>
                          <a:pt x="91" y="20"/>
                          <a:pt x="88" y="22"/>
                        </a:cubicBezTo>
                        <a:cubicBezTo>
                          <a:pt x="87" y="20"/>
                          <a:pt x="86" y="19"/>
                          <a:pt x="85" y="21"/>
                        </a:cubicBezTo>
                        <a:cubicBezTo>
                          <a:pt x="84" y="22"/>
                          <a:pt x="83" y="22"/>
                          <a:pt x="82" y="21"/>
                        </a:cubicBezTo>
                        <a:cubicBezTo>
                          <a:pt x="81" y="20"/>
                          <a:pt x="81" y="20"/>
                          <a:pt x="81" y="20"/>
                        </a:cubicBezTo>
                        <a:cubicBezTo>
                          <a:pt x="80" y="21"/>
                          <a:pt x="80" y="21"/>
                          <a:pt x="80" y="22"/>
                        </a:cubicBezTo>
                        <a:cubicBezTo>
                          <a:pt x="80" y="22"/>
                          <a:pt x="80" y="23"/>
                          <a:pt x="81" y="23"/>
                        </a:cubicBezTo>
                        <a:cubicBezTo>
                          <a:pt x="83" y="23"/>
                          <a:pt x="84" y="23"/>
                          <a:pt x="85" y="21"/>
                        </a:cubicBezTo>
                        <a:cubicBezTo>
                          <a:pt x="86" y="19"/>
                          <a:pt x="87" y="20"/>
                          <a:pt x="88" y="21"/>
                        </a:cubicBezTo>
                        <a:cubicBezTo>
                          <a:pt x="89" y="23"/>
                          <a:pt x="92" y="22"/>
                          <a:pt x="93" y="24"/>
                        </a:cubicBezTo>
                        <a:cubicBezTo>
                          <a:pt x="93" y="26"/>
                          <a:pt x="91" y="25"/>
                          <a:pt x="90" y="26"/>
                        </a:cubicBezTo>
                        <a:cubicBezTo>
                          <a:pt x="91" y="26"/>
                          <a:pt x="93" y="26"/>
                          <a:pt x="93" y="27"/>
                        </a:cubicBezTo>
                        <a:cubicBezTo>
                          <a:pt x="95" y="32"/>
                          <a:pt x="100" y="35"/>
                          <a:pt x="105" y="34"/>
                        </a:cubicBezTo>
                        <a:cubicBezTo>
                          <a:pt x="106" y="34"/>
                          <a:pt x="107" y="33"/>
                          <a:pt x="108" y="34"/>
                        </a:cubicBezTo>
                        <a:cubicBezTo>
                          <a:pt x="114" y="38"/>
                          <a:pt x="120" y="35"/>
                          <a:pt x="125" y="34"/>
                        </a:cubicBezTo>
                        <a:cubicBezTo>
                          <a:pt x="127" y="33"/>
                          <a:pt x="128" y="35"/>
                          <a:pt x="128" y="36"/>
                        </a:cubicBezTo>
                        <a:close/>
                      </a:path>
                    </a:pathLst>
                  </a:custGeom>
                  <a:solidFill>
                    <a:srgbClr val="BFD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4" name="Freeform 454"/>
                  <p:cNvSpPr/>
                  <p:nvPr/>
                </p:nvSpPr>
                <p:spPr bwMode="auto">
                  <a:xfrm>
                    <a:off x="4688" y="1955"/>
                    <a:ext cx="102" cy="71"/>
                  </a:xfrm>
                  <a:custGeom>
                    <a:avLst/>
                    <a:gdLst>
                      <a:gd name="T0" fmla="*/ 7 w 43"/>
                      <a:gd name="T1" fmla="*/ 13 h 30"/>
                      <a:gd name="T2" fmla="*/ 9 w 43"/>
                      <a:gd name="T3" fmla="*/ 7 h 30"/>
                      <a:gd name="T4" fmla="*/ 11 w 43"/>
                      <a:gd name="T5" fmla="*/ 4 h 30"/>
                      <a:gd name="T6" fmla="*/ 11 w 43"/>
                      <a:gd name="T7" fmla="*/ 2 h 30"/>
                      <a:gd name="T8" fmla="*/ 13 w 43"/>
                      <a:gd name="T9" fmla="*/ 2 h 30"/>
                      <a:gd name="T10" fmla="*/ 17 w 43"/>
                      <a:gd name="T11" fmla="*/ 3 h 30"/>
                      <a:gd name="T12" fmla="*/ 23 w 43"/>
                      <a:gd name="T13" fmla="*/ 4 h 30"/>
                      <a:gd name="T14" fmla="*/ 29 w 43"/>
                      <a:gd name="T15" fmla="*/ 5 h 30"/>
                      <a:gd name="T16" fmla="*/ 31 w 43"/>
                      <a:gd name="T17" fmla="*/ 4 h 30"/>
                      <a:gd name="T18" fmla="*/ 34 w 43"/>
                      <a:gd name="T19" fmla="*/ 11 h 30"/>
                      <a:gd name="T20" fmla="*/ 34 w 43"/>
                      <a:gd name="T21" fmla="*/ 17 h 30"/>
                      <a:gd name="T22" fmla="*/ 36 w 43"/>
                      <a:gd name="T23" fmla="*/ 19 h 30"/>
                      <a:gd name="T24" fmla="*/ 37 w 43"/>
                      <a:gd name="T25" fmla="*/ 19 h 30"/>
                      <a:gd name="T26" fmla="*/ 42 w 43"/>
                      <a:gd name="T27" fmla="*/ 20 h 30"/>
                      <a:gd name="T28" fmla="*/ 39 w 43"/>
                      <a:gd name="T29" fmla="*/ 25 h 30"/>
                      <a:gd name="T30" fmla="*/ 29 w 43"/>
                      <a:gd name="T31" fmla="*/ 28 h 30"/>
                      <a:gd name="T32" fmla="*/ 17 w 43"/>
                      <a:gd name="T33" fmla="*/ 27 h 30"/>
                      <a:gd name="T34" fmla="*/ 11 w 43"/>
                      <a:gd name="T35" fmla="*/ 26 h 30"/>
                      <a:gd name="T36" fmla="*/ 9 w 43"/>
                      <a:gd name="T37" fmla="*/ 23 h 30"/>
                      <a:gd name="T38" fmla="*/ 6 w 43"/>
                      <a:gd name="T39" fmla="*/ 25 h 30"/>
                      <a:gd name="T40" fmla="*/ 0 w 43"/>
                      <a:gd name="T41" fmla="*/ 17 h 30"/>
                      <a:gd name="T42" fmla="*/ 6 w 43"/>
                      <a:gd name="T43" fmla="*/ 14 h 30"/>
                      <a:gd name="T44" fmla="*/ 7 w 43"/>
                      <a:gd name="T45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43" h="30">
                        <a:moveTo>
                          <a:pt x="7" y="13"/>
                        </a:moveTo>
                        <a:cubicBezTo>
                          <a:pt x="8" y="11"/>
                          <a:pt x="9" y="9"/>
                          <a:pt x="9" y="7"/>
                        </a:cubicBezTo>
                        <a:cubicBezTo>
                          <a:pt x="9" y="6"/>
                          <a:pt x="11" y="5"/>
                          <a:pt x="11" y="4"/>
                        </a:cubicBezTo>
                        <a:cubicBezTo>
                          <a:pt x="10" y="3"/>
                          <a:pt x="10" y="2"/>
                          <a:pt x="11" y="2"/>
                        </a:cubicBezTo>
                        <a:cubicBezTo>
                          <a:pt x="12" y="1"/>
                          <a:pt x="13" y="2"/>
                          <a:pt x="13" y="2"/>
                        </a:cubicBezTo>
                        <a:cubicBezTo>
                          <a:pt x="14" y="7"/>
                          <a:pt x="16" y="5"/>
                          <a:pt x="17" y="3"/>
                        </a:cubicBezTo>
                        <a:cubicBezTo>
                          <a:pt x="20" y="0"/>
                          <a:pt x="21" y="2"/>
                          <a:pt x="23" y="4"/>
                        </a:cubicBezTo>
                        <a:cubicBezTo>
                          <a:pt x="26" y="8"/>
                          <a:pt x="26" y="8"/>
                          <a:pt x="29" y="5"/>
                        </a:cubicBezTo>
                        <a:cubicBezTo>
                          <a:pt x="30" y="4"/>
                          <a:pt x="31" y="3"/>
                          <a:pt x="31" y="4"/>
                        </a:cubicBezTo>
                        <a:cubicBezTo>
                          <a:pt x="33" y="6"/>
                          <a:pt x="36" y="8"/>
                          <a:pt x="34" y="11"/>
                        </a:cubicBezTo>
                        <a:cubicBezTo>
                          <a:pt x="33" y="13"/>
                          <a:pt x="34" y="15"/>
                          <a:pt x="34" y="17"/>
                        </a:cubicBezTo>
                        <a:cubicBezTo>
                          <a:pt x="34" y="18"/>
                          <a:pt x="35" y="19"/>
                          <a:pt x="36" y="19"/>
                        </a:cubicBezTo>
                        <a:cubicBezTo>
                          <a:pt x="36" y="19"/>
                          <a:pt x="37" y="19"/>
                          <a:pt x="37" y="19"/>
                        </a:cubicBezTo>
                        <a:cubicBezTo>
                          <a:pt x="39" y="19"/>
                          <a:pt x="41" y="18"/>
                          <a:pt x="42" y="20"/>
                        </a:cubicBezTo>
                        <a:cubicBezTo>
                          <a:pt x="43" y="23"/>
                          <a:pt x="40" y="23"/>
                          <a:pt x="39" y="25"/>
                        </a:cubicBezTo>
                        <a:cubicBezTo>
                          <a:pt x="36" y="28"/>
                          <a:pt x="32" y="27"/>
                          <a:pt x="29" y="28"/>
                        </a:cubicBezTo>
                        <a:cubicBezTo>
                          <a:pt x="24" y="30"/>
                          <a:pt x="21" y="25"/>
                          <a:pt x="17" y="27"/>
                        </a:cubicBezTo>
                        <a:cubicBezTo>
                          <a:pt x="16" y="27"/>
                          <a:pt x="14" y="26"/>
                          <a:pt x="11" y="26"/>
                        </a:cubicBezTo>
                        <a:cubicBezTo>
                          <a:pt x="9" y="27"/>
                          <a:pt x="12" y="23"/>
                          <a:pt x="9" y="23"/>
                        </a:cubicBezTo>
                        <a:cubicBezTo>
                          <a:pt x="8" y="23"/>
                          <a:pt x="8" y="25"/>
                          <a:pt x="6" y="25"/>
                        </a:cubicBezTo>
                        <a:cubicBezTo>
                          <a:pt x="4" y="23"/>
                          <a:pt x="8" y="16"/>
                          <a:pt x="0" y="17"/>
                        </a:cubicBezTo>
                        <a:cubicBezTo>
                          <a:pt x="3" y="16"/>
                          <a:pt x="5" y="16"/>
                          <a:pt x="6" y="14"/>
                        </a:cubicBezTo>
                        <a:cubicBezTo>
                          <a:pt x="6" y="14"/>
                          <a:pt x="6" y="13"/>
                          <a:pt x="7" y="13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5" name="Freeform 455"/>
                  <p:cNvSpPr/>
                  <p:nvPr/>
                </p:nvSpPr>
                <p:spPr bwMode="auto">
                  <a:xfrm>
                    <a:off x="4710" y="1941"/>
                    <a:ext cx="99" cy="78"/>
                  </a:xfrm>
                  <a:custGeom>
                    <a:avLst/>
                    <a:gdLst>
                      <a:gd name="T0" fmla="*/ 30 w 42"/>
                      <a:gd name="T1" fmla="*/ 31 h 33"/>
                      <a:gd name="T2" fmla="*/ 32 w 42"/>
                      <a:gd name="T3" fmla="*/ 28 h 33"/>
                      <a:gd name="T4" fmla="*/ 32 w 42"/>
                      <a:gd name="T5" fmla="*/ 27 h 33"/>
                      <a:gd name="T6" fmla="*/ 31 w 42"/>
                      <a:gd name="T7" fmla="*/ 26 h 33"/>
                      <a:gd name="T8" fmla="*/ 28 w 42"/>
                      <a:gd name="T9" fmla="*/ 25 h 33"/>
                      <a:gd name="T10" fmla="*/ 34 w 42"/>
                      <a:gd name="T11" fmla="*/ 22 h 33"/>
                      <a:gd name="T12" fmla="*/ 29 w 42"/>
                      <a:gd name="T13" fmla="*/ 16 h 33"/>
                      <a:gd name="T14" fmla="*/ 28 w 42"/>
                      <a:gd name="T15" fmla="*/ 25 h 33"/>
                      <a:gd name="T16" fmla="*/ 23 w 42"/>
                      <a:gd name="T17" fmla="*/ 23 h 33"/>
                      <a:gd name="T18" fmla="*/ 25 w 42"/>
                      <a:gd name="T19" fmla="*/ 16 h 33"/>
                      <a:gd name="T20" fmla="*/ 21 w 42"/>
                      <a:gd name="T21" fmla="*/ 10 h 33"/>
                      <a:gd name="T22" fmla="*/ 13 w 42"/>
                      <a:gd name="T23" fmla="*/ 16 h 33"/>
                      <a:gd name="T24" fmla="*/ 11 w 42"/>
                      <a:gd name="T25" fmla="*/ 8 h 33"/>
                      <a:gd name="T26" fmla="*/ 3 w 42"/>
                      <a:gd name="T27" fmla="*/ 14 h 33"/>
                      <a:gd name="T28" fmla="*/ 3 w 42"/>
                      <a:gd name="T29" fmla="*/ 9 h 33"/>
                      <a:gd name="T30" fmla="*/ 2 w 42"/>
                      <a:gd name="T31" fmla="*/ 10 h 33"/>
                      <a:gd name="T32" fmla="*/ 6 w 42"/>
                      <a:gd name="T33" fmla="*/ 4 h 33"/>
                      <a:gd name="T34" fmla="*/ 13 w 42"/>
                      <a:gd name="T35" fmla="*/ 2 h 33"/>
                      <a:gd name="T36" fmla="*/ 19 w 42"/>
                      <a:gd name="T37" fmla="*/ 1 h 33"/>
                      <a:gd name="T38" fmla="*/ 35 w 42"/>
                      <a:gd name="T39" fmla="*/ 3 h 33"/>
                      <a:gd name="T40" fmla="*/ 41 w 42"/>
                      <a:gd name="T41" fmla="*/ 14 h 33"/>
                      <a:gd name="T42" fmla="*/ 41 w 42"/>
                      <a:gd name="T43" fmla="*/ 18 h 33"/>
                      <a:gd name="T44" fmla="*/ 39 w 42"/>
                      <a:gd name="T45" fmla="*/ 25 h 33"/>
                      <a:gd name="T46" fmla="*/ 36 w 42"/>
                      <a:gd name="T47" fmla="*/ 29 h 33"/>
                      <a:gd name="T48" fmla="*/ 32 w 42"/>
                      <a:gd name="T49" fmla="*/ 33 h 33"/>
                      <a:gd name="T50" fmla="*/ 30 w 42"/>
                      <a:gd name="T51" fmla="*/ 31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2" h="33">
                        <a:moveTo>
                          <a:pt x="30" y="31"/>
                        </a:moveTo>
                        <a:cubicBezTo>
                          <a:pt x="31" y="30"/>
                          <a:pt x="29" y="27"/>
                          <a:pt x="32" y="28"/>
                        </a:cubicBezTo>
                        <a:cubicBezTo>
                          <a:pt x="32" y="28"/>
                          <a:pt x="32" y="27"/>
                          <a:pt x="32" y="27"/>
                        </a:cubicBezTo>
                        <a:cubicBezTo>
                          <a:pt x="32" y="26"/>
                          <a:pt x="32" y="25"/>
                          <a:pt x="31" y="26"/>
                        </a:cubicBezTo>
                        <a:cubicBezTo>
                          <a:pt x="30" y="26"/>
                          <a:pt x="29" y="27"/>
                          <a:pt x="28" y="25"/>
                        </a:cubicBezTo>
                        <a:cubicBezTo>
                          <a:pt x="29" y="22"/>
                          <a:pt x="32" y="23"/>
                          <a:pt x="34" y="22"/>
                        </a:cubicBezTo>
                        <a:cubicBezTo>
                          <a:pt x="33" y="19"/>
                          <a:pt x="30" y="18"/>
                          <a:pt x="29" y="16"/>
                        </a:cubicBezTo>
                        <a:cubicBezTo>
                          <a:pt x="24" y="19"/>
                          <a:pt x="29" y="22"/>
                          <a:pt x="28" y="25"/>
                        </a:cubicBezTo>
                        <a:cubicBezTo>
                          <a:pt x="24" y="28"/>
                          <a:pt x="23" y="25"/>
                          <a:pt x="23" y="23"/>
                        </a:cubicBezTo>
                        <a:cubicBezTo>
                          <a:pt x="24" y="20"/>
                          <a:pt x="21" y="18"/>
                          <a:pt x="25" y="16"/>
                        </a:cubicBezTo>
                        <a:cubicBezTo>
                          <a:pt x="26" y="15"/>
                          <a:pt x="22" y="12"/>
                          <a:pt x="21" y="10"/>
                        </a:cubicBezTo>
                        <a:cubicBezTo>
                          <a:pt x="22" y="18"/>
                          <a:pt x="16" y="14"/>
                          <a:pt x="13" y="16"/>
                        </a:cubicBezTo>
                        <a:cubicBezTo>
                          <a:pt x="15" y="12"/>
                          <a:pt x="12" y="10"/>
                          <a:pt x="11" y="8"/>
                        </a:cubicBezTo>
                        <a:cubicBezTo>
                          <a:pt x="10" y="12"/>
                          <a:pt x="6" y="11"/>
                          <a:pt x="3" y="14"/>
                        </a:cubicBezTo>
                        <a:cubicBezTo>
                          <a:pt x="3" y="12"/>
                          <a:pt x="4" y="10"/>
                          <a:pt x="3" y="9"/>
                        </a:cubicBezTo>
                        <a:cubicBezTo>
                          <a:pt x="2" y="7"/>
                          <a:pt x="2" y="9"/>
                          <a:pt x="2" y="10"/>
                        </a:cubicBezTo>
                        <a:cubicBezTo>
                          <a:pt x="0" y="5"/>
                          <a:pt x="1" y="4"/>
                          <a:pt x="6" y="4"/>
                        </a:cubicBezTo>
                        <a:cubicBezTo>
                          <a:pt x="8" y="4"/>
                          <a:pt x="11" y="3"/>
                          <a:pt x="13" y="2"/>
                        </a:cubicBezTo>
                        <a:cubicBezTo>
                          <a:pt x="15" y="2"/>
                          <a:pt x="17" y="1"/>
                          <a:pt x="19" y="1"/>
                        </a:cubicBezTo>
                        <a:cubicBezTo>
                          <a:pt x="24" y="0"/>
                          <a:pt x="30" y="2"/>
                          <a:pt x="35" y="3"/>
                        </a:cubicBezTo>
                        <a:cubicBezTo>
                          <a:pt x="38" y="6"/>
                          <a:pt x="41" y="10"/>
                          <a:pt x="41" y="14"/>
                        </a:cubicBezTo>
                        <a:cubicBezTo>
                          <a:pt x="42" y="15"/>
                          <a:pt x="42" y="17"/>
                          <a:pt x="41" y="18"/>
                        </a:cubicBezTo>
                        <a:cubicBezTo>
                          <a:pt x="39" y="20"/>
                          <a:pt x="39" y="23"/>
                          <a:pt x="39" y="25"/>
                        </a:cubicBezTo>
                        <a:cubicBezTo>
                          <a:pt x="39" y="27"/>
                          <a:pt x="37" y="28"/>
                          <a:pt x="36" y="29"/>
                        </a:cubicBezTo>
                        <a:cubicBezTo>
                          <a:pt x="35" y="30"/>
                          <a:pt x="34" y="32"/>
                          <a:pt x="32" y="33"/>
                        </a:cubicBezTo>
                        <a:cubicBezTo>
                          <a:pt x="31" y="32"/>
                          <a:pt x="31" y="32"/>
                          <a:pt x="30" y="31"/>
                        </a:cubicBezTo>
                        <a:close/>
                      </a:path>
                    </a:pathLst>
                  </a:custGeom>
                  <a:solidFill>
                    <a:srgbClr val="B3C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6" name="Freeform 456"/>
                  <p:cNvSpPr/>
                  <p:nvPr/>
                </p:nvSpPr>
                <p:spPr bwMode="auto">
                  <a:xfrm>
                    <a:off x="4681" y="1815"/>
                    <a:ext cx="117" cy="121"/>
                  </a:xfrm>
                  <a:custGeom>
                    <a:avLst/>
                    <a:gdLst>
                      <a:gd name="T0" fmla="*/ 4 w 49"/>
                      <a:gd name="T1" fmla="*/ 15 h 51"/>
                      <a:gd name="T2" fmla="*/ 26 w 49"/>
                      <a:gd name="T3" fmla="*/ 0 h 51"/>
                      <a:gd name="T4" fmla="*/ 37 w 49"/>
                      <a:gd name="T5" fmla="*/ 0 h 51"/>
                      <a:gd name="T6" fmla="*/ 45 w 49"/>
                      <a:gd name="T7" fmla="*/ 2 h 51"/>
                      <a:gd name="T8" fmla="*/ 46 w 49"/>
                      <a:gd name="T9" fmla="*/ 4 h 51"/>
                      <a:gd name="T10" fmla="*/ 49 w 49"/>
                      <a:gd name="T11" fmla="*/ 7 h 51"/>
                      <a:gd name="T12" fmla="*/ 49 w 49"/>
                      <a:gd name="T13" fmla="*/ 8 h 51"/>
                      <a:gd name="T14" fmla="*/ 30 w 49"/>
                      <a:gd name="T15" fmla="*/ 6 h 51"/>
                      <a:gd name="T16" fmla="*/ 12 w 49"/>
                      <a:gd name="T17" fmla="*/ 19 h 51"/>
                      <a:gd name="T18" fmla="*/ 12 w 49"/>
                      <a:gd name="T19" fmla="*/ 31 h 51"/>
                      <a:gd name="T20" fmla="*/ 16 w 49"/>
                      <a:gd name="T21" fmla="*/ 36 h 51"/>
                      <a:gd name="T22" fmla="*/ 37 w 49"/>
                      <a:gd name="T23" fmla="*/ 47 h 51"/>
                      <a:gd name="T24" fmla="*/ 40 w 49"/>
                      <a:gd name="T25" fmla="*/ 51 h 51"/>
                      <a:gd name="T26" fmla="*/ 38 w 49"/>
                      <a:gd name="T27" fmla="*/ 51 h 51"/>
                      <a:gd name="T28" fmla="*/ 21 w 49"/>
                      <a:gd name="T29" fmla="*/ 47 h 51"/>
                      <a:gd name="T30" fmla="*/ 18 w 49"/>
                      <a:gd name="T31" fmla="*/ 45 h 51"/>
                      <a:gd name="T32" fmla="*/ 5 w 49"/>
                      <a:gd name="T33" fmla="*/ 31 h 51"/>
                      <a:gd name="T34" fmla="*/ 4 w 49"/>
                      <a:gd name="T35" fmla="*/ 15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9" h="51">
                        <a:moveTo>
                          <a:pt x="4" y="15"/>
                        </a:moveTo>
                        <a:cubicBezTo>
                          <a:pt x="9" y="6"/>
                          <a:pt x="16" y="0"/>
                          <a:pt x="26" y="0"/>
                        </a:cubicBezTo>
                        <a:cubicBezTo>
                          <a:pt x="30" y="0"/>
                          <a:pt x="33" y="1"/>
                          <a:pt x="37" y="0"/>
                        </a:cubicBezTo>
                        <a:cubicBezTo>
                          <a:pt x="39" y="1"/>
                          <a:pt x="43" y="0"/>
                          <a:pt x="45" y="2"/>
                        </a:cubicBezTo>
                        <a:cubicBezTo>
                          <a:pt x="45" y="3"/>
                          <a:pt x="46" y="4"/>
                          <a:pt x="46" y="4"/>
                        </a:cubicBezTo>
                        <a:cubicBezTo>
                          <a:pt x="47" y="5"/>
                          <a:pt x="49" y="5"/>
                          <a:pt x="49" y="7"/>
                        </a:cubicBezTo>
                        <a:cubicBezTo>
                          <a:pt x="49" y="7"/>
                          <a:pt x="49" y="8"/>
                          <a:pt x="49" y="8"/>
                        </a:cubicBezTo>
                        <a:cubicBezTo>
                          <a:pt x="42" y="7"/>
                          <a:pt x="36" y="6"/>
                          <a:pt x="30" y="6"/>
                        </a:cubicBezTo>
                        <a:cubicBezTo>
                          <a:pt x="17" y="6"/>
                          <a:pt x="17" y="6"/>
                          <a:pt x="12" y="19"/>
                        </a:cubicBezTo>
                        <a:cubicBezTo>
                          <a:pt x="11" y="23"/>
                          <a:pt x="12" y="27"/>
                          <a:pt x="12" y="31"/>
                        </a:cubicBezTo>
                        <a:cubicBezTo>
                          <a:pt x="12" y="34"/>
                          <a:pt x="14" y="35"/>
                          <a:pt x="16" y="36"/>
                        </a:cubicBezTo>
                        <a:cubicBezTo>
                          <a:pt x="22" y="41"/>
                          <a:pt x="30" y="44"/>
                          <a:pt x="37" y="47"/>
                        </a:cubicBezTo>
                        <a:cubicBezTo>
                          <a:pt x="38" y="48"/>
                          <a:pt x="40" y="48"/>
                          <a:pt x="40" y="51"/>
                        </a:cubicBezTo>
                        <a:cubicBezTo>
                          <a:pt x="39" y="51"/>
                          <a:pt x="38" y="51"/>
                          <a:pt x="38" y="51"/>
                        </a:cubicBezTo>
                        <a:cubicBezTo>
                          <a:pt x="32" y="51"/>
                          <a:pt x="27" y="49"/>
                          <a:pt x="21" y="47"/>
                        </a:cubicBezTo>
                        <a:cubicBezTo>
                          <a:pt x="20" y="46"/>
                          <a:pt x="19" y="45"/>
                          <a:pt x="18" y="45"/>
                        </a:cubicBezTo>
                        <a:cubicBezTo>
                          <a:pt x="12" y="42"/>
                          <a:pt x="8" y="37"/>
                          <a:pt x="5" y="31"/>
                        </a:cubicBezTo>
                        <a:cubicBezTo>
                          <a:pt x="3" y="26"/>
                          <a:pt x="0" y="20"/>
                          <a:pt x="4" y="15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7" name="Freeform 457"/>
                  <p:cNvSpPr/>
                  <p:nvPr/>
                </p:nvSpPr>
                <p:spPr bwMode="auto">
                  <a:xfrm>
                    <a:off x="4584" y="1827"/>
                    <a:ext cx="93" cy="69"/>
                  </a:xfrm>
                  <a:custGeom>
                    <a:avLst/>
                    <a:gdLst>
                      <a:gd name="T0" fmla="*/ 21 w 39"/>
                      <a:gd name="T1" fmla="*/ 4 h 29"/>
                      <a:gd name="T2" fmla="*/ 30 w 39"/>
                      <a:gd name="T3" fmla="*/ 0 h 29"/>
                      <a:gd name="T4" fmla="*/ 29 w 39"/>
                      <a:gd name="T5" fmla="*/ 4 h 29"/>
                      <a:gd name="T6" fmla="*/ 32 w 39"/>
                      <a:gd name="T7" fmla="*/ 3 h 29"/>
                      <a:gd name="T8" fmla="*/ 39 w 39"/>
                      <a:gd name="T9" fmla="*/ 7 h 29"/>
                      <a:gd name="T10" fmla="*/ 32 w 39"/>
                      <a:gd name="T11" fmla="*/ 15 h 29"/>
                      <a:gd name="T12" fmla="*/ 27 w 39"/>
                      <a:gd name="T13" fmla="*/ 13 h 29"/>
                      <a:gd name="T14" fmla="*/ 24 w 39"/>
                      <a:gd name="T15" fmla="*/ 13 h 29"/>
                      <a:gd name="T16" fmla="*/ 23 w 39"/>
                      <a:gd name="T17" fmla="*/ 16 h 29"/>
                      <a:gd name="T18" fmla="*/ 26 w 39"/>
                      <a:gd name="T19" fmla="*/ 23 h 29"/>
                      <a:gd name="T20" fmla="*/ 26 w 39"/>
                      <a:gd name="T21" fmla="*/ 25 h 29"/>
                      <a:gd name="T22" fmla="*/ 24 w 39"/>
                      <a:gd name="T23" fmla="*/ 24 h 29"/>
                      <a:gd name="T24" fmla="*/ 18 w 39"/>
                      <a:gd name="T25" fmla="*/ 19 h 29"/>
                      <a:gd name="T26" fmla="*/ 20 w 39"/>
                      <a:gd name="T27" fmla="*/ 27 h 29"/>
                      <a:gd name="T28" fmla="*/ 17 w 39"/>
                      <a:gd name="T29" fmla="*/ 29 h 29"/>
                      <a:gd name="T30" fmla="*/ 15 w 39"/>
                      <a:gd name="T31" fmla="*/ 29 h 29"/>
                      <a:gd name="T32" fmla="*/ 11 w 39"/>
                      <a:gd name="T33" fmla="*/ 27 h 29"/>
                      <a:gd name="T34" fmla="*/ 10 w 39"/>
                      <a:gd name="T35" fmla="*/ 26 h 29"/>
                      <a:gd name="T36" fmla="*/ 5 w 39"/>
                      <a:gd name="T37" fmla="*/ 23 h 29"/>
                      <a:gd name="T38" fmla="*/ 1 w 39"/>
                      <a:gd name="T39" fmla="*/ 18 h 29"/>
                      <a:gd name="T40" fmla="*/ 0 w 39"/>
                      <a:gd name="T41" fmla="*/ 16 h 29"/>
                      <a:gd name="T42" fmla="*/ 2 w 39"/>
                      <a:gd name="T43" fmla="*/ 14 h 29"/>
                      <a:gd name="T44" fmla="*/ 21 w 39"/>
                      <a:gd name="T45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9" h="29">
                        <a:moveTo>
                          <a:pt x="21" y="4"/>
                        </a:moveTo>
                        <a:cubicBezTo>
                          <a:pt x="25" y="5"/>
                          <a:pt x="27" y="3"/>
                          <a:pt x="30" y="0"/>
                        </a:cubicBezTo>
                        <a:cubicBezTo>
                          <a:pt x="31" y="2"/>
                          <a:pt x="29" y="3"/>
                          <a:pt x="29" y="4"/>
                        </a:cubicBezTo>
                        <a:cubicBezTo>
                          <a:pt x="31" y="5"/>
                          <a:pt x="31" y="3"/>
                          <a:pt x="32" y="3"/>
                        </a:cubicBezTo>
                        <a:cubicBezTo>
                          <a:pt x="31" y="10"/>
                          <a:pt x="37" y="6"/>
                          <a:pt x="39" y="7"/>
                        </a:cubicBezTo>
                        <a:cubicBezTo>
                          <a:pt x="39" y="12"/>
                          <a:pt x="34" y="12"/>
                          <a:pt x="32" y="15"/>
                        </a:cubicBezTo>
                        <a:cubicBezTo>
                          <a:pt x="32" y="16"/>
                          <a:pt x="28" y="15"/>
                          <a:pt x="27" y="13"/>
                        </a:cubicBezTo>
                        <a:cubicBezTo>
                          <a:pt x="26" y="9"/>
                          <a:pt x="25" y="13"/>
                          <a:pt x="24" y="13"/>
                        </a:cubicBezTo>
                        <a:cubicBezTo>
                          <a:pt x="21" y="13"/>
                          <a:pt x="23" y="15"/>
                          <a:pt x="23" y="16"/>
                        </a:cubicBezTo>
                        <a:cubicBezTo>
                          <a:pt x="26" y="18"/>
                          <a:pt x="25" y="20"/>
                          <a:pt x="26" y="23"/>
                        </a:cubicBezTo>
                        <a:cubicBezTo>
                          <a:pt x="26" y="23"/>
                          <a:pt x="27" y="24"/>
                          <a:pt x="26" y="25"/>
                        </a:cubicBezTo>
                        <a:cubicBezTo>
                          <a:pt x="25" y="26"/>
                          <a:pt x="24" y="25"/>
                          <a:pt x="24" y="24"/>
                        </a:cubicBezTo>
                        <a:cubicBezTo>
                          <a:pt x="23" y="21"/>
                          <a:pt x="20" y="20"/>
                          <a:pt x="18" y="19"/>
                        </a:cubicBezTo>
                        <a:cubicBezTo>
                          <a:pt x="17" y="22"/>
                          <a:pt x="20" y="24"/>
                          <a:pt x="20" y="27"/>
                        </a:cubicBezTo>
                        <a:cubicBezTo>
                          <a:pt x="19" y="29"/>
                          <a:pt x="18" y="29"/>
                          <a:pt x="17" y="29"/>
                        </a:cubicBezTo>
                        <a:cubicBezTo>
                          <a:pt x="16" y="29"/>
                          <a:pt x="16" y="29"/>
                          <a:pt x="15" y="29"/>
                        </a:cubicBezTo>
                        <a:cubicBezTo>
                          <a:pt x="14" y="28"/>
                          <a:pt x="12" y="28"/>
                          <a:pt x="11" y="27"/>
                        </a:cubicBezTo>
                        <a:cubicBezTo>
                          <a:pt x="11" y="26"/>
                          <a:pt x="11" y="25"/>
                          <a:pt x="10" y="26"/>
                        </a:cubicBezTo>
                        <a:cubicBezTo>
                          <a:pt x="6" y="28"/>
                          <a:pt x="5" y="26"/>
                          <a:pt x="5" y="23"/>
                        </a:cubicBezTo>
                        <a:cubicBezTo>
                          <a:pt x="4" y="21"/>
                          <a:pt x="3" y="19"/>
                          <a:pt x="1" y="18"/>
                        </a:cubicBezTo>
                        <a:cubicBezTo>
                          <a:pt x="0" y="17"/>
                          <a:pt x="0" y="17"/>
                          <a:pt x="0" y="16"/>
                        </a:cubicBezTo>
                        <a:cubicBezTo>
                          <a:pt x="0" y="15"/>
                          <a:pt x="1" y="14"/>
                          <a:pt x="2" y="14"/>
                        </a:cubicBezTo>
                        <a:cubicBezTo>
                          <a:pt x="10" y="14"/>
                          <a:pt x="15" y="8"/>
                          <a:pt x="21" y="4"/>
                        </a:cubicBezTo>
                        <a:close/>
                      </a:path>
                    </a:pathLst>
                  </a:custGeom>
                  <a:solidFill>
                    <a:srgbClr val="BFD8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8" name="Freeform 458"/>
                  <p:cNvSpPr/>
                  <p:nvPr/>
                </p:nvSpPr>
                <p:spPr bwMode="auto">
                  <a:xfrm>
                    <a:off x="4620" y="1891"/>
                    <a:ext cx="85" cy="93"/>
                  </a:xfrm>
                  <a:custGeom>
                    <a:avLst/>
                    <a:gdLst>
                      <a:gd name="T0" fmla="*/ 1 w 36"/>
                      <a:gd name="T1" fmla="*/ 1 h 39"/>
                      <a:gd name="T2" fmla="*/ 5 w 36"/>
                      <a:gd name="T3" fmla="*/ 0 h 39"/>
                      <a:gd name="T4" fmla="*/ 17 w 36"/>
                      <a:gd name="T5" fmla="*/ 2 h 39"/>
                      <a:gd name="T6" fmla="*/ 33 w 36"/>
                      <a:gd name="T7" fmla="*/ 18 h 39"/>
                      <a:gd name="T8" fmla="*/ 32 w 36"/>
                      <a:gd name="T9" fmla="*/ 25 h 39"/>
                      <a:gd name="T10" fmla="*/ 30 w 36"/>
                      <a:gd name="T11" fmla="*/ 28 h 39"/>
                      <a:gd name="T12" fmla="*/ 28 w 36"/>
                      <a:gd name="T13" fmla="*/ 31 h 39"/>
                      <a:gd name="T14" fmla="*/ 17 w 36"/>
                      <a:gd name="T15" fmla="*/ 36 h 39"/>
                      <a:gd name="T16" fmla="*/ 15 w 36"/>
                      <a:gd name="T17" fmla="*/ 33 h 39"/>
                      <a:gd name="T18" fmla="*/ 11 w 36"/>
                      <a:gd name="T19" fmla="*/ 30 h 39"/>
                      <a:gd name="T20" fmla="*/ 15 w 36"/>
                      <a:gd name="T21" fmla="*/ 27 h 39"/>
                      <a:gd name="T22" fmla="*/ 20 w 36"/>
                      <a:gd name="T23" fmla="*/ 24 h 39"/>
                      <a:gd name="T24" fmla="*/ 28 w 36"/>
                      <a:gd name="T25" fmla="*/ 24 h 39"/>
                      <a:gd name="T26" fmla="*/ 24 w 36"/>
                      <a:gd name="T27" fmla="*/ 17 h 39"/>
                      <a:gd name="T28" fmla="*/ 17 w 36"/>
                      <a:gd name="T29" fmla="*/ 11 h 39"/>
                      <a:gd name="T30" fmla="*/ 13 w 36"/>
                      <a:gd name="T31" fmla="*/ 7 h 39"/>
                      <a:gd name="T32" fmla="*/ 5 w 36"/>
                      <a:gd name="T33" fmla="*/ 6 h 39"/>
                      <a:gd name="T34" fmla="*/ 1 w 36"/>
                      <a:gd name="T35" fmla="*/ 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6" h="39">
                        <a:moveTo>
                          <a:pt x="1" y="1"/>
                        </a:moveTo>
                        <a:cubicBezTo>
                          <a:pt x="3" y="1"/>
                          <a:pt x="4" y="1"/>
                          <a:pt x="5" y="0"/>
                        </a:cubicBezTo>
                        <a:cubicBezTo>
                          <a:pt x="9" y="0"/>
                          <a:pt x="13" y="0"/>
                          <a:pt x="17" y="2"/>
                        </a:cubicBezTo>
                        <a:cubicBezTo>
                          <a:pt x="25" y="5"/>
                          <a:pt x="29" y="11"/>
                          <a:pt x="33" y="18"/>
                        </a:cubicBezTo>
                        <a:cubicBezTo>
                          <a:pt x="36" y="21"/>
                          <a:pt x="31" y="22"/>
                          <a:pt x="32" y="25"/>
                        </a:cubicBezTo>
                        <a:cubicBezTo>
                          <a:pt x="30" y="25"/>
                          <a:pt x="30" y="26"/>
                          <a:pt x="30" y="28"/>
                        </a:cubicBezTo>
                        <a:cubicBezTo>
                          <a:pt x="30" y="30"/>
                          <a:pt x="28" y="31"/>
                          <a:pt x="28" y="31"/>
                        </a:cubicBezTo>
                        <a:cubicBezTo>
                          <a:pt x="23" y="30"/>
                          <a:pt x="22" y="39"/>
                          <a:pt x="17" y="36"/>
                        </a:cubicBezTo>
                        <a:cubicBezTo>
                          <a:pt x="15" y="35"/>
                          <a:pt x="17" y="33"/>
                          <a:pt x="15" y="33"/>
                        </a:cubicBezTo>
                        <a:cubicBezTo>
                          <a:pt x="11" y="35"/>
                          <a:pt x="11" y="32"/>
                          <a:pt x="11" y="30"/>
                        </a:cubicBezTo>
                        <a:cubicBezTo>
                          <a:pt x="11" y="27"/>
                          <a:pt x="13" y="26"/>
                          <a:pt x="15" y="27"/>
                        </a:cubicBezTo>
                        <a:cubicBezTo>
                          <a:pt x="18" y="28"/>
                          <a:pt x="19" y="28"/>
                          <a:pt x="20" y="24"/>
                        </a:cubicBezTo>
                        <a:cubicBezTo>
                          <a:pt x="20" y="22"/>
                          <a:pt x="24" y="22"/>
                          <a:pt x="28" y="24"/>
                        </a:cubicBezTo>
                        <a:cubicBezTo>
                          <a:pt x="29" y="20"/>
                          <a:pt x="29" y="18"/>
                          <a:pt x="24" y="17"/>
                        </a:cubicBezTo>
                        <a:cubicBezTo>
                          <a:pt x="20" y="17"/>
                          <a:pt x="18" y="15"/>
                          <a:pt x="17" y="11"/>
                        </a:cubicBezTo>
                        <a:cubicBezTo>
                          <a:pt x="17" y="9"/>
                          <a:pt x="16" y="8"/>
                          <a:pt x="13" y="7"/>
                        </a:cubicBezTo>
                        <a:cubicBezTo>
                          <a:pt x="11" y="7"/>
                          <a:pt x="8" y="6"/>
                          <a:pt x="5" y="6"/>
                        </a:cubicBezTo>
                        <a:cubicBezTo>
                          <a:pt x="3" y="6"/>
                          <a:pt x="0" y="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09" name="Freeform 459"/>
                  <p:cNvSpPr/>
                  <p:nvPr/>
                </p:nvSpPr>
                <p:spPr bwMode="auto">
                  <a:xfrm>
                    <a:off x="4869" y="1601"/>
                    <a:ext cx="128" cy="95"/>
                  </a:xfrm>
                  <a:custGeom>
                    <a:avLst/>
                    <a:gdLst>
                      <a:gd name="T0" fmla="*/ 49 w 54"/>
                      <a:gd name="T1" fmla="*/ 11 h 40"/>
                      <a:gd name="T2" fmla="*/ 51 w 54"/>
                      <a:gd name="T3" fmla="*/ 17 h 40"/>
                      <a:gd name="T4" fmla="*/ 51 w 54"/>
                      <a:gd name="T5" fmla="*/ 32 h 40"/>
                      <a:gd name="T6" fmla="*/ 49 w 54"/>
                      <a:gd name="T7" fmla="*/ 40 h 40"/>
                      <a:gd name="T8" fmla="*/ 48 w 54"/>
                      <a:gd name="T9" fmla="*/ 37 h 40"/>
                      <a:gd name="T10" fmla="*/ 48 w 54"/>
                      <a:gd name="T11" fmla="*/ 22 h 40"/>
                      <a:gd name="T12" fmla="*/ 32 w 54"/>
                      <a:gd name="T13" fmla="*/ 6 h 40"/>
                      <a:gd name="T14" fmla="*/ 20 w 54"/>
                      <a:gd name="T15" fmla="*/ 7 h 40"/>
                      <a:gd name="T16" fmla="*/ 4 w 54"/>
                      <a:gd name="T17" fmla="*/ 9 h 40"/>
                      <a:gd name="T18" fmla="*/ 1 w 54"/>
                      <a:gd name="T19" fmla="*/ 9 h 40"/>
                      <a:gd name="T20" fmla="*/ 0 w 54"/>
                      <a:gd name="T21" fmla="*/ 9 h 40"/>
                      <a:gd name="T22" fmla="*/ 11 w 54"/>
                      <a:gd name="T23" fmla="*/ 3 h 40"/>
                      <a:gd name="T24" fmla="*/ 38 w 54"/>
                      <a:gd name="T25" fmla="*/ 3 h 40"/>
                      <a:gd name="T26" fmla="*/ 44 w 54"/>
                      <a:gd name="T27" fmla="*/ 8 h 40"/>
                      <a:gd name="T28" fmla="*/ 49 w 54"/>
                      <a:gd name="T29" fmla="*/ 11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4" h="40">
                        <a:moveTo>
                          <a:pt x="49" y="11"/>
                        </a:moveTo>
                        <a:cubicBezTo>
                          <a:pt x="49" y="13"/>
                          <a:pt x="50" y="15"/>
                          <a:pt x="51" y="17"/>
                        </a:cubicBezTo>
                        <a:cubicBezTo>
                          <a:pt x="54" y="22"/>
                          <a:pt x="54" y="27"/>
                          <a:pt x="51" y="32"/>
                        </a:cubicBezTo>
                        <a:cubicBezTo>
                          <a:pt x="50" y="35"/>
                          <a:pt x="51" y="37"/>
                          <a:pt x="49" y="40"/>
                        </a:cubicBezTo>
                        <a:cubicBezTo>
                          <a:pt x="48" y="39"/>
                          <a:pt x="47" y="38"/>
                          <a:pt x="48" y="37"/>
                        </a:cubicBezTo>
                        <a:cubicBezTo>
                          <a:pt x="49" y="32"/>
                          <a:pt x="48" y="27"/>
                          <a:pt x="48" y="22"/>
                        </a:cubicBezTo>
                        <a:cubicBezTo>
                          <a:pt x="47" y="14"/>
                          <a:pt x="40" y="6"/>
                          <a:pt x="32" y="6"/>
                        </a:cubicBezTo>
                        <a:cubicBezTo>
                          <a:pt x="28" y="6"/>
                          <a:pt x="24" y="6"/>
                          <a:pt x="20" y="7"/>
                        </a:cubicBezTo>
                        <a:cubicBezTo>
                          <a:pt x="15" y="7"/>
                          <a:pt x="9" y="7"/>
                          <a:pt x="4" y="9"/>
                        </a:cubicBezTo>
                        <a:cubicBezTo>
                          <a:pt x="3" y="10"/>
                          <a:pt x="2" y="10"/>
                          <a:pt x="1" y="9"/>
                        </a:cubicBezTo>
                        <a:cubicBezTo>
                          <a:pt x="1" y="9"/>
                          <a:pt x="0" y="9"/>
                          <a:pt x="0" y="9"/>
                        </a:cubicBezTo>
                        <a:cubicBezTo>
                          <a:pt x="3" y="6"/>
                          <a:pt x="7" y="4"/>
                          <a:pt x="11" y="3"/>
                        </a:cubicBezTo>
                        <a:cubicBezTo>
                          <a:pt x="20" y="0"/>
                          <a:pt x="29" y="0"/>
                          <a:pt x="38" y="3"/>
                        </a:cubicBezTo>
                        <a:cubicBezTo>
                          <a:pt x="40" y="4"/>
                          <a:pt x="42" y="6"/>
                          <a:pt x="44" y="8"/>
                        </a:cubicBezTo>
                        <a:cubicBezTo>
                          <a:pt x="46" y="9"/>
                          <a:pt x="47" y="11"/>
                          <a:pt x="49" y="11"/>
                        </a:cubicBezTo>
                        <a:close/>
                      </a:path>
                    </a:pathLst>
                  </a:custGeom>
                  <a:solidFill>
                    <a:srgbClr val="FA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0" name="Freeform 460"/>
                  <p:cNvSpPr/>
                  <p:nvPr/>
                </p:nvSpPr>
                <p:spPr bwMode="auto">
                  <a:xfrm>
                    <a:off x="4798" y="1677"/>
                    <a:ext cx="47" cy="100"/>
                  </a:xfrm>
                  <a:custGeom>
                    <a:avLst/>
                    <a:gdLst>
                      <a:gd name="T0" fmla="*/ 6 w 20"/>
                      <a:gd name="T1" fmla="*/ 0 h 42"/>
                      <a:gd name="T2" fmla="*/ 8 w 20"/>
                      <a:gd name="T3" fmla="*/ 22 h 42"/>
                      <a:gd name="T4" fmla="*/ 12 w 20"/>
                      <a:gd name="T5" fmla="*/ 27 h 42"/>
                      <a:gd name="T6" fmla="*/ 13 w 20"/>
                      <a:gd name="T7" fmla="*/ 28 h 42"/>
                      <a:gd name="T8" fmla="*/ 20 w 20"/>
                      <a:gd name="T9" fmla="*/ 42 h 42"/>
                      <a:gd name="T10" fmla="*/ 9 w 20"/>
                      <a:gd name="T11" fmla="*/ 34 h 42"/>
                      <a:gd name="T12" fmla="*/ 3 w 20"/>
                      <a:gd name="T13" fmla="*/ 20 h 42"/>
                      <a:gd name="T14" fmla="*/ 3 w 20"/>
                      <a:gd name="T15" fmla="*/ 4 h 42"/>
                      <a:gd name="T16" fmla="*/ 6 w 20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42">
                        <a:moveTo>
                          <a:pt x="6" y="0"/>
                        </a:moveTo>
                        <a:cubicBezTo>
                          <a:pt x="4" y="7"/>
                          <a:pt x="4" y="15"/>
                          <a:pt x="8" y="22"/>
                        </a:cubicBezTo>
                        <a:cubicBezTo>
                          <a:pt x="9" y="24"/>
                          <a:pt x="10" y="26"/>
                          <a:pt x="12" y="27"/>
                        </a:cubicBezTo>
                        <a:cubicBezTo>
                          <a:pt x="12" y="27"/>
                          <a:pt x="13" y="27"/>
                          <a:pt x="13" y="28"/>
                        </a:cubicBezTo>
                        <a:cubicBezTo>
                          <a:pt x="14" y="33"/>
                          <a:pt x="18" y="37"/>
                          <a:pt x="20" y="42"/>
                        </a:cubicBezTo>
                        <a:cubicBezTo>
                          <a:pt x="17" y="39"/>
                          <a:pt x="13" y="38"/>
                          <a:pt x="9" y="34"/>
                        </a:cubicBezTo>
                        <a:cubicBezTo>
                          <a:pt x="6" y="30"/>
                          <a:pt x="4" y="25"/>
                          <a:pt x="3" y="20"/>
                        </a:cubicBezTo>
                        <a:cubicBezTo>
                          <a:pt x="3" y="15"/>
                          <a:pt x="0" y="9"/>
                          <a:pt x="3" y="4"/>
                        </a:cubicBezTo>
                        <a:cubicBezTo>
                          <a:pt x="4" y="2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1" name="Freeform 461"/>
                  <p:cNvSpPr/>
                  <p:nvPr/>
                </p:nvSpPr>
                <p:spPr bwMode="auto">
                  <a:xfrm>
                    <a:off x="4798" y="1829"/>
                    <a:ext cx="59" cy="24"/>
                  </a:xfrm>
                  <a:custGeom>
                    <a:avLst/>
                    <a:gdLst>
                      <a:gd name="T0" fmla="*/ 25 w 25"/>
                      <a:gd name="T1" fmla="*/ 6 h 10"/>
                      <a:gd name="T2" fmla="*/ 23 w 25"/>
                      <a:gd name="T3" fmla="*/ 8 h 10"/>
                      <a:gd name="T4" fmla="*/ 21 w 25"/>
                      <a:gd name="T5" fmla="*/ 9 h 10"/>
                      <a:gd name="T6" fmla="*/ 9 w 25"/>
                      <a:gd name="T7" fmla="*/ 9 h 10"/>
                      <a:gd name="T8" fmla="*/ 0 w 25"/>
                      <a:gd name="T9" fmla="*/ 1 h 10"/>
                      <a:gd name="T10" fmla="*/ 0 w 25"/>
                      <a:gd name="T11" fmla="*/ 1 h 10"/>
                      <a:gd name="T12" fmla="*/ 20 w 25"/>
                      <a:gd name="T13" fmla="*/ 4 h 10"/>
                      <a:gd name="T14" fmla="*/ 25 w 25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5" h="10">
                        <a:moveTo>
                          <a:pt x="25" y="6"/>
                        </a:moveTo>
                        <a:cubicBezTo>
                          <a:pt x="24" y="6"/>
                          <a:pt x="24" y="7"/>
                          <a:pt x="23" y="8"/>
                        </a:cubicBezTo>
                        <a:cubicBezTo>
                          <a:pt x="23" y="9"/>
                          <a:pt x="22" y="9"/>
                          <a:pt x="21" y="9"/>
                        </a:cubicBezTo>
                        <a:cubicBezTo>
                          <a:pt x="17" y="9"/>
                          <a:pt x="13" y="10"/>
                          <a:pt x="9" y="9"/>
                        </a:cubicBezTo>
                        <a:cubicBezTo>
                          <a:pt x="3" y="9"/>
                          <a:pt x="0" y="5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7" y="0"/>
                          <a:pt x="14" y="1"/>
                          <a:pt x="20" y="4"/>
                        </a:cubicBezTo>
                        <a:cubicBezTo>
                          <a:pt x="22" y="4"/>
                          <a:pt x="24" y="5"/>
                          <a:pt x="25" y="6"/>
                        </a:cubicBezTo>
                        <a:close/>
                      </a:path>
                    </a:pathLst>
                  </a:custGeom>
                  <a:solidFill>
                    <a:srgbClr val="A3DF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2" name="Freeform 462"/>
                  <p:cNvSpPr/>
                  <p:nvPr/>
                </p:nvSpPr>
                <p:spPr bwMode="auto">
                  <a:xfrm>
                    <a:off x="4655" y="1660"/>
                    <a:ext cx="29" cy="46"/>
                  </a:xfrm>
                  <a:custGeom>
                    <a:avLst/>
                    <a:gdLst>
                      <a:gd name="T0" fmla="*/ 7 w 12"/>
                      <a:gd name="T1" fmla="*/ 0 h 19"/>
                      <a:gd name="T2" fmla="*/ 8 w 12"/>
                      <a:gd name="T3" fmla="*/ 5 h 19"/>
                      <a:gd name="T4" fmla="*/ 6 w 12"/>
                      <a:gd name="T5" fmla="*/ 9 h 19"/>
                      <a:gd name="T6" fmla="*/ 12 w 12"/>
                      <a:gd name="T7" fmla="*/ 14 h 19"/>
                      <a:gd name="T8" fmla="*/ 8 w 12"/>
                      <a:gd name="T9" fmla="*/ 17 h 19"/>
                      <a:gd name="T10" fmla="*/ 1 w 12"/>
                      <a:gd name="T11" fmla="*/ 19 h 19"/>
                      <a:gd name="T12" fmla="*/ 2 w 12"/>
                      <a:gd name="T13" fmla="*/ 10 h 19"/>
                      <a:gd name="T14" fmla="*/ 7 w 12"/>
                      <a:gd name="T1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9">
                        <a:moveTo>
                          <a:pt x="7" y="0"/>
                        </a:moveTo>
                        <a:cubicBezTo>
                          <a:pt x="10" y="2"/>
                          <a:pt x="9" y="4"/>
                          <a:pt x="8" y="5"/>
                        </a:cubicBezTo>
                        <a:cubicBezTo>
                          <a:pt x="7" y="7"/>
                          <a:pt x="5" y="8"/>
                          <a:pt x="6" y="9"/>
                        </a:cubicBezTo>
                        <a:cubicBezTo>
                          <a:pt x="7" y="11"/>
                          <a:pt x="7" y="16"/>
                          <a:pt x="12" y="14"/>
                        </a:cubicBezTo>
                        <a:cubicBezTo>
                          <a:pt x="12" y="17"/>
                          <a:pt x="9" y="17"/>
                          <a:pt x="8" y="17"/>
                        </a:cubicBezTo>
                        <a:cubicBezTo>
                          <a:pt x="5" y="16"/>
                          <a:pt x="3" y="18"/>
                          <a:pt x="1" y="19"/>
                        </a:cubicBezTo>
                        <a:cubicBezTo>
                          <a:pt x="0" y="16"/>
                          <a:pt x="3" y="13"/>
                          <a:pt x="2" y="10"/>
                        </a:cubicBezTo>
                        <a:cubicBezTo>
                          <a:pt x="1" y="5"/>
                          <a:pt x="6" y="3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3" name="Freeform 463"/>
                  <p:cNvSpPr/>
                  <p:nvPr/>
                </p:nvSpPr>
                <p:spPr bwMode="auto">
                  <a:xfrm>
                    <a:off x="4731" y="1924"/>
                    <a:ext cx="81" cy="31"/>
                  </a:xfrm>
                  <a:custGeom>
                    <a:avLst/>
                    <a:gdLst>
                      <a:gd name="T0" fmla="*/ 0 w 34"/>
                      <a:gd name="T1" fmla="*/ 1 h 13"/>
                      <a:gd name="T2" fmla="*/ 17 w 34"/>
                      <a:gd name="T3" fmla="*/ 4 h 13"/>
                      <a:gd name="T4" fmla="*/ 18 w 34"/>
                      <a:gd name="T5" fmla="*/ 7 h 13"/>
                      <a:gd name="T6" fmla="*/ 33 w 34"/>
                      <a:gd name="T7" fmla="*/ 10 h 13"/>
                      <a:gd name="T8" fmla="*/ 34 w 34"/>
                      <a:gd name="T9" fmla="*/ 11 h 13"/>
                      <a:gd name="T10" fmla="*/ 26 w 34"/>
                      <a:gd name="T11" fmla="*/ 11 h 13"/>
                      <a:gd name="T12" fmla="*/ 10 w 34"/>
                      <a:gd name="T13" fmla="*/ 8 h 13"/>
                      <a:gd name="T14" fmla="*/ 4 w 34"/>
                      <a:gd name="T15" fmla="*/ 4 h 13"/>
                      <a:gd name="T16" fmla="*/ 0 w 34"/>
                      <a:gd name="T17" fmla="*/ 1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" h="13">
                        <a:moveTo>
                          <a:pt x="0" y="1"/>
                        </a:moveTo>
                        <a:cubicBezTo>
                          <a:pt x="6" y="0"/>
                          <a:pt x="11" y="4"/>
                          <a:pt x="17" y="4"/>
                        </a:cubicBezTo>
                        <a:cubicBezTo>
                          <a:pt x="18" y="5"/>
                          <a:pt x="14" y="6"/>
                          <a:pt x="18" y="7"/>
                        </a:cubicBezTo>
                        <a:cubicBezTo>
                          <a:pt x="23" y="8"/>
                          <a:pt x="28" y="8"/>
                          <a:pt x="33" y="10"/>
                        </a:cubicBezTo>
                        <a:cubicBezTo>
                          <a:pt x="34" y="10"/>
                          <a:pt x="34" y="11"/>
                          <a:pt x="34" y="11"/>
                        </a:cubicBezTo>
                        <a:cubicBezTo>
                          <a:pt x="32" y="13"/>
                          <a:pt x="29" y="12"/>
                          <a:pt x="26" y="11"/>
                        </a:cubicBezTo>
                        <a:cubicBezTo>
                          <a:pt x="21" y="10"/>
                          <a:pt x="15" y="9"/>
                          <a:pt x="10" y="8"/>
                        </a:cubicBezTo>
                        <a:cubicBezTo>
                          <a:pt x="9" y="6"/>
                          <a:pt x="7" y="5"/>
                          <a:pt x="4" y="4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2DB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4" name="Freeform 464"/>
                  <p:cNvSpPr/>
                  <p:nvPr/>
                </p:nvSpPr>
                <p:spPr bwMode="auto">
                  <a:xfrm>
                    <a:off x="4790" y="1824"/>
                    <a:ext cx="55" cy="15"/>
                  </a:xfrm>
                  <a:custGeom>
                    <a:avLst/>
                    <a:gdLst>
                      <a:gd name="T0" fmla="*/ 23 w 23"/>
                      <a:gd name="T1" fmla="*/ 6 h 6"/>
                      <a:gd name="T2" fmla="*/ 3 w 23"/>
                      <a:gd name="T3" fmla="*/ 3 h 6"/>
                      <a:gd name="T4" fmla="*/ 0 w 23"/>
                      <a:gd name="T5" fmla="*/ 0 h 6"/>
                      <a:gd name="T6" fmla="*/ 13 w 23"/>
                      <a:gd name="T7" fmla="*/ 1 h 6"/>
                      <a:gd name="T8" fmla="*/ 23 w 23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6">
                        <a:moveTo>
                          <a:pt x="23" y="6"/>
                        </a:moveTo>
                        <a:cubicBezTo>
                          <a:pt x="17" y="5"/>
                          <a:pt x="10" y="5"/>
                          <a:pt x="3" y="3"/>
                        </a:cubicBezTo>
                        <a:cubicBezTo>
                          <a:pt x="2" y="2"/>
                          <a:pt x="1" y="2"/>
                          <a:pt x="0" y="0"/>
                        </a:cubicBezTo>
                        <a:cubicBezTo>
                          <a:pt x="4" y="2"/>
                          <a:pt x="9" y="1"/>
                          <a:pt x="13" y="1"/>
                        </a:cubicBezTo>
                        <a:cubicBezTo>
                          <a:pt x="17" y="2"/>
                          <a:pt x="21" y="2"/>
                          <a:pt x="23" y="6"/>
                        </a:cubicBezTo>
                        <a:close/>
                      </a:path>
                    </a:pathLst>
                  </a:custGeom>
                  <a:solidFill>
                    <a:srgbClr val="BCDBF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5" name="Freeform 465"/>
                  <p:cNvSpPr/>
                  <p:nvPr/>
                </p:nvSpPr>
                <p:spPr bwMode="auto">
                  <a:xfrm>
                    <a:off x="4693" y="1889"/>
                    <a:ext cx="31" cy="33"/>
                  </a:xfrm>
                  <a:custGeom>
                    <a:avLst/>
                    <a:gdLst>
                      <a:gd name="T0" fmla="*/ 1 w 13"/>
                      <a:gd name="T1" fmla="*/ 0 h 14"/>
                      <a:gd name="T2" fmla="*/ 13 w 13"/>
                      <a:gd name="T3" fmla="*/ 14 h 14"/>
                      <a:gd name="T4" fmla="*/ 0 w 13"/>
                      <a:gd name="T5" fmla="*/ 1 h 14"/>
                      <a:gd name="T6" fmla="*/ 1 w 13"/>
                      <a:gd name="T7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14">
                        <a:moveTo>
                          <a:pt x="1" y="0"/>
                        </a:moveTo>
                        <a:cubicBezTo>
                          <a:pt x="4" y="5"/>
                          <a:pt x="9" y="9"/>
                          <a:pt x="13" y="14"/>
                        </a:cubicBezTo>
                        <a:cubicBezTo>
                          <a:pt x="5" y="14"/>
                          <a:pt x="1" y="8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6" name="Freeform 466"/>
                  <p:cNvSpPr/>
                  <p:nvPr/>
                </p:nvSpPr>
                <p:spPr bwMode="auto">
                  <a:xfrm>
                    <a:off x="4760" y="1660"/>
                    <a:ext cx="11" cy="53"/>
                  </a:xfrm>
                  <a:custGeom>
                    <a:avLst/>
                    <a:gdLst>
                      <a:gd name="T0" fmla="*/ 3 w 5"/>
                      <a:gd name="T1" fmla="*/ 22 h 22"/>
                      <a:gd name="T2" fmla="*/ 1 w 5"/>
                      <a:gd name="T3" fmla="*/ 20 h 22"/>
                      <a:gd name="T4" fmla="*/ 0 w 5"/>
                      <a:gd name="T5" fmla="*/ 0 h 22"/>
                      <a:gd name="T6" fmla="*/ 3 w 5"/>
                      <a:gd name="T7" fmla="*/ 9 h 22"/>
                      <a:gd name="T8" fmla="*/ 3 w 5"/>
                      <a:gd name="T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2">
                        <a:moveTo>
                          <a:pt x="3" y="22"/>
                        </a:moveTo>
                        <a:cubicBezTo>
                          <a:pt x="1" y="22"/>
                          <a:pt x="0" y="21"/>
                          <a:pt x="1" y="20"/>
                        </a:cubicBezTo>
                        <a:cubicBezTo>
                          <a:pt x="4" y="13"/>
                          <a:pt x="0" y="7"/>
                          <a:pt x="0" y="0"/>
                        </a:cubicBezTo>
                        <a:cubicBezTo>
                          <a:pt x="4" y="2"/>
                          <a:pt x="2" y="6"/>
                          <a:pt x="3" y="9"/>
                        </a:cubicBezTo>
                        <a:cubicBezTo>
                          <a:pt x="5" y="13"/>
                          <a:pt x="4" y="18"/>
                          <a:pt x="3" y="22"/>
                        </a:cubicBezTo>
                        <a:close/>
                      </a:path>
                    </a:pathLst>
                  </a:custGeom>
                  <a:solidFill>
                    <a:srgbClr val="B8D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7" name="Freeform 467"/>
                  <p:cNvSpPr/>
                  <p:nvPr/>
                </p:nvSpPr>
                <p:spPr bwMode="auto">
                  <a:xfrm>
                    <a:off x="4859" y="1801"/>
                    <a:ext cx="19" cy="38"/>
                  </a:xfrm>
                  <a:custGeom>
                    <a:avLst/>
                    <a:gdLst>
                      <a:gd name="T0" fmla="*/ 0 w 8"/>
                      <a:gd name="T1" fmla="*/ 0 h 16"/>
                      <a:gd name="T2" fmla="*/ 4 w 8"/>
                      <a:gd name="T3" fmla="*/ 16 h 16"/>
                      <a:gd name="T4" fmla="*/ 3 w 8"/>
                      <a:gd name="T5" fmla="*/ 6 h 16"/>
                      <a:gd name="T6" fmla="*/ 0 w 8"/>
                      <a:gd name="T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0"/>
                        </a:moveTo>
                        <a:cubicBezTo>
                          <a:pt x="6" y="3"/>
                          <a:pt x="8" y="12"/>
                          <a:pt x="4" y="16"/>
                        </a:cubicBezTo>
                        <a:cubicBezTo>
                          <a:pt x="5" y="13"/>
                          <a:pt x="5" y="10"/>
                          <a:pt x="3" y="6"/>
                        </a:cubicBezTo>
                        <a:cubicBezTo>
                          <a:pt x="1" y="5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2FB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8" name="Freeform 468"/>
                  <p:cNvSpPr/>
                  <p:nvPr/>
                </p:nvSpPr>
                <p:spPr bwMode="auto">
                  <a:xfrm>
                    <a:off x="4681" y="1851"/>
                    <a:ext cx="15" cy="40"/>
                  </a:xfrm>
                  <a:custGeom>
                    <a:avLst/>
                    <a:gdLst>
                      <a:gd name="T0" fmla="*/ 6 w 6"/>
                      <a:gd name="T1" fmla="*/ 16 h 17"/>
                      <a:gd name="T2" fmla="*/ 5 w 6"/>
                      <a:gd name="T3" fmla="*/ 17 h 17"/>
                      <a:gd name="T4" fmla="*/ 4 w 6"/>
                      <a:gd name="T5" fmla="*/ 0 h 17"/>
                      <a:gd name="T6" fmla="*/ 6 w 6"/>
                      <a:gd name="T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7">
                        <a:moveTo>
                          <a:pt x="6" y="16"/>
                        </a:moveTo>
                        <a:cubicBezTo>
                          <a:pt x="6" y="17"/>
                          <a:pt x="5" y="17"/>
                          <a:pt x="5" y="17"/>
                        </a:cubicBezTo>
                        <a:cubicBezTo>
                          <a:pt x="0" y="11"/>
                          <a:pt x="0" y="4"/>
                          <a:pt x="4" y="0"/>
                        </a:cubicBezTo>
                        <a:cubicBezTo>
                          <a:pt x="3" y="6"/>
                          <a:pt x="3" y="11"/>
                          <a:pt x="6" y="16"/>
                        </a:cubicBezTo>
                        <a:close/>
                      </a:path>
                    </a:pathLst>
                  </a:custGeom>
                  <a:solidFill>
                    <a:srgbClr val="F7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19" name="Freeform 469"/>
                  <p:cNvSpPr/>
                  <p:nvPr/>
                </p:nvSpPr>
                <p:spPr bwMode="auto">
                  <a:xfrm>
                    <a:off x="4802" y="1592"/>
                    <a:ext cx="29" cy="19"/>
                  </a:xfrm>
                  <a:custGeom>
                    <a:avLst/>
                    <a:gdLst>
                      <a:gd name="T0" fmla="*/ 0 w 12"/>
                      <a:gd name="T1" fmla="*/ 8 h 8"/>
                      <a:gd name="T2" fmla="*/ 8 w 12"/>
                      <a:gd name="T3" fmla="*/ 1 h 8"/>
                      <a:gd name="T4" fmla="*/ 12 w 12"/>
                      <a:gd name="T5" fmla="*/ 1 h 8"/>
                      <a:gd name="T6" fmla="*/ 0 w 12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8">
                        <a:moveTo>
                          <a:pt x="0" y="8"/>
                        </a:moveTo>
                        <a:cubicBezTo>
                          <a:pt x="3" y="5"/>
                          <a:pt x="6" y="4"/>
                          <a:pt x="8" y="1"/>
                        </a:cubicBezTo>
                        <a:cubicBezTo>
                          <a:pt x="9" y="0"/>
                          <a:pt x="11" y="1"/>
                          <a:pt x="12" y="1"/>
                        </a:cubicBezTo>
                        <a:cubicBezTo>
                          <a:pt x="9" y="6"/>
                          <a:pt x="5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0" name="Freeform 470"/>
                  <p:cNvSpPr/>
                  <p:nvPr/>
                </p:nvSpPr>
                <p:spPr bwMode="auto">
                  <a:xfrm>
                    <a:off x="4639" y="1684"/>
                    <a:ext cx="9" cy="26"/>
                  </a:xfrm>
                  <a:custGeom>
                    <a:avLst/>
                    <a:gdLst>
                      <a:gd name="T0" fmla="*/ 2 w 4"/>
                      <a:gd name="T1" fmla="*/ 11 h 11"/>
                      <a:gd name="T2" fmla="*/ 0 w 4"/>
                      <a:gd name="T3" fmla="*/ 0 h 11"/>
                      <a:gd name="T4" fmla="*/ 2 w 4"/>
                      <a:gd name="T5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1">
                        <a:moveTo>
                          <a:pt x="2" y="11"/>
                        </a:moveTo>
                        <a:cubicBezTo>
                          <a:pt x="0" y="8"/>
                          <a:pt x="0" y="4"/>
                          <a:pt x="0" y="0"/>
                        </a:cubicBezTo>
                        <a:cubicBezTo>
                          <a:pt x="3" y="3"/>
                          <a:pt x="4" y="7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1" name="Freeform 471"/>
                  <p:cNvSpPr/>
                  <p:nvPr/>
                </p:nvSpPr>
                <p:spPr bwMode="auto">
                  <a:xfrm>
                    <a:off x="4650" y="1706"/>
                    <a:ext cx="15" cy="16"/>
                  </a:xfrm>
                  <a:custGeom>
                    <a:avLst/>
                    <a:gdLst>
                      <a:gd name="T0" fmla="*/ 3 w 6"/>
                      <a:gd name="T1" fmla="*/ 0 h 7"/>
                      <a:gd name="T2" fmla="*/ 6 w 6"/>
                      <a:gd name="T3" fmla="*/ 2 h 7"/>
                      <a:gd name="T4" fmla="*/ 2 w 6"/>
                      <a:gd name="T5" fmla="*/ 7 h 7"/>
                      <a:gd name="T6" fmla="*/ 0 w 6"/>
                      <a:gd name="T7" fmla="*/ 6 h 7"/>
                      <a:gd name="T8" fmla="*/ 3 w 6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7">
                        <a:moveTo>
                          <a:pt x="3" y="0"/>
                        </a:moveTo>
                        <a:cubicBezTo>
                          <a:pt x="3" y="3"/>
                          <a:pt x="5" y="2"/>
                          <a:pt x="6" y="2"/>
                        </a:cubicBezTo>
                        <a:cubicBezTo>
                          <a:pt x="6" y="4"/>
                          <a:pt x="2" y="5"/>
                          <a:pt x="2" y="7"/>
                        </a:cubicBezTo>
                        <a:cubicBezTo>
                          <a:pt x="1" y="7"/>
                          <a:pt x="0" y="7"/>
                          <a:pt x="0" y="6"/>
                        </a:cubicBezTo>
                        <a:cubicBezTo>
                          <a:pt x="1" y="4"/>
                          <a:pt x="2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2" name="Freeform 472"/>
                  <p:cNvSpPr/>
                  <p:nvPr/>
                </p:nvSpPr>
                <p:spPr bwMode="auto">
                  <a:xfrm>
                    <a:off x="4769" y="1810"/>
                    <a:ext cx="19" cy="10"/>
                  </a:xfrm>
                  <a:custGeom>
                    <a:avLst/>
                    <a:gdLst>
                      <a:gd name="T0" fmla="*/ 8 w 8"/>
                      <a:gd name="T1" fmla="*/ 4 h 4"/>
                      <a:gd name="T2" fmla="*/ 0 w 8"/>
                      <a:gd name="T3" fmla="*/ 2 h 4"/>
                      <a:gd name="T4" fmla="*/ 8 w 8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4">
                        <a:moveTo>
                          <a:pt x="8" y="4"/>
                        </a:moveTo>
                        <a:cubicBezTo>
                          <a:pt x="5" y="4"/>
                          <a:pt x="2" y="3"/>
                          <a:pt x="0" y="2"/>
                        </a:cubicBezTo>
                        <a:cubicBezTo>
                          <a:pt x="3" y="2"/>
                          <a:pt x="6" y="0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9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3" name="Freeform 473"/>
                  <p:cNvSpPr/>
                  <p:nvPr/>
                </p:nvSpPr>
                <p:spPr bwMode="auto">
                  <a:xfrm>
                    <a:off x="4674" y="1649"/>
                    <a:ext cx="10" cy="14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4 w 4"/>
                      <a:gd name="T3" fmla="*/ 6 h 6"/>
                      <a:gd name="T4" fmla="*/ 0 w 4"/>
                      <a:gd name="T5" fmla="*/ 3 h 6"/>
                      <a:gd name="T6" fmla="*/ 4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3" y="2"/>
                          <a:pt x="3" y="4"/>
                          <a:pt x="4" y="6"/>
                        </a:cubicBezTo>
                        <a:cubicBezTo>
                          <a:pt x="2" y="6"/>
                          <a:pt x="2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4" name="Freeform 474"/>
                  <p:cNvSpPr/>
                  <p:nvPr/>
                </p:nvSpPr>
                <p:spPr bwMode="auto">
                  <a:xfrm>
                    <a:off x="4833" y="1634"/>
                    <a:ext cx="14" cy="12"/>
                  </a:xfrm>
                  <a:custGeom>
                    <a:avLst/>
                    <a:gdLst>
                      <a:gd name="T0" fmla="*/ 6 w 6"/>
                      <a:gd name="T1" fmla="*/ 1 h 5"/>
                      <a:gd name="T2" fmla="*/ 0 w 6"/>
                      <a:gd name="T3" fmla="*/ 5 h 5"/>
                      <a:gd name="T4" fmla="*/ 6 w 6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6" y="1"/>
                        </a:moveTo>
                        <a:cubicBezTo>
                          <a:pt x="5" y="3"/>
                          <a:pt x="3" y="5"/>
                          <a:pt x="0" y="5"/>
                        </a:cubicBezTo>
                        <a:cubicBezTo>
                          <a:pt x="2" y="3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F5FBF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5" name="Freeform 475"/>
                  <p:cNvSpPr/>
                  <p:nvPr/>
                </p:nvSpPr>
                <p:spPr bwMode="auto">
                  <a:xfrm>
                    <a:off x="4824" y="1587"/>
                    <a:ext cx="9" cy="7"/>
                  </a:xfrm>
                  <a:custGeom>
                    <a:avLst/>
                    <a:gdLst>
                      <a:gd name="T0" fmla="*/ 3 w 4"/>
                      <a:gd name="T1" fmla="*/ 3 h 3"/>
                      <a:gd name="T2" fmla="*/ 4 w 4"/>
                      <a:gd name="T3" fmla="*/ 0 h 3"/>
                      <a:gd name="T4" fmla="*/ 3 w 4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3" y="3"/>
                        </a:moveTo>
                        <a:cubicBezTo>
                          <a:pt x="3" y="2"/>
                          <a:pt x="0" y="0"/>
                          <a:pt x="4" y="0"/>
                        </a:cubicBezTo>
                        <a:cubicBezTo>
                          <a:pt x="4" y="1"/>
                          <a:pt x="4" y="2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6" name="Freeform 476"/>
                  <p:cNvSpPr/>
                  <p:nvPr/>
                </p:nvSpPr>
                <p:spPr bwMode="auto">
                  <a:xfrm>
                    <a:off x="4653" y="1447"/>
                    <a:ext cx="38" cy="28"/>
                  </a:xfrm>
                  <a:custGeom>
                    <a:avLst/>
                    <a:gdLst>
                      <a:gd name="T0" fmla="*/ 12 w 16"/>
                      <a:gd name="T1" fmla="*/ 12 h 12"/>
                      <a:gd name="T2" fmla="*/ 8 w 16"/>
                      <a:gd name="T3" fmla="*/ 10 h 12"/>
                      <a:gd name="T4" fmla="*/ 7 w 16"/>
                      <a:gd name="T5" fmla="*/ 9 h 12"/>
                      <a:gd name="T6" fmla="*/ 9 w 16"/>
                      <a:gd name="T7" fmla="*/ 7 h 12"/>
                      <a:gd name="T8" fmla="*/ 10 w 16"/>
                      <a:gd name="T9" fmla="*/ 5 h 12"/>
                      <a:gd name="T10" fmla="*/ 8 w 16"/>
                      <a:gd name="T11" fmla="*/ 6 h 12"/>
                      <a:gd name="T12" fmla="*/ 4 w 16"/>
                      <a:gd name="T13" fmla="*/ 8 h 12"/>
                      <a:gd name="T14" fmla="*/ 1 w 16"/>
                      <a:gd name="T15" fmla="*/ 6 h 12"/>
                      <a:gd name="T16" fmla="*/ 3 w 16"/>
                      <a:gd name="T17" fmla="*/ 4 h 12"/>
                      <a:gd name="T18" fmla="*/ 4 w 16"/>
                      <a:gd name="T19" fmla="*/ 4 h 12"/>
                      <a:gd name="T20" fmla="*/ 13 w 16"/>
                      <a:gd name="T21" fmla="*/ 5 h 12"/>
                      <a:gd name="T22" fmla="*/ 12 w 16"/>
                      <a:gd name="T2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12">
                        <a:moveTo>
                          <a:pt x="12" y="12"/>
                        </a:moveTo>
                        <a:cubicBezTo>
                          <a:pt x="11" y="12"/>
                          <a:pt x="12" y="8"/>
                          <a:pt x="8" y="10"/>
                        </a:cubicBezTo>
                        <a:cubicBezTo>
                          <a:pt x="8" y="10"/>
                          <a:pt x="7" y="9"/>
                          <a:pt x="7" y="9"/>
                        </a:cubicBezTo>
                        <a:cubicBezTo>
                          <a:pt x="7" y="8"/>
                          <a:pt x="8" y="7"/>
                          <a:pt x="9" y="7"/>
                        </a:cubicBezTo>
                        <a:cubicBezTo>
                          <a:pt x="10" y="6"/>
                          <a:pt x="12" y="6"/>
                          <a:pt x="10" y="5"/>
                        </a:cubicBezTo>
                        <a:cubicBezTo>
                          <a:pt x="9" y="3"/>
                          <a:pt x="9" y="6"/>
                          <a:pt x="8" y="6"/>
                        </a:cubicBezTo>
                        <a:cubicBezTo>
                          <a:pt x="6" y="6"/>
                          <a:pt x="5" y="8"/>
                          <a:pt x="4" y="8"/>
                        </a:cubicBezTo>
                        <a:cubicBezTo>
                          <a:pt x="2" y="8"/>
                          <a:pt x="1" y="7"/>
                          <a:pt x="1" y="6"/>
                        </a:cubicBezTo>
                        <a:cubicBezTo>
                          <a:pt x="3" y="7"/>
                          <a:pt x="0" y="1"/>
                          <a:pt x="3" y="4"/>
                        </a:cubicBezTo>
                        <a:cubicBezTo>
                          <a:pt x="3" y="4"/>
                          <a:pt x="4" y="4"/>
                          <a:pt x="4" y="4"/>
                        </a:cubicBezTo>
                        <a:cubicBezTo>
                          <a:pt x="8" y="0"/>
                          <a:pt x="10" y="1"/>
                          <a:pt x="13" y="5"/>
                        </a:cubicBezTo>
                        <a:cubicBezTo>
                          <a:pt x="16" y="9"/>
                          <a:pt x="15" y="10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7" name="Freeform 477"/>
                  <p:cNvSpPr/>
                  <p:nvPr/>
                </p:nvSpPr>
                <p:spPr bwMode="auto">
                  <a:xfrm>
                    <a:off x="4598" y="1489"/>
                    <a:ext cx="45" cy="15"/>
                  </a:xfrm>
                  <a:custGeom>
                    <a:avLst/>
                    <a:gdLst>
                      <a:gd name="T0" fmla="*/ 15 w 19"/>
                      <a:gd name="T1" fmla="*/ 6 h 6"/>
                      <a:gd name="T2" fmla="*/ 1 w 19"/>
                      <a:gd name="T3" fmla="*/ 6 h 6"/>
                      <a:gd name="T4" fmla="*/ 0 w 19"/>
                      <a:gd name="T5" fmla="*/ 5 h 6"/>
                      <a:gd name="T6" fmla="*/ 1 w 19"/>
                      <a:gd name="T7" fmla="*/ 4 h 6"/>
                      <a:gd name="T8" fmla="*/ 5 w 19"/>
                      <a:gd name="T9" fmla="*/ 2 h 6"/>
                      <a:gd name="T10" fmla="*/ 8 w 19"/>
                      <a:gd name="T11" fmla="*/ 1 h 6"/>
                      <a:gd name="T12" fmla="*/ 14 w 19"/>
                      <a:gd name="T13" fmla="*/ 2 h 6"/>
                      <a:gd name="T14" fmla="*/ 19 w 19"/>
                      <a:gd name="T15" fmla="*/ 3 h 6"/>
                      <a:gd name="T16" fmla="*/ 19 w 19"/>
                      <a:gd name="T17" fmla="*/ 5 h 6"/>
                      <a:gd name="T18" fmla="*/ 15 w 19"/>
                      <a:gd name="T1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9" h="6">
                        <a:moveTo>
                          <a:pt x="15" y="6"/>
                        </a:moveTo>
                        <a:cubicBezTo>
                          <a:pt x="10" y="5"/>
                          <a:pt x="6" y="5"/>
                          <a:pt x="1" y="6"/>
                        </a:cubicBezTo>
                        <a:cubicBezTo>
                          <a:pt x="1" y="6"/>
                          <a:pt x="0" y="6"/>
                          <a:pt x="0" y="5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3" y="5"/>
                          <a:pt x="4" y="3"/>
                          <a:pt x="5" y="2"/>
                        </a:cubicBezTo>
                        <a:cubicBezTo>
                          <a:pt x="6" y="1"/>
                          <a:pt x="7" y="0"/>
                          <a:pt x="8" y="1"/>
                        </a:cubicBezTo>
                        <a:cubicBezTo>
                          <a:pt x="9" y="6"/>
                          <a:pt x="12" y="3"/>
                          <a:pt x="14" y="2"/>
                        </a:cubicBezTo>
                        <a:cubicBezTo>
                          <a:pt x="16" y="2"/>
                          <a:pt x="17" y="2"/>
                          <a:pt x="19" y="3"/>
                        </a:cubicBezTo>
                        <a:cubicBezTo>
                          <a:pt x="19" y="3"/>
                          <a:pt x="19" y="4"/>
                          <a:pt x="19" y="5"/>
                        </a:cubicBezTo>
                        <a:cubicBezTo>
                          <a:pt x="18" y="6"/>
                          <a:pt x="16" y="6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8" name="Freeform 478"/>
                  <p:cNvSpPr/>
                  <p:nvPr/>
                </p:nvSpPr>
                <p:spPr bwMode="auto">
                  <a:xfrm>
                    <a:off x="4615" y="1473"/>
                    <a:ext cx="31" cy="16"/>
                  </a:xfrm>
                  <a:custGeom>
                    <a:avLst/>
                    <a:gdLst>
                      <a:gd name="T0" fmla="*/ 0 w 13"/>
                      <a:gd name="T1" fmla="*/ 6 h 7"/>
                      <a:gd name="T2" fmla="*/ 7 w 13"/>
                      <a:gd name="T3" fmla="*/ 2 h 7"/>
                      <a:gd name="T4" fmla="*/ 10 w 13"/>
                      <a:gd name="T5" fmla="*/ 2 h 7"/>
                      <a:gd name="T6" fmla="*/ 10 w 13"/>
                      <a:gd name="T7" fmla="*/ 5 h 7"/>
                      <a:gd name="T8" fmla="*/ 0 w 13"/>
                      <a:gd name="T9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7">
                        <a:moveTo>
                          <a:pt x="0" y="6"/>
                        </a:moveTo>
                        <a:cubicBezTo>
                          <a:pt x="3" y="4"/>
                          <a:pt x="5" y="3"/>
                          <a:pt x="7" y="2"/>
                        </a:cubicBezTo>
                        <a:cubicBezTo>
                          <a:pt x="8" y="0"/>
                          <a:pt x="9" y="1"/>
                          <a:pt x="10" y="2"/>
                        </a:cubicBezTo>
                        <a:cubicBezTo>
                          <a:pt x="12" y="4"/>
                          <a:pt x="13" y="4"/>
                          <a:pt x="10" y="5"/>
                        </a:cubicBezTo>
                        <a:cubicBezTo>
                          <a:pt x="7" y="6"/>
                          <a:pt x="4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29" name="Freeform 479"/>
                  <p:cNvSpPr/>
                  <p:nvPr/>
                </p:nvSpPr>
                <p:spPr bwMode="auto">
                  <a:xfrm>
                    <a:off x="4660" y="1487"/>
                    <a:ext cx="9" cy="9"/>
                  </a:xfrm>
                  <a:custGeom>
                    <a:avLst/>
                    <a:gdLst>
                      <a:gd name="T0" fmla="*/ 2 w 4"/>
                      <a:gd name="T1" fmla="*/ 0 h 4"/>
                      <a:gd name="T2" fmla="*/ 4 w 4"/>
                      <a:gd name="T3" fmla="*/ 2 h 4"/>
                      <a:gd name="T4" fmla="*/ 3 w 4"/>
                      <a:gd name="T5" fmla="*/ 3 h 4"/>
                      <a:gd name="T6" fmla="*/ 0 w 4"/>
                      <a:gd name="T7" fmla="*/ 1 h 4"/>
                      <a:gd name="T8" fmla="*/ 2 w 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4">
                        <a:moveTo>
                          <a:pt x="2" y="0"/>
                        </a:moveTo>
                        <a:cubicBezTo>
                          <a:pt x="4" y="0"/>
                          <a:pt x="4" y="1"/>
                          <a:pt x="4" y="2"/>
                        </a:cubicBezTo>
                        <a:cubicBezTo>
                          <a:pt x="4" y="3"/>
                          <a:pt x="4" y="4"/>
                          <a:pt x="3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ubicBezTo>
                          <a:pt x="0" y="0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0" name="Freeform 480"/>
                  <p:cNvSpPr/>
                  <p:nvPr/>
                </p:nvSpPr>
                <p:spPr bwMode="auto">
                  <a:xfrm>
                    <a:off x="4662" y="1501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1" name="Freeform 481"/>
                  <p:cNvSpPr/>
                  <p:nvPr/>
                </p:nvSpPr>
                <p:spPr bwMode="auto">
                  <a:xfrm>
                    <a:off x="4693" y="1466"/>
                    <a:ext cx="10" cy="4"/>
                  </a:xfrm>
                  <a:custGeom>
                    <a:avLst/>
                    <a:gdLst>
                      <a:gd name="T0" fmla="*/ 4 w 4"/>
                      <a:gd name="T1" fmla="*/ 2 h 2"/>
                      <a:gd name="T2" fmla="*/ 0 w 4"/>
                      <a:gd name="T3" fmla="*/ 2 h 2"/>
                      <a:gd name="T4" fmla="*/ 4 w 4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cubicBezTo>
                          <a:pt x="3" y="2"/>
                          <a:pt x="2" y="2"/>
                          <a:pt x="0" y="2"/>
                        </a:cubicBezTo>
                        <a:cubicBezTo>
                          <a:pt x="2" y="0"/>
                          <a:pt x="3" y="0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2" name="Freeform 482"/>
                  <p:cNvSpPr/>
                  <p:nvPr/>
                </p:nvSpPr>
                <p:spPr bwMode="auto">
                  <a:xfrm>
                    <a:off x="4636" y="2663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3 h 3"/>
                      <a:gd name="T4" fmla="*/ 0 w 2"/>
                      <a:gd name="T5" fmla="*/ 2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1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0" y="1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D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3" name="Freeform 483"/>
                  <p:cNvSpPr/>
                  <p:nvPr/>
                </p:nvSpPr>
                <p:spPr bwMode="auto">
                  <a:xfrm>
                    <a:off x="4752" y="2711"/>
                    <a:ext cx="105" cy="12"/>
                  </a:xfrm>
                  <a:custGeom>
                    <a:avLst/>
                    <a:gdLst>
                      <a:gd name="T0" fmla="*/ 44 w 44"/>
                      <a:gd name="T1" fmla="*/ 0 h 5"/>
                      <a:gd name="T2" fmla="*/ 31 w 44"/>
                      <a:gd name="T3" fmla="*/ 3 h 5"/>
                      <a:gd name="T4" fmla="*/ 27 w 44"/>
                      <a:gd name="T5" fmla="*/ 4 h 5"/>
                      <a:gd name="T6" fmla="*/ 19 w 44"/>
                      <a:gd name="T7" fmla="*/ 5 h 5"/>
                      <a:gd name="T8" fmla="*/ 14 w 44"/>
                      <a:gd name="T9" fmla="*/ 5 h 5"/>
                      <a:gd name="T10" fmla="*/ 3 w 44"/>
                      <a:gd name="T11" fmla="*/ 5 h 5"/>
                      <a:gd name="T12" fmla="*/ 1 w 44"/>
                      <a:gd name="T13" fmla="*/ 3 h 5"/>
                      <a:gd name="T14" fmla="*/ 2 w 44"/>
                      <a:gd name="T15" fmla="*/ 2 h 5"/>
                      <a:gd name="T16" fmla="*/ 13 w 44"/>
                      <a:gd name="T17" fmla="*/ 2 h 5"/>
                      <a:gd name="T18" fmla="*/ 34 w 44"/>
                      <a:gd name="T19" fmla="*/ 1 h 5"/>
                      <a:gd name="T20" fmla="*/ 39 w 44"/>
                      <a:gd name="T21" fmla="*/ 0 h 5"/>
                      <a:gd name="T22" fmla="*/ 44 w 44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4" h="5">
                        <a:moveTo>
                          <a:pt x="44" y="0"/>
                        </a:moveTo>
                        <a:cubicBezTo>
                          <a:pt x="40" y="2"/>
                          <a:pt x="36" y="3"/>
                          <a:pt x="31" y="3"/>
                        </a:cubicBezTo>
                        <a:cubicBezTo>
                          <a:pt x="30" y="4"/>
                          <a:pt x="29" y="5"/>
                          <a:pt x="27" y="4"/>
                        </a:cubicBezTo>
                        <a:cubicBezTo>
                          <a:pt x="25" y="5"/>
                          <a:pt x="22" y="5"/>
                          <a:pt x="19" y="5"/>
                        </a:cubicBezTo>
                        <a:cubicBezTo>
                          <a:pt x="18" y="5"/>
                          <a:pt x="16" y="5"/>
                          <a:pt x="14" y="5"/>
                        </a:cubicBezTo>
                        <a:cubicBezTo>
                          <a:pt x="11" y="5"/>
                          <a:pt x="7" y="4"/>
                          <a:pt x="3" y="5"/>
                        </a:cubicBezTo>
                        <a:cubicBezTo>
                          <a:pt x="2" y="5"/>
                          <a:pt x="0" y="5"/>
                          <a:pt x="1" y="3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5" y="0"/>
                          <a:pt x="9" y="2"/>
                          <a:pt x="13" y="2"/>
                        </a:cubicBezTo>
                        <a:cubicBezTo>
                          <a:pt x="20" y="1"/>
                          <a:pt x="27" y="1"/>
                          <a:pt x="34" y="1"/>
                        </a:cubicBezTo>
                        <a:cubicBezTo>
                          <a:pt x="36" y="1"/>
                          <a:pt x="38" y="1"/>
                          <a:pt x="39" y="0"/>
                        </a:cubicBezTo>
                        <a:cubicBezTo>
                          <a:pt x="41" y="0"/>
                          <a:pt x="43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rgbClr val="8E8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4" name="Freeform 484"/>
                  <p:cNvSpPr/>
                  <p:nvPr/>
                </p:nvSpPr>
                <p:spPr bwMode="auto">
                  <a:xfrm>
                    <a:off x="4783" y="2708"/>
                    <a:ext cx="62" cy="12"/>
                  </a:xfrm>
                  <a:custGeom>
                    <a:avLst/>
                    <a:gdLst>
                      <a:gd name="T0" fmla="*/ 26 w 26"/>
                      <a:gd name="T1" fmla="*/ 1 h 5"/>
                      <a:gd name="T2" fmla="*/ 11 w 26"/>
                      <a:gd name="T3" fmla="*/ 3 h 5"/>
                      <a:gd name="T4" fmla="*/ 0 w 26"/>
                      <a:gd name="T5" fmla="*/ 3 h 5"/>
                      <a:gd name="T6" fmla="*/ 3 w 26"/>
                      <a:gd name="T7" fmla="*/ 1 h 5"/>
                      <a:gd name="T8" fmla="*/ 26 w 26"/>
                      <a:gd name="T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5">
                        <a:moveTo>
                          <a:pt x="26" y="1"/>
                        </a:moveTo>
                        <a:cubicBezTo>
                          <a:pt x="22" y="4"/>
                          <a:pt x="16" y="3"/>
                          <a:pt x="11" y="3"/>
                        </a:cubicBezTo>
                        <a:cubicBezTo>
                          <a:pt x="7" y="3"/>
                          <a:pt x="3" y="5"/>
                          <a:pt x="0" y="3"/>
                        </a:cubicBezTo>
                        <a:cubicBezTo>
                          <a:pt x="0" y="0"/>
                          <a:pt x="2" y="1"/>
                          <a:pt x="3" y="1"/>
                        </a:cubicBezTo>
                        <a:cubicBezTo>
                          <a:pt x="11" y="2"/>
                          <a:pt x="19" y="0"/>
                          <a:pt x="26" y="1"/>
                        </a:cubicBezTo>
                        <a:close/>
                      </a:path>
                    </a:pathLst>
                  </a:custGeom>
                  <a:solidFill>
                    <a:srgbClr val="937C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5" name="Freeform 485"/>
                  <p:cNvSpPr/>
                  <p:nvPr/>
                </p:nvSpPr>
                <p:spPr bwMode="auto">
                  <a:xfrm>
                    <a:off x="4627" y="2711"/>
                    <a:ext cx="118" cy="26"/>
                  </a:xfrm>
                  <a:custGeom>
                    <a:avLst/>
                    <a:gdLst>
                      <a:gd name="T0" fmla="*/ 26 w 50"/>
                      <a:gd name="T1" fmla="*/ 9 h 11"/>
                      <a:gd name="T2" fmla="*/ 17 w 50"/>
                      <a:gd name="T3" fmla="*/ 9 h 11"/>
                      <a:gd name="T4" fmla="*/ 7 w 50"/>
                      <a:gd name="T5" fmla="*/ 9 h 11"/>
                      <a:gd name="T6" fmla="*/ 3 w 50"/>
                      <a:gd name="T7" fmla="*/ 8 h 11"/>
                      <a:gd name="T8" fmla="*/ 3 w 50"/>
                      <a:gd name="T9" fmla="*/ 5 h 11"/>
                      <a:gd name="T10" fmla="*/ 0 w 50"/>
                      <a:gd name="T11" fmla="*/ 1 h 11"/>
                      <a:gd name="T12" fmla="*/ 23 w 50"/>
                      <a:gd name="T13" fmla="*/ 0 h 11"/>
                      <a:gd name="T14" fmla="*/ 27 w 50"/>
                      <a:gd name="T15" fmla="*/ 2 h 11"/>
                      <a:gd name="T16" fmla="*/ 49 w 50"/>
                      <a:gd name="T17" fmla="*/ 3 h 11"/>
                      <a:gd name="T18" fmla="*/ 50 w 50"/>
                      <a:gd name="T19" fmla="*/ 4 h 11"/>
                      <a:gd name="T20" fmla="*/ 45 w 50"/>
                      <a:gd name="T21" fmla="*/ 6 h 11"/>
                      <a:gd name="T22" fmla="*/ 34 w 50"/>
                      <a:gd name="T23" fmla="*/ 8 h 11"/>
                      <a:gd name="T24" fmla="*/ 26 w 50"/>
                      <a:gd name="T25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0" h="11">
                        <a:moveTo>
                          <a:pt x="26" y="9"/>
                        </a:moveTo>
                        <a:cubicBezTo>
                          <a:pt x="23" y="11"/>
                          <a:pt x="20" y="8"/>
                          <a:pt x="17" y="9"/>
                        </a:cubicBezTo>
                        <a:cubicBezTo>
                          <a:pt x="13" y="9"/>
                          <a:pt x="10" y="7"/>
                          <a:pt x="7" y="9"/>
                        </a:cubicBezTo>
                        <a:cubicBezTo>
                          <a:pt x="5" y="10"/>
                          <a:pt x="4" y="10"/>
                          <a:pt x="3" y="8"/>
                        </a:cubicBezTo>
                        <a:cubicBezTo>
                          <a:pt x="2" y="7"/>
                          <a:pt x="2" y="7"/>
                          <a:pt x="3" y="5"/>
                        </a:cubicBezTo>
                        <a:cubicBezTo>
                          <a:pt x="5" y="2"/>
                          <a:pt x="0" y="3"/>
                          <a:pt x="0" y="1"/>
                        </a:cubicBezTo>
                        <a:cubicBezTo>
                          <a:pt x="8" y="0"/>
                          <a:pt x="16" y="1"/>
                          <a:pt x="23" y="0"/>
                        </a:cubicBezTo>
                        <a:cubicBezTo>
                          <a:pt x="26" y="0"/>
                          <a:pt x="25" y="2"/>
                          <a:pt x="27" y="2"/>
                        </a:cubicBezTo>
                        <a:cubicBezTo>
                          <a:pt x="34" y="4"/>
                          <a:pt x="41" y="3"/>
                          <a:pt x="49" y="3"/>
                        </a:cubicBezTo>
                        <a:cubicBezTo>
                          <a:pt x="49" y="3"/>
                          <a:pt x="50" y="3"/>
                          <a:pt x="50" y="4"/>
                        </a:cubicBezTo>
                        <a:cubicBezTo>
                          <a:pt x="50" y="6"/>
                          <a:pt x="47" y="6"/>
                          <a:pt x="45" y="6"/>
                        </a:cubicBezTo>
                        <a:cubicBezTo>
                          <a:pt x="41" y="7"/>
                          <a:pt x="38" y="8"/>
                          <a:pt x="34" y="8"/>
                        </a:cubicBezTo>
                        <a:cubicBezTo>
                          <a:pt x="31" y="8"/>
                          <a:pt x="28" y="7"/>
                          <a:pt x="26" y="9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6" name="Freeform 486"/>
                  <p:cNvSpPr/>
                  <p:nvPr/>
                </p:nvSpPr>
                <p:spPr bwMode="auto">
                  <a:xfrm>
                    <a:off x="4703" y="2718"/>
                    <a:ext cx="95" cy="21"/>
                  </a:xfrm>
                  <a:custGeom>
                    <a:avLst/>
                    <a:gdLst>
                      <a:gd name="T0" fmla="*/ 2 w 40"/>
                      <a:gd name="T1" fmla="*/ 5 h 9"/>
                      <a:gd name="T2" fmla="*/ 12 w 40"/>
                      <a:gd name="T3" fmla="*/ 3 h 9"/>
                      <a:gd name="T4" fmla="*/ 18 w 40"/>
                      <a:gd name="T5" fmla="*/ 1 h 9"/>
                      <a:gd name="T6" fmla="*/ 22 w 40"/>
                      <a:gd name="T7" fmla="*/ 0 h 9"/>
                      <a:gd name="T8" fmla="*/ 23 w 40"/>
                      <a:gd name="T9" fmla="*/ 1 h 9"/>
                      <a:gd name="T10" fmla="*/ 35 w 40"/>
                      <a:gd name="T11" fmla="*/ 1 h 9"/>
                      <a:gd name="T12" fmla="*/ 35 w 40"/>
                      <a:gd name="T13" fmla="*/ 5 h 9"/>
                      <a:gd name="T14" fmla="*/ 27 w 40"/>
                      <a:gd name="T15" fmla="*/ 6 h 9"/>
                      <a:gd name="T16" fmla="*/ 9 w 40"/>
                      <a:gd name="T17" fmla="*/ 5 h 9"/>
                      <a:gd name="T18" fmla="*/ 7 w 40"/>
                      <a:gd name="T19" fmla="*/ 6 h 9"/>
                      <a:gd name="T20" fmla="*/ 9 w 40"/>
                      <a:gd name="T21" fmla="*/ 6 h 9"/>
                      <a:gd name="T22" fmla="*/ 9 w 40"/>
                      <a:gd name="T23" fmla="*/ 7 h 9"/>
                      <a:gd name="T24" fmla="*/ 3 w 40"/>
                      <a:gd name="T25" fmla="*/ 8 h 9"/>
                      <a:gd name="T26" fmla="*/ 2 w 40"/>
                      <a:gd name="T27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9">
                        <a:moveTo>
                          <a:pt x="2" y="5"/>
                        </a:moveTo>
                        <a:cubicBezTo>
                          <a:pt x="4" y="2"/>
                          <a:pt x="9" y="4"/>
                          <a:pt x="12" y="3"/>
                        </a:cubicBezTo>
                        <a:cubicBezTo>
                          <a:pt x="14" y="2"/>
                          <a:pt x="17" y="3"/>
                          <a:pt x="18" y="1"/>
                        </a:cubicBezTo>
                        <a:cubicBezTo>
                          <a:pt x="20" y="3"/>
                          <a:pt x="21" y="0"/>
                          <a:pt x="22" y="0"/>
                        </a:cubicBezTo>
                        <a:cubicBezTo>
                          <a:pt x="22" y="0"/>
                          <a:pt x="22" y="1"/>
                          <a:pt x="23" y="1"/>
                        </a:cubicBezTo>
                        <a:cubicBezTo>
                          <a:pt x="27" y="1"/>
                          <a:pt x="31" y="1"/>
                          <a:pt x="35" y="1"/>
                        </a:cubicBezTo>
                        <a:cubicBezTo>
                          <a:pt x="37" y="2"/>
                          <a:pt x="40" y="4"/>
                          <a:pt x="35" y="5"/>
                        </a:cubicBezTo>
                        <a:cubicBezTo>
                          <a:pt x="32" y="5"/>
                          <a:pt x="30" y="9"/>
                          <a:pt x="27" y="6"/>
                        </a:cubicBezTo>
                        <a:cubicBezTo>
                          <a:pt x="21" y="5"/>
                          <a:pt x="15" y="4"/>
                          <a:pt x="9" y="5"/>
                        </a:cubicBezTo>
                        <a:cubicBezTo>
                          <a:pt x="8" y="5"/>
                          <a:pt x="7" y="5"/>
                          <a:pt x="7" y="6"/>
                        </a:cubicBezTo>
                        <a:cubicBezTo>
                          <a:pt x="7" y="7"/>
                          <a:pt x="8" y="6"/>
                          <a:pt x="9" y="6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7" y="9"/>
                          <a:pt x="5" y="8"/>
                          <a:pt x="3" y="8"/>
                        </a:cubicBezTo>
                        <a:cubicBezTo>
                          <a:pt x="0" y="8"/>
                          <a:pt x="3" y="6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7" name="Freeform 487"/>
                  <p:cNvSpPr/>
                  <p:nvPr/>
                </p:nvSpPr>
                <p:spPr bwMode="auto">
                  <a:xfrm>
                    <a:off x="4650" y="2699"/>
                    <a:ext cx="10" cy="7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4 w 4"/>
                      <a:gd name="T3" fmla="*/ 1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2"/>
                          <a:pt x="2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8" name="Freeform 488"/>
                  <p:cNvSpPr/>
                  <p:nvPr/>
                </p:nvSpPr>
                <p:spPr bwMode="auto">
                  <a:xfrm>
                    <a:off x="4470" y="1860"/>
                    <a:ext cx="223" cy="124"/>
                  </a:xfrm>
                  <a:custGeom>
                    <a:avLst/>
                    <a:gdLst>
                      <a:gd name="T0" fmla="*/ 64 w 94"/>
                      <a:gd name="T1" fmla="*/ 14 h 52"/>
                      <a:gd name="T2" fmla="*/ 68 w 94"/>
                      <a:gd name="T3" fmla="*/ 18 h 52"/>
                      <a:gd name="T4" fmla="*/ 78 w 94"/>
                      <a:gd name="T5" fmla="*/ 19 h 52"/>
                      <a:gd name="T6" fmla="*/ 82 w 94"/>
                      <a:gd name="T7" fmla="*/ 24 h 52"/>
                      <a:gd name="T8" fmla="*/ 91 w 94"/>
                      <a:gd name="T9" fmla="*/ 29 h 52"/>
                      <a:gd name="T10" fmla="*/ 93 w 94"/>
                      <a:gd name="T11" fmla="*/ 31 h 52"/>
                      <a:gd name="T12" fmla="*/ 92 w 94"/>
                      <a:gd name="T13" fmla="*/ 37 h 52"/>
                      <a:gd name="T14" fmla="*/ 91 w 94"/>
                      <a:gd name="T15" fmla="*/ 40 h 52"/>
                      <a:gd name="T16" fmla="*/ 89 w 94"/>
                      <a:gd name="T17" fmla="*/ 38 h 52"/>
                      <a:gd name="T18" fmla="*/ 84 w 94"/>
                      <a:gd name="T19" fmla="*/ 37 h 52"/>
                      <a:gd name="T20" fmla="*/ 84 w 94"/>
                      <a:gd name="T21" fmla="*/ 39 h 52"/>
                      <a:gd name="T22" fmla="*/ 84 w 94"/>
                      <a:gd name="T23" fmla="*/ 40 h 52"/>
                      <a:gd name="T24" fmla="*/ 80 w 94"/>
                      <a:gd name="T25" fmla="*/ 42 h 52"/>
                      <a:gd name="T26" fmla="*/ 76 w 94"/>
                      <a:gd name="T27" fmla="*/ 41 h 52"/>
                      <a:gd name="T28" fmla="*/ 76 w 94"/>
                      <a:gd name="T29" fmla="*/ 46 h 52"/>
                      <a:gd name="T30" fmla="*/ 80 w 94"/>
                      <a:gd name="T31" fmla="*/ 44 h 52"/>
                      <a:gd name="T32" fmla="*/ 80 w 94"/>
                      <a:gd name="T33" fmla="*/ 49 h 52"/>
                      <a:gd name="T34" fmla="*/ 70 w 94"/>
                      <a:gd name="T35" fmla="*/ 51 h 52"/>
                      <a:gd name="T36" fmla="*/ 41 w 94"/>
                      <a:gd name="T37" fmla="*/ 48 h 52"/>
                      <a:gd name="T38" fmla="*/ 38 w 94"/>
                      <a:gd name="T39" fmla="*/ 48 h 52"/>
                      <a:gd name="T40" fmla="*/ 32 w 94"/>
                      <a:gd name="T41" fmla="*/ 45 h 52"/>
                      <a:gd name="T42" fmla="*/ 26 w 94"/>
                      <a:gd name="T43" fmla="*/ 41 h 52"/>
                      <a:gd name="T44" fmla="*/ 22 w 94"/>
                      <a:gd name="T45" fmla="*/ 37 h 52"/>
                      <a:gd name="T46" fmla="*/ 22 w 94"/>
                      <a:gd name="T47" fmla="*/ 37 h 52"/>
                      <a:gd name="T48" fmla="*/ 19 w 94"/>
                      <a:gd name="T49" fmla="*/ 32 h 52"/>
                      <a:gd name="T50" fmla="*/ 18 w 94"/>
                      <a:gd name="T51" fmla="*/ 31 h 52"/>
                      <a:gd name="T52" fmla="*/ 14 w 94"/>
                      <a:gd name="T53" fmla="*/ 21 h 52"/>
                      <a:gd name="T54" fmla="*/ 12 w 94"/>
                      <a:gd name="T55" fmla="*/ 21 h 52"/>
                      <a:gd name="T56" fmla="*/ 11 w 94"/>
                      <a:gd name="T57" fmla="*/ 20 h 52"/>
                      <a:gd name="T58" fmla="*/ 8 w 94"/>
                      <a:gd name="T59" fmla="*/ 14 h 52"/>
                      <a:gd name="T60" fmla="*/ 0 w 94"/>
                      <a:gd name="T61" fmla="*/ 18 h 52"/>
                      <a:gd name="T62" fmla="*/ 5 w 94"/>
                      <a:gd name="T63" fmla="*/ 4 h 52"/>
                      <a:gd name="T64" fmla="*/ 9 w 94"/>
                      <a:gd name="T65" fmla="*/ 3 h 52"/>
                      <a:gd name="T66" fmla="*/ 11 w 94"/>
                      <a:gd name="T67" fmla="*/ 6 h 52"/>
                      <a:gd name="T68" fmla="*/ 16 w 94"/>
                      <a:gd name="T69" fmla="*/ 13 h 52"/>
                      <a:gd name="T70" fmla="*/ 11 w 94"/>
                      <a:gd name="T71" fmla="*/ 10 h 52"/>
                      <a:gd name="T72" fmla="*/ 15 w 94"/>
                      <a:gd name="T73" fmla="*/ 8 h 52"/>
                      <a:gd name="T74" fmla="*/ 23 w 94"/>
                      <a:gd name="T75" fmla="*/ 9 h 52"/>
                      <a:gd name="T76" fmla="*/ 23 w 94"/>
                      <a:gd name="T77" fmla="*/ 9 h 52"/>
                      <a:gd name="T78" fmla="*/ 30 w 94"/>
                      <a:gd name="T79" fmla="*/ 10 h 52"/>
                      <a:gd name="T80" fmla="*/ 29 w 94"/>
                      <a:gd name="T81" fmla="*/ 5 h 52"/>
                      <a:gd name="T82" fmla="*/ 28 w 94"/>
                      <a:gd name="T83" fmla="*/ 4 h 52"/>
                      <a:gd name="T84" fmla="*/ 31 w 94"/>
                      <a:gd name="T85" fmla="*/ 0 h 52"/>
                      <a:gd name="T86" fmla="*/ 42 w 94"/>
                      <a:gd name="T87" fmla="*/ 2 h 52"/>
                      <a:gd name="T88" fmla="*/ 48 w 94"/>
                      <a:gd name="T89" fmla="*/ 2 h 52"/>
                      <a:gd name="T90" fmla="*/ 49 w 94"/>
                      <a:gd name="T91" fmla="*/ 4 h 52"/>
                      <a:gd name="T92" fmla="*/ 63 w 94"/>
                      <a:gd name="T93" fmla="*/ 14 h 52"/>
                      <a:gd name="T94" fmla="*/ 64 w 94"/>
                      <a:gd name="T95" fmla="*/ 1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94" h="52">
                        <a:moveTo>
                          <a:pt x="64" y="14"/>
                        </a:moveTo>
                        <a:cubicBezTo>
                          <a:pt x="64" y="17"/>
                          <a:pt x="67" y="18"/>
                          <a:pt x="68" y="18"/>
                        </a:cubicBezTo>
                        <a:cubicBezTo>
                          <a:pt x="72" y="16"/>
                          <a:pt x="74" y="20"/>
                          <a:pt x="78" y="19"/>
                        </a:cubicBezTo>
                        <a:cubicBezTo>
                          <a:pt x="80" y="19"/>
                          <a:pt x="81" y="21"/>
                          <a:pt x="82" y="24"/>
                        </a:cubicBezTo>
                        <a:cubicBezTo>
                          <a:pt x="82" y="28"/>
                          <a:pt x="86" y="30"/>
                          <a:pt x="91" y="29"/>
                        </a:cubicBezTo>
                        <a:cubicBezTo>
                          <a:pt x="92" y="29"/>
                          <a:pt x="94" y="29"/>
                          <a:pt x="93" y="31"/>
                        </a:cubicBezTo>
                        <a:cubicBezTo>
                          <a:pt x="92" y="33"/>
                          <a:pt x="92" y="35"/>
                          <a:pt x="92" y="37"/>
                        </a:cubicBezTo>
                        <a:cubicBezTo>
                          <a:pt x="92" y="38"/>
                          <a:pt x="92" y="39"/>
                          <a:pt x="91" y="40"/>
                        </a:cubicBezTo>
                        <a:cubicBezTo>
                          <a:pt x="90" y="40"/>
                          <a:pt x="90" y="39"/>
                          <a:pt x="89" y="38"/>
                        </a:cubicBezTo>
                        <a:cubicBezTo>
                          <a:pt x="88" y="36"/>
                          <a:pt x="86" y="36"/>
                          <a:pt x="84" y="37"/>
                        </a:cubicBezTo>
                        <a:cubicBezTo>
                          <a:pt x="82" y="38"/>
                          <a:pt x="83" y="38"/>
                          <a:pt x="84" y="39"/>
                        </a:cubicBezTo>
                        <a:cubicBezTo>
                          <a:pt x="86" y="39"/>
                          <a:pt x="85" y="40"/>
                          <a:pt x="84" y="40"/>
                        </a:cubicBezTo>
                        <a:cubicBezTo>
                          <a:pt x="83" y="41"/>
                          <a:pt x="82" y="44"/>
                          <a:pt x="80" y="42"/>
                        </a:cubicBezTo>
                        <a:cubicBezTo>
                          <a:pt x="78" y="41"/>
                          <a:pt x="77" y="40"/>
                          <a:pt x="76" y="41"/>
                        </a:cubicBezTo>
                        <a:cubicBezTo>
                          <a:pt x="74" y="43"/>
                          <a:pt x="76" y="44"/>
                          <a:pt x="76" y="46"/>
                        </a:cubicBezTo>
                        <a:cubicBezTo>
                          <a:pt x="78" y="46"/>
                          <a:pt x="78" y="43"/>
                          <a:pt x="80" y="44"/>
                        </a:cubicBezTo>
                        <a:cubicBezTo>
                          <a:pt x="82" y="46"/>
                          <a:pt x="79" y="47"/>
                          <a:pt x="80" y="49"/>
                        </a:cubicBezTo>
                        <a:cubicBezTo>
                          <a:pt x="76" y="49"/>
                          <a:pt x="73" y="52"/>
                          <a:pt x="70" y="51"/>
                        </a:cubicBezTo>
                        <a:cubicBezTo>
                          <a:pt x="61" y="49"/>
                          <a:pt x="51" y="51"/>
                          <a:pt x="41" y="48"/>
                        </a:cubicBezTo>
                        <a:cubicBezTo>
                          <a:pt x="40" y="48"/>
                          <a:pt x="39" y="49"/>
                          <a:pt x="38" y="48"/>
                        </a:cubicBezTo>
                        <a:cubicBezTo>
                          <a:pt x="36" y="46"/>
                          <a:pt x="34" y="47"/>
                          <a:pt x="32" y="45"/>
                        </a:cubicBezTo>
                        <a:cubicBezTo>
                          <a:pt x="31" y="43"/>
                          <a:pt x="27" y="44"/>
                          <a:pt x="26" y="41"/>
                        </a:cubicBezTo>
                        <a:cubicBezTo>
                          <a:pt x="25" y="39"/>
                          <a:pt x="22" y="40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3" y="34"/>
                          <a:pt x="20" y="34"/>
                          <a:pt x="19" y="32"/>
                        </a:cubicBezTo>
                        <a:cubicBezTo>
                          <a:pt x="19" y="32"/>
                          <a:pt x="19" y="32"/>
                          <a:pt x="18" y="31"/>
                        </a:cubicBezTo>
                        <a:cubicBezTo>
                          <a:pt x="16" y="28"/>
                          <a:pt x="14" y="25"/>
                          <a:pt x="14" y="21"/>
                        </a:cubicBezTo>
                        <a:cubicBezTo>
                          <a:pt x="14" y="21"/>
                          <a:pt x="13" y="18"/>
                          <a:pt x="12" y="21"/>
                        </a:cubicBezTo>
                        <a:cubicBezTo>
                          <a:pt x="11" y="22"/>
                          <a:pt x="11" y="21"/>
                          <a:pt x="11" y="20"/>
                        </a:cubicBezTo>
                        <a:cubicBezTo>
                          <a:pt x="10" y="19"/>
                          <a:pt x="9" y="17"/>
                          <a:pt x="8" y="14"/>
                        </a:cubicBezTo>
                        <a:cubicBezTo>
                          <a:pt x="7" y="19"/>
                          <a:pt x="3" y="17"/>
                          <a:pt x="0" y="18"/>
                        </a:cubicBezTo>
                        <a:cubicBezTo>
                          <a:pt x="0" y="13"/>
                          <a:pt x="2" y="8"/>
                          <a:pt x="5" y="4"/>
                        </a:cubicBezTo>
                        <a:cubicBezTo>
                          <a:pt x="6" y="3"/>
                          <a:pt x="7" y="2"/>
                          <a:pt x="9" y="3"/>
                        </a:cubicBezTo>
                        <a:cubicBezTo>
                          <a:pt x="10" y="4"/>
                          <a:pt x="11" y="5"/>
                          <a:pt x="11" y="6"/>
                        </a:cubicBezTo>
                        <a:cubicBezTo>
                          <a:pt x="10" y="10"/>
                          <a:pt x="11" y="12"/>
                          <a:pt x="16" y="13"/>
                        </a:cubicBezTo>
                        <a:cubicBezTo>
                          <a:pt x="13" y="12"/>
                          <a:pt x="11" y="11"/>
                          <a:pt x="11" y="10"/>
                        </a:cubicBezTo>
                        <a:cubicBezTo>
                          <a:pt x="12" y="8"/>
                          <a:pt x="13" y="8"/>
                          <a:pt x="15" y="8"/>
                        </a:cubicBezTo>
                        <a:cubicBezTo>
                          <a:pt x="17" y="9"/>
                          <a:pt x="20" y="5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7" y="5"/>
                          <a:pt x="29" y="8"/>
                          <a:pt x="30" y="10"/>
                        </a:cubicBezTo>
                        <a:cubicBezTo>
                          <a:pt x="29" y="9"/>
                          <a:pt x="29" y="7"/>
                          <a:pt x="29" y="5"/>
                        </a:cubicBezTo>
                        <a:cubicBezTo>
                          <a:pt x="29" y="5"/>
                          <a:pt x="28" y="4"/>
                          <a:pt x="28" y="4"/>
                        </a:cubicBezTo>
                        <a:cubicBezTo>
                          <a:pt x="29" y="3"/>
                          <a:pt x="30" y="1"/>
                          <a:pt x="31" y="0"/>
                        </a:cubicBezTo>
                        <a:cubicBezTo>
                          <a:pt x="35" y="0"/>
                          <a:pt x="38" y="1"/>
                          <a:pt x="42" y="2"/>
                        </a:cubicBezTo>
                        <a:cubicBezTo>
                          <a:pt x="44" y="0"/>
                          <a:pt x="46" y="0"/>
                          <a:pt x="48" y="2"/>
                        </a:cubicBezTo>
                        <a:cubicBezTo>
                          <a:pt x="48" y="2"/>
                          <a:pt x="49" y="3"/>
                          <a:pt x="49" y="4"/>
                        </a:cubicBezTo>
                        <a:cubicBezTo>
                          <a:pt x="51" y="10"/>
                          <a:pt x="56" y="14"/>
                          <a:pt x="63" y="14"/>
                        </a:cubicBezTo>
                        <a:cubicBezTo>
                          <a:pt x="64" y="14"/>
                          <a:pt x="64" y="14"/>
                          <a:pt x="64" y="14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39" name="Freeform 489"/>
                  <p:cNvSpPr/>
                  <p:nvPr/>
                </p:nvSpPr>
                <p:spPr bwMode="auto">
                  <a:xfrm>
                    <a:off x="4544" y="2024"/>
                    <a:ext cx="189" cy="124"/>
                  </a:xfrm>
                  <a:custGeom>
                    <a:avLst/>
                    <a:gdLst>
                      <a:gd name="T0" fmla="*/ 44 w 80"/>
                      <a:gd name="T1" fmla="*/ 2 h 52"/>
                      <a:gd name="T2" fmla="*/ 46 w 80"/>
                      <a:gd name="T3" fmla="*/ 2 h 52"/>
                      <a:gd name="T4" fmla="*/ 60 w 80"/>
                      <a:gd name="T5" fmla="*/ 6 h 52"/>
                      <a:gd name="T6" fmla="*/ 63 w 80"/>
                      <a:gd name="T7" fmla="*/ 8 h 52"/>
                      <a:gd name="T8" fmla="*/ 66 w 80"/>
                      <a:gd name="T9" fmla="*/ 15 h 52"/>
                      <a:gd name="T10" fmla="*/ 74 w 80"/>
                      <a:gd name="T11" fmla="*/ 25 h 52"/>
                      <a:gd name="T12" fmla="*/ 75 w 80"/>
                      <a:gd name="T13" fmla="*/ 26 h 52"/>
                      <a:gd name="T14" fmla="*/ 76 w 80"/>
                      <a:gd name="T15" fmla="*/ 47 h 52"/>
                      <a:gd name="T16" fmla="*/ 60 w 80"/>
                      <a:gd name="T17" fmla="*/ 49 h 52"/>
                      <a:gd name="T18" fmla="*/ 58 w 80"/>
                      <a:gd name="T19" fmla="*/ 49 h 52"/>
                      <a:gd name="T20" fmla="*/ 48 w 80"/>
                      <a:gd name="T21" fmla="*/ 43 h 52"/>
                      <a:gd name="T22" fmla="*/ 47 w 80"/>
                      <a:gd name="T23" fmla="*/ 43 h 52"/>
                      <a:gd name="T24" fmla="*/ 37 w 80"/>
                      <a:gd name="T25" fmla="*/ 43 h 52"/>
                      <a:gd name="T26" fmla="*/ 35 w 80"/>
                      <a:gd name="T27" fmla="*/ 46 h 52"/>
                      <a:gd name="T28" fmla="*/ 16 w 80"/>
                      <a:gd name="T29" fmla="*/ 52 h 52"/>
                      <a:gd name="T30" fmla="*/ 11 w 80"/>
                      <a:gd name="T31" fmla="*/ 50 h 52"/>
                      <a:gd name="T32" fmla="*/ 4 w 80"/>
                      <a:gd name="T33" fmla="*/ 41 h 52"/>
                      <a:gd name="T34" fmla="*/ 1 w 80"/>
                      <a:gd name="T35" fmla="*/ 35 h 52"/>
                      <a:gd name="T36" fmla="*/ 1 w 80"/>
                      <a:gd name="T37" fmla="*/ 34 h 52"/>
                      <a:gd name="T38" fmla="*/ 3 w 80"/>
                      <a:gd name="T39" fmla="*/ 33 h 52"/>
                      <a:gd name="T40" fmla="*/ 17 w 80"/>
                      <a:gd name="T41" fmla="*/ 33 h 52"/>
                      <a:gd name="T42" fmla="*/ 30 w 80"/>
                      <a:gd name="T43" fmla="*/ 34 h 52"/>
                      <a:gd name="T44" fmla="*/ 39 w 80"/>
                      <a:gd name="T45" fmla="*/ 34 h 52"/>
                      <a:gd name="T46" fmla="*/ 47 w 80"/>
                      <a:gd name="T47" fmla="*/ 29 h 52"/>
                      <a:gd name="T48" fmla="*/ 44 w 80"/>
                      <a:gd name="T49" fmla="*/ 19 h 52"/>
                      <a:gd name="T50" fmla="*/ 27 w 80"/>
                      <a:gd name="T51" fmla="*/ 15 h 52"/>
                      <a:gd name="T52" fmla="*/ 20 w 80"/>
                      <a:gd name="T53" fmla="*/ 12 h 52"/>
                      <a:gd name="T54" fmla="*/ 20 w 80"/>
                      <a:gd name="T55" fmla="*/ 10 h 52"/>
                      <a:gd name="T56" fmla="*/ 28 w 80"/>
                      <a:gd name="T57" fmla="*/ 9 h 52"/>
                      <a:gd name="T58" fmla="*/ 29 w 80"/>
                      <a:gd name="T59" fmla="*/ 8 h 52"/>
                      <a:gd name="T60" fmla="*/ 44 w 80"/>
                      <a:gd name="T61" fmla="*/ 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0" h="52">
                        <a:moveTo>
                          <a:pt x="44" y="2"/>
                        </a:moveTo>
                        <a:cubicBezTo>
                          <a:pt x="44" y="2"/>
                          <a:pt x="45" y="2"/>
                          <a:pt x="46" y="2"/>
                        </a:cubicBezTo>
                        <a:cubicBezTo>
                          <a:pt x="51" y="0"/>
                          <a:pt x="56" y="3"/>
                          <a:pt x="60" y="6"/>
                        </a:cubicBezTo>
                        <a:cubicBezTo>
                          <a:pt x="61" y="6"/>
                          <a:pt x="62" y="7"/>
                          <a:pt x="63" y="8"/>
                        </a:cubicBezTo>
                        <a:cubicBezTo>
                          <a:pt x="65" y="10"/>
                          <a:pt x="66" y="12"/>
                          <a:pt x="66" y="15"/>
                        </a:cubicBezTo>
                        <a:cubicBezTo>
                          <a:pt x="67" y="19"/>
                          <a:pt x="72" y="21"/>
                          <a:pt x="74" y="25"/>
                        </a:cubicBezTo>
                        <a:cubicBezTo>
                          <a:pt x="74" y="25"/>
                          <a:pt x="74" y="25"/>
                          <a:pt x="75" y="26"/>
                        </a:cubicBezTo>
                        <a:cubicBezTo>
                          <a:pt x="79" y="30"/>
                          <a:pt x="80" y="42"/>
                          <a:pt x="76" y="47"/>
                        </a:cubicBezTo>
                        <a:cubicBezTo>
                          <a:pt x="73" y="51"/>
                          <a:pt x="67" y="52"/>
                          <a:pt x="60" y="49"/>
                        </a:cubicBezTo>
                        <a:cubicBezTo>
                          <a:pt x="60" y="49"/>
                          <a:pt x="59" y="49"/>
                          <a:pt x="58" y="49"/>
                        </a:cubicBezTo>
                        <a:cubicBezTo>
                          <a:pt x="55" y="47"/>
                          <a:pt x="52" y="43"/>
                          <a:pt x="48" y="43"/>
                        </a:cubicBezTo>
                        <a:cubicBezTo>
                          <a:pt x="47" y="43"/>
                          <a:pt x="47" y="43"/>
                          <a:pt x="47" y="43"/>
                        </a:cubicBezTo>
                        <a:cubicBezTo>
                          <a:pt x="44" y="41"/>
                          <a:pt x="40" y="40"/>
                          <a:pt x="37" y="43"/>
                        </a:cubicBezTo>
                        <a:cubicBezTo>
                          <a:pt x="36" y="44"/>
                          <a:pt x="36" y="45"/>
                          <a:pt x="35" y="46"/>
                        </a:cubicBezTo>
                        <a:cubicBezTo>
                          <a:pt x="30" y="52"/>
                          <a:pt x="23" y="52"/>
                          <a:pt x="16" y="52"/>
                        </a:cubicBezTo>
                        <a:cubicBezTo>
                          <a:pt x="14" y="52"/>
                          <a:pt x="12" y="51"/>
                          <a:pt x="11" y="50"/>
                        </a:cubicBezTo>
                        <a:cubicBezTo>
                          <a:pt x="8" y="48"/>
                          <a:pt x="6" y="45"/>
                          <a:pt x="4" y="41"/>
                        </a:cubicBezTo>
                        <a:cubicBezTo>
                          <a:pt x="3" y="39"/>
                          <a:pt x="1" y="38"/>
                          <a:pt x="1" y="35"/>
                        </a:cubicBezTo>
                        <a:cubicBezTo>
                          <a:pt x="0" y="35"/>
                          <a:pt x="0" y="35"/>
                          <a:pt x="1" y="34"/>
                        </a:cubicBezTo>
                        <a:cubicBezTo>
                          <a:pt x="1" y="34"/>
                          <a:pt x="2" y="33"/>
                          <a:pt x="3" y="33"/>
                        </a:cubicBezTo>
                        <a:cubicBezTo>
                          <a:pt x="7" y="32"/>
                          <a:pt x="12" y="32"/>
                          <a:pt x="17" y="33"/>
                        </a:cubicBezTo>
                        <a:cubicBezTo>
                          <a:pt x="21" y="35"/>
                          <a:pt x="26" y="34"/>
                          <a:pt x="30" y="34"/>
                        </a:cubicBezTo>
                        <a:cubicBezTo>
                          <a:pt x="33" y="34"/>
                          <a:pt x="36" y="34"/>
                          <a:pt x="39" y="34"/>
                        </a:cubicBezTo>
                        <a:cubicBezTo>
                          <a:pt x="43" y="35"/>
                          <a:pt x="46" y="33"/>
                          <a:pt x="47" y="29"/>
                        </a:cubicBezTo>
                        <a:cubicBezTo>
                          <a:pt x="49" y="24"/>
                          <a:pt x="48" y="21"/>
                          <a:pt x="44" y="19"/>
                        </a:cubicBezTo>
                        <a:cubicBezTo>
                          <a:pt x="39" y="16"/>
                          <a:pt x="33" y="15"/>
                          <a:pt x="27" y="15"/>
                        </a:cubicBezTo>
                        <a:cubicBezTo>
                          <a:pt x="24" y="14"/>
                          <a:pt x="21" y="15"/>
                          <a:pt x="20" y="12"/>
                        </a:cubicBezTo>
                        <a:cubicBezTo>
                          <a:pt x="20" y="11"/>
                          <a:pt x="20" y="11"/>
                          <a:pt x="20" y="10"/>
                        </a:cubicBezTo>
                        <a:cubicBezTo>
                          <a:pt x="22" y="8"/>
                          <a:pt x="25" y="11"/>
                          <a:pt x="28" y="9"/>
                        </a:cubicBezTo>
                        <a:cubicBezTo>
                          <a:pt x="28" y="9"/>
                          <a:pt x="28" y="8"/>
                          <a:pt x="29" y="8"/>
                        </a:cubicBezTo>
                        <a:cubicBezTo>
                          <a:pt x="34" y="7"/>
                          <a:pt x="39" y="4"/>
                          <a:pt x="44" y="2"/>
                        </a:cubicBezTo>
                        <a:close/>
                      </a:path>
                    </a:pathLst>
                  </a:custGeom>
                  <a:solidFill>
                    <a:srgbClr val="DDFE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0" name="Freeform 490"/>
                  <p:cNvSpPr/>
                  <p:nvPr/>
                </p:nvSpPr>
                <p:spPr bwMode="auto">
                  <a:xfrm>
                    <a:off x="4444" y="1965"/>
                    <a:ext cx="109" cy="140"/>
                  </a:xfrm>
                  <a:custGeom>
                    <a:avLst/>
                    <a:gdLst>
                      <a:gd name="T0" fmla="*/ 45 w 46"/>
                      <a:gd name="T1" fmla="*/ 59 h 59"/>
                      <a:gd name="T2" fmla="*/ 43 w 46"/>
                      <a:gd name="T3" fmla="*/ 59 h 59"/>
                      <a:gd name="T4" fmla="*/ 21 w 46"/>
                      <a:gd name="T5" fmla="*/ 53 h 59"/>
                      <a:gd name="T6" fmla="*/ 8 w 46"/>
                      <a:gd name="T7" fmla="*/ 47 h 59"/>
                      <a:gd name="T8" fmla="*/ 8 w 46"/>
                      <a:gd name="T9" fmla="*/ 14 h 59"/>
                      <a:gd name="T10" fmla="*/ 12 w 46"/>
                      <a:gd name="T11" fmla="*/ 9 h 59"/>
                      <a:gd name="T12" fmla="*/ 16 w 46"/>
                      <a:gd name="T13" fmla="*/ 4 h 59"/>
                      <a:gd name="T14" fmla="*/ 31 w 46"/>
                      <a:gd name="T15" fmla="*/ 5 h 59"/>
                      <a:gd name="T16" fmla="*/ 41 w 46"/>
                      <a:gd name="T17" fmla="*/ 20 h 59"/>
                      <a:gd name="T18" fmla="*/ 44 w 46"/>
                      <a:gd name="T19" fmla="*/ 22 h 59"/>
                      <a:gd name="T20" fmla="*/ 46 w 46"/>
                      <a:gd name="T21" fmla="*/ 31 h 59"/>
                      <a:gd name="T22" fmla="*/ 45 w 46"/>
                      <a:gd name="T23" fmla="*/ 32 h 59"/>
                      <a:gd name="T24" fmla="*/ 31 w 46"/>
                      <a:gd name="T25" fmla="*/ 28 h 59"/>
                      <a:gd name="T26" fmla="*/ 19 w 46"/>
                      <a:gd name="T27" fmla="*/ 22 h 59"/>
                      <a:gd name="T28" fmla="*/ 15 w 46"/>
                      <a:gd name="T29" fmla="*/ 29 h 59"/>
                      <a:gd name="T30" fmla="*/ 17 w 46"/>
                      <a:gd name="T31" fmla="*/ 36 h 59"/>
                      <a:gd name="T32" fmla="*/ 32 w 46"/>
                      <a:gd name="T33" fmla="*/ 46 h 59"/>
                      <a:gd name="T34" fmla="*/ 40 w 46"/>
                      <a:gd name="T35" fmla="*/ 47 h 59"/>
                      <a:gd name="T36" fmla="*/ 43 w 46"/>
                      <a:gd name="T37" fmla="*/ 54 h 59"/>
                      <a:gd name="T38" fmla="*/ 45 w 46"/>
                      <a:gd name="T39" fmla="*/ 59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6" h="59">
                        <a:moveTo>
                          <a:pt x="45" y="59"/>
                        </a:moveTo>
                        <a:cubicBezTo>
                          <a:pt x="44" y="59"/>
                          <a:pt x="43" y="59"/>
                          <a:pt x="43" y="59"/>
                        </a:cubicBezTo>
                        <a:cubicBezTo>
                          <a:pt x="36" y="55"/>
                          <a:pt x="28" y="54"/>
                          <a:pt x="21" y="53"/>
                        </a:cubicBezTo>
                        <a:cubicBezTo>
                          <a:pt x="16" y="51"/>
                          <a:pt x="12" y="49"/>
                          <a:pt x="8" y="47"/>
                        </a:cubicBezTo>
                        <a:cubicBezTo>
                          <a:pt x="4" y="36"/>
                          <a:pt x="0" y="25"/>
                          <a:pt x="8" y="14"/>
                        </a:cubicBezTo>
                        <a:cubicBezTo>
                          <a:pt x="9" y="12"/>
                          <a:pt x="11" y="10"/>
                          <a:pt x="12" y="9"/>
                        </a:cubicBezTo>
                        <a:cubicBezTo>
                          <a:pt x="13" y="7"/>
                          <a:pt x="15" y="5"/>
                          <a:pt x="16" y="4"/>
                        </a:cubicBezTo>
                        <a:cubicBezTo>
                          <a:pt x="19" y="0"/>
                          <a:pt x="27" y="1"/>
                          <a:pt x="31" y="5"/>
                        </a:cubicBezTo>
                        <a:cubicBezTo>
                          <a:pt x="35" y="10"/>
                          <a:pt x="38" y="15"/>
                          <a:pt x="41" y="20"/>
                        </a:cubicBezTo>
                        <a:cubicBezTo>
                          <a:pt x="41" y="21"/>
                          <a:pt x="42" y="22"/>
                          <a:pt x="44" y="22"/>
                        </a:cubicBezTo>
                        <a:cubicBezTo>
                          <a:pt x="46" y="25"/>
                          <a:pt x="45" y="28"/>
                          <a:pt x="46" y="31"/>
                        </a:cubicBezTo>
                        <a:cubicBezTo>
                          <a:pt x="46" y="32"/>
                          <a:pt x="45" y="32"/>
                          <a:pt x="45" y="32"/>
                        </a:cubicBezTo>
                        <a:cubicBezTo>
                          <a:pt x="39" y="35"/>
                          <a:pt x="35" y="33"/>
                          <a:pt x="31" y="28"/>
                        </a:cubicBezTo>
                        <a:cubicBezTo>
                          <a:pt x="29" y="23"/>
                          <a:pt x="24" y="22"/>
                          <a:pt x="19" y="22"/>
                        </a:cubicBezTo>
                        <a:cubicBezTo>
                          <a:pt x="15" y="23"/>
                          <a:pt x="14" y="25"/>
                          <a:pt x="15" y="29"/>
                        </a:cubicBezTo>
                        <a:cubicBezTo>
                          <a:pt x="15" y="31"/>
                          <a:pt x="16" y="34"/>
                          <a:pt x="17" y="36"/>
                        </a:cubicBezTo>
                        <a:cubicBezTo>
                          <a:pt x="20" y="43"/>
                          <a:pt x="25" y="47"/>
                          <a:pt x="32" y="46"/>
                        </a:cubicBezTo>
                        <a:cubicBezTo>
                          <a:pt x="35" y="45"/>
                          <a:pt x="38" y="46"/>
                          <a:pt x="40" y="47"/>
                        </a:cubicBezTo>
                        <a:cubicBezTo>
                          <a:pt x="42" y="49"/>
                          <a:pt x="42" y="52"/>
                          <a:pt x="43" y="54"/>
                        </a:cubicBezTo>
                        <a:cubicBezTo>
                          <a:pt x="44" y="56"/>
                          <a:pt x="46" y="57"/>
                          <a:pt x="45" y="59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1" name="Freeform 491"/>
                  <p:cNvSpPr/>
                  <p:nvPr/>
                </p:nvSpPr>
                <p:spPr bwMode="auto">
                  <a:xfrm>
                    <a:off x="4442" y="1822"/>
                    <a:ext cx="106" cy="81"/>
                  </a:xfrm>
                  <a:custGeom>
                    <a:avLst/>
                    <a:gdLst>
                      <a:gd name="T0" fmla="*/ 43 w 45"/>
                      <a:gd name="T1" fmla="*/ 16 h 34"/>
                      <a:gd name="T2" fmla="*/ 41 w 45"/>
                      <a:gd name="T3" fmla="*/ 21 h 34"/>
                      <a:gd name="T4" fmla="*/ 35 w 45"/>
                      <a:gd name="T5" fmla="*/ 19 h 34"/>
                      <a:gd name="T6" fmla="*/ 41 w 45"/>
                      <a:gd name="T7" fmla="*/ 21 h 34"/>
                      <a:gd name="T8" fmla="*/ 45 w 45"/>
                      <a:gd name="T9" fmla="*/ 28 h 34"/>
                      <a:gd name="T10" fmla="*/ 42 w 45"/>
                      <a:gd name="T11" fmla="*/ 26 h 34"/>
                      <a:gd name="T12" fmla="*/ 36 w 45"/>
                      <a:gd name="T13" fmla="*/ 26 h 34"/>
                      <a:gd name="T14" fmla="*/ 34 w 45"/>
                      <a:gd name="T15" fmla="*/ 27 h 34"/>
                      <a:gd name="T16" fmla="*/ 29 w 45"/>
                      <a:gd name="T17" fmla="*/ 25 h 34"/>
                      <a:gd name="T18" fmla="*/ 24 w 45"/>
                      <a:gd name="T19" fmla="*/ 25 h 34"/>
                      <a:gd name="T20" fmla="*/ 28 w 45"/>
                      <a:gd name="T21" fmla="*/ 28 h 34"/>
                      <a:gd name="T22" fmla="*/ 30 w 45"/>
                      <a:gd name="T23" fmla="*/ 29 h 34"/>
                      <a:gd name="T24" fmla="*/ 28 w 45"/>
                      <a:gd name="T25" fmla="*/ 30 h 34"/>
                      <a:gd name="T26" fmla="*/ 21 w 45"/>
                      <a:gd name="T27" fmla="*/ 27 h 34"/>
                      <a:gd name="T28" fmla="*/ 21 w 45"/>
                      <a:gd name="T29" fmla="*/ 23 h 34"/>
                      <a:gd name="T30" fmla="*/ 20 w 45"/>
                      <a:gd name="T31" fmla="*/ 19 h 34"/>
                      <a:gd name="T32" fmla="*/ 17 w 45"/>
                      <a:gd name="T33" fmla="*/ 22 h 34"/>
                      <a:gd name="T34" fmla="*/ 12 w 45"/>
                      <a:gd name="T35" fmla="*/ 34 h 34"/>
                      <a:gd name="T36" fmla="*/ 5 w 45"/>
                      <a:gd name="T37" fmla="*/ 30 h 34"/>
                      <a:gd name="T38" fmla="*/ 7 w 45"/>
                      <a:gd name="T39" fmla="*/ 9 h 34"/>
                      <a:gd name="T40" fmla="*/ 20 w 45"/>
                      <a:gd name="T41" fmla="*/ 2 h 34"/>
                      <a:gd name="T42" fmla="*/ 29 w 45"/>
                      <a:gd name="T43" fmla="*/ 0 h 34"/>
                      <a:gd name="T44" fmla="*/ 30 w 45"/>
                      <a:gd name="T45" fmla="*/ 1 h 34"/>
                      <a:gd name="T46" fmla="*/ 29 w 45"/>
                      <a:gd name="T47" fmla="*/ 1 h 34"/>
                      <a:gd name="T48" fmla="*/ 39 w 45"/>
                      <a:gd name="T49" fmla="*/ 14 h 34"/>
                      <a:gd name="T50" fmla="*/ 43 w 45"/>
                      <a:gd name="T51" fmla="*/ 16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5" h="34">
                        <a:moveTo>
                          <a:pt x="43" y="16"/>
                        </a:moveTo>
                        <a:cubicBezTo>
                          <a:pt x="45" y="18"/>
                          <a:pt x="41" y="19"/>
                          <a:pt x="41" y="21"/>
                        </a:cubicBezTo>
                        <a:cubicBezTo>
                          <a:pt x="38" y="22"/>
                          <a:pt x="39" y="16"/>
                          <a:pt x="35" y="19"/>
                        </a:cubicBezTo>
                        <a:cubicBezTo>
                          <a:pt x="38" y="18"/>
                          <a:pt x="38" y="22"/>
                          <a:pt x="41" y="21"/>
                        </a:cubicBezTo>
                        <a:cubicBezTo>
                          <a:pt x="43" y="23"/>
                          <a:pt x="43" y="26"/>
                          <a:pt x="45" y="28"/>
                        </a:cubicBezTo>
                        <a:cubicBezTo>
                          <a:pt x="42" y="29"/>
                          <a:pt x="42" y="27"/>
                          <a:pt x="42" y="26"/>
                        </a:cubicBezTo>
                        <a:cubicBezTo>
                          <a:pt x="40" y="24"/>
                          <a:pt x="38" y="22"/>
                          <a:pt x="36" y="26"/>
                        </a:cubicBezTo>
                        <a:cubicBezTo>
                          <a:pt x="35" y="27"/>
                          <a:pt x="34" y="27"/>
                          <a:pt x="34" y="27"/>
                        </a:cubicBezTo>
                        <a:cubicBezTo>
                          <a:pt x="34" y="21"/>
                          <a:pt x="31" y="25"/>
                          <a:pt x="29" y="25"/>
                        </a:cubicBezTo>
                        <a:cubicBezTo>
                          <a:pt x="28" y="25"/>
                          <a:pt x="26" y="27"/>
                          <a:pt x="24" y="25"/>
                        </a:cubicBezTo>
                        <a:cubicBezTo>
                          <a:pt x="25" y="28"/>
                          <a:pt x="26" y="28"/>
                          <a:pt x="28" y="28"/>
                        </a:cubicBezTo>
                        <a:cubicBezTo>
                          <a:pt x="29" y="27"/>
                          <a:pt x="30" y="28"/>
                          <a:pt x="30" y="29"/>
                        </a:cubicBezTo>
                        <a:cubicBezTo>
                          <a:pt x="30" y="30"/>
                          <a:pt x="29" y="29"/>
                          <a:pt x="28" y="30"/>
                        </a:cubicBezTo>
                        <a:cubicBezTo>
                          <a:pt x="25" y="31"/>
                          <a:pt x="24" y="27"/>
                          <a:pt x="21" y="27"/>
                        </a:cubicBezTo>
                        <a:cubicBezTo>
                          <a:pt x="24" y="26"/>
                          <a:pt x="19" y="24"/>
                          <a:pt x="21" y="23"/>
                        </a:cubicBezTo>
                        <a:cubicBezTo>
                          <a:pt x="24" y="21"/>
                          <a:pt x="20" y="20"/>
                          <a:pt x="20" y="19"/>
                        </a:cubicBezTo>
                        <a:cubicBezTo>
                          <a:pt x="19" y="20"/>
                          <a:pt x="18" y="21"/>
                          <a:pt x="17" y="22"/>
                        </a:cubicBezTo>
                        <a:cubicBezTo>
                          <a:pt x="14" y="25"/>
                          <a:pt x="15" y="31"/>
                          <a:pt x="12" y="34"/>
                        </a:cubicBezTo>
                        <a:cubicBezTo>
                          <a:pt x="9" y="34"/>
                          <a:pt x="7" y="34"/>
                          <a:pt x="5" y="30"/>
                        </a:cubicBezTo>
                        <a:cubicBezTo>
                          <a:pt x="0" y="22"/>
                          <a:pt x="2" y="16"/>
                          <a:pt x="7" y="9"/>
                        </a:cubicBezTo>
                        <a:cubicBezTo>
                          <a:pt x="11" y="2"/>
                          <a:pt x="12" y="1"/>
                          <a:pt x="20" y="2"/>
                        </a:cubicBezTo>
                        <a:cubicBezTo>
                          <a:pt x="23" y="2"/>
                          <a:pt x="26" y="2"/>
                          <a:pt x="29" y="0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30" y="1"/>
                          <a:pt x="29" y="1"/>
                          <a:pt x="29" y="1"/>
                        </a:cubicBezTo>
                        <a:cubicBezTo>
                          <a:pt x="29" y="9"/>
                          <a:pt x="32" y="12"/>
                          <a:pt x="39" y="14"/>
                        </a:cubicBezTo>
                        <a:cubicBezTo>
                          <a:pt x="40" y="15"/>
                          <a:pt x="41" y="16"/>
                          <a:pt x="43" y="16"/>
                        </a:cubicBezTo>
                        <a:close/>
                      </a:path>
                    </a:pathLst>
                  </a:custGeom>
                  <a:solidFill>
                    <a:srgbClr val="A1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2" name="Freeform 492"/>
                  <p:cNvSpPr/>
                  <p:nvPr/>
                </p:nvSpPr>
                <p:spPr bwMode="auto">
                  <a:xfrm>
                    <a:off x="4444" y="1993"/>
                    <a:ext cx="21" cy="83"/>
                  </a:xfrm>
                  <a:custGeom>
                    <a:avLst/>
                    <a:gdLst>
                      <a:gd name="T0" fmla="*/ 9 w 9"/>
                      <a:gd name="T1" fmla="*/ 1 h 35"/>
                      <a:gd name="T2" fmla="*/ 5 w 9"/>
                      <a:gd name="T3" fmla="*/ 22 h 35"/>
                      <a:gd name="T4" fmla="*/ 8 w 9"/>
                      <a:gd name="T5" fmla="*/ 35 h 35"/>
                      <a:gd name="T6" fmla="*/ 1 w 9"/>
                      <a:gd name="T7" fmla="*/ 17 h 35"/>
                      <a:gd name="T8" fmla="*/ 8 w 9"/>
                      <a:gd name="T9" fmla="*/ 0 h 35"/>
                      <a:gd name="T10" fmla="*/ 9 w 9"/>
                      <a:gd name="T11" fmla="*/ 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35">
                        <a:moveTo>
                          <a:pt x="9" y="1"/>
                        </a:moveTo>
                        <a:cubicBezTo>
                          <a:pt x="5" y="8"/>
                          <a:pt x="4" y="15"/>
                          <a:pt x="5" y="22"/>
                        </a:cubicBezTo>
                        <a:cubicBezTo>
                          <a:pt x="6" y="26"/>
                          <a:pt x="8" y="30"/>
                          <a:pt x="8" y="35"/>
                        </a:cubicBezTo>
                        <a:cubicBezTo>
                          <a:pt x="0" y="31"/>
                          <a:pt x="1" y="24"/>
                          <a:pt x="1" y="17"/>
                        </a:cubicBezTo>
                        <a:cubicBezTo>
                          <a:pt x="1" y="10"/>
                          <a:pt x="4" y="5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3" name="Freeform 493"/>
                  <p:cNvSpPr/>
                  <p:nvPr/>
                </p:nvSpPr>
                <p:spPr bwMode="auto">
                  <a:xfrm>
                    <a:off x="4442" y="1739"/>
                    <a:ext cx="57" cy="33"/>
                  </a:xfrm>
                  <a:custGeom>
                    <a:avLst/>
                    <a:gdLst>
                      <a:gd name="T0" fmla="*/ 4 w 24"/>
                      <a:gd name="T1" fmla="*/ 6 h 14"/>
                      <a:gd name="T2" fmla="*/ 21 w 24"/>
                      <a:gd name="T3" fmla="*/ 2 h 14"/>
                      <a:gd name="T4" fmla="*/ 24 w 24"/>
                      <a:gd name="T5" fmla="*/ 6 h 14"/>
                      <a:gd name="T6" fmla="*/ 18 w 24"/>
                      <a:gd name="T7" fmla="*/ 6 h 14"/>
                      <a:gd name="T8" fmla="*/ 0 w 24"/>
                      <a:gd name="T9" fmla="*/ 14 h 14"/>
                      <a:gd name="T10" fmla="*/ 4 w 24"/>
                      <a:gd name="T11" fmla="*/ 6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14">
                        <a:moveTo>
                          <a:pt x="4" y="6"/>
                        </a:moveTo>
                        <a:cubicBezTo>
                          <a:pt x="9" y="0"/>
                          <a:pt x="15" y="2"/>
                          <a:pt x="21" y="2"/>
                        </a:cubicBezTo>
                        <a:cubicBezTo>
                          <a:pt x="23" y="2"/>
                          <a:pt x="24" y="3"/>
                          <a:pt x="24" y="6"/>
                        </a:cubicBezTo>
                        <a:cubicBezTo>
                          <a:pt x="22" y="4"/>
                          <a:pt x="21" y="5"/>
                          <a:pt x="18" y="6"/>
                        </a:cubicBezTo>
                        <a:cubicBezTo>
                          <a:pt x="12" y="8"/>
                          <a:pt x="6" y="12"/>
                          <a:pt x="0" y="14"/>
                        </a:cubicBezTo>
                        <a:cubicBezTo>
                          <a:pt x="0" y="11"/>
                          <a:pt x="2" y="8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A5D7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4" name="Freeform 494"/>
                  <p:cNvSpPr/>
                  <p:nvPr/>
                </p:nvSpPr>
                <p:spPr bwMode="auto">
                  <a:xfrm>
                    <a:off x="4482" y="1965"/>
                    <a:ext cx="59" cy="47"/>
                  </a:xfrm>
                  <a:custGeom>
                    <a:avLst/>
                    <a:gdLst>
                      <a:gd name="T0" fmla="*/ 25 w 25"/>
                      <a:gd name="T1" fmla="*/ 20 h 20"/>
                      <a:gd name="T2" fmla="*/ 17 w 25"/>
                      <a:gd name="T3" fmla="*/ 9 h 20"/>
                      <a:gd name="T4" fmla="*/ 0 w 25"/>
                      <a:gd name="T5" fmla="*/ 4 h 20"/>
                      <a:gd name="T6" fmla="*/ 5 w 25"/>
                      <a:gd name="T7" fmla="*/ 1 h 20"/>
                      <a:gd name="T8" fmla="*/ 10 w 25"/>
                      <a:gd name="T9" fmla="*/ 1 h 20"/>
                      <a:gd name="T10" fmla="*/ 20 w 25"/>
                      <a:gd name="T11" fmla="*/ 6 h 20"/>
                      <a:gd name="T12" fmla="*/ 22 w 25"/>
                      <a:gd name="T13" fmla="*/ 11 h 20"/>
                      <a:gd name="T14" fmla="*/ 22 w 25"/>
                      <a:gd name="T15" fmla="*/ 11 h 20"/>
                      <a:gd name="T16" fmla="*/ 24 w 25"/>
                      <a:gd name="T17" fmla="*/ 15 h 20"/>
                      <a:gd name="T18" fmla="*/ 25 w 25"/>
                      <a:gd name="T19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20">
                        <a:moveTo>
                          <a:pt x="25" y="20"/>
                        </a:moveTo>
                        <a:cubicBezTo>
                          <a:pt x="21" y="17"/>
                          <a:pt x="19" y="13"/>
                          <a:pt x="17" y="9"/>
                        </a:cubicBezTo>
                        <a:cubicBezTo>
                          <a:pt x="13" y="3"/>
                          <a:pt x="5" y="0"/>
                          <a:pt x="0" y="4"/>
                        </a:cubicBezTo>
                        <a:cubicBezTo>
                          <a:pt x="0" y="1"/>
                          <a:pt x="2" y="1"/>
                          <a:pt x="5" y="1"/>
                        </a:cubicBezTo>
                        <a:cubicBezTo>
                          <a:pt x="6" y="1"/>
                          <a:pt x="8" y="1"/>
                          <a:pt x="10" y="1"/>
                        </a:cubicBezTo>
                        <a:cubicBezTo>
                          <a:pt x="14" y="0"/>
                          <a:pt x="17" y="2"/>
                          <a:pt x="20" y="6"/>
                        </a:cubicBezTo>
                        <a:cubicBezTo>
                          <a:pt x="23" y="7"/>
                          <a:pt x="21" y="10"/>
                          <a:pt x="22" y="11"/>
                        </a:cubicBezTo>
                        <a:cubicBezTo>
                          <a:pt x="22" y="11"/>
                          <a:pt x="22" y="11"/>
                          <a:pt x="22" y="11"/>
                        </a:cubicBezTo>
                        <a:cubicBezTo>
                          <a:pt x="23" y="13"/>
                          <a:pt x="24" y="14"/>
                          <a:pt x="24" y="15"/>
                        </a:cubicBezTo>
                        <a:cubicBezTo>
                          <a:pt x="24" y="17"/>
                          <a:pt x="24" y="18"/>
                          <a:pt x="25" y="20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5" name="Freeform 495"/>
                  <p:cNvSpPr/>
                  <p:nvPr/>
                </p:nvSpPr>
                <p:spPr bwMode="auto">
                  <a:xfrm>
                    <a:off x="4494" y="2088"/>
                    <a:ext cx="52" cy="19"/>
                  </a:xfrm>
                  <a:custGeom>
                    <a:avLst/>
                    <a:gdLst>
                      <a:gd name="T0" fmla="*/ 0 w 22"/>
                      <a:gd name="T1" fmla="*/ 1 h 8"/>
                      <a:gd name="T2" fmla="*/ 15 w 22"/>
                      <a:gd name="T3" fmla="*/ 3 h 8"/>
                      <a:gd name="T4" fmla="*/ 22 w 22"/>
                      <a:gd name="T5" fmla="*/ 7 h 8"/>
                      <a:gd name="T6" fmla="*/ 22 w 22"/>
                      <a:gd name="T7" fmla="*/ 8 h 8"/>
                      <a:gd name="T8" fmla="*/ 0 w 22"/>
                      <a:gd name="T9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8">
                        <a:moveTo>
                          <a:pt x="0" y="1"/>
                        </a:moveTo>
                        <a:cubicBezTo>
                          <a:pt x="5" y="0"/>
                          <a:pt x="10" y="1"/>
                          <a:pt x="15" y="3"/>
                        </a:cubicBezTo>
                        <a:cubicBezTo>
                          <a:pt x="18" y="4"/>
                          <a:pt x="20" y="5"/>
                          <a:pt x="22" y="7"/>
                        </a:cubicBezTo>
                        <a:cubicBezTo>
                          <a:pt x="22" y="8"/>
                          <a:pt x="22" y="8"/>
                          <a:pt x="22" y="8"/>
                        </a:cubicBezTo>
                        <a:cubicBezTo>
                          <a:pt x="14" y="7"/>
                          <a:pt x="6" y="6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9FC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6" name="Freeform 496"/>
                  <p:cNvSpPr/>
                  <p:nvPr/>
                </p:nvSpPr>
                <p:spPr bwMode="auto">
                  <a:xfrm>
                    <a:off x="4506" y="1798"/>
                    <a:ext cx="19" cy="26"/>
                  </a:xfrm>
                  <a:custGeom>
                    <a:avLst/>
                    <a:gdLst>
                      <a:gd name="T0" fmla="*/ 2 w 8"/>
                      <a:gd name="T1" fmla="*/ 11 h 11"/>
                      <a:gd name="T2" fmla="*/ 2 w 8"/>
                      <a:gd name="T3" fmla="*/ 10 h 11"/>
                      <a:gd name="T4" fmla="*/ 2 w 8"/>
                      <a:gd name="T5" fmla="*/ 0 h 11"/>
                      <a:gd name="T6" fmla="*/ 7 w 8"/>
                      <a:gd name="T7" fmla="*/ 8 h 11"/>
                      <a:gd name="T8" fmla="*/ 8 w 8"/>
                      <a:gd name="T9" fmla="*/ 9 h 11"/>
                      <a:gd name="T10" fmla="*/ 2 w 8"/>
                      <a:gd name="T11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11">
                        <a:moveTo>
                          <a:pt x="2" y="11"/>
                        </a:moveTo>
                        <a:cubicBezTo>
                          <a:pt x="2" y="11"/>
                          <a:pt x="2" y="11"/>
                          <a:pt x="2" y="10"/>
                        </a:cubicBezTo>
                        <a:cubicBezTo>
                          <a:pt x="1" y="7"/>
                          <a:pt x="0" y="3"/>
                          <a:pt x="2" y="0"/>
                        </a:cubicBezTo>
                        <a:cubicBezTo>
                          <a:pt x="4" y="2"/>
                          <a:pt x="5" y="5"/>
                          <a:pt x="7" y="8"/>
                        </a:cubicBezTo>
                        <a:cubicBezTo>
                          <a:pt x="7" y="8"/>
                          <a:pt x="8" y="9"/>
                          <a:pt x="8" y="9"/>
                        </a:cubicBezTo>
                        <a:cubicBezTo>
                          <a:pt x="6" y="11"/>
                          <a:pt x="4" y="9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5D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7" name="Freeform 497"/>
                  <p:cNvSpPr/>
                  <p:nvPr/>
                </p:nvSpPr>
                <p:spPr bwMode="auto">
                  <a:xfrm>
                    <a:off x="4503" y="2126"/>
                    <a:ext cx="31" cy="19"/>
                  </a:xfrm>
                  <a:custGeom>
                    <a:avLst/>
                    <a:gdLst>
                      <a:gd name="T0" fmla="*/ 13 w 13"/>
                      <a:gd name="T1" fmla="*/ 8 h 8"/>
                      <a:gd name="T2" fmla="*/ 0 w 13"/>
                      <a:gd name="T3" fmla="*/ 0 h 8"/>
                      <a:gd name="T4" fmla="*/ 12 w 13"/>
                      <a:gd name="T5" fmla="*/ 5 h 8"/>
                      <a:gd name="T6" fmla="*/ 13 w 13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8">
                        <a:moveTo>
                          <a:pt x="13" y="8"/>
                        </a:moveTo>
                        <a:cubicBezTo>
                          <a:pt x="8" y="6"/>
                          <a:pt x="3" y="5"/>
                          <a:pt x="0" y="0"/>
                        </a:cubicBezTo>
                        <a:cubicBezTo>
                          <a:pt x="4" y="2"/>
                          <a:pt x="8" y="3"/>
                          <a:pt x="12" y="5"/>
                        </a:cubicBezTo>
                        <a:cubicBezTo>
                          <a:pt x="12" y="6"/>
                          <a:pt x="13" y="7"/>
                          <a:pt x="13" y="8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8" name="Freeform 498"/>
                  <p:cNvSpPr/>
                  <p:nvPr/>
                </p:nvSpPr>
                <p:spPr bwMode="auto">
                  <a:xfrm>
                    <a:off x="4501" y="1756"/>
                    <a:ext cx="9" cy="23"/>
                  </a:xfrm>
                  <a:custGeom>
                    <a:avLst/>
                    <a:gdLst>
                      <a:gd name="T0" fmla="*/ 0 w 4"/>
                      <a:gd name="T1" fmla="*/ 0 h 10"/>
                      <a:gd name="T2" fmla="*/ 2 w 4"/>
                      <a:gd name="T3" fmla="*/ 10 h 10"/>
                      <a:gd name="T4" fmla="*/ 0 w 4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0">
                        <a:moveTo>
                          <a:pt x="0" y="0"/>
                        </a:moveTo>
                        <a:cubicBezTo>
                          <a:pt x="3" y="2"/>
                          <a:pt x="4" y="6"/>
                          <a:pt x="2" y="10"/>
                        </a:cubicBezTo>
                        <a:cubicBezTo>
                          <a:pt x="0" y="7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E5FA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49" name="Freeform 499"/>
                  <p:cNvSpPr/>
                  <p:nvPr/>
                </p:nvSpPr>
                <p:spPr bwMode="auto">
                  <a:xfrm>
                    <a:off x="4463" y="1986"/>
                    <a:ext cx="9" cy="10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0 w 4"/>
                      <a:gd name="T3" fmla="*/ 3 h 4"/>
                      <a:gd name="T4" fmla="*/ 4 w 4"/>
                      <a:gd name="T5" fmla="*/ 0 h 4"/>
                      <a:gd name="T6" fmla="*/ 1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1" y="4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4" y="2"/>
                          <a:pt x="2" y="3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EDF9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0" name="Freeform 500"/>
                  <p:cNvSpPr/>
                  <p:nvPr/>
                </p:nvSpPr>
                <p:spPr bwMode="auto">
                  <a:xfrm>
                    <a:off x="4499" y="2126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2 h 2"/>
                      <a:gd name="T4" fmla="*/ 0 w 2"/>
                      <a:gd name="T5" fmla="*/ 0 h 2"/>
                      <a:gd name="T6" fmla="*/ 1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1"/>
                          <a:pt x="2" y="2"/>
                          <a:pt x="1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1" name="Freeform 501"/>
                  <p:cNvSpPr/>
                  <p:nvPr/>
                </p:nvSpPr>
                <p:spPr bwMode="auto">
                  <a:xfrm>
                    <a:off x="4392" y="2102"/>
                    <a:ext cx="50" cy="43"/>
                  </a:xfrm>
                  <a:custGeom>
                    <a:avLst/>
                    <a:gdLst>
                      <a:gd name="T0" fmla="*/ 10 w 21"/>
                      <a:gd name="T1" fmla="*/ 12 h 18"/>
                      <a:gd name="T2" fmla="*/ 10 w 21"/>
                      <a:gd name="T3" fmla="*/ 17 h 18"/>
                      <a:gd name="T4" fmla="*/ 9 w 21"/>
                      <a:gd name="T5" fmla="*/ 18 h 18"/>
                      <a:gd name="T6" fmla="*/ 9 w 21"/>
                      <a:gd name="T7" fmla="*/ 16 h 18"/>
                      <a:gd name="T8" fmla="*/ 8 w 21"/>
                      <a:gd name="T9" fmla="*/ 14 h 18"/>
                      <a:gd name="T10" fmla="*/ 5 w 21"/>
                      <a:gd name="T11" fmla="*/ 12 h 18"/>
                      <a:gd name="T12" fmla="*/ 1 w 21"/>
                      <a:gd name="T13" fmla="*/ 13 h 18"/>
                      <a:gd name="T14" fmla="*/ 0 w 21"/>
                      <a:gd name="T15" fmla="*/ 8 h 18"/>
                      <a:gd name="T16" fmla="*/ 2 w 21"/>
                      <a:gd name="T17" fmla="*/ 8 h 18"/>
                      <a:gd name="T18" fmla="*/ 7 w 21"/>
                      <a:gd name="T19" fmla="*/ 9 h 18"/>
                      <a:gd name="T20" fmla="*/ 4 w 21"/>
                      <a:gd name="T21" fmla="*/ 5 h 18"/>
                      <a:gd name="T22" fmla="*/ 9 w 21"/>
                      <a:gd name="T23" fmla="*/ 0 h 18"/>
                      <a:gd name="T24" fmla="*/ 11 w 21"/>
                      <a:gd name="T25" fmla="*/ 6 h 18"/>
                      <a:gd name="T26" fmla="*/ 12 w 21"/>
                      <a:gd name="T27" fmla="*/ 7 h 18"/>
                      <a:gd name="T28" fmla="*/ 16 w 21"/>
                      <a:gd name="T29" fmla="*/ 6 h 18"/>
                      <a:gd name="T30" fmla="*/ 20 w 21"/>
                      <a:gd name="T31" fmla="*/ 3 h 18"/>
                      <a:gd name="T32" fmla="*/ 21 w 21"/>
                      <a:gd name="T33" fmla="*/ 10 h 18"/>
                      <a:gd name="T34" fmla="*/ 21 w 21"/>
                      <a:gd name="T35" fmla="*/ 11 h 18"/>
                      <a:gd name="T36" fmla="*/ 10 w 21"/>
                      <a:gd name="T37" fmla="*/ 1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18">
                        <a:moveTo>
                          <a:pt x="10" y="12"/>
                        </a:moveTo>
                        <a:cubicBezTo>
                          <a:pt x="10" y="14"/>
                          <a:pt x="10" y="15"/>
                          <a:pt x="10" y="17"/>
                        </a:cubicBezTo>
                        <a:cubicBezTo>
                          <a:pt x="10" y="18"/>
                          <a:pt x="9" y="18"/>
                          <a:pt x="9" y="18"/>
                        </a:cubicBezTo>
                        <a:cubicBezTo>
                          <a:pt x="7" y="17"/>
                          <a:pt x="9" y="17"/>
                          <a:pt x="9" y="16"/>
                        </a:cubicBezTo>
                        <a:cubicBezTo>
                          <a:pt x="9" y="15"/>
                          <a:pt x="9" y="14"/>
                          <a:pt x="8" y="14"/>
                        </a:cubicBezTo>
                        <a:cubicBezTo>
                          <a:pt x="5" y="16"/>
                          <a:pt x="5" y="15"/>
                          <a:pt x="5" y="12"/>
                        </a:cubicBezTo>
                        <a:cubicBezTo>
                          <a:pt x="5" y="10"/>
                          <a:pt x="3" y="13"/>
                          <a:pt x="1" y="13"/>
                        </a:cubicBezTo>
                        <a:cubicBezTo>
                          <a:pt x="3" y="11"/>
                          <a:pt x="1" y="10"/>
                          <a:pt x="0" y="8"/>
                        </a:cubicBezTo>
                        <a:cubicBezTo>
                          <a:pt x="1" y="7"/>
                          <a:pt x="2" y="8"/>
                          <a:pt x="2" y="8"/>
                        </a:cubicBezTo>
                        <a:cubicBezTo>
                          <a:pt x="4" y="7"/>
                          <a:pt x="6" y="12"/>
                          <a:pt x="7" y="9"/>
                        </a:cubicBezTo>
                        <a:cubicBezTo>
                          <a:pt x="8" y="7"/>
                          <a:pt x="4" y="8"/>
                          <a:pt x="4" y="5"/>
                        </a:cubicBezTo>
                        <a:cubicBezTo>
                          <a:pt x="8" y="7"/>
                          <a:pt x="8" y="3"/>
                          <a:pt x="9" y="0"/>
                        </a:cubicBezTo>
                        <a:cubicBezTo>
                          <a:pt x="9" y="3"/>
                          <a:pt x="16" y="2"/>
                          <a:pt x="11" y="6"/>
                        </a:cubicBezTo>
                        <a:cubicBezTo>
                          <a:pt x="11" y="6"/>
                          <a:pt x="11" y="7"/>
                          <a:pt x="12" y="7"/>
                        </a:cubicBezTo>
                        <a:cubicBezTo>
                          <a:pt x="13" y="7"/>
                          <a:pt x="15" y="8"/>
                          <a:pt x="16" y="6"/>
                        </a:cubicBezTo>
                        <a:cubicBezTo>
                          <a:pt x="17" y="5"/>
                          <a:pt x="18" y="4"/>
                          <a:pt x="20" y="3"/>
                        </a:cubicBezTo>
                        <a:cubicBezTo>
                          <a:pt x="21" y="5"/>
                          <a:pt x="17" y="8"/>
                          <a:pt x="21" y="10"/>
                        </a:cubicBezTo>
                        <a:cubicBezTo>
                          <a:pt x="21" y="10"/>
                          <a:pt x="21" y="11"/>
                          <a:pt x="21" y="11"/>
                        </a:cubicBezTo>
                        <a:cubicBezTo>
                          <a:pt x="20" y="13"/>
                          <a:pt x="12" y="14"/>
                          <a:pt x="10" y="12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2" name="Freeform 502"/>
                  <p:cNvSpPr/>
                  <p:nvPr/>
                </p:nvSpPr>
                <p:spPr bwMode="auto">
                  <a:xfrm>
                    <a:off x="4385" y="1663"/>
                    <a:ext cx="97" cy="126"/>
                  </a:xfrm>
                  <a:custGeom>
                    <a:avLst/>
                    <a:gdLst>
                      <a:gd name="T0" fmla="*/ 0 w 41"/>
                      <a:gd name="T1" fmla="*/ 26 h 53"/>
                      <a:gd name="T2" fmla="*/ 12 w 41"/>
                      <a:gd name="T3" fmla="*/ 11 h 53"/>
                      <a:gd name="T4" fmla="*/ 16 w 41"/>
                      <a:gd name="T5" fmla="*/ 8 h 53"/>
                      <a:gd name="T6" fmla="*/ 19 w 41"/>
                      <a:gd name="T7" fmla="*/ 5 h 53"/>
                      <a:gd name="T8" fmla="*/ 19 w 41"/>
                      <a:gd name="T9" fmla="*/ 5 h 53"/>
                      <a:gd name="T10" fmla="*/ 30 w 41"/>
                      <a:gd name="T11" fmla="*/ 6 h 53"/>
                      <a:gd name="T12" fmla="*/ 31 w 41"/>
                      <a:gd name="T13" fmla="*/ 3 h 53"/>
                      <a:gd name="T14" fmla="*/ 34 w 41"/>
                      <a:gd name="T15" fmla="*/ 3 h 53"/>
                      <a:gd name="T16" fmla="*/ 37 w 41"/>
                      <a:gd name="T17" fmla="*/ 2 h 53"/>
                      <a:gd name="T18" fmla="*/ 38 w 41"/>
                      <a:gd name="T19" fmla="*/ 0 h 53"/>
                      <a:gd name="T20" fmla="*/ 40 w 41"/>
                      <a:gd name="T21" fmla="*/ 2 h 53"/>
                      <a:gd name="T22" fmla="*/ 41 w 41"/>
                      <a:gd name="T23" fmla="*/ 9 h 53"/>
                      <a:gd name="T24" fmla="*/ 35 w 41"/>
                      <a:gd name="T25" fmla="*/ 14 h 53"/>
                      <a:gd name="T26" fmla="*/ 29 w 41"/>
                      <a:gd name="T27" fmla="*/ 18 h 53"/>
                      <a:gd name="T28" fmla="*/ 31 w 41"/>
                      <a:gd name="T29" fmla="*/ 19 h 53"/>
                      <a:gd name="T30" fmla="*/ 37 w 41"/>
                      <a:gd name="T31" fmla="*/ 20 h 53"/>
                      <a:gd name="T32" fmla="*/ 37 w 41"/>
                      <a:gd name="T33" fmla="*/ 21 h 53"/>
                      <a:gd name="T34" fmla="*/ 37 w 41"/>
                      <a:gd name="T35" fmla="*/ 21 h 53"/>
                      <a:gd name="T36" fmla="*/ 26 w 41"/>
                      <a:gd name="T37" fmla="*/ 34 h 53"/>
                      <a:gd name="T38" fmla="*/ 18 w 41"/>
                      <a:gd name="T39" fmla="*/ 53 h 53"/>
                      <a:gd name="T40" fmla="*/ 17 w 41"/>
                      <a:gd name="T41" fmla="*/ 49 h 53"/>
                      <a:gd name="T42" fmla="*/ 16 w 41"/>
                      <a:gd name="T43" fmla="*/ 43 h 53"/>
                      <a:gd name="T44" fmla="*/ 12 w 41"/>
                      <a:gd name="T45" fmla="*/ 47 h 53"/>
                      <a:gd name="T46" fmla="*/ 7 w 41"/>
                      <a:gd name="T47" fmla="*/ 42 h 53"/>
                      <a:gd name="T48" fmla="*/ 7 w 41"/>
                      <a:gd name="T49" fmla="*/ 38 h 53"/>
                      <a:gd name="T50" fmla="*/ 2 w 41"/>
                      <a:gd name="T51" fmla="*/ 38 h 53"/>
                      <a:gd name="T52" fmla="*/ 11 w 41"/>
                      <a:gd name="T53" fmla="*/ 35 h 53"/>
                      <a:gd name="T54" fmla="*/ 13 w 41"/>
                      <a:gd name="T55" fmla="*/ 29 h 53"/>
                      <a:gd name="T56" fmla="*/ 13 w 41"/>
                      <a:gd name="T57" fmla="*/ 28 h 53"/>
                      <a:gd name="T58" fmla="*/ 11 w 41"/>
                      <a:gd name="T59" fmla="*/ 27 h 53"/>
                      <a:gd name="T60" fmla="*/ 1 w 41"/>
                      <a:gd name="T61" fmla="*/ 28 h 53"/>
                      <a:gd name="T62" fmla="*/ 0 w 41"/>
                      <a:gd name="T63" fmla="*/ 2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1" h="53">
                        <a:moveTo>
                          <a:pt x="0" y="26"/>
                        </a:moveTo>
                        <a:cubicBezTo>
                          <a:pt x="3" y="21"/>
                          <a:pt x="8" y="16"/>
                          <a:pt x="12" y="11"/>
                        </a:cubicBezTo>
                        <a:cubicBezTo>
                          <a:pt x="13" y="10"/>
                          <a:pt x="14" y="8"/>
                          <a:pt x="16" y="8"/>
                        </a:cubicBezTo>
                        <a:cubicBezTo>
                          <a:pt x="17" y="7"/>
                          <a:pt x="18" y="6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23" y="4"/>
                          <a:pt x="26" y="7"/>
                          <a:pt x="30" y="6"/>
                        </a:cubicBezTo>
                        <a:cubicBezTo>
                          <a:pt x="32" y="5"/>
                          <a:pt x="32" y="4"/>
                          <a:pt x="31" y="3"/>
                        </a:cubicBezTo>
                        <a:cubicBezTo>
                          <a:pt x="32" y="3"/>
                          <a:pt x="33" y="2"/>
                          <a:pt x="34" y="3"/>
                        </a:cubicBezTo>
                        <a:cubicBezTo>
                          <a:pt x="36" y="6"/>
                          <a:pt x="37" y="4"/>
                          <a:pt x="37" y="2"/>
                        </a:cubicBezTo>
                        <a:cubicBezTo>
                          <a:pt x="37" y="0"/>
                          <a:pt x="37" y="0"/>
                          <a:pt x="38" y="0"/>
                        </a:cubicBezTo>
                        <a:cubicBezTo>
                          <a:pt x="39" y="0"/>
                          <a:pt x="41" y="0"/>
                          <a:pt x="40" y="2"/>
                        </a:cubicBezTo>
                        <a:cubicBezTo>
                          <a:pt x="39" y="4"/>
                          <a:pt x="39" y="7"/>
                          <a:pt x="41" y="9"/>
                        </a:cubicBezTo>
                        <a:cubicBezTo>
                          <a:pt x="38" y="9"/>
                          <a:pt x="38" y="14"/>
                          <a:pt x="35" y="14"/>
                        </a:cubicBezTo>
                        <a:cubicBezTo>
                          <a:pt x="32" y="13"/>
                          <a:pt x="32" y="18"/>
                          <a:pt x="29" y="18"/>
                        </a:cubicBezTo>
                        <a:cubicBezTo>
                          <a:pt x="29" y="19"/>
                          <a:pt x="30" y="19"/>
                          <a:pt x="31" y="19"/>
                        </a:cubicBezTo>
                        <a:cubicBezTo>
                          <a:pt x="34" y="17"/>
                          <a:pt x="35" y="19"/>
                          <a:pt x="37" y="20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2" y="24"/>
                          <a:pt x="30" y="29"/>
                          <a:pt x="26" y="34"/>
                        </a:cubicBezTo>
                        <a:cubicBezTo>
                          <a:pt x="22" y="40"/>
                          <a:pt x="21" y="47"/>
                          <a:pt x="18" y="53"/>
                        </a:cubicBezTo>
                        <a:cubicBezTo>
                          <a:pt x="17" y="52"/>
                          <a:pt x="17" y="50"/>
                          <a:pt x="17" y="49"/>
                        </a:cubicBezTo>
                        <a:cubicBezTo>
                          <a:pt x="17" y="47"/>
                          <a:pt x="19" y="44"/>
                          <a:pt x="16" y="43"/>
                        </a:cubicBezTo>
                        <a:cubicBezTo>
                          <a:pt x="13" y="42"/>
                          <a:pt x="13" y="46"/>
                          <a:pt x="12" y="47"/>
                        </a:cubicBezTo>
                        <a:cubicBezTo>
                          <a:pt x="11" y="44"/>
                          <a:pt x="9" y="43"/>
                          <a:pt x="7" y="42"/>
                        </a:cubicBezTo>
                        <a:cubicBezTo>
                          <a:pt x="5" y="41"/>
                          <a:pt x="3" y="39"/>
                          <a:pt x="7" y="38"/>
                        </a:cubicBezTo>
                        <a:cubicBezTo>
                          <a:pt x="5" y="36"/>
                          <a:pt x="3" y="39"/>
                          <a:pt x="2" y="38"/>
                        </a:cubicBezTo>
                        <a:cubicBezTo>
                          <a:pt x="2" y="37"/>
                          <a:pt x="9" y="34"/>
                          <a:pt x="11" y="35"/>
                        </a:cubicBezTo>
                        <a:cubicBezTo>
                          <a:pt x="11" y="33"/>
                          <a:pt x="9" y="30"/>
                          <a:pt x="13" y="29"/>
                        </a:cubicBezTo>
                        <a:cubicBezTo>
                          <a:pt x="14" y="29"/>
                          <a:pt x="14" y="28"/>
                          <a:pt x="13" y="28"/>
                        </a:cubicBezTo>
                        <a:cubicBezTo>
                          <a:pt x="13" y="27"/>
                          <a:pt x="11" y="26"/>
                          <a:pt x="11" y="27"/>
                        </a:cubicBezTo>
                        <a:cubicBezTo>
                          <a:pt x="8" y="31"/>
                          <a:pt x="4" y="27"/>
                          <a:pt x="1" y="28"/>
                        </a:cubicBezTo>
                        <a:cubicBezTo>
                          <a:pt x="1" y="28"/>
                          <a:pt x="0" y="27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3" name="Freeform 503"/>
                  <p:cNvSpPr/>
                  <p:nvPr/>
                </p:nvSpPr>
                <p:spPr bwMode="auto">
                  <a:xfrm>
                    <a:off x="4470" y="1710"/>
                    <a:ext cx="10" cy="7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1 w 4"/>
                      <a:gd name="T3" fmla="*/ 0 h 3"/>
                      <a:gd name="T4" fmla="*/ 2 w 4"/>
                      <a:gd name="T5" fmla="*/ 0 h 3"/>
                      <a:gd name="T6" fmla="*/ 3 w 4"/>
                      <a:gd name="T7" fmla="*/ 2 h 3"/>
                      <a:gd name="T8" fmla="*/ 1 w 4"/>
                      <a:gd name="T9" fmla="*/ 3 h 3"/>
                      <a:gd name="T10" fmla="*/ 1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3" y="1"/>
                          <a:pt x="4" y="1"/>
                          <a:pt x="3" y="2"/>
                        </a:cubicBezTo>
                        <a:cubicBezTo>
                          <a:pt x="3" y="3"/>
                          <a:pt x="2" y="3"/>
                          <a:pt x="1" y="3"/>
                        </a:cubicBezTo>
                        <a:cubicBezTo>
                          <a:pt x="0" y="3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4" name="Freeform 504"/>
                  <p:cNvSpPr/>
                  <p:nvPr/>
                </p:nvSpPr>
                <p:spPr bwMode="auto">
                  <a:xfrm>
                    <a:off x="4603" y="2716"/>
                    <a:ext cx="21" cy="35"/>
                  </a:xfrm>
                  <a:custGeom>
                    <a:avLst/>
                    <a:gdLst>
                      <a:gd name="T0" fmla="*/ 0 w 9"/>
                      <a:gd name="T1" fmla="*/ 12 h 15"/>
                      <a:gd name="T2" fmla="*/ 3 w 9"/>
                      <a:gd name="T3" fmla="*/ 6 h 15"/>
                      <a:gd name="T4" fmla="*/ 8 w 9"/>
                      <a:gd name="T5" fmla="*/ 0 h 15"/>
                      <a:gd name="T6" fmla="*/ 9 w 9"/>
                      <a:gd name="T7" fmla="*/ 1 h 15"/>
                      <a:gd name="T8" fmla="*/ 9 w 9"/>
                      <a:gd name="T9" fmla="*/ 2 h 15"/>
                      <a:gd name="T10" fmla="*/ 5 w 9"/>
                      <a:gd name="T11" fmla="*/ 10 h 15"/>
                      <a:gd name="T12" fmla="*/ 0 w 9"/>
                      <a:gd name="T13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15">
                        <a:moveTo>
                          <a:pt x="0" y="12"/>
                        </a:moveTo>
                        <a:cubicBezTo>
                          <a:pt x="3" y="11"/>
                          <a:pt x="7" y="10"/>
                          <a:pt x="3" y="6"/>
                        </a:cubicBezTo>
                        <a:cubicBezTo>
                          <a:pt x="2" y="5"/>
                          <a:pt x="6" y="0"/>
                          <a:pt x="8" y="0"/>
                        </a:cubicBezTo>
                        <a:cubicBezTo>
                          <a:pt x="8" y="0"/>
                          <a:pt x="9" y="1"/>
                          <a:pt x="9" y="1"/>
                        </a:cubicBezTo>
                        <a:cubicBezTo>
                          <a:pt x="9" y="1"/>
                          <a:pt x="9" y="2"/>
                          <a:pt x="9" y="2"/>
                        </a:cubicBezTo>
                        <a:cubicBezTo>
                          <a:pt x="5" y="3"/>
                          <a:pt x="6" y="7"/>
                          <a:pt x="5" y="10"/>
                        </a:cubicBezTo>
                        <a:cubicBezTo>
                          <a:pt x="5" y="13"/>
                          <a:pt x="4" y="15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5" name="Freeform 505"/>
                  <p:cNvSpPr/>
                  <p:nvPr/>
                </p:nvSpPr>
                <p:spPr bwMode="auto">
                  <a:xfrm>
                    <a:off x="4527" y="2727"/>
                    <a:ext cx="10" cy="15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0 w 4"/>
                      <a:gd name="T3" fmla="*/ 6 h 6"/>
                      <a:gd name="T4" fmla="*/ 4 w 4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4" y="3"/>
                          <a:pt x="3" y="6"/>
                          <a:pt x="0" y="6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6" name="Freeform 506"/>
                  <p:cNvSpPr/>
                  <p:nvPr/>
                </p:nvSpPr>
                <p:spPr bwMode="auto">
                  <a:xfrm>
                    <a:off x="4465" y="1575"/>
                    <a:ext cx="24" cy="19"/>
                  </a:xfrm>
                  <a:custGeom>
                    <a:avLst/>
                    <a:gdLst>
                      <a:gd name="T0" fmla="*/ 10 w 10"/>
                      <a:gd name="T1" fmla="*/ 3 h 8"/>
                      <a:gd name="T2" fmla="*/ 2 w 10"/>
                      <a:gd name="T3" fmla="*/ 8 h 8"/>
                      <a:gd name="T4" fmla="*/ 5 w 10"/>
                      <a:gd name="T5" fmla="*/ 1 h 8"/>
                      <a:gd name="T6" fmla="*/ 10 w 10"/>
                      <a:gd name="T7" fmla="*/ 3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10" y="3"/>
                        </a:moveTo>
                        <a:cubicBezTo>
                          <a:pt x="7" y="5"/>
                          <a:pt x="3" y="2"/>
                          <a:pt x="2" y="8"/>
                        </a:cubicBezTo>
                        <a:cubicBezTo>
                          <a:pt x="0" y="2"/>
                          <a:pt x="3" y="2"/>
                          <a:pt x="5" y="1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7" name="Freeform 507"/>
                  <p:cNvSpPr/>
                  <p:nvPr/>
                </p:nvSpPr>
                <p:spPr bwMode="auto">
                  <a:xfrm>
                    <a:off x="4444" y="1665"/>
                    <a:ext cx="17" cy="10"/>
                  </a:xfrm>
                  <a:custGeom>
                    <a:avLst/>
                    <a:gdLst>
                      <a:gd name="T0" fmla="*/ 0 w 7"/>
                      <a:gd name="T1" fmla="*/ 2 h 4"/>
                      <a:gd name="T2" fmla="*/ 6 w 7"/>
                      <a:gd name="T3" fmla="*/ 1 h 4"/>
                      <a:gd name="T4" fmla="*/ 6 w 7"/>
                      <a:gd name="T5" fmla="*/ 2 h 4"/>
                      <a:gd name="T6" fmla="*/ 0 w 7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0" y="2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6" y="1"/>
                          <a:pt x="7" y="2"/>
                          <a:pt x="6" y="2"/>
                        </a:cubicBezTo>
                        <a:cubicBezTo>
                          <a:pt x="4" y="4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8" name="Freeform 508"/>
                  <p:cNvSpPr/>
                  <p:nvPr/>
                </p:nvSpPr>
                <p:spPr bwMode="auto">
                  <a:xfrm>
                    <a:off x="4475" y="153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59" name="Freeform 509"/>
                  <p:cNvSpPr/>
                  <p:nvPr/>
                </p:nvSpPr>
                <p:spPr bwMode="auto">
                  <a:xfrm>
                    <a:off x="4361" y="1748"/>
                    <a:ext cx="47" cy="38"/>
                  </a:xfrm>
                  <a:custGeom>
                    <a:avLst/>
                    <a:gdLst>
                      <a:gd name="T0" fmla="*/ 20 w 20"/>
                      <a:gd name="T1" fmla="*/ 14 h 16"/>
                      <a:gd name="T2" fmla="*/ 16 w 20"/>
                      <a:gd name="T3" fmla="*/ 16 h 16"/>
                      <a:gd name="T4" fmla="*/ 14 w 20"/>
                      <a:gd name="T5" fmla="*/ 16 h 16"/>
                      <a:gd name="T6" fmla="*/ 7 w 20"/>
                      <a:gd name="T7" fmla="*/ 12 h 16"/>
                      <a:gd name="T8" fmla="*/ 3 w 20"/>
                      <a:gd name="T9" fmla="*/ 5 h 16"/>
                      <a:gd name="T10" fmla="*/ 7 w 20"/>
                      <a:gd name="T11" fmla="*/ 9 h 16"/>
                      <a:gd name="T12" fmla="*/ 12 w 20"/>
                      <a:gd name="T13" fmla="*/ 9 h 16"/>
                      <a:gd name="T14" fmla="*/ 10 w 20"/>
                      <a:gd name="T15" fmla="*/ 6 h 16"/>
                      <a:gd name="T16" fmla="*/ 8 w 20"/>
                      <a:gd name="T17" fmla="*/ 3 h 16"/>
                      <a:gd name="T18" fmla="*/ 7 w 20"/>
                      <a:gd name="T19" fmla="*/ 0 h 16"/>
                      <a:gd name="T20" fmla="*/ 10 w 20"/>
                      <a:gd name="T21" fmla="*/ 3 h 16"/>
                      <a:gd name="T22" fmla="*/ 12 w 20"/>
                      <a:gd name="T23" fmla="*/ 5 h 16"/>
                      <a:gd name="T24" fmla="*/ 15 w 20"/>
                      <a:gd name="T25" fmla="*/ 8 h 16"/>
                      <a:gd name="T26" fmla="*/ 20 w 20"/>
                      <a:gd name="T27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0" h="16">
                        <a:moveTo>
                          <a:pt x="20" y="14"/>
                        </a:moveTo>
                        <a:cubicBezTo>
                          <a:pt x="18" y="15"/>
                          <a:pt x="15" y="12"/>
                          <a:pt x="16" y="16"/>
                        </a:cubicBezTo>
                        <a:cubicBezTo>
                          <a:pt x="16" y="16"/>
                          <a:pt x="14" y="16"/>
                          <a:pt x="14" y="16"/>
                        </a:cubicBezTo>
                        <a:cubicBezTo>
                          <a:pt x="13" y="12"/>
                          <a:pt x="10" y="13"/>
                          <a:pt x="7" y="12"/>
                        </a:cubicBezTo>
                        <a:cubicBezTo>
                          <a:pt x="4" y="12"/>
                          <a:pt x="0" y="10"/>
                          <a:pt x="3" y="5"/>
                        </a:cubicBezTo>
                        <a:cubicBezTo>
                          <a:pt x="5" y="6"/>
                          <a:pt x="6" y="8"/>
                          <a:pt x="7" y="9"/>
                        </a:cubicBezTo>
                        <a:cubicBezTo>
                          <a:pt x="9" y="12"/>
                          <a:pt x="10" y="7"/>
                          <a:pt x="12" y="9"/>
                        </a:cubicBezTo>
                        <a:cubicBezTo>
                          <a:pt x="12" y="7"/>
                          <a:pt x="12" y="6"/>
                          <a:pt x="10" y="6"/>
                        </a:cubicBezTo>
                        <a:cubicBezTo>
                          <a:pt x="9" y="5"/>
                          <a:pt x="9" y="4"/>
                          <a:pt x="8" y="3"/>
                        </a:cubicBezTo>
                        <a:cubicBezTo>
                          <a:pt x="7" y="2"/>
                          <a:pt x="5" y="2"/>
                          <a:pt x="7" y="0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ubicBezTo>
                          <a:pt x="10" y="4"/>
                          <a:pt x="10" y="4"/>
                          <a:pt x="12" y="5"/>
                        </a:cubicBezTo>
                        <a:cubicBezTo>
                          <a:pt x="14" y="5"/>
                          <a:pt x="15" y="6"/>
                          <a:pt x="15" y="8"/>
                        </a:cubicBezTo>
                        <a:cubicBezTo>
                          <a:pt x="15" y="11"/>
                          <a:pt x="19" y="11"/>
                          <a:pt x="20" y="14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0" name="Freeform 510"/>
                  <p:cNvSpPr/>
                  <p:nvPr/>
                </p:nvSpPr>
                <p:spPr bwMode="auto">
                  <a:xfrm>
                    <a:off x="4368" y="1720"/>
                    <a:ext cx="19" cy="24"/>
                  </a:xfrm>
                  <a:custGeom>
                    <a:avLst/>
                    <a:gdLst>
                      <a:gd name="T0" fmla="*/ 7 w 8"/>
                      <a:gd name="T1" fmla="*/ 2 h 10"/>
                      <a:gd name="T2" fmla="*/ 8 w 8"/>
                      <a:gd name="T3" fmla="*/ 4 h 10"/>
                      <a:gd name="T4" fmla="*/ 3 w 8"/>
                      <a:gd name="T5" fmla="*/ 10 h 10"/>
                      <a:gd name="T6" fmla="*/ 3 w 8"/>
                      <a:gd name="T7" fmla="*/ 0 h 10"/>
                      <a:gd name="T8" fmla="*/ 7 w 8"/>
                      <a:gd name="T9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0">
                        <a:moveTo>
                          <a:pt x="7" y="2"/>
                        </a:moveTo>
                        <a:cubicBezTo>
                          <a:pt x="8" y="3"/>
                          <a:pt x="8" y="3"/>
                          <a:pt x="8" y="4"/>
                        </a:cubicBezTo>
                        <a:cubicBezTo>
                          <a:pt x="8" y="7"/>
                          <a:pt x="5" y="8"/>
                          <a:pt x="3" y="10"/>
                        </a:cubicBezTo>
                        <a:cubicBezTo>
                          <a:pt x="4" y="6"/>
                          <a:pt x="0" y="3"/>
                          <a:pt x="3" y="0"/>
                        </a:cubicBezTo>
                        <a:cubicBezTo>
                          <a:pt x="4" y="3"/>
                          <a:pt x="5" y="4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C8FEB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1" name="Freeform 511"/>
                  <p:cNvSpPr/>
                  <p:nvPr/>
                </p:nvSpPr>
                <p:spPr bwMode="auto">
                  <a:xfrm>
                    <a:off x="4311" y="1682"/>
                    <a:ext cx="50" cy="12"/>
                  </a:xfrm>
                  <a:custGeom>
                    <a:avLst/>
                    <a:gdLst>
                      <a:gd name="T0" fmla="*/ 2 w 21"/>
                      <a:gd name="T1" fmla="*/ 5 h 5"/>
                      <a:gd name="T2" fmla="*/ 3 w 21"/>
                      <a:gd name="T3" fmla="*/ 2 h 5"/>
                      <a:gd name="T4" fmla="*/ 17 w 21"/>
                      <a:gd name="T5" fmla="*/ 1 h 5"/>
                      <a:gd name="T6" fmla="*/ 20 w 21"/>
                      <a:gd name="T7" fmla="*/ 4 h 5"/>
                      <a:gd name="T8" fmla="*/ 2 w 21"/>
                      <a:gd name="T9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5">
                        <a:moveTo>
                          <a:pt x="2" y="5"/>
                        </a:moveTo>
                        <a:cubicBezTo>
                          <a:pt x="2" y="4"/>
                          <a:pt x="0" y="2"/>
                          <a:pt x="3" y="2"/>
                        </a:cubicBezTo>
                        <a:cubicBezTo>
                          <a:pt x="8" y="2"/>
                          <a:pt x="12" y="2"/>
                          <a:pt x="17" y="1"/>
                        </a:cubicBezTo>
                        <a:cubicBezTo>
                          <a:pt x="20" y="0"/>
                          <a:pt x="21" y="1"/>
                          <a:pt x="20" y="4"/>
                        </a:cubicBezTo>
                        <a:cubicBezTo>
                          <a:pt x="14" y="3"/>
                          <a:pt x="8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D6FE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2" name="Freeform 512"/>
                  <p:cNvSpPr/>
                  <p:nvPr/>
                </p:nvSpPr>
                <p:spPr bwMode="auto">
                  <a:xfrm>
                    <a:off x="4423" y="1675"/>
                    <a:ext cx="7" cy="7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3 h 3"/>
                      <a:gd name="T4" fmla="*/ 3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3" y="2"/>
                          <a:pt x="2" y="3"/>
                          <a:pt x="0" y="3"/>
                        </a:cubicBezTo>
                        <a:cubicBezTo>
                          <a:pt x="1" y="2"/>
                          <a:pt x="1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3" name="Freeform 513"/>
                  <p:cNvSpPr/>
                  <p:nvPr/>
                </p:nvSpPr>
                <p:spPr bwMode="auto">
                  <a:xfrm>
                    <a:off x="4819" y="1442"/>
                    <a:ext cx="17" cy="14"/>
                  </a:xfrm>
                  <a:custGeom>
                    <a:avLst/>
                    <a:gdLst>
                      <a:gd name="T0" fmla="*/ 0 w 7"/>
                      <a:gd name="T1" fmla="*/ 3 h 6"/>
                      <a:gd name="T2" fmla="*/ 6 w 7"/>
                      <a:gd name="T3" fmla="*/ 0 h 6"/>
                      <a:gd name="T4" fmla="*/ 5 w 7"/>
                      <a:gd name="T5" fmla="*/ 5 h 6"/>
                      <a:gd name="T6" fmla="*/ 0 w 7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6" y="0"/>
                        </a:cubicBezTo>
                        <a:cubicBezTo>
                          <a:pt x="6" y="2"/>
                          <a:pt x="7" y="5"/>
                          <a:pt x="5" y="5"/>
                        </a:cubicBezTo>
                        <a:cubicBezTo>
                          <a:pt x="3" y="6"/>
                          <a:pt x="1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B7D1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4" name="Freeform 514"/>
                  <p:cNvSpPr/>
                  <p:nvPr/>
                </p:nvSpPr>
                <p:spPr bwMode="auto">
                  <a:xfrm>
                    <a:off x="4895" y="1468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1"/>
                          <a:pt x="4" y="0"/>
                          <a:pt x="4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D2E1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5" name="Freeform 515"/>
                  <p:cNvSpPr/>
                  <p:nvPr/>
                </p:nvSpPr>
                <p:spPr bwMode="auto">
                  <a:xfrm>
                    <a:off x="4959" y="1363"/>
                    <a:ext cx="19" cy="15"/>
                  </a:xfrm>
                  <a:custGeom>
                    <a:avLst/>
                    <a:gdLst>
                      <a:gd name="T0" fmla="*/ 0 w 8"/>
                      <a:gd name="T1" fmla="*/ 6 h 6"/>
                      <a:gd name="T2" fmla="*/ 1 w 8"/>
                      <a:gd name="T3" fmla="*/ 0 h 6"/>
                      <a:gd name="T4" fmla="*/ 8 w 8"/>
                      <a:gd name="T5" fmla="*/ 1 h 6"/>
                      <a:gd name="T6" fmla="*/ 0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0" y="6"/>
                        </a:moveTo>
                        <a:cubicBezTo>
                          <a:pt x="0" y="4"/>
                          <a:pt x="1" y="3"/>
                          <a:pt x="1" y="0"/>
                        </a:cubicBezTo>
                        <a:cubicBezTo>
                          <a:pt x="3" y="4"/>
                          <a:pt x="4" y="5"/>
                          <a:pt x="8" y="1"/>
                        </a:cubicBezTo>
                        <a:cubicBezTo>
                          <a:pt x="6" y="6"/>
                          <a:pt x="6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6" name="Freeform 516"/>
                  <p:cNvSpPr/>
                  <p:nvPr/>
                </p:nvSpPr>
                <p:spPr bwMode="auto">
                  <a:xfrm>
                    <a:off x="4757" y="2126"/>
                    <a:ext cx="178" cy="83"/>
                  </a:xfrm>
                  <a:custGeom>
                    <a:avLst/>
                    <a:gdLst>
                      <a:gd name="T0" fmla="*/ 21 w 75"/>
                      <a:gd name="T1" fmla="*/ 11 h 35"/>
                      <a:gd name="T2" fmla="*/ 61 w 75"/>
                      <a:gd name="T3" fmla="*/ 5 h 35"/>
                      <a:gd name="T4" fmla="*/ 68 w 75"/>
                      <a:gd name="T5" fmla="*/ 2 h 35"/>
                      <a:gd name="T6" fmla="*/ 75 w 75"/>
                      <a:gd name="T7" fmla="*/ 0 h 35"/>
                      <a:gd name="T8" fmla="*/ 54 w 75"/>
                      <a:gd name="T9" fmla="*/ 22 h 35"/>
                      <a:gd name="T10" fmla="*/ 49 w 75"/>
                      <a:gd name="T11" fmla="*/ 25 h 35"/>
                      <a:gd name="T12" fmla="*/ 11 w 75"/>
                      <a:gd name="T13" fmla="*/ 34 h 35"/>
                      <a:gd name="T14" fmla="*/ 5 w 75"/>
                      <a:gd name="T15" fmla="*/ 33 h 35"/>
                      <a:gd name="T16" fmla="*/ 13 w 75"/>
                      <a:gd name="T17" fmla="*/ 24 h 35"/>
                      <a:gd name="T18" fmla="*/ 16 w 75"/>
                      <a:gd name="T19" fmla="*/ 24 h 35"/>
                      <a:gd name="T20" fmla="*/ 21 w 75"/>
                      <a:gd name="T21" fmla="*/ 26 h 35"/>
                      <a:gd name="T22" fmla="*/ 16 w 75"/>
                      <a:gd name="T23" fmla="*/ 22 h 35"/>
                      <a:gd name="T24" fmla="*/ 21 w 75"/>
                      <a:gd name="T25" fmla="*/ 17 h 35"/>
                      <a:gd name="T26" fmla="*/ 7 w 75"/>
                      <a:gd name="T27" fmla="*/ 18 h 35"/>
                      <a:gd name="T28" fmla="*/ 0 w 75"/>
                      <a:gd name="T29" fmla="*/ 16 h 35"/>
                      <a:gd name="T30" fmla="*/ 16 w 75"/>
                      <a:gd name="T31" fmla="*/ 12 h 35"/>
                      <a:gd name="T32" fmla="*/ 16 w 75"/>
                      <a:gd name="T33" fmla="*/ 12 h 35"/>
                      <a:gd name="T34" fmla="*/ 21 w 75"/>
                      <a:gd name="T35" fmla="*/ 1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5" h="35">
                        <a:moveTo>
                          <a:pt x="21" y="11"/>
                        </a:moveTo>
                        <a:cubicBezTo>
                          <a:pt x="34" y="8"/>
                          <a:pt x="48" y="6"/>
                          <a:pt x="61" y="5"/>
                        </a:cubicBezTo>
                        <a:cubicBezTo>
                          <a:pt x="64" y="5"/>
                          <a:pt x="66" y="3"/>
                          <a:pt x="68" y="2"/>
                        </a:cubicBezTo>
                        <a:cubicBezTo>
                          <a:pt x="70" y="1"/>
                          <a:pt x="72" y="0"/>
                          <a:pt x="75" y="0"/>
                        </a:cubicBezTo>
                        <a:cubicBezTo>
                          <a:pt x="66" y="6"/>
                          <a:pt x="62" y="16"/>
                          <a:pt x="54" y="22"/>
                        </a:cubicBezTo>
                        <a:cubicBezTo>
                          <a:pt x="53" y="24"/>
                          <a:pt x="51" y="24"/>
                          <a:pt x="49" y="25"/>
                        </a:cubicBezTo>
                        <a:cubicBezTo>
                          <a:pt x="37" y="30"/>
                          <a:pt x="25" y="34"/>
                          <a:pt x="11" y="34"/>
                        </a:cubicBezTo>
                        <a:cubicBezTo>
                          <a:pt x="9" y="32"/>
                          <a:pt x="7" y="35"/>
                          <a:pt x="5" y="33"/>
                        </a:cubicBezTo>
                        <a:cubicBezTo>
                          <a:pt x="7" y="29"/>
                          <a:pt x="12" y="29"/>
                          <a:pt x="13" y="24"/>
                        </a:cubicBezTo>
                        <a:cubicBezTo>
                          <a:pt x="13" y="22"/>
                          <a:pt x="15" y="22"/>
                          <a:pt x="16" y="24"/>
                        </a:cubicBezTo>
                        <a:cubicBezTo>
                          <a:pt x="17" y="26"/>
                          <a:pt x="19" y="26"/>
                          <a:pt x="21" y="26"/>
                        </a:cubicBezTo>
                        <a:cubicBezTo>
                          <a:pt x="19" y="24"/>
                          <a:pt x="15" y="25"/>
                          <a:pt x="16" y="22"/>
                        </a:cubicBezTo>
                        <a:cubicBezTo>
                          <a:pt x="16" y="19"/>
                          <a:pt x="19" y="18"/>
                          <a:pt x="21" y="17"/>
                        </a:cubicBezTo>
                        <a:cubicBezTo>
                          <a:pt x="16" y="15"/>
                          <a:pt x="12" y="18"/>
                          <a:pt x="7" y="18"/>
                        </a:cubicBezTo>
                        <a:cubicBezTo>
                          <a:pt x="4" y="18"/>
                          <a:pt x="2" y="18"/>
                          <a:pt x="0" y="16"/>
                        </a:cubicBezTo>
                        <a:cubicBezTo>
                          <a:pt x="5" y="14"/>
                          <a:pt x="11" y="14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8" y="11"/>
                          <a:pt x="19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7" name="Freeform 517"/>
                  <p:cNvSpPr/>
                  <p:nvPr/>
                </p:nvSpPr>
                <p:spPr bwMode="auto">
                  <a:xfrm>
                    <a:off x="4722" y="2155"/>
                    <a:ext cx="95" cy="52"/>
                  </a:xfrm>
                  <a:custGeom>
                    <a:avLst/>
                    <a:gdLst>
                      <a:gd name="T0" fmla="*/ 15 w 40"/>
                      <a:gd name="T1" fmla="*/ 4 h 22"/>
                      <a:gd name="T2" fmla="*/ 25 w 40"/>
                      <a:gd name="T3" fmla="*/ 5 h 22"/>
                      <a:gd name="T4" fmla="*/ 27 w 40"/>
                      <a:gd name="T5" fmla="*/ 5 h 22"/>
                      <a:gd name="T6" fmla="*/ 38 w 40"/>
                      <a:gd name="T7" fmla="*/ 6 h 22"/>
                      <a:gd name="T8" fmla="*/ 31 w 40"/>
                      <a:gd name="T9" fmla="*/ 10 h 22"/>
                      <a:gd name="T10" fmla="*/ 33 w 40"/>
                      <a:gd name="T11" fmla="*/ 12 h 22"/>
                      <a:gd name="T12" fmla="*/ 37 w 40"/>
                      <a:gd name="T13" fmla="*/ 17 h 22"/>
                      <a:gd name="T14" fmla="*/ 29 w 40"/>
                      <a:gd name="T15" fmla="*/ 11 h 22"/>
                      <a:gd name="T16" fmla="*/ 26 w 40"/>
                      <a:gd name="T17" fmla="*/ 17 h 22"/>
                      <a:gd name="T18" fmla="*/ 20 w 40"/>
                      <a:gd name="T19" fmla="*/ 21 h 22"/>
                      <a:gd name="T20" fmla="*/ 7 w 40"/>
                      <a:gd name="T21" fmla="*/ 20 h 22"/>
                      <a:gd name="T22" fmla="*/ 1 w 40"/>
                      <a:gd name="T23" fmla="*/ 16 h 22"/>
                      <a:gd name="T24" fmla="*/ 4 w 40"/>
                      <a:gd name="T25" fmla="*/ 9 h 22"/>
                      <a:gd name="T26" fmla="*/ 15 w 40"/>
                      <a:gd name="T27" fmla="*/ 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22">
                        <a:moveTo>
                          <a:pt x="15" y="4"/>
                        </a:moveTo>
                        <a:cubicBezTo>
                          <a:pt x="18" y="6"/>
                          <a:pt x="22" y="3"/>
                          <a:pt x="25" y="5"/>
                        </a:cubicBezTo>
                        <a:cubicBezTo>
                          <a:pt x="25" y="5"/>
                          <a:pt x="26" y="5"/>
                          <a:pt x="27" y="5"/>
                        </a:cubicBezTo>
                        <a:cubicBezTo>
                          <a:pt x="31" y="0"/>
                          <a:pt x="34" y="6"/>
                          <a:pt x="38" y="6"/>
                        </a:cubicBezTo>
                        <a:cubicBezTo>
                          <a:pt x="34" y="4"/>
                          <a:pt x="34" y="10"/>
                          <a:pt x="31" y="10"/>
                        </a:cubicBezTo>
                        <a:cubicBezTo>
                          <a:pt x="31" y="11"/>
                          <a:pt x="32" y="12"/>
                          <a:pt x="33" y="12"/>
                        </a:cubicBezTo>
                        <a:cubicBezTo>
                          <a:pt x="40" y="10"/>
                          <a:pt x="36" y="14"/>
                          <a:pt x="37" y="17"/>
                        </a:cubicBezTo>
                        <a:cubicBezTo>
                          <a:pt x="34" y="14"/>
                          <a:pt x="30" y="16"/>
                          <a:pt x="29" y="11"/>
                        </a:cubicBezTo>
                        <a:cubicBezTo>
                          <a:pt x="29" y="17"/>
                          <a:pt x="29" y="17"/>
                          <a:pt x="26" y="17"/>
                        </a:cubicBezTo>
                        <a:cubicBezTo>
                          <a:pt x="24" y="18"/>
                          <a:pt x="23" y="22"/>
                          <a:pt x="20" y="21"/>
                        </a:cubicBezTo>
                        <a:cubicBezTo>
                          <a:pt x="16" y="21"/>
                          <a:pt x="12" y="21"/>
                          <a:pt x="7" y="20"/>
                        </a:cubicBezTo>
                        <a:cubicBezTo>
                          <a:pt x="5" y="19"/>
                          <a:pt x="2" y="19"/>
                          <a:pt x="1" y="16"/>
                        </a:cubicBezTo>
                        <a:cubicBezTo>
                          <a:pt x="0" y="13"/>
                          <a:pt x="2" y="11"/>
                          <a:pt x="4" y="9"/>
                        </a:cubicBezTo>
                        <a:cubicBezTo>
                          <a:pt x="7" y="7"/>
                          <a:pt x="11" y="4"/>
                          <a:pt x="15" y="4"/>
                        </a:cubicBezTo>
                        <a:close/>
                      </a:path>
                    </a:pathLst>
                  </a:custGeom>
                  <a:solidFill>
                    <a:srgbClr val="95B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8" name="Freeform 518"/>
                  <p:cNvSpPr/>
                  <p:nvPr/>
                </p:nvSpPr>
                <p:spPr bwMode="auto">
                  <a:xfrm>
                    <a:off x="4686" y="2086"/>
                    <a:ext cx="47" cy="64"/>
                  </a:xfrm>
                  <a:custGeom>
                    <a:avLst/>
                    <a:gdLst>
                      <a:gd name="T0" fmla="*/ 0 w 20"/>
                      <a:gd name="T1" fmla="*/ 23 h 27"/>
                      <a:gd name="T2" fmla="*/ 10 w 20"/>
                      <a:gd name="T3" fmla="*/ 23 h 27"/>
                      <a:gd name="T4" fmla="*/ 17 w 20"/>
                      <a:gd name="T5" fmla="*/ 14 h 27"/>
                      <a:gd name="T6" fmla="*/ 15 w 20"/>
                      <a:gd name="T7" fmla="*/ 0 h 27"/>
                      <a:gd name="T8" fmla="*/ 20 w 20"/>
                      <a:gd name="T9" fmla="*/ 9 h 27"/>
                      <a:gd name="T10" fmla="*/ 18 w 20"/>
                      <a:gd name="T11" fmla="*/ 20 h 27"/>
                      <a:gd name="T12" fmla="*/ 9 w 20"/>
                      <a:gd name="T13" fmla="*/ 27 h 27"/>
                      <a:gd name="T14" fmla="*/ 4 w 20"/>
                      <a:gd name="T15" fmla="*/ 26 h 27"/>
                      <a:gd name="T16" fmla="*/ 0 w 20"/>
                      <a:gd name="T17" fmla="*/ 23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7">
                        <a:moveTo>
                          <a:pt x="0" y="23"/>
                        </a:moveTo>
                        <a:cubicBezTo>
                          <a:pt x="4" y="22"/>
                          <a:pt x="7" y="24"/>
                          <a:pt x="10" y="23"/>
                        </a:cubicBezTo>
                        <a:cubicBezTo>
                          <a:pt x="15" y="22"/>
                          <a:pt x="17" y="19"/>
                          <a:pt x="17" y="14"/>
                        </a:cubicBezTo>
                        <a:cubicBezTo>
                          <a:pt x="17" y="9"/>
                          <a:pt x="17" y="4"/>
                          <a:pt x="15" y="0"/>
                        </a:cubicBezTo>
                        <a:cubicBezTo>
                          <a:pt x="18" y="1"/>
                          <a:pt x="20" y="5"/>
                          <a:pt x="20" y="9"/>
                        </a:cubicBezTo>
                        <a:cubicBezTo>
                          <a:pt x="19" y="13"/>
                          <a:pt x="19" y="16"/>
                          <a:pt x="18" y="20"/>
                        </a:cubicBezTo>
                        <a:cubicBezTo>
                          <a:pt x="16" y="27"/>
                          <a:pt x="16" y="27"/>
                          <a:pt x="9" y="27"/>
                        </a:cubicBezTo>
                        <a:cubicBezTo>
                          <a:pt x="7" y="27"/>
                          <a:pt x="5" y="27"/>
                          <a:pt x="4" y="26"/>
                        </a:cubicBezTo>
                        <a:cubicBezTo>
                          <a:pt x="2" y="26"/>
                          <a:pt x="0" y="25"/>
                          <a:pt x="0" y="23"/>
                        </a:cubicBezTo>
                        <a:close/>
                      </a:path>
                    </a:pathLst>
                  </a:custGeom>
                  <a:solidFill>
                    <a:srgbClr val="FA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69" name="Freeform 519"/>
                  <p:cNvSpPr/>
                  <p:nvPr/>
                </p:nvSpPr>
                <p:spPr bwMode="auto">
                  <a:xfrm>
                    <a:off x="4771" y="2055"/>
                    <a:ext cx="43" cy="45"/>
                  </a:xfrm>
                  <a:custGeom>
                    <a:avLst/>
                    <a:gdLst>
                      <a:gd name="T0" fmla="*/ 18 w 18"/>
                      <a:gd name="T1" fmla="*/ 19 h 19"/>
                      <a:gd name="T2" fmla="*/ 13 w 18"/>
                      <a:gd name="T3" fmla="*/ 18 h 19"/>
                      <a:gd name="T4" fmla="*/ 8 w 18"/>
                      <a:gd name="T5" fmla="*/ 16 h 19"/>
                      <a:gd name="T6" fmla="*/ 6 w 18"/>
                      <a:gd name="T7" fmla="*/ 14 h 19"/>
                      <a:gd name="T8" fmla="*/ 3 w 18"/>
                      <a:gd name="T9" fmla="*/ 0 h 19"/>
                      <a:gd name="T10" fmla="*/ 18 w 18"/>
                      <a:gd name="T1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9">
                        <a:moveTo>
                          <a:pt x="18" y="19"/>
                        </a:moveTo>
                        <a:cubicBezTo>
                          <a:pt x="16" y="18"/>
                          <a:pt x="15" y="18"/>
                          <a:pt x="13" y="18"/>
                        </a:cubicBezTo>
                        <a:cubicBezTo>
                          <a:pt x="12" y="16"/>
                          <a:pt x="10" y="16"/>
                          <a:pt x="8" y="16"/>
                        </a:cubicBezTo>
                        <a:cubicBezTo>
                          <a:pt x="7" y="15"/>
                          <a:pt x="6" y="15"/>
                          <a:pt x="6" y="14"/>
                        </a:cubicBezTo>
                        <a:cubicBezTo>
                          <a:pt x="3" y="10"/>
                          <a:pt x="0" y="6"/>
                          <a:pt x="3" y="0"/>
                        </a:cubicBezTo>
                        <a:cubicBezTo>
                          <a:pt x="8" y="7"/>
                          <a:pt x="14" y="12"/>
                          <a:pt x="18" y="19"/>
                        </a:cubicBezTo>
                        <a:close/>
                      </a:path>
                    </a:pathLst>
                  </a:custGeom>
                  <a:solidFill>
                    <a:srgbClr val="B2DC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0" name="Freeform 520"/>
                  <p:cNvSpPr/>
                  <p:nvPr/>
                </p:nvSpPr>
                <p:spPr bwMode="auto">
                  <a:xfrm>
                    <a:off x="4693" y="2043"/>
                    <a:ext cx="26" cy="40"/>
                  </a:xfrm>
                  <a:custGeom>
                    <a:avLst/>
                    <a:gdLst>
                      <a:gd name="T0" fmla="*/ 11 w 11"/>
                      <a:gd name="T1" fmla="*/ 17 h 17"/>
                      <a:gd name="T2" fmla="*/ 0 w 11"/>
                      <a:gd name="T3" fmla="*/ 1 h 17"/>
                      <a:gd name="T4" fmla="*/ 1 w 11"/>
                      <a:gd name="T5" fmla="*/ 0 h 17"/>
                      <a:gd name="T6" fmla="*/ 11 w 11"/>
                      <a:gd name="T7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7">
                        <a:moveTo>
                          <a:pt x="11" y="17"/>
                        </a:moveTo>
                        <a:cubicBezTo>
                          <a:pt x="4" y="14"/>
                          <a:pt x="2" y="7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6" y="5"/>
                          <a:pt x="8" y="11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1" name="Freeform 521"/>
                  <p:cNvSpPr/>
                  <p:nvPr/>
                </p:nvSpPr>
                <p:spPr bwMode="auto">
                  <a:xfrm>
                    <a:off x="4570" y="2133"/>
                    <a:ext cx="57" cy="22"/>
                  </a:xfrm>
                  <a:custGeom>
                    <a:avLst/>
                    <a:gdLst>
                      <a:gd name="T0" fmla="*/ 0 w 24"/>
                      <a:gd name="T1" fmla="*/ 4 h 9"/>
                      <a:gd name="T2" fmla="*/ 21 w 24"/>
                      <a:gd name="T3" fmla="*/ 1 h 9"/>
                      <a:gd name="T4" fmla="*/ 24 w 24"/>
                      <a:gd name="T5" fmla="*/ 0 h 9"/>
                      <a:gd name="T6" fmla="*/ 3 w 24"/>
                      <a:gd name="T7" fmla="*/ 6 h 9"/>
                      <a:gd name="T8" fmla="*/ 0 w 24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9">
                        <a:moveTo>
                          <a:pt x="0" y="4"/>
                        </a:moveTo>
                        <a:cubicBezTo>
                          <a:pt x="7" y="5"/>
                          <a:pt x="15" y="7"/>
                          <a:pt x="21" y="1"/>
                        </a:cubicBezTo>
                        <a:cubicBezTo>
                          <a:pt x="22" y="0"/>
                          <a:pt x="23" y="0"/>
                          <a:pt x="24" y="0"/>
                        </a:cubicBezTo>
                        <a:cubicBezTo>
                          <a:pt x="19" y="7"/>
                          <a:pt x="11" y="9"/>
                          <a:pt x="3" y="6"/>
                        </a:cubicBezTo>
                        <a:cubicBezTo>
                          <a:pt x="2" y="6"/>
                          <a:pt x="0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9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2" name="Freeform 522"/>
                  <p:cNvSpPr/>
                  <p:nvPr/>
                </p:nvSpPr>
                <p:spPr bwMode="auto">
                  <a:xfrm>
                    <a:off x="4653" y="2024"/>
                    <a:ext cx="43" cy="21"/>
                  </a:xfrm>
                  <a:custGeom>
                    <a:avLst/>
                    <a:gdLst>
                      <a:gd name="T0" fmla="*/ 18 w 18"/>
                      <a:gd name="T1" fmla="*/ 8 h 9"/>
                      <a:gd name="T2" fmla="*/ 17 w 18"/>
                      <a:gd name="T3" fmla="*/ 9 h 9"/>
                      <a:gd name="T4" fmla="*/ 0 w 18"/>
                      <a:gd name="T5" fmla="*/ 2 h 9"/>
                      <a:gd name="T6" fmla="*/ 1 w 18"/>
                      <a:gd name="T7" fmla="*/ 1 h 9"/>
                      <a:gd name="T8" fmla="*/ 9 w 18"/>
                      <a:gd name="T9" fmla="*/ 2 h 9"/>
                      <a:gd name="T10" fmla="*/ 9 w 18"/>
                      <a:gd name="T11" fmla="*/ 2 h 9"/>
                      <a:gd name="T12" fmla="*/ 18 w 18"/>
                      <a:gd name="T1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" h="9">
                        <a:moveTo>
                          <a:pt x="18" y="8"/>
                        </a:moveTo>
                        <a:cubicBezTo>
                          <a:pt x="18" y="8"/>
                          <a:pt x="17" y="9"/>
                          <a:pt x="17" y="9"/>
                        </a:cubicBezTo>
                        <a:cubicBezTo>
                          <a:pt x="12" y="5"/>
                          <a:pt x="6" y="2"/>
                          <a:pt x="0" y="2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4" y="0"/>
                          <a:pt x="7" y="1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3" y="3"/>
                          <a:pt x="16" y="5"/>
                          <a:pt x="18" y="8"/>
                        </a:cubicBezTo>
                        <a:close/>
                      </a:path>
                    </a:pathLst>
                  </a:custGeom>
                  <a:solidFill>
                    <a:srgbClr val="F0FA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3" name="Freeform 523"/>
                  <p:cNvSpPr/>
                  <p:nvPr/>
                </p:nvSpPr>
                <p:spPr bwMode="auto">
                  <a:xfrm>
                    <a:off x="4658" y="2124"/>
                    <a:ext cx="23" cy="19"/>
                  </a:xfrm>
                  <a:custGeom>
                    <a:avLst/>
                    <a:gdLst>
                      <a:gd name="T0" fmla="*/ 0 w 10"/>
                      <a:gd name="T1" fmla="*/ 1 h 8"/>
                      <a:gd name="T2" fmla="*/ 10 w 10"/>
                      <a:gd name="T3" fmla="*/ 7 h 8"/>
                      <a:gd name="T4" fmla="*/ 7 w 10"/>
                      <a:gd name="T5" fmla="*/ 7 h 8"/>
                      <a:gd name="T6" fmla="*/ 0 w 10"/>
                      <a:gd name="T7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0" y="1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9" y="8"/>
                          <a:pt x="7" y="7"/>
                          <a:pt x="7" y="7"/>
                        </a:cubicBezTo>
                        <a:cubicBezTo>
                          <a:pt x="5" y="4"/>
                          <a:pt x="2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DD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4" name="Freeform 524"/>
                  <p:cNvSpPr/>
                  <p:nvPr/>
                </p:nvSpPr>
                <p:spPr bwMode="auto">
                  <a:xfrm>
                    <a:off x="4631" y="2117"/>
                    <a:ext cx="24" cy="9"/>
                  </a:xfrm>
                  <a:custGeom>
                    <a:avLst/>
                    <a:gdLst>
                      <a:gd name="T0" fmla="*/ 0 w 10"/>
                      <a:gd name="T1" fmla="*/ 4 h 4"/>
                      <a:gd name="T2" fmla="*/ 10 w 10"/>
                      <a:gd name="T3" fmla="*/ 4 h 4"/>
                      <a:gd name="T4" fmla="*/ 0 w 10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4"/>
                        </a:moveTo>
                        <a:cubicBezTo>
                          <a:pt x="2" y="0"/>
                          <a:pt x="6" y="0"/>
                          <a:pt x="10" y="4"/>
                        </a:cubicBezTo>
                        <a:cubicBezTo>
                          <a:pt x="7" y="4"/>
                          <a:pt x="3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3FA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5" name="Freeform 525"/>
                  <p:cNvSpPr/>
                  <p:nvPr/>
                </p:nvSpPr>
                <p:spPr bwMode="auto">
                  <a:xfrm>
                    <a:off x="4779" y="2088"/>
                    <a:ext cx="11" cy="12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5 w 5"/>
                      <a:gd name="T3" fmla="*/ 2 h 5"/>
                      <a:gd name="T4" fmla="*/ 5 w 5"/>
                      <a:gd name="T5" fmla="*/ 5 h 5"/>
                      <a:gd name="T6" fmla="*/ 3 w 5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3" y="0"/>
                        </a:moveTo>
                        <a:cubicBezTo>
                          <a:pt x="4" y="0"/>
                          <a:pt x="5" y="1"/>
                          <a:pt x="5" y="2"/>
                        </a:cubicBezTo>
                        <a:cubicBezTo>
                          <a:pt x="5" y="3"/>
                          <a:pt x="5" y="4"/>
                          <a:pt x="5" y="5"/>
                        </a:cubicBezTo>
                        <a:cubicBezTo>
                          <a:pt x="4" y="3"/>
                          <a:pt x="0" y="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6" name="Freeform 526"/>
                  <p:cNvSpPr/>
                  <p:nvPr/>
                </p:nvSpPr>
                <p:spPr bwMode="auto">
                  <a:xfrm>
                    <a:off x="4790" y="2145"/>
                    <a:ext cx="10" cy="10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1 h 4"/>
                      <a:gd name="T4" fmla="*/ 2 w 4"/>
                      <a:gd name="T5" fmla="*/ 0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0" y="4"/>
                          <a:pt x="0" y="2"/>
                          <a:pt x="0" y="1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4" y="1"/>
                          <a:pt x="3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7" name="Freeform 527"/>
                  <p:cNvSpPr/>
                  <p:nvPr/>
                </p:nvSpPr>
                <p:spPr bwMode="auto">
                  <a:xfrm>
                    <a:off x="4800" y="2140"/>
                    <a:ext cx="7" cy="8"/>
                  </a:xfrm>
                  <a:custGeom>
                    <a:avLst/>
                    <a:gdLst>
                      <a:gd name="T0" fmla="*/ 2 w 3"/>
                      <a:gd name="T1" fmla="*/ 0 h 3"/>
                      <a:gd name="T2" fmla="*/ 3 w 3"/>
                      <a:gd name="T3" fmla="*/ 1 h 3"/>
                      <a:gd name="T4" fmla="*/ 1 w 3"/>
                      <a:gd name="T5" fmla="*/ 3 h 3"/>
                      <a:gd name="T6" fmla="*/ 0 w 3"/>
                      <a:gd name="T7" fmla="*/ 2 h 3"/>
                      <a:gd name="T8" fmla="*/ 2 w 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2" y="0"/>
                        </a:move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3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8" name="Freeform 528"/>
                  <p:cNvSpPr/>
                  <p:nvPr/>
                </p:nvSpPr>
                <p:spPr bwMode="auto">
                  <a:xfrm>
                    <a:off x="4783" y="2105"/>
                    <a:ext cx="5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0 h 1"/>
                      <a:gd name="T4" fmla="*/ 1 w 2"/>
                      <a:gd name="T5" fmla="*/ 0 h 1"/>
                      <a:gd name="T6" fmla="*/ 2 w 2"/>
                      <a:gd name="T7" fmla="*/ 0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79" name="Freeform 529"/>
                  <p:cNvSpPr/>
                  <p:nvPr/>
                </p:nvSpPr>
                <p:spPr bwMode="auto">
                  <a:xfrm>
                    <a:off x="4537" y="2167"/>
                    <a:ext cx="14" cy="16"/>
                  </a:xfrm>
                  <a:custGeom>
                    <a:avLst/>
                    <a:gdLst>
                      <a:gd name="T0" fmla="*/ 0 w 6"/>
                      <a:gd name="T1" fmla="*/ 0 h 7"/>
                      <a:gd name="T2" fmla="*/ 6 w 6"/>
                      <a:gd name="T3" fmla="*/ 5 h 7"/>
                      <a:gd name="T4" fmla="*/ 0 w 6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0" y="0"/>
                        </a:moveTo>
                        <a:cubicBezTo>
                          <a:pt x="3" y="1"/>
                          <a:pt x="4" y="4"/>
                          <a:pt x="6" y="5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1A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0" name="Freeform 530"/>
                  <p:cNvSpPr/>
                  <p:nvPr/>
                </p:nvSpPr>
                <p:spPr bwMode="auto">
                  <a:xfrm>
                    <a:off x="4411" y="2288"/>
                    <a:ext cx="38" cy="28"/>
                  </a:xfrm>
                  <a:custGeom>
                    <a:avLst/>
                    <a:gdLst>
                      <a:gd name="T0" fmla="*/ 3 w 16"/>
                      <a:gd name="T1" fmla="*/ 5 h 12"/>
                      <a:gd name="T2" fmla="*/ 4 w 16"/>
                      <a:gd name="T3" fmla="*/ 6 h 12"/>
                      <a:gd name="T4" fmla="*/ 12 w 16"/>
                      <a:gd name="T5" fmla="*/ 7 h 12"/>
                      <a:gd name="T6" fmla="*/ 16 w 16"/>
                      <a:gd name="T7" fmla="*/ 9 h 12"/>
                      <a:gd name="T8" fmla="*/ 15 w 16"/>
                      <a:gd name="T9" fmla="*/ 11 h 12"/>
                      <a:gd name="T10" fmla="*/ 10 w 16"/>
                      <a:gd name="T11" fmla="*/ 11 h 12"/>
                      <a:gd name="T12" fmla="*/ 5 w 16"/>
                      <a:gd name="T13" fmla="*/ 11 h 12"/>
                      <a:gd name="T14" fmla="*/ 2 w 16"/>
                      <a:gd name="T15" fmla="*/ 11 h 12"/>
                      <a:gd name="T16" fmla="*/ 1 w 16"/>
                      <a:gd name="T17" fmla="*/ 9 h 12"/>
                      <a:gd name="T18" fmla="*/ 3 w 16"/>
                      <a:gd name="T19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" h="12">
                        <a:moveTo>
                          <a:pt x="3" y="5"/>
                        </a:moveTo>
                        <a:cubicBezTo>
                          <a:pt x="4" y="5"/>
                          <a:pt x="4" y="6"/>
                          <a:pt x="4" y="6"/>
                        </a:cubicBezTo>
                        <a:cubicBezTo>
                          <a:pt x="8" y="0"/>
                          <a:pt x="10" y="6"/>
                          <a:pt x="12" y="7"/>
                        </a:cubicBezTo>
                        <a:cubicBezTo>
                          <a:pt x="14" y="7"/>
                          <a:pt x="13" y="10"/>
                          <a:pt x="16" y="9"/>
                        </a:cubicBezTo>
                        <a:cubicBezTo>
                          <a:pt x="16" y="9"/>
                          <a:pt x="16" y="11"/>
                          <a:pt x="15" y="11"/>
                        </a:cubicBezTo>
                        <a:cubicBezTo>
                          <a:pt x="14" y="12"/>
                          <a:pt x="12" y="12"/>
                          <a:pt x="10" y="11"/>
                        </a:cubicBezTo>
                        <a:cubicBezTo>
                          <a:pt x="9" y="10"/>
                          <a:pt x="7" y="8"/>
                          <a:pt x="5" y="11"/>
                        </a:cubicBezTo>
                        <a:cubicBezTo>
                          <a:pt x="4" y="12"/>
                          <a:pt x="3" y="12"/>
                          <a:pt x="2" y="11"/>
                        </a:cubicBezTo>
                        <a:cubicBezTo>
                          <a:pt x="1" y="11"/>
                          <a:pt x="0" y="10"/>
                          <a:pt x="1" y="9"/>
                        </a:cubicBezTo>
                        <a:cubicBezTo>
                          <a:pt x="2" y="8"/>
                          <a:pt x="1" y="5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717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1" name="Freeform 531"/>
                  <p:cNvSpPr/>
                  <p:nvPr/>
                </p:nvSpPr>
                <p:spPr bwMode="auto">
                  <a:xfrm>
                    <a:off x="4767" y="2718"/>
                    <a:ext cx="135" cy="64"/>
                  </a:xfrm>
                  <a:custGeom>
                    <a:avLst/>
                    <a:gdLst>
                      <a:gd name="T0" fmla="*/ 21 w 57"/>
                      <a:gd name="T1" fmla="*/ 1 h 27"/>
                      <a:gd name="T2" fmla="*/ 25 w 57"/>
                      <a:gd name="T3" fmla="*/ 0 h 27"/>
                      <a:gd name="T4" fmla="*/ 28 w 57"/>
                      <a:gd name="T5" fmla="*/ 6 h 27"/>
                      <a:gd name="T6" fmla="*/ 30 w 57"/>
                      <a:gd name="T7" fmla="*/ 5 h 27"/>
                      <a:gd name="T8" fmla="*/ 36 w 57"/>
                      <a:gd name="T9" fmla="*/ 9 h 27"/>
                      <a:gd name="T10" fmla="*/ 37 w 57"/>
                      <a:gd name="T11" fmla="*/ 0 h 27"/>
                      <a:gd name="T12" fmla="*/ 42 w 57"/>
                      <a:gd name="T13" fmla="*/ 9 h 27"/>
                      <a:gd name="T14" fmla="*/ 42 w 57"/>
                      <a:gd name="T15" fmla="*/ 9 h 27"/>
                      <a:gd name="T16" fmla="*/ 42 w 57"/>
                      <a:gd name="T17" fmla="*/ 9 h 27"/>
                      <a:gd name="T18" fmla="*/ 46 w 57"/>
                      <a:gd name="T19" fmla="*/ 6 h 27"/>
                      <a:gd name="T20" fmla="*/ 45 w 57"/>
                      <a:gd name="T21" fmla="*/ 10 h 27"/>
                      <a:gd name="T22" fmla="*/ 42 w 57"/>
                      <a:gd name="T23" fmla="*/ 15 h 27"/>
                      <a:gd name="T24" fmla="*/ 47 w 57"/>
                      <a:gd name="T25" fmla="*/ 19 h 27"/>
                      <a:gd name="T26" fmla="*/ 51 w 57"/>
                      <a:gd name="T27" fmla="*/ 22 h 27"/>
                      <a:gd name="T28" fmla="*/ 57 w 57"/>
                      <a:gd name="T29" fmla="*/ 21 h 27"/>
                      <a:gd name="T30" fmla="*/ 47 w 57"/>
                      <a:gd name="T31" fmla="*/ 26 h 27"/>
                      <a:gd name="T32" fmla="*/ 45 w 57"/>
                      <a:gd name="T33" fmla="*/ 27 h 27"/>
                      <a:gd name="T34" fmla="*/ 41 w 57"/>
                      <a:gd name="T35" fmla="*/ 27 h 27"/>
                      <a:gd name="T36" fmla="*/ 41 w 57"/>
                      <a:gd name="T37" fmla="*/ 22 h 27"/>
                      <a:gd name="T38" fmla="*/ 42 w 57"/>
                      <a:gd name="T39" fmla="*/ 22 h 27"/>
                      <a:gd name="T40" fmla="*/ 45 w 57"/>
                      <a:gd name="T41" fmla="*/ 23 h 27"/>
                      <a:gd name="T42" fmla="*/ 44 w 57"/>
                      <a:gd name="T43" fmla="*/ 20 h 27"/>
                      <a:gd name="T44" fmla="*/ 40 w 57"/>
                      <a:gd name="T45" fmla="*/ 19 h 27"/>
                      <a:gd name="T46" fmla="*/ 37 w 57"/>
                      <a:gd name="T47" fmla="*/ 22 h 27"/>
                      <a:gd name="T48" fmla="*/ 40 w 57"/>
                      <a:gd name="T49" fmla="*/ 14 h 27"/>
                      <a:gd name="T50" fmla="*/ 32 w 57"/>
                      <a:gd name="T51" fmla="*/ 16 h 27"/>
                      <a:gd name="T52" fmla="*/ 35 w 57"/>
                      <a:gd name="T53" fmla="*/ 19 h 27"/>
                      <a:gd name="T54" fmla="*/ 30 w 57"/>
                      <a:gd name="T55" fmla="*/ 22 h 27"/>
                      <a:gd name="T56" fmla="*/ 27 w 57"/>
                      <a:gd name="T57" fmla="*/ 25 h 27"/>
                      <a:gd name="T58" fmla="*/ 24 w 57"/>
                      <a:gd name="T59" fmla="*/ 21 h 27"/>
                      <a:gd name="T60" fmla="*/ 21 w 57"/>
                      <a:gd name="T61" fmla="*/ 26 h 27"/>
                      <a:gd name="T62" fmla="*/ 15 w 57"/>
                      <a:gd name="T63" fmla="*/ 26 h 27"/>
                      <a:gd name="T64" fmla="*/ 14 w 57"/>
                      <a:gd name="T65" fmla="*/ 21 h 27"/>
                      <a:gd name="T66" fmla="*/ 12 w 57"/>
                      <a:gd name="T67" fmla="*/ 20 h 27"/>
                      <a:gd name="T68" fmla="*/ 6 w 57"/>
                      <a:gd name="T69" fmla="*/ 23 h 27"/>
                      <a:gd name="T70" fmla="*/ 0 w 57"/>
                      <a:gd name="T71" fmla="*/ 23 h 27"/>
                      <a:gd name="T72" fmla="*/ 2 w 57"/>
                      <a:gd name="T73" fmla="*/ 19 h 27"/>
                      <a:gd name="T74" fmla="*/ 6 w 57"/>
                      <a:gd name="T75" fmla="*/ 17 h 27"/>
                      <a:gd name="T76" fmla="*/ 10 w 57"/>
                      <a:gd name="T77" fmla="*/ 14 h 27"/>
                      <a:gd name="T78" fmla="*/ 21 w 57"/>
                      <a:gd name="T79" fmla="*/ 14 h 27"/>
                      <a:gd name="T80" fmla="*/ 27 w 57"/>
                      <a:gd name="T81" fmla="*/ 14 h 27"/>
                      <a:gd name="T82" fmla="*/ 30 w 57"/>
                      <a:gd name="T83" fmla="*/ 16 h 27"/>
                      <a:gd name="T84" fmla="*/ 31 w 57"/>
                      <a:gd name="T85" fmla="*/ 12 h 27"/>
                      <a:gd name="T86" fmla="*/ 21 w 57"/>
                      <a:gd name="T87" fmla="*/ 1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7" h="27">
                        <a:moveTo>
                          <a:pt x="21" y="1"/>
                        </a:moveTo>
                        <a:cubicBezTo>
                          <a:pt x="22" y="1"/>
                          <a:pt x="24" y="0"/>
                          <a:pt x="25" y="0"/>
                        </a:cubicBezTo>
                        <a:cubicBezTo>
                          <a:pt x="24" y="3"/>
                          <a:pt x="27" y="4"/>
                          <a:pt x="28" y="6"/>
                        </a:cubicBezTo>
                        <a:cubicBezTo>
                          <a:pt x="28" y="7"/>
                          <a:pt x="29" y="6"/>
                          <a:pt x="30" y="5"/>
                        </a:cubicBezTo>
                        <a:cubicBezTo>
                          <a:pt x="31" y="8"/>
                          <a:pt x="34" y="8"/>
                          <a:pt x="36" y="9"/>
                        </a:cubicBezTo>
                        <a:cubicBezTo>
                          <a:pt x="37" y="6"/>
                          <a:pt x="41" y="5"/>
                          <a:pt x="37" y="0"/>
                        </a:cubicBezTo>
                        <a:cubicBezTo>
                          <a:pt x="41" y="3"/>
                          <a:pt x="41" y="6"/>
                          <a:pt x="42" y="9"/>
                        </a:cubicBezTo>
                        <a:cubicBezTo>
                          <a:pt x="43" y="9"/>
                          <a:pt x="43" y="9"/>
                          <a:pt x="42" y="9"/>
                        </a:cubicBezTo>
                        <a:cubicBezTo>
                          <a:pt x="42" y="9"/>
                          <a:pt x="43" y="9"/>
                          <a:pt x="42" y="9"/>
                        </a:cubicBezTo>
                        <a:cubicBezTo>
                          <a:pt x="42" y="5"/>
                          <a:pt x="44" y="5"/>
                          <a:pt x="46" y="6"/>
                        </a:cubicBezTo>
                        <a:cubicBezTo>
                          <a:pt x="46" y="8"/>
                          <a:pt x="45" y="9"/>
                          <a:pt x="45" y="10"/>
                        </a:cubicBezTo>
                        <a:cubicBezTo>
                          <a:pt x="47" y="13"/>
                          <a:pt x="45" y="14"/>
                          <a:pt x="42" y="15"/>
                        </a:cubicBezTo>
                        <a:cubicBezTo>
                          <a:pt x="45" y="15"/>
                          <a:pt x="48" y="15"/>
                          <a:pt x="47" y="19"/>
                        </a:cubicBezTo>
                        <a:cubicBezTo>
                          <a:pt x="46" y="21"/>
                          <a:pt x="47" y="24"/>
                          <a:pt x="51" y="22"/>
                        </a:cubicBezTo>
                        <a:cubicBezTo>
                          <a:pt x="53" y="21"/>
                          <a:pt x="55" y="22"/>
                          <a:pt x="57" y="21"/>
                        </a:cubicBezTo>
                        <a:cubicBezTo>
                          <a:pt x="55" y="25"/>
                          <a:pt x="51" y="24"/>
                          <a:pt x="47" y="26"/>
                        </a:cubicBezTo>
                        <a:cubicBezTo>
                          <a:pt x="46" y="26"/>
                          <a:pt x="45" y="26"/>
                          <a:pt x="45" y="27"/>
                        </a:cubicBezTo>
                        <a:cubicBezTo>
                          <a:pt x="44" y="27"/>
                          <a:pt x="42" y="27"/>
                          <a:pt x="41" y="27"/>
                        </a:cubicBezTo>
                        <a:cubicBezTo>
                          <a:pt x="42" y="25"/>
                          <a:pt x="36" y="24"/>
                          <a:pt x="41" y="22"/>
                        </a:cubicBezTo>
                        <a:cubicBezTo>
                          <a:pt x="41" y="22"/>
                          <a:pt x="41" y="20"/>
                          <a:pt x="42" y="22"/>
                        </a:cubicBezTo>
                        <a:cubicBezTo>
                          <a:pt x="43" y="24"/>
                          <a:pt x="44" y="23"/>
                          <a:pt x="45" y="23"/>
                        </a:cubicBezTo>
                        <a:cubicBezTo>
                          <a:pt x="46" y="22"/>
                          <a:pt x="45" y="21"/>
                          <a:pt x="44" y="20"/>
                        </a:cubicBezTo>
                        <a:cubicBezTo>
                          <a:pt x="43" y="20"/>
                          <a:pt x="42" y="17"/>
                          <a:pt x="40" y="19"/>
                        </a:cubicBezTo>
                        <a:cubicBezTo>
                          <a:pt x="39" y="20"/>
                          <a:pt x="39" y="22"/>
                          <a:pt x="37" y="22"/>
                        </a:cubicBezTo>
                        <a:cubicBezTo>
                          <a:pt x="38" y="19"/>
                          <a:pt x="37" y="16"/>
                          <a:pt x="40" y="14"/>
                        </a:cubicBezTo>
                        <a:cubicBezTo>
                          <a:pt x="36" y="13"/>
                          <a:pt x="35" y="16"/>
                          <a:pt x="32" y="16"/>
                        </a:cubicBezTo>
                        <a:cubicBezTo>
                          <a:pt x="32" y="18"/>
                          <a:pt x="36" y="16"/>
                          <a:pt x="35" y="19"/>
                        </a:cubicBezTo>
                        <a:cubicBezTo>
                          <a:pt x="35" y="20"/>
                          <a:pt x="31" y="22"/>
                          <a:pt x="30" y="22"/>
                        </a:cubicBezTo>
                        <a:cubicBezTo>
                          <a:pt x="28" y="22"/>
                          <a:pt x="28" y="24"/>
                          <a:pt x="27" y="25"/>
                        </a:cubicBezTo>
                        <a:cubicBezTo>
                          <a:pt x="25" y="24"/>
                          <a:pt x="26" y="22"/>
                          <a:pt x="24" y="21"/>
                        </a:cubicBezTo>
                        <a:cubicBezTo>
                          <a:pt x="24" y="23"/>
                          <a:pt x="21" y="24"/>
                          <a:pt x="21" y="26"/>
                        </a:cubicBezTo>
                        <a:cubicBezTo>
                          <a:pt x="19" y="25"/>
                          <a:pt x="18" y="20"/>
                          <a:pt x="15" y="26"/>
                        </a:cubicBezTo>
                        <a:cubicBezTo>
                          <a:pt x="15" y="24"/>
                          <a:pt x="15" y="22"/>
                          <a:pt x="14" y="21"/>
                        </a:cubicBezTo>
                        <a:cubicBezTo>
                          <a:pt x="14" y="20"/>
                          <a:pt x="12" y="19"/>
                          <a:pt x="12" y="20"/>
                        </a:cubicBezTo>
                        <a:cubicBezTo>
                          <a:pt x="11" y="23"/>
                          <a:pt x="7" y="22"/>
                          <a:pt x="6" y="23"/>
                        </a:cubicBezTo>
                        <a:cubicBezTo>
                          <a:pt x="3" y="26"/>
                          <a:pt x="2" y="24"/>
                          <a:pt x="0" y="23"/>
                        </a:cubicBezTo>
                        <a:cubicBezTo>
                          <a:pt x="1" y="22"/>
                          <a:pt x="0" y="20"/>
                          <a:pt x="2" y="19"/>
                        </a:cubicBezTo>
                        <a:cubicBezTo>
                          <a:pt x="3" y="18"/>
                          <a:pt x="4" y="17"/>
                          <a:pt x="6" y="17"/>
                        </a:cubicBezTo>
                        <a:cubicBezTo>
                          <a:pt x="9" y="18"/>
                          <a:pt x="10" y="16"/>
                          <a:pt x="10" y="14"/>
                        </a:cubicBezTo>
                        <a:cubicBezTo>
                          <a:pt x="13" y="9"/>
                          <a:pt x="17" y="13"/>
                          <a:pt x="21" y="14"/>
                        </a:cubicBezTo>
                        <a:cubicBezTo>
                          <a:pt x="23" y="14"/>
                          <a:pt x="25" y="16"/>
                          <a:pt x="27" y="14"/>
                        </a:cubicBezTo>
                        <a:cubicBezTo>
                          <a:pt x="29" y="13"/>
                          <a:pt x="30" y="15"/>
                          <a:pt x="30" y="16"/>
                        </a:cubicBezTo>
                        <a:cubicBezTo>
                          <a:pt x="30" y="15"/>
                          <a:pt x="28" y="12"/>
                          <a:pt x="31" y="12"/>
                        </a:cubicBezTo>
                        <a:cubicBezTo>
                          <a:pt x="27" y="9"/>
                          <a:pt x="22" y="7"/>
                          <a:pt x="21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2" name="Freeform 532"/>
                  <p:cNvSpPr/>
                  <p:nvPr/>
                </p:nvSpPr>
                <p:spPr bwMode="auto">
                  <a:xfrm>
                    <a:off x="4864" y="2718"/>
                    <a:ext cx="19" cy="14"/>
                  </a:xfrm>
                  <a:custGeom>
                    <a:avLst/>
                    <a:gdLst>
                      <a:gd name="T0" fmla="*/ 5 w 8"/>
                      <a:gd name="T1" fmla="*/ 6 h 6"/>
                      <a:gd name="T2" fmla="*/ 1 w 8"/>
                      <a:gd name="T3" fmla="*/ 0 h 6"/>
                      <a:gd name="T4" fmla="*/ 8 w 8"/>
                      <a:gd name="T5" fmla="*/ 6 h 6"/>
                      <a:gd name="T6" fmla="*/ 5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5" y="6"/>
                        </a:moveTo>
                        <a:cubicBezTo>
                          <a:pt x="5" y="3"/>
                          <a:pt x="0" y="4"/>
                          <a:pt x="1" y="0"/>
                        </a:cubicBezTo>
                        <a:cubicBezTo>
                          <a:pt x="4" y="1"/>
                          <a:pt x="6" y="4"/>
                          <a:pt x="8" y="6"/>
                        </a:cubicBezTo>
                        <a:cubicBezTo>
                          <a:pt x="7" y="6"/>
                          <a:pt x="6" y="6"/>
                          <a:pt x="5" y="6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3" name="Freeform 533"/>
                  <p:cNvSpPr/>
                  <p:nvPr/>
                </p:nvSpPr>
                <p:spPr bwMode="auto">
                  <a:xfrm>
                    <a:off x="4885" y="2713"/>
                    <a:ext cx="10" cy="14"/>
                  </a:xfrm>
                  <a:custGeom>
                    <a:avLst/>
                    <a:gdLst>
                      <a:gd name="T0" fmla="*/ 0 w 4"/>
                      <a:gd name="T1" fmla="*/ 0 h 6"/>
                      <a:gd name="T2" fmla="*/ 4 w 4"/>
                      <a:gd name="T3" fmla="*/ 2 h 6"/>
                      <a:gd name="T4" fmla="*/ 2 w 4"/>
                      <a:gd name="T5" fmla="*/ 6 h 6"/>
                      <a:gd name="T6" fmla="*/ 0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2"/>
                        </a:cubicBezTo>
                        <a:cubicBezTo>
                          <a:pt x="3" y="3"/>
                          <a:pt x="3" y="5"/>
                          <a:pt x="2" y="6"/>
                        </a:cubicBezTo>
                        <a:cubicBezTo>
                          <a:pt x="1" y="4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4" name="Freeform 534"/>
                  <p:cNvSpPr/>
                  <p:nvPr/>
                </p:nvSpPr>
                <p:spPr bwMode="auto">
                  <a:xfrm>
                    <a:off x="4838" y="2720"/>
                    <a:ext cx="12" cy="17"/>
                  </a:xfrm>
                  <a:custGeom>
                    <a:avLst/>
                    <a:gdLst>
                      <a:gd name="T0" fmla="*/ 0 w 5"/>
                      <a:gd name="T1" fmla="*/ 5 h 7"/>
                      <a:gd name="T2" fmla="*/ 5 w 5"/>
                      <a:gd name="T3" fmla="*/ 3 h 7"/>
                      <a:gd name="T4" fmla="*/ 0 w 5"/>
                      <a:gd name="T5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7">
                        <a:moveTo>
                          <a:pt x="0" y="5"/>
                        </a:moveTo>
                        <a:cubicBezTo>
                          <a:pt x="1" y="0"/>
                          <a:pt x="3" y="4"/>
                          <a:pt x="5" y="3"/>
                        </a:cubicBezTo>
                        <a:cubicBezTo>
                          <a:pt x="4" y="7"/>
                          <a:pt x="1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5" name="Freeform 535"/>
                  <p:cNvSpPr/>
                  <p:nvPr/>
                </p:nvSpPr>
                <p:spPr bwMode="auto">
                  <a:xfrm>
                    <a:off x="4888" y="2732"/>
                    <a:ext cx="4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2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6" name="Freeform 536"/>
                  <p:cNvSpPr/>
                  <p:nvPr/>
                </p:nvSpPr>
                <p:spPr bwMode="auto">
                  <a:xfrm>
                    <a:off x="4895" y="2730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2"/>
                          <a:pt x="3" y="3"/>
                          <a:pt x="1" y="4"/>
                        </a:cubicBezTo>
                        <a:cubicBezTo>
                          <a:pt x="0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7" name="Freeform 537"/>
                  <p:cNvSpPr/>
                  <p:nvPr/>
                </p:nvSpPr>
                <p:spPr bwMode="auto">
                  <a:xfrm>
                    <a:off x="4653" y="2549"/>
                    <a:ext cx="24" cy="14"/>
                  </a:xfrm>
                  <a:custGeom>
                    <a:avLst/>
                    <a:gdLst>
                      <a:gd name="T0" fmla="*/ 0 w 10"/>
                      <a:gd name="T1" fmla="*/ 3 h 6"/>
                      <a:gd name="T2" fmla="*/ 7 w 10"/>
                      <a:gd name="T3" fmla="*/ 2 h 6"/>
                      <a:gd name="T4" fmla="*/ 10 w 10"/>
                      <a:gd name="T5" fmla="*/ 4 h 6"/>
                      <a:gd name="T6" fmla="*/ 0 w 10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7" y="2"/>
                        </a:cubicBezTo>
                        <a:cubicBezTo>
                          <a:pt x="10" y="0"/>
                          <a:pt x="10" y="2"/>
                          <a:pt x="10" y="4"/>
                        </a:cubicBezTo>
                        <a:cubicBezTo>
                          <a:pt x="7" y="5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1A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8" name="Freeform 538"/>
                  <p:cNvSpPr/>
                  <p:nvPr/>
                </p:nvSpPr>
                <p:spPr bwMode="auto">
                  <a:xfrm>
                    <a:off x="4660" y="2566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3 w 4"/>
                      <a:gd name="T3" fmla="*/ 1 h 3"/>
                      <a:gd name="T4" fmla="*/ 4 w 4"/>
                      <a:gd name="T5" fmla="*/ 2 h 3"/>
                      <a:gd name="T6" fmla="*/ 0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2" y="0"/>
                          <a:pt x="3" y="1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2" y="2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89" name="Freeform 539"/>
                  <p:cNvSpPr/>
                  <p:nvPr/>
                </p:nvSpPr>
                <p:spPr bwMode="auto">
                  <a:xfrm>
                    <a:off x="4741" y="2725"/>
                    <a:ext cx="59" cy="43"/>
                  </a:xfrm>
                  <a:custGeom>
                    <a:avLst/>
                    <a:gdLst>
                      <a:gd name="T0" fmla="*/ 21 w 25"/>
                      <a:gd name="T1" fmla="*/ 11 h 18"/>
                      <a:gd name="T2" fmla="*/ 18 w 25"/>
                      <a:gd name="T3" fmla="*/ 15 h 18"/>
                      <a:gd name="T4" fmla="*/ 13 w 25"/>
                      <a:gd name="T5" fmla="*/ 17 h 18"/>
                      <a:gd name="T6" fmla="*/ 12 w 25"/>
                      <a:gd name="T7" fmla="*/ 16 h 18"/>
                      <a:gd name="T8" fmla="*/ 13 w 25"/>
                      <a:gd name="T9" fmla="*/ 16 h 18"/>
                      <a:gd name="T10" fmla="*/ 11 w 25"/>
                      <a:gd name="T11" fmla="*/ 15 h 18"/>
                      <a:gd name="T12" fmla="*/ 0 w 25"/>
                      <a:gd name="T13" fmla="*/ 18 h 18"/>
                      <a:gd name="T14" fmla="*/ 2 w 25"/>
                      <a:gd name="T15" fmla="*/ 15 h 18"/>
                      <a:gd name="T16" fmla="*/ 3 w 25"/>
                      <a:gd name="T17" fmla="*/ 14 h 18"/>
                      <a:gd name="T18" fmla="*/ 4 w 25"/>
                      <a:gd name="T19" fmla="*/ 11 h 18"/>
                      <a:gd name="T20" fmla="*/ 6 w 25"/>
                      <a:gd name="T21" fmla="*/ 14 h 18"/>
                      <a:gd name="T22" fmla="*/ 8 w 25"/>
                      <a:gd name="T23" fmla="*/ 10 h 18"/>
                      <a:gd name="T24" fmla="*/ 7 w 25"/>
                      <a:gd name="T25" fmla="*/ 9 h 18"/>
                      <a:gd name="T26" fmla="*/ 6 w 25"/>
                      <a:gd name="T27" fmla="*/ 5 h 18"/>
                      <a:gd name="T28" fmla="*/ 20 w 25"/>
                      <a:gd name="T29" fmla="*/ 2 h 18"/>
                      <a:gd name="T30" fmla="*/ 24 w 25"/>
                      <a:gd name="T31" fmla="*/ 2 h 18"/>
                      <a:gd name="T32" fmla="*/ 23 w 25"/>
                      <a:gd name="T33" fmla="*/ 6 h 18"/>
                      <a:gd name="T34" fmla="*/ 22 w 25"/>
                      <a:gd name="T35" fmla="*/ 9 h 18"/>
                      <a:gd name="T36" fmla="*/ 21 w 25"/>
                      <a:gd name="T37" fmla="*/ 11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5" h="18">
                        <a:moveTo>
                          <a:pt x="21" y="11"/>
                        </a:moveTo>
                        <a:cubicBezTo>
                          <a:pt x="22" y="14"/>
                          <a:pt x="22" y="17"/>
                          <a:pt x="18" y="15"/>
                        </a:cubicBezTo>
                        <a:cubicBezTo>
                          <a:pt x="15" y="15"/>
                          <a:pt x="14" y="16"/>
                          <a:pt x="13" y="17"/>
                        </a:cubicBezTo>
                        <a:cubicBezTo>
                          <a:pt x="12" y="17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4"/>
                          <a:pt x="13" y="14"/>
                          <a:pt x="11" y="15"/>
                        </a:cubicBezTo>
                        <a:cubicBezTo>
                          <a:pt x="8" y="15"/>
                          <a:pt x="4" y="18"/>
                          <a:pt x="0" y="18"/>
                        </a:cubicBezTo>
                        <a:cubicBezTo>
                          <a:pt x="0" y="16"/>
                          <a:pt x="0" y="15"/>
                          <a:pt x="2" y="15"/>
                        </a:cubicBezTo>
                        <a:cubicBezTo>
                          <a:pt x="3" y="15"/>
                          <a:pt x="4" y="15"/>
                          <a:pt x="3" y="14"/>
                        </a:cubicBezTo>
                        <a:cubicBezTo>
                          <a:pt x="3" y="13"/>
                          <a:pt x="1" y="12"/>
                          <a:pt x="4" y="11"/>
                        </a:cubicBezTo>
                        <a:cubicBezTo>
                          <a:pt x="6" y="11"/>
                          <a:pt x="5" y="13"/>
                          <a:pt x="6" y="14"/>
                        </a:cubicBezTo>
                        <a:cubicBezTo>
                          <a:pt x="8" y="13"/>
                          <a:pt x="7" y="11"/>
                          <a:pt x="8" y="10"/>
                        </a:cubicBezTo>
                        <a:cubicBezTo>
                          <a:pt x="9" y="9"/>
                          <a:pt x="8" y="9"/>
                          <a:pt x="7" y="9"/>
                        </a:cubicBezTo>
                        <a:cubicBezTo>
                          <a:pt x="3" y="9"/>
                          <a:pt x="5" y="7"/>
                          <a:pt x="6" y="5"/>
                        </a:cubicBezTo>
                        <a:cubicBezTo>
                          <a:pt x="11" y="5"/>
                          <a:pt x="15" y="4"/>
                          <a:pt x="20" y="2"/>
                        </a:cubicBezTo>
                        <a:cubicBezTo>
                          <a:pt x="21" y="3"/>
                          <a:pt x="23" y="0"/>
                          <a:pt x="24" y="2"/>
                        </a:cubicBezTo>
                        <a:cubicBezTo>
                          <a:pt x="25" y="3"/>
                          <a:pt x="24" y="5"/>
                          <a:pt x="23" y="6"/>
                        </a:cubicBezTo>
                        <a:cubicBezTo>
                          <a:pt x="22" y="7"/>
                          <a:pt x="20" y="8"/>
                          <a:pt x="22" y="9"/>
                        </a:cubicBezTo>
                        <a:cubicBezTo>
                          <a:pt x="22" y="10"/>
                          <a:pt x="22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0" name="Freeform 540"/>
                  <p:cNvSpPr/>
                  <p:nvPr/>
                </p:nvSpPr>
                <p:spPr bwMode="auto">
                  <a:xfrm>
                    <a:off x="4755" y="2725"/>
                    <a:ext cx="35" cy="17"/>
                  </a:xfrm>
                  <a:custGeom>
                    <a:avLst/>
                    <a:gdLst>
                      <a:gd name="T0" fmla="*/ 14 w 15"/>
                      <a:gd name="T1" fmla="*/ 3 h 7"/>
                      <a:gd name="T2" fmla="*/ 0 w 15"/>
                      <a:gd name="T3" fmla="*/ 5 h 7"/>
                      <a:gd name="T4" fmla="*/ 5 w 15"/>
                      <a:gd name="T5" fmla="*/ 3 h 7"/>
                      <a:gd name="T6" fmla="*/ 12 w 15"/>
                      <a:gd name="T7" fmla="*/ 1 h 7"/>
                      <a:gd name="T8" fmla="*/ 14 w 15"/>
                      <a:gd name="T9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7">
                        <a:moveTo>
                          <a:pt x="14" y="3"/>
                        </a:moveTo>
                        <a:cubicBezTo>
                          <a:pt x="10" y="5"/>
                          <a:pt x="5" y="7"/>
                          <a:pt x="0" y="5"/>
                        </a:cubicBezTo>
                        <a:cubicBezTo>
                          <a:pt x="2" y="5"/>
                          <a:pt x="3" y="4"/>
                          <a:pt x="5" y="3"/>
                        </a:cubicBezTo>
                        <a:cubicBezTo>
                          <a:pt x="8" y="5"/>
                          <a:pt x="9" y="0"/>
                          <a:pt x="12" y="1"/>
                        </a:cubicBezTo>
                        <a:cubicBezTo>
                          <a:pt x="13" y="2"/>
                          <a:pt x="15" y="1"/>
                          <a:pt x="14" y="3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1" name="Freeform 541"/>
                  <p:cNvSpPr/>
                  <p:nvPr/>
                </p:nvSpPr>
                <p:spPr bwMode="auto">
                  <a:xfrm>
                    <a:off x="4679" y="2732"/>
                    <a:ext cx="21" cy="1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8 w 9"/>
                      <a:gd name="T3" fmla="*/ 3 h 7"/>
                      <a:gd name="T4" fmla="*/ 7 w 9"/>
                      <a:gd name="T5" fmla="*/ 5 h 7"/>
                      <a:gd name="T6" fmla="*/ 0 w 9"/>
                      <a:gd name="T7" fmla="*/ 5 h 7"/>
                      <a:gd name="T8" fmla="*/ 4 w 9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7">
                        <a:moveTo>
                          <a:pt x="4" y="0"/>
                        </a:moveTo>
                        <a:cubicBezTo>
                          <a:pt x="7" y="0"/>
                          <a:pt x="7" y="2"/>
                          <a:pt x="8" y="3"/>
                        </a:cubicBezTo>
                        <a:cubicBezTo>
                          <a:pt x="9" y="5"/>
                          <a:pt x="8" y="4"/>
                          <a:pt x="7" y="5"/>
                        </a:cubicBezTo>
                        <a:cubicBezTo>
                          <a:pt x="5" y="7"/>
                          <a:pt x="3" y="7"/>
                          <a:pt x="0" y="5"/>
                        </a:cubicBezTo>
                        <a:cubicBezTo>
                          <a:pt x="1" y="3"/>
                          <a:pt x="6" y="5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7474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2" name="Freeform 542"/>
                  <p:cNvSpPr/>
                  <p:nvPr/>
                </p:nvSpPr>
                <p:spPr bwMode="auto">
                  <a:xfrm>
                    <a:off x="4760" y="2763"/>
                    <a:ext cx="11" cy="10"/>
                  </a:xfrm>
                  <a:custGeom>
                    <a:avLst/>
                    <a:gdLst>
                      <a:gd name="T0" fmla="*/ 5 w 5"/>
                      <a:gd name="T1" fmla="*/ 0 h 4"/>
                      <a:gd name="T2" fmla="*/ 5 w 5"/>
                      <a:gd name="T3" fmla="*/ 1 h 4"/>
                      <a:gd name="T4" fmla="*/ 3 w 5"/>
                      <a:gd name="T5" fmla="*/ 4 h 4"/>
                      <a:gd name="T6" fmla="*/ 5 w 5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0"/>
                        </a:moveTo>
                        <a:cubicBezTo>
                          <a:pt x="5" y="0"/>
                          <a:pt x="5" y="0"/>
                          <a:pt x="5" y="1"/>
                        </a:cubicBezTo>
                        <a:cubicBezTo>
                          <a:pt x="4" y="2"/>
                          <a:pt x="5" y="4"/>
                          <a:pt x="3" y="4"/>
                        </a:cubicBezTo>
                        <a:cubicBezTo>
                          <a:pt x="0" y="1"/>
                          <a:pt x="2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3" name="Freeform 543"/>
                  <p:cNvSpPr/>
                  <p:nvPr/>
                </p:nvSpPr>
                <p:spPr bwMode="auto">
                  <a:xfrm>
                    <a:off x="4838" y="1941"/>
                    <a:ext cx="209" cy="140"/>
                  </a:xfrm>
                  <a:custGeom>
                    <a:avLst/>
                    <a:gdLst>
                      <a:gd name="T0" fmla="*/ 48 w 88"/>
                      <a:gd name="T1" fmla="*/ 51 h 59"/>
                      <a:gd name="T2" fmla="*/ 34 w 88"/>
                      <a:gd name="T3" fmla="*/ 55 h 59"/>
                      <a:gd name="T4" fmla="*/ 9 w 88"/>
                      <a:gd name="T5" fmla="*/ 55 h 59"/>
                      <a:gd name="T6" fmla="*/ 1 w 88"/>
                      <a:gd name="T7" fmla="*/ 41 h 59"/>
                      <a:gd name="T8" fmla="*/ 9 w 88"/>
                      <a:gd name="T9" fmla="*/ 22 h 59"/>
                      <a:gd name="T10" fmla="*/ 20 w 88"/>
                      <a:gd name="T11" fmla="*/ 17 h 59"/>
                      <a:gd name="T12" fmla="*/ 32 w 88"/>
                      <a:gd name="T13" fmla="*/ 3 h 59"/>
                      <a:gd name="T14" fmla="*/ 38 w 88"/>
                      <a:gd name="T15" fmla="*/ 2 h 59"/>
                      <a:gd name="T16" fmla="*/ 56 w 88"/>
                      <a:gd name="T17" fmla="*/ 0 h 59"/>
                      <a:gd name="T18" fmla="*/ 56 w 88"/>
                      <a:gd name="T19" fmla="*/ 0 h 59"/>
                      <a:gd name="T20" fmla="*/ 63 w 88"/>
                      <a:gd name="T21" fmla="*/ 0 h 59"/>
                      <a:gd name="T22" fmla="*/ 75 w 88"/>
                      <a:gd name="T23" fmla="*/ 4 h 59"/>
                      <a:gd name="T24" fmla="*/ 88 w 88"/>
                      <a:gd name="T25" fmla="*/ 25 h 59"/>
                      <a:gd name="T26" fmla="*/ 86 w 88"/>
                      <a:gd name="T27" fmla="*/ 32 h 59"/>
                      <a:gd name="T28" fmla="*/ 82 w 88"/>
                      <a:gd name="T29" fmla="*/ 44 h 59"/>
                      <a:gd name="T30" fmla="*/ 72 w 88"/>
                      <a:gd name="T31" fmla="*/ 46 h 59"/>
                      <a:gd name="T32" fmla="*/ 54 w 88"/>
                      <a:gd name="T33" fmla="*/ 47 h 59"/>
                      <a:gd name="T34" fmla="*/ 48 w 88"/>
                      <a:gd name="T35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8" h="59">
                        <a:moveTo>
                          <a:pt x="48" y="51"/>
                        </a:moveTo>
                        <a:cubicBezTo>
                          <a:pt x="43" y="53"/>
                          <a:pt x="38" y="54"/>
                          <a:pt x="34" y="55"/>
                        </a:cubicBezTo>
                        <a:cubicBezTo>
                          <a:pt x="26" y="59"/>
                          <a:pt x="18" y="55"/>
                          <a:pt x="9" y="55"/>
                        </a:cubicBezTo>
                        <a:cubicBezTo>
                          <a:pt x="4" y="55"/>
                          <a:pt x="0" y="47"/>
                          <a:pt x="1" y="41"/>
                        </a:cubicBezTo>
                        <a:cubicBezTo>
                          <a:pt x="3" y="34"/>
                          <a:pt x="4" y="28"/>
                          <a:pt x="9" y="22"/>
                        </a:cubicBezTo>
                        <a:cubicBezTo>
                          <a:pt x="12" y="18"/>
                          <a:pt x="16" y="19"/>
                          <a:pt x="20" y="17"/>
                        </a:cubicBezTo>
                        <a:cubicBezTo>
                          <a:pt x="24" y="12"/>
                          <a:pt x="28" y="8"/>
                          <a:pt x="32" y="3"/>
                        </a:cubicBezTo>
                        <a:cubicBezTo>
                          <a:pt x="34" y="2"/>
                          <a:pt x="36" y="2"/>
                          <a:pt x="38" y="2"/>
                        </a:cubicBezTo>
                        <a:cubicBezTo>
                          <a:pt x="44" y="2"/>
                          <a:pt x="50" y="1"/>
                          <a:pt x="56" y="0"/>
                        </a:cubicBezTo>
                        <a:cubicBezTo>
                          <a:pt x="56" y="0"/>
                          <a:pt x="56" y="0"/>
                          <a:pt x="56" y="0"/>
                        </a:cubicBezTo>
                        <a:cubicBezTo>
                          <a:pt x="58" y="0"/>
                          <a:pt x="61" y="2"/>
                          <a:pt x="63" y="0"/>
                        </a:cubicBezTo>
                        <a:cubicBezTo>
                          <a:pt x="67" y="2"/>
                          <a:pt x="72" y="1"/>
                          <a:pt x="75" y="4"/>
                        </a:cubicBezTo>
                        <a:cubicBezTo>
                          <a:pt x="81" y="10"/>
                          <a:pt x="86" y="17"/>
                          <a:pt x="88" y="25"/>
                        </a:cubicBezTo>
                        <a:cubicBezTo>
                          <a:pt x="88" y="28"/>
                          <a:pt x="88" y="30"/>
                          <a:pt x="86" y="32"/>
                        </a:cubicBezTo>
                        <a:cubicBezTo>
                          <a:pt x="84" y="36"/>
                          <a:pt x="85" y="40"/>
                          <a:pt x="82" y="44"/>
                        </a:cubicBezTo>
                        <a:cubicBezTo>
                          <a:pt x="79" y="45"/>
                          <a:pt x="75" y="45"/>
                          <a:pt x="72" y="46"/>
                        </a:cubicBezTo>
                        <a:cubicBezTo>
                          <a:pt x="66" y="46"/>
                          <a:pt x="60" y="47"/>
                          <a:pt x="54" y="47"/>
                        </a:cubicBezTo>
                        <a:cubicBezTo>
                          <a:pt x="51" y="46"/>
                          <a:pt x="49" y="49"/>
                          <a:pt x="48" y="51"/>
                        </a:cubicBezTo>
                        <a:close/>
                      </a:path>
                    </a:pathLst>
                  </a:custGeom>
                  <a:solidFill>
                    <a:srgbClr val="C4FEB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4" name="Freeform 544"/>
                  <p:cNvSpPr/>
                  <p:nvPr/>
                </p:nvSpPr>
                <p:spPr bwMode="auto">
                  <a:xfrm>
                    <a:off x="4828" y="1611"/>
                    <a:ext cx="136" cy="135"/>
                  </a:xfrm>
                  <a:custGeom>
                    <a:avLst/>
                    <a:gdLst>
                      <a:gd name="T0" fmla="*/ 37 w 57"/>
                      <a:gd name="T1" fmla="*/ 2 h 57"/>
                      <a:gd name="T2" fmla="*/ 50 w 57"/>
                      <a:gd name="T3" fmla="*/ 1 h 57"/>
                      <a:gd name="T4" fmla="*/ 56 w 57"/>
                      <a:gd name="T5" fmla="*/ 10 h 57"/>
                      <a:gd name="T6" fmla="*/ 55 w 57"/>
                      <a:gd name="T7" fmla="*/ 17 h 57"/>
                      <a:gd name="T8" fmla="*/ 47 w 57"/>
                      <a:gd name="T9" fmla="*/ 30 h 57"/>
                      <a:gd name="T10" fmla="*/ 42 w 57"/>
                      <a:gd name="T11" fmla="*/ 34 h 57"/>
                      <a:gd name="T12" fmla="*/ 37 w 57"/>
                      <a:gd name="T13" fmla="*/ 40 h 57"/>
                      <a:gd name="T14" fmla="*/ 34 w 57"/>
                      <a:gd name="T15" fmla="*/ 49 h 57"/>
                      <a:gd name="T16" fmla="*/ 17 w 57"/>
                      <a:gd name="T17" fmla="*/ 56 h 57"/>
                      <a:gd name="T18" fmla="*/ 12 w 57"/>
                      <a:gd name="T19" fmla="*/ 56 h 57"/>
                      <a:gd name="T20" fmla="*/ 12 w 57"/>
                      <a:gd name="T21" fmla="*/ 56 h 57"/>
                      <a:gd name="T22" fmla="*/ 11 w 57"/>
                      <a:gd name="T23" fmla="*/ 55 h 57"/>
                      <a:gd name="T24" fmla="*/ 0 w 57"/>
                      <a:gd name="T25" fmla="*/ 40 h 57"/>
                      <a:gd name="T26" fmla="*/ 9 w 57"/>
                      <a:gd name="T27" fmla="*/ 16 h 57"/>
                      <a:gd name="T28" fmla="*/ 22 w 57"/>
                      <a:gd name="T29" fmla="*/ 5 h 57"/>
                      <a:gd name="T30" fmla="*/ 28 w 57"/>
                      <a:gd name="T31" fmla="*/ 3 h 57"/>
                      <a:gd name="T32" fmla="*/ 37 w 57"/>
                      <a:gd name="T33" fmla="*/ 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57">
                        <a:moveTo>
                          <a:pt x="37" y="2"/>
                        </a:moveTo>
                        <a:cubicBezTo>
                          <a:pt x="41" y="0"/>
                          <a:pt x="45" y="1"/>
                          <a:pt x="50" y="1"/>
                        </a:cubicBezTo>
                        <a:cubicBezTo>
                          <a:pt x="54" y="2"/>
                          <a:pt x="56" y="6"/>
                          <a:pt x="56" y="10"/>
                        </a:cubicBezTo>
                        <a:cubicBezTo>
                          <a:pt x="57" y="13"/>
                          <a:pt x="56" y="15"/>
                          <a:pt x="55" y="17"/>
                        </a:cubicBezTo>
                        <a:cubicBezTo>
                          <a:pt x="52" y="21"/>
                          <a:pt x="51" y="27"/>
                          <a:pt x="47" y="30"/>
                        </a:cubicBezTo>
                        <a:cubicBezTo>
                          <a:pt x="46" y="33"/>
                          <a:pt x="44" y="34"/>
                          <a:pt x="42" y="34"/>
                        </a:cubicBezTo>
                        <a:cubicBezTo>
                          <a:pt x="39" y="35"/>
                          <a:pt x="37" y="37"/>
                          <a:pt x="37" y="40"/>
                        </a:cubicBezTo>
                        <a:cubicBezTo>
                          <a:pt x="36" y="43"/>
                          <a:pt x="36" y="46"/>
                          <a:pt x="34" y="49"/>
                        </a:cubicBezTo>
                        <a:cubicBezTo>
                          <a:pt x="30" y="55"/>
                          <a:pt x="24" y="57"/>
                          <a:pt x="17" y="56"/>
                        </a:cubicBezTo>
                        <a:cubicBezTo>
                          <a:pt x="15" y="56"/>
                          <a:pt x="14" y="56"/>
                          <a:pt x="12" y="56"/>
                        </a:cubicBezTo>
                        <a:cubicBezTo>
                          <a:pt x="12" y="56"/>
                          <a:pt x="12" y="56"/>
                          <a:pt x="12" y="56"/>
                        </a:cubicBezTo>
                        <a:cubicBezTo>
                          <a:pt x="12" y="56"/>
                          <a:pt x="12" y="55"/>
                          <a:pt x="11" y="55"/>
                        </a:cubicBezTo>
                        <a:cubicBezTo>
                          <a:pt x="1" y="53"/>
                          <a:pt x="0" y="51"/>
                          <a:pt x="0" y="40"/>
                        </a:cubicBezTo>
                        <a:cubicBezTo>
                          <a:pt x="1" y="31"/>
                          <a:pt x="5" y="23"/>
                          <a:pt x="9" y="16"/>
                        </a:cubicBezTo>
                        <a:cubicBezTo>
                          <a:pt x="13" y="11"/>
                          <a:pt x="19" y="10"/>
                          <a:pt x="22" y="5"/>
                        </a:cubicBezTo>
                        <a:cubicBezTo>
                          <a:pt x="23" y="3"/>
                          <a:pt x="26" y="3"/>
                          <a:pt x="28" y="3"/>
                        </a:cubicBezTo>
                        <a:cubicBezTo>
                          <a:pt x="31" y="2"/>
                          <a:pt x="34" y="3"/>
                          <a:pt x="37" y="2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5" name="Freeform 545"/>
                  <p:cNvSpPr/>
                  <p:nvPr/>
                </p:nvSpPr>
                <p:spPr bwMode="auto">
                  <a:xfrm>
                    <a:off x="4864" y="1613"/>
                    <a:ext cx="121" cy="221"/>
                  </a:xfrm>
                  <a:custGeom>
                    <a:avLst/>
                    <a:gdLst>
                      <a:gd name="T0" fmla="*/ 40 w 51"/>
                      <a:gd name="T1" fmla="*/ 10 h 93"/>
                      <a:gd name="T2" fmla="*/ 35 w 51"/>
                      <a:gd name="T3" fmla="*/ 0 h 93"/>
                      <a:gd name="T4" fmla="*/ 51 w 51"/>
                      <a:gd name="T5" fmla="*/ 17 h 93"/>
                      <a:gd name="T6" fmla="*/ 51 w 51"/>
                      <a:gd name="T7" fmla="*/ 35 h 93"/>
                      <a:gd name="T8" fmla="*/ 47 w 51"/>
                      <a:gd name="T9" fmla="*/ 50 h 93"/>
                      <a:gd name="T10" fmla="*/ 34 w 51"/>
                      <a:gd name="T11" fmla="*/ 79 h 93"/>
                      <a:gd name="T12" fmla="*/ 29 w 51"/>
                      <a:gd name="T13" fmla="*/ 81 h 93"/>
                      <a:gd name="T14" fmla="*/ 31 w 51"/>
                      <a:gd name="T15" fmla="*/ 86 h 93"/>
                      <a:gd name="T16" fmla="*/ 29 w 51"/>
                      <a:gd name="T17" fmla="*/ 89 h 93"/>
                      <a:gd name="T18" fmla="*/ 12 w 51"/>
                      <a:gd name="T19" fmla="*/ 88 h 93"/>
                      <a:gd name="T20" fmla="*/ 21 w 51"/>
                      <a:gd name="T21" fmla="*/ 89 h 93"/>
                      <a:gd name="T22" fmla="*/ 22 w 51"/>
                      <a:gd name="T23" fmla="*/ 86 h 93"/>
                      <a:gd name="T24" fmla="*/ 23 w 51"/>
                      <a:gd name="T25" fmla="*/ 83 h 93"/>
                      <a:gd name="T26" fmla="*/ 26 w 51"/>
                      <a:gd name="T27" fmla="*/ 81 h 93"/>
                      <a:gd name="T28" fmla="*/ 23 w 51"/>
                      <a:gd name="T29" fmla="*/ 79 h 93"/>
                      <a:gd name="T30" fmla="*/ 17 w 51"/>
                      <a:gd name="T31" fmla="*/ 76 h 93"/>
                      <a:gd name="T32" fmla="*/ 17 w 51"/>
                      <a:gd name="T33" fmla="*/ 80 h 93"/>
                      <a:gd name="T34" fmla="*/ 17 w 51"/>
                      <a:gd name="T35" fmla="*/ 83 h 93"/>
                      <a:gd name="T36" fmla="*/ 13 w 51"/>
                      <a:gd name="T37" fmla="*/ 82 h 93"/>
                      <a:gd name="T38" fmla="*/ 13 w 51"/>
                      <a:gd name="T39" fmla="*/ 80 h 93"/>
                      <a:gd name="T40" fmla="*/ 10 w 51"/>
                      <a:gd name="T41" fmla="*/ 76 h 93"/>
                      <a:gd name="T42" fmla="*/ 0 w 51"/>
                      <a:gd name="T43" fmla="*/ 76 h 93"/>
                      <a:gd name="T44" fmla="*/ 13 w 51"/>
                      <a:gd name="T45" fmla="*/ 73 h 93"/>
                      <a:gd name="T46" fmla="*/ 12 w 51"/>
                      <a:gd name="T47" fmla="*/ 72 h 93"/>
                      <a:gd name="T48" fmla="*/ 10 w 51"/>
                      <a:gd name="T49" fmla="*/ 70 h 93"/>
                      <a:gd name="T50" fmla="*/ 13 w 51"/>
                      <a:gd name="T51" fmla="*/ 70 h 93"/>
                      <a:gd name="T52" fmla="*/ 17 w 51"/>
                      <a:gd name="T53" fmla="*/ 66 h 93"/>
                      <a:gd name="T54" fmla="*/ 22 w 51"/>
                      <a:gd name="T55" fmla="*/ 68 h 93"/>
                      <a:gd name="T56" fmla="*/ 15 w 51"/>
                      <a:gd name="T57" fmla="*/ 61 h 93"/>
                      <a:gd name="T58" fmla="*/ 12 w 51"/>
                      <a:gd name="T59" fmla="*/ 60 h 93"/>
                      <a:gd name="T60" fmla="*/ 7 w 51"/>
                      <a:gd name="T61" fmla="*/ 58 h 93"/>
                      <a:gd name="T62" fmla="*/ 18 w 51"/>
                      <a:gd name="T63" fmla="*/ 48 h 93"/>
                      <a:gd name="T64" fmla="*/ 21 w 51"/>
                      <a:gd name="T65" fmla="*/ 36 h 93"/>
                      <a:gd name="T66" fmla="*/ 24 w 51"/>
                      <a:gd name="T67" fmla="*/ 33 h 93"/>
                      <a:gd name="T68" fmla="*/ 32 w 51"/>
                      <a:gd name="T69" fmla="*/ 29 h 93"/>
                      <a:gd name="T70" fmla="*/ 39 w 51"/>
                      <a:gd name="T71" fmla="*/ 18 h 93"/>
                      <a:gd name="T72" fmla="*/ 40 w 51"/>
                      <a:gd name="T73" fmla="*/ 1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1" h="93">
                        <a:moveTo>
                          <a:pt x="40" y="10"/>
                        </a:moveTo>
                        <a:cubicBezTo>
                          <a:pt x="40" y="5"/>
                          <a:pt x="38" y="3"/>
                          <a:pt x="35" y="0"/>
                        </a:cubicBezTo>
                        <a:cubicBezTo>
                          <a:pt x="44" y="0"/>
                          <a:pt x="50" y="8"/>
                          <a:pt x="51" y="17"/>
                        </a:cubicBezTo>
                        <a:cubicBezTo>
                          <a:pt x="51" y="23"/>
                          <a:pt x="51" y="29"/>
                          <a:pt x="51" y="35"/>
                        </a:cubicBezTo>
                        <a:cubicBezTo>
                          <a:pt x="51" y="40"/>
                          <a:pt x="49" y="45"/>
                          <a:pt x="47" y="50"/>
                        </a:cubicBezTo>
                        <a:cubicBezTo>
                          <a:pt x="44" y="60"/>
                          <a:pt x="39" y="70"/>
                          <a:pt x="34" y="79"/>
                        </a:cubicBezTo>
                        <a:cubicBezTo>
                          <a:pt x="32" y="81"/>
                          <a:pt x="31" y="82"/>
                          <a:pt x="29" y="81"/>
                        </a:cubicBezTo>
                        <a:cubicBezTo>
                          <a:pt x="30" y="83"/>
                          <a:pt x="31" y="84"/>
                          <a:pt x="31" y="86"/>
                        </a:cubicBezTo>
                        <a:cubicBezTo>
                          <a:pt x="30" y="88"/>
                          <a:pt x="30" y="89"/>
                          <a:pt x="29" y="89"/>
                        </a:cubicBezTo>
                        <a:cubicBezTo>
                          <a:pt x="23" y="92"/>
                          <a:pt x="17" y="93"/>
                          <a:pt x="12" y="88"/>
                        </a:cubicBezTo>
                        <a:cubicBezTo>
                          <a:pt x="15" y="83"/>
                          <a:pt x="16" y="84"/>
                          <a:pt x="21" y="89"/>
                        </a:cubicBezTo>
                        <a:cubicBezTo>
                          <a:pt x="22" y="88"/>
                          <a:pt x="22" y="87"/>
                          <a:pt x="22" y="86"/>
                        </a:cubicBezTo>
                        <a:cubicBezTo>
                          <a:pt x="20" y="84"/>
                          <a:pt x="20" y="83"/>
                          <a:pt x="23" y="83"/>
                        </a:cubicBezTo>
                        <a:cubicBezTo>
                          <a:pt x="25" y="83"/>
                          <a:pt x="26" y="82"/>
                          <a:pt x="26" y="81"/>
                        </a:cubicBezTo>
                        <a:cubicBezTo>
                          <a:pt x="26" y="79"/>
                          <a:pt x="24" y="79"/>
                          <a:pt x="23" y="79"/>
                        </a:cubicBezTo>
                        <a:cubicBezTo>
                          <a:pt x="21" y="78"/>
                          <a:pt x="18" y="79"/>
                          <a:pt x="17" y="76"/>
                        </a:cubicBezTo>
                        <a:cubicBezTo>
                          <a:pt x="17" y="77"/>
                          <a:pt x="15" y="79"/>
                          <a:pt x="17" y="80"/>
                        </a:cubicBezTo>
                        <a:cubicBezTo>
                          <a:pt x="18" y="81"/>
                          <a:pt x="18" y="82"/>
                          <a:pt x="17" y="83"/>
                        </a:cubicBezTo>
                        <a:cubicBezTo>
                          <a:pt x="15" y="84"/>
                          <a:pt x="15" y="82"/>
                          <a:pt x="13" y="82"/>
                        </a:cubicBezTo>
                        <a:cubicBezTo>
                          <a:pt x="12" y="82"/>
                          <a:pt x="12" y="81"/>
                          <a:pt x="13" y="80"/>
                        </a:cubicBezTo>
                        <a:cubicBezTo>
                          <a:pt x="16" y="76"/>
                          <a:pt x="11" y="76"/>
                          <a:pt x="10" y="76"/>
                        </a:cubicBezTo>
                        <a:cubicBezTo>
                          <a:pt x="7" y="78"/>
                          <a:pt x="3" y="77"/>
                          <a:pt x="0" y="76"/>
                        </a:cubicBezTo>
                        <a:cubicBezTo>
                          <a:pt x="5" y="76"/>
                          <a:pt x="8" y="73"/>
                          <a:pt x="13" y="73"/>
                        </a:cubicBezTo>
                        <a:cubicBezTo>
                          <a:pt x="13" y="73"/>
                          <a:pt x="13" y="72"/>
                          <a:pt x="12" y="72"/>
                        </a:cubicBezTo>
                        <a:cubicBezTo>
                          <a:pt x="12" y="71"/>
                          <a:pt x="9" y="73"/>
                          <a:pt x="10" y="70"/>
                        </a:cubicBezTo>
                        <a:cubicBezTo>
                          <a:pt x="10" y="69"/>
                          <a:pt x="12" y="69"/>
                          <a:pt x="13" y="70"/>
                        </a:cubicBezTo>
                        <a:cubicBezTo>
                          <a:pt x="16" y="71"/>
                          <a:pt x="16" y="67"/>
                          <a:pt x="17" y="66"/>
                        </a:cubicBezTo>
                        <a:cubicBezTo>
                          <a:pt x="18" y="68"/>
                          <a:pt x="19" y="70"/>
                          <a:pt x="22" y="68"/>
                        </a:cubicBezTo>
                        <a:cubicBezTo>
                          <a:pt x="20" y="66"/>
                          <a:pt x="18" y="63"/>
                          <a:pt x="15" y="61"/>
                        </a:cubicBezTo>
                        <a:cubicBezTo>
                          <a:pt x="14" y="60"/>
                          <a:pt x="13" y="59"/>
                          <a:pt x="12" y="60"/>
                        </a:cubicBezTo>
                        <a:cubicBezTo>
                          <a:pt x="8" y="64"/>
                          <a:pt x="8" y="60"/>
                          <a:pt x="7" y="58"/>
                        </a:cubicBezTo>
                        <a:cubicBezTo>
                          <a:pt x="10" y="54"/>
                          <a:pt x="16" y="53"/>
                          <a:pt x="18" y="48"/>
                        </a:cubicBezTo>
                        <a:cubicBezTo>
                          <a:pt x="19" y="44"/>
                          <a:pt x="20" y="40"/>
                          <a:pt x="21" y="36"/>
                        </a:cubicBezTo>
                        <a:cubicBezTo>
                          <a:pt x="21" y="34"/>
                          <a:pt x="22" y="33"/>
                          <a:pt x="24" y="33"/>
                        </a:cubicBezTo>
                        <a:cubicBezTo>
                          <a:pt x="27" y="32"/>
                          <a:pt x="30" y="31"/>
                          <a:pt x="32" y="29"/>
                        </a:cubicBezTo>
                        <a:cubicBezTo>
                          <a:pt x="35" y="26"/>
                          <a:pt x="38" y="23"/>
                          <a:pt x="39" y="18"/>
                        </a:cubicBezTo>
                        <a:cubicBezTo>
                          <a:pt x="39" y="15"/>
                          <a:pt x="43" y="13"/>
                          <a:pt x="40" y="10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6" name="Freeform 546"/>
                  <p:cNvSpPr/>
                  <p:nvPr/>
                </p:nvSpPr>
                <p:spPr bwMode="auto">
                  <a:xfrm>
                    <a:off x="4999" y="1772"/>
                    <a:ext cx="124" cy="155"/>
                  </a:xfrm>
                  <a:custGeom>
                    <a:avLst/>
                    <a:gdLst>
                      <a:gd name="T0" fmla="*/ 51 w 52"/>
                      <a:gd name="T1" fmla="*/ 21 h 65"/>
                      <a:gd name="T2" fmla="*/ 52 w 52"/>
                      <a:gd name="T3" fmla="*/ 25 h 65"/>
                      <a:gd name="T4" fmla="*/ 48 w 52"/>
                      <a:gd name="T5" fmla="*/ 44 h 65"/>
                      <a:gd name="T6" fmla="*/ 46 w 52"/>
                      <a:gd name="T7" fmla="*/ 52 h 65"/>
                      <a:gd name="T8" fmla="*/ 46 w 52"/>
                      <a:gd name="T9" fmla="*/ 52 h 65"/>
                      <a:gd name="T10" fmla="*/ 39 w 52"/>
                      <a:gd name="T11" fmla="*/ 60 h 65"/>
                      <a:gd name="T12" fmla="*/ 14 w 52"/>
                      <a:gd name="T13" fmla="*/ 62 h 65"/>
                      <a:gd name="T14" fmla="*/ 7 w 52"/>
                      <a:gd name="T15" fmla="*/ 61 h 65"/>
                      <a:gd name="T16" fmla="*/ 0 w 52"/>
                      <a:gd name="T17" fmla="*/ 57 h 65"/>
                      <a:gd name="T18" fmla="*/ 1 w 52"/>
                      <a:gd name="T19" fmla="*/ 54 h 65"/>
                      <a:gd name="T20" fmla="*/ 7 w 52"/>
                      <a:gd name="T21" fmla="*/ 53 h 65"/>
                      <a:gd name="T22" fmla="*/ 9 w 52"/>
                      <a:gd name="T23" fmla="*/ 49 h 65"/>
                      <a:gd name="T24" fmla="*/ 14 w 52"/>
                      <a:gd name="T25" fmla="*/ 42 h 65"/>
                      <a:gd name="T26" fmla="*/ 18 w 52"/>
                      <a:gd name="T27" fmla="*/ 38 h 65"/>
                      <a:gd name="T28" fmla="*/ 21 w 52"/>
                      <a:gd name="T29" fmla="*/ 35 h 65"/>
                      <a:gd name="T30" fmla="*/ 23 w 52"/>
                      <a:gd name="T31" fmla="*/ 38 h 65"/>
                      <a:gd name="T32" fmla="*/ 25 w 52"/>
                      <a:gd name="T33" fmla="*/ 45 h 65"/>
                      <a:gd name="T34" fmla="*/ 29 w 52"/>
                      <a:gd name="T35" fmla="*/ 44 h 65"/>
                      <a:gd name="T36" fmla="*/ 34 w 52"/>
                      <a:gd name="T37" fmla="*/ 40 h 65"/>
                      <a:gd name="T38" fmla="*/ 31 w 52"/>
                      <a:gd name="T39" fmla="*/ 42 h 65"/>
                      <a:gd name="T40" fmla="*/ 27 w 52"/>
                      <a:gd name="T41" fmla="*/ 42 h 65"/>
                      <a:gd name="T42" fmla="*/ 25 w 52"/>
                      <a:gd name="T43" fmla="*/ 39 h 65"/>
                      <a:gd name="T44" fmla="*/ 30 w 52"/>
                      <a:gd name="T45" fmla="*/ 36 h 65"/>
                      <a:gd name="T46" fmla="*/ 32 w 52"/>
                      <a:gd name="T47" fmla="*/ 36 h 65"/>
                      <a:gd name="T48" fmla="*/ 18 w 52"/>
                      <a:gd name="T49" fmla="*/ 32 h 65"/>
                      <a:gd name="T50" fmla="*/ 15 w 52"/>
                      <a:gd name="T51" fmla="*/ 29 h 65"/>
                      <a:gd name="T52" fmla="*/ 13 w 52"/>
                      <a:gd name="T53" fmla="*/ 27 h 65"/>
                      <a:gd name="T54" fmla="*/ 9 w 52"/>
                      <a:gd name="T55" fmla="*/ 27 h 65"/>
                      <a:gd name="T56" fmla="*/ 7 w 52"/>
                      <a:gd name="T57" fmla="*/ 25 h 65"/>
                      <a:gd name="T58" fmla="*/ 8 w 52"/>
                      <a:gd name="T59" fmla="*/ 23 h 65"/>
                      <a:gd name="T60" fmla="*/ 17 w 52"/>
                      <a:gd name="T61" fmla="*/ 20 h 65"/>
                      <a:gd name="T62" fmla="*/ 21 w 52"/>
                      <a:gd name="T63" fmla="*/ 23 h 65"/>
                      <a:gd name="T64" fmla="*/ 26 w 52"/>
                      <a:gd name="T65" fmla="*/ 18 h 65"/>
                      <a:gd name="T66" fmla="*/ 23 w 52"/>
                      <a:gd name="T67" fmla="*/ 18 h 65"/>
                      <a:gd name="T68" fmla="*/ 24 w 52"/>
                      <a:gd name="T69" fmla="*/ 14 h 65"/>
                      <a:gd name="T70" fmla="*/ 29 w 52"/>
                      <a:gd name="T71" fmla="*/ 13 h 65"/>
                      <a:gd name="T72" fmla="*/ 30 w 52"/>
                      <a:gd name="T73" fmla="*/ 14 h 65"/>
                      <a:gd name="T74" fmla="*/ 30 w 52"/>
                      <a:gd name="T75" fmla="*/ 22 h 65"/>
                      <a:gd name="T76" fmla="*/ 30 w 52"/>
                      <a:gd name="T77" fmla="*/ 23 h 65"/>
                      <a:gd name="T78" fmla="*/ 30 w 52"/>
                      <a:gd name="T79" fmla="*/ 22 h 65"/>
                      <a:gd name="T80" fmla="*/ 34 w 52"/>
                      <a:gd name="T81" fmla="*/ 19 h 65"/>
                      <a:gd name="T82" fmla="*/ 36 w 52"/>
                      <a:gd name="T83" fmla="*/ 13 h 65"/>
                      <a:gd name="T84" fmla="*/ 32 w 52"/>
                      <a:gd name="T85" fmla="*/ 13 h 65"/>
                      <a:gd name="T86" fmla="*/ 29 w 52"/>
                      <a:gd name="T87" fmla="*/ 9 h 65"/>
                      <a:gd name="T88" fmla="*/ 30 w 52"/>
                      <a:gd name="T89" fmla="*/ 5 h 65"/>
                      <a:gd name="T90" fmla="*/ 33 w 52"/>
                      <a:gd name="T91" fmla="*/ 2 h 65"/>
                      <a:gd name="T92" fmla="*/ 34 w 52"/>
                      <a:gd name="T93" fmla="*/ 6 h 65"/>
                      <a:gd name="T94" fmla="*/ 33 w 52"/>
                      <a:gd name="T95" fmla="*/ 9 h 65"/>
                      <a:gd name="T96" fmla="*/ 45 w 52"/>
                      <a:gd name="T97" fmla="*/ 6 h 65"/>
                      <a:gd name="T98" fmla="*/ 46 w 52"/>
                      <a:gd name="T99" fmla="*/ 1 h 65"/>
                      <a:gd name="T100" fmla="*/ 49 w 52"/>
                      <a:gd name="T101" fmla="*/ 7 h 65"/>
                      <a:gd name="T102" fmla="*/ 48 w 52"/>
                      <a:gd name="T103" fmla="*/ 15 h 65"/>
                      <a:gd name="T104" fmla="*/ 51 w 52"/>
                      <a:gd name="T105" fmla="*/ 2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52" h="65">
                        <a:moveTo>
                          <a:pt x="51" y="21"/>
                        </a:moveTo>
                        <a:cubicBezTo>
                          <a:pt x="51" y="23"/>
                          <a:pt x="52" y="24"/>
                          <a:pt x="52" y="25"/>
                        </a:cubicBezTo>
                        <a:cubicBezTo>
                          <a:pt x="50" y="32"/>
                          <a:pt x="50" y="38"/>
                          <a:pt x="48" y="44"/>
                        </a:cubicBezTo>
                        <a:cubicBezTo>
                          <a:pt x="47" y="47"/>
                          <a:pt x="46" y="49"/>
                          <a:pt x="46" y="52"/>
                        </a:cubicBezTo>
                        <a:cubicBezTo>
                          <a:pt x="46" y="52"/>
                          <a:pt x="46" y="52"/>
                          <a:pt x="46" y="52"/>
                        </a:cubicBezTo>
                        <a:cubicBezTo>
                          <a:pt x="42" y="53"/>
                          <a:pt x="41" y="57"/>
                          <a:pt x="39" y="60"/>
                        </a:cubicBezTo>
                        <a:cubicBezTo>
                          <a:pt x="31" y="63"/>
                          <a:pt x="23" y="65"/>
                          <a:pt x="14" y="62"/>
                        </a:cubicBezTo>
                        <a:cubicBezTo>
                          <a:pt x="12" y="61"/>
                          <a:pt x="10" y="61"/>
                          <a:pt x="7" y="61"/>
                        </a:cubicBezTo>
                        <a:cubicBezTo>
                          <a:pt x="3" y="62"/>
                          <a:pt x="3" y="58"/>
                          <a:pt x="0" y="57"/>
                        </a:cubicBezTo>
                        <a:cubicBezTo>
                          <a:pt x="0" y="57"/>
                          <a:pt x="0" y="55"/>
                          <a:pt x="1" y="54"/>
                        </a:cubicBezTo>
                        <a:cubicBezTo>
                          <a:pt x="2" y="53"/>
                          <a:pt x="5" y="53"/>
                          <a:pt x="7" y="53"/>
                        </a:cubicBezTo>
                        <a:cubicBezTo>
                          <a:pt x="9" y="52"/>
                          <a:pt x="10" y="51"/>
                          <a:pt x="9" y="49"/>
                        </a:cubicBezTo>
                        <a:cubicBezTo>
                          <a:pt x="8" y="47"/>
                          <a:pt x="11" y="43"/>
                          <a:pt x="14" y="42"/>
                        </a:cubicBezTo>
                        <a:cubicBezTo>
                          <a:pt x="16" y="42"/>
                          <a:pt x="19" y="42"/>
                          <a:pt x="18" y="38"/>
                        </a:cubicBezTo>
                        <a:cubicBezTo>
                          <a:pt x="18" y="37"/>
                          <a:pt x="19" y="36"/>
                          <a:pt x="21" y="35"/>
                        </a:cubicBezTo>
                        <a:cubicBezTo>
                          <a:pt x="22" y="35"/>
                          <a:pt x="23" y="37"/>
                          <a:pt x="23" y="38"/>
                        </a:cubicBezTo>
                        <a:cubicBezTo>
                          <a:pt x="23" y="40"/>
                          <a:pt x="24" y="43"/>
                          <a:pt x="25" y="45"/>
                        </a:cubicBezTo>
                        <a:cubicBezTo>
                          <a:pt x="26" y="45"/>
                          <a:pt x="28" y="43"/>
                          <a:pt x="29" y="44"/>
                        </a:cubicBezTo>
                        <a:cubicBezTo>
                          <a:pt x="33" y="45"/>
                          <a:pt x="35" y="44"/>
                          <a:pt x="34" y="40"/>
                        </a:cubicBezTo>
                        <a:cubicBezTo>
                          <a:pt x="34" y="41"/>
                          <a:pt x="33" y="41"/>
                          <a:pt x="31" y="42"/>
                        </a:cubicBezTo>
                        <a:cubicBezTo>
                          <a:pt x="30" y="43"/>
                          <a:pt x="28" y="44"/>
                          <a:pt x="27" y="42"/>
                        </a:cubicBezTo>
                        <a:cubicBezTo>
                          <a:pt x="26" y="41"/>
                          <a:pt x="25" y="40"/>
                          <a:pt x="25" y="39"/>
                        </a:cubicBezTo>
                        <a:cubicBezTo>
                          <a:pt x="26" y="37"/>
                          <a:pt x="28" y="36"/>
                          <a:pt x="30" y="36"/>
                        </a:cubicBezTo>
                        <a:cubicBezTo>
                          <a:pt x="31" y="36"/>
                          <a:pt x="31" y="36"/>
                          <a:pt x="32" y="36"/>
                        </a:cubicBezTo>
                        <a:cubicBezTo>
                          <a:pt x="27" y="34"/>
                          <a:pt x="23" y="33"/>
                          <a:pt x="18" y="32"/>
                        </a:cubicBezTo>
                        <a:cubicBezTo>
                          <a:pt x="16" y="32"/>
                          <a:pt x="13" y="33"/>
                          <a:pt x="15" y="29"/>
                        </a:cubicBezTo>
                        <a:cubicBezTo>
                          <a:pt x="16" y="27"/>
                          <a:pt x="14" y="27"/>
                          <a:pt x="13" y="27"/>
                        </a:cubicBezTo>
                        <a:cubicBezTo>
                          <a:pt x="12" y="27"/>
                          <a:pt x="11" y="27"/>
                          <a:pt x="9" y="27"/>
                        </a:cubicBezTo>
                        <a:cubicBezTo>
                          <a:pt x="8" y="27"/>
                          <a:pt x="7" y="27"/>
                          <a:pt x="7" y="25"/>
                        </a:cubicBezTo>
                        <a:cubicBezTo>
                          <a:pt x="6" y="24"/>
                          <a:pt x="8" y="24"/>
                          <a:pt x="8" y="23"/>
                        </a:cubicBezTo>
                        <a:cubicBezTo>
                          <a:pt x="11" y="21"/>
                          <a:pt x="14" y="22"/>
                          <a:pt x="17" y="20"/>
                        </a:cubicBezTo>
                        <a:cubicBezTo>
                          <a:pt x="19" y="19"/>
                          <a:pt x="20" y="22"/>
                          <a:pt x="21" y="23"/>
                        </a:cubicBezTo>
                        <a:cubicBezTo>
                          <a:pt x="23" y="21"/>
                          <a:pt x="25" y="21"/>
                          <a:pt x="26" y="18"/>
                        </a:cubicBezTo>
                        <a:cubicBezTo>
                          <a:pt x="25" y="18"/>
                          <a:pt x="23" y="20"/>
                          <a:pt x="23" y="18"/>
                        </a:cubicBezTo>
                        <a:cubicBezTo>
                          <a:pt x="22" y="16"/>
                          <a:pt x="23" y="15"/>
                          <a:pt x="24" y="14"/>
                        </a:cubicBezTo>
                        <a:cubicBezTo>
                          <a:pt x="26" y="13"/>
                          <a:pt x="27" y="12"/>
                          <a:pt x="29" y="13"/>
                        </a:cubicBezTo>
                        <a:cubicBezTo>
                          <a:pt x="29" y="13"/>
                          <a:pt x="29" y="14"/>
                          <a:pt x="30" y="14"/>
                        </a:cubicBezTo>
                        <a:cubicBezTo>
                          <a:pt x="34" y="18"/>
                          <a:pt x="34" y="18"/>
                          <a:pt x="30" y="22"/>
                        </a:cubicBezTo>
                        <a:cubicBezTo>
                          <a:pt x="30" y="23"/>
                          <a:pt x="31" y="23"/>
                          <a:pt x="30" y="23"/>
                        </a:cubicBezTo>
                        <a:cubicBezTo>
                          <a:pt x="30" y="22"/>
                          <a:pt x="30" y="22"/>
                          <a:pt x="30" y="22"/>
                        </a:cubicBezTo>
                        <a:cubicBezTo>
                          <a:pt x="31" y="20"/>
                          <a:pt x="34" y="21"/>
                          <a:pt x="34" y="19"/>
                        </a:cubicBezTo>
                        <a:cubicBezTo>
                          <a:pt x="35" y="17"/>
                          <a:pt x="34" y="15"/>
                          <a:pt x="36" y="13"/>
                        </a:cubicBezTo>
                        <a:cubicBezTo>
                          <a:pt x="35" y="13"/>
                          <a:pt x="34" y="13"/>
                          <a:pt x="32" y="13"/>
                        </a:cubicBezTo>
                        <a:cubicBezTo>
                          <a:pt x="30" y="13"/>
                          <a:pt x="28" y="11"/>
                          <a:pt x="29" y="9"/>
                        </a:cubicBezTo>
                        <a:cubicBezTo>
                          <a:pt x="29" y="7"/>
                          <a:pt x="29" y="6"/>
                          <a:pt x="30" y="5"/>
                        </a:cubicBezTo>
                        <a:cubicBezTo>
                          <a:pt x="30" y="3"/>
                          <a:pt x="30" y="0"/>
                          <a:pt x="33" y="2"/>
                        </a:cubicBezTo>
                        <a:cubicBezTo>
                          <a:pt x="35" y="2"/>
                          <a:pt x="36" y="4"/>
                          <a:pt x="34" y="6"/>
                        </a:cubicBezTo>
                        <a:cubicBezTo>
                          <a:pt x="34" y="7"/>
                          <a:pt x="33" y="7"/>
                          <a:pt x="33" y="9"/>
                        </a:cubicBezTo>
                        <a:cubicBezTo>
                          <a:pt x="37" y="7"/>
                          <a:pt x="40" y="3"/>
                          <a:pt x="45" y="6"/>
                        </a:cubicBezTo>
                        <a:cubicBezTo>
                          <a:pt x="45" y="4"/>
                          <a:pt x="44" y="2"/>
                          <a:pt x="46" y="1"/>
                        </a:cubicBezTo>
                        <a:cubicBezTo>
                          <a:pt x="49" y="2"/>
                          <a:pt x="47" y="6"/>
                          <a:pt x="49" y="7"/>
                        </a:cubicBezTo>
                        <a:cubicBezTo>
                          <a:pt x="49" y="10"/>
                          <a:pt x="48" y="12"/>
                          <a:pt x="48" y="15"/>
                        </a:cubicBezTo>
                        <a:cubicBezTo>
                          <a:pt x="48" y="17"/>
                          <a:pt x="47" y="20"/>
                          <a:pt x="51" y="21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7" name="Freeform 547"/>
                  <p:cNvSpPr/>
                  <p:nvPr/>
                </p:nvSpPr>
                <p:spPr bwMode="auto">
                  <a:xfrm>
                    <a:off x="4995" y="1767"/>
                    <a:ext cx="113" cy="136"/>
                  </a:xfrm>
                  <a:custGeom>
                    <a:avLst/>
                    <a:gdLst>
                      <a:gd name="T0" fmla="*/ 48 w 48"/>
                      <a:gd name="T1" fmla="*/ 3 h 57"/>
                      <a:gd name="T2" fmla="*/ 48 w 48"/>
                      <a:gd name="T3" fmla="*/ 10 h 57"/>
                      <a:gd name="T4" fmla="*/ 38 w 48"/>
                      <a:gd name="T5" fmla="*/ 10 h 57"/>
                      <a:gd name="T6" fmla="*/ 34 w 48"/>
                      <a:gd name="T7" fmla="*/ 12 h 57"/>
                      <a:gd name="T8" fmla="*/ 35 w 48"/>
                      <a:gd name="T9" fmla="*/ 8 h 57"/>
                      <a:gd name="T10" fmla="*/ 34 w 48"/>
                      <a:gd name="T11" fmla="*/ 4 h 57"/>
                      <a:gd name="T12" fmla="*/ 40 w 48"/>
                      <a:gd name="T13" fmla="*/ 14 h 57"/>
                      <a:gd name="T14" fmla="*/ 38 w 48"/>
                      <a:gd name="T15" fmla="*/ 21 h 57"/>
                      <a:gd name="T16" fmla="*/ 32 w 48"/>
                      <a:gd name="T17" fmla="*/ 26 h 57"/>
                      <a:gd name="T18" fmla="*/ 35 w 48"/>
                      <a:gd name="T19" fmla="*/ 20 h 57"/>
                      <a:gd name="T20" fmla="*/ 30 w 48"/>
                      <a:gd name="T21" fmla="*/ 15 h 57"/>
                      <a:gd name="T22" fmla="*/ 26 w 48"/>
                      <a:gd name="T23" fmla="*/ 20 h 57"/>
                      <a:gd name="T24" fmla="*/ 28 w 48"/>
                      <a:gd name="T25" fmla="*/ 19 h 57"/>
                      <a:gd name="T26" fmla="*/ 30 w 48"/>
                      <a:gd name="T27" fmla="*/ 19 h 57"/>
                      <a:gd name="T28" fmla="*/ 30 w 48"/>
                      <a:gd name="T29" fmla="*/ 21 h 57"/>
                      <a:gd name="T30" fmla="*/ 27 w 48"/>
                      <a:gd name="T31" fmla="*/ 24 h 57"/>
                      <a:gd name="T32" fmla="*/ 26 w 48"/>
                      <a:gd name="T33" fmla="*/ 28 h 57"/>
                      <a:gd name="T34" fmla="*/ 20 w 48"/>
                      <a:gd name="T35" fmla="*/ 22 h 57"/>
                      <a:gd name="T36" fmla="*/ 14 w 48"/>
                      <a:gd name="T37" fmla="*/ 24 h 57"/>
                      <a:gd name="T38" fmla="*/ 9 w 48"/>
                      <a:gd name="T39" fmla="*/ 26 h 57"/>
                      <a:gd name="T40" fmla="*/ 12 w 48"/>
                      <a:gd name="T41" fmla="*/ 28 h 57"/>
                      <a:gd name="T42" fmla="*/ 16 w 48"/>
                      <a:gd name="T43" fmla="*/ 28 h 57"/>
                      <a:gd name="T44" fmla="*/ 19 w 48"/>
                      <a:gd name="T45" fmla="*/ 29 h 57"/>
                      <a:gd name="T46" fmla="*/ 17 w 48"/>
                      <a:gd name="T47" fmla="*/ 33 h 57"/>
                      <a:gd name="T48" fmla="*/ 33 w 48"/>
                      <a:gd name="T49" fmla="*/ 35 h 57"/>
                      <a:gd name="T50" fmla="*/ 35 w 48"/>
                      <a:gd name="T51" fmla="*/ 40 h 57"/>
                      <a:gd name="T52" fmla="*/ 28 w 48"/>
                      <a:gd name="T53" fmla="*/ 41 h 57"/>
                      <a:gd name="T54" fmla="*/ 30 w 48"/>
                      <a:gd name="T55" fmla="*/ 43 h 57"/>
                      <a:gd name="T56" fmla="*/ 37 w 48"/>
                      <a:gd name="T57" fmla="*/ 38 h 57"/>
                      <a:gd name="T58" fmla="*/ 38 w 48"/>
                      <a:gd name="T59" fmla="*/ 46 h 57"/>
                      <a:gd name="T60" fmla="*/ 33 w 48"/>
                      <a:gd name="T61" fmla="*/ 48 h 57"/>
                      <a:gd name="T62" fmla="*/ 26 w 48"/>
                      <a:gd name="T63" fmla="*/ 50 h 57"/>
                      <a:gd name="T64" fmla="*/ 24 w 48"/>
                      <a:gd name="T65" fmla="*/ 40 h 57"/>
                      <a:gd name="T66" fmla="*/ 23 w 48"/>
                      <a:gd name="T67" fmla="*/ 38 h 57"/>
                      <a:gd name="T68" fmla="*/ 21 w 48"/>
                      <a:gd name="T69" fmla="*/ 39 h 57"/>
                      <a:gd name="T70" fmla="*/ 22 w 48"/>
                      <a:gd name="T71" fmla="*/ 40 h 57"/>
                      <a:gd name="T72" fmla="*/ 22 w 48"/>
                      <a:gd name="T73" fmla="*/ 43 h 57"/>
                      <a:gd name="T74" fmla="*/ 17 w 48"/>
                      <a:gd name="T75" fmla="*/ 47 h 57"/>
                      <a:gd name="T76" fmla="*/ 15 w 48"/>
                      <a:gd name="T77" fmla="*/ 44 h 57"/>
                      <a:gd name="T78" fmla="*/ 13 w 48"/>
                      <a:gd name="T79" fmla="*/ 48 h 57"/>
                      <a:gd name="T80" fmla="*/ 12 w 48"/>
                      <a:gd name="T81" fmla="*/ 50 h 57"/>
                      <a:gd name="T82" fmla="*/ 12 w 48"/>
                      <a:gd name="T83" fmla="*/ 57 h 57"/>
                      <a:gd name="T84" fmla="*/ 3 w 48"/>
                      <a:gd name="T85" fmla="*/ 56 h 57"/>
                      <a:gd name="T86" fmla="*/ 5 w 48"/>
                      <a:gd name="T87" fmla="*/ 29 h 57"/>
                      <a:gd name="T88" fmla="*/ 6 w 48"/>
                      <a:gd name="T89" fmla="*/ 26 h 57"/>
                      <a:gd name="T90" fmla="*/ 5 w 48"/>
                      <a:gd name="T91" fmla="*/ 25 h 57"/>
                      <a:gd name="T92" fmla="*/ 14 w 48"/>
                      <a:gd name="T93" fmla="*/ 9 h 57"/>
                      <a:gd name="T94" fmla="*/ 32 w 48"/>
                      <a:gd name="T95" fmla="*/ 0 h 57"/>
                      <a:gd name="T96" fmla="*/ 48 w 48"/>
                      <a:gd name="T97" fmla="*/ 3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8" h="57">
                        <a:moveTo>
                          <a:pt x="48" y="3"/>
                        </a:moveTo>
                        <a:cubicBezTo>
                          <a:pt x="48" y="5"/>
                          <a:pt x="48" y="7"/>
                          <a:pt x="48" y="10"/>
                        </a:cubicBezTo>
                        <a:cubicBezTo>
                          <a:pt x="44" y="6"/>
                          <a:pt x="41" y="9"/>
                          <a:pt x="38" y="10"/>
                        </a:cubicBezTo>
                        <a:cubicBezTo>
                          <a:pt x="37" y="11"/>
                          <a:pt x="35" y="13"/>
                          <a:pt x="34" y="12"/>
                        </a:cubicBezTo>
                        <a:cubicBezTo>
                          <a:pt x="33" y="10"/>
                          <a:pt x="33" y="9"/>
                          <a:pt x="35" y="8"/>
                        </a:cubicBezTo>
                        <a:cubicBezTo>
                          <a:pt x="37" y="7"/>
                          <a:pt x="36" y="6"/>
                          <a:pt x="34" y="4"/>
                        </a:cubicBezTo>
                        <a:cubicBezTo>
                          <a:pt x="31" y="14"/>
                          <a:pt x="31" y="14"/>
                          <a:pt x="40" y="14"/>
                        </a:cubicBezTo>
                        <a:cubicBezTo>
                          <a:pt x="41" y="16"/>
                          <a:pt x="37" y="17"/>
                          <a:pt x="38" y="21"/>
                        </a:cubicBezTo>
                        <a:cubicBezTo>
                          <a:pt x="39" y="24"/>
                          <a:pt x="32" y="22"/>
                          <a:pt x="32" y="26"/>
                        </a:cubicBezTo>
                        <a:cubicBezTo>
                          <a:pt x="31" y="23"/>
                          <a:pt x="32" y="21"/>
                          <a:pt x="35" y="20"/>
                        </a:cubicBezTo>
                        <a:cubicBezTo>
                          <a:pt x="32" y="19"/>
                          <a:pt x="31" y="17"/>
                          <a:pt x="30" y="15"/>
                        </a:cubicBezTo>
                        <a:cubicBezTo>
                          <a:pt x="28" y="17"/>
                          <a:pt x="25" y="17"/>
                          <a:pt x="26" y="20"/>
                        </a:cubicBezTo>
                        <a:cubicBezTo>
                          <a:pt x="27" y="20"/>
                          <a:pt x="27" y="20"/>
                          <a:pt x="28" y="19"/>
                        </a:cubicBezTo>
                        <a:cubicBezTo>
                          <a:pt x="28" y="18"/>
                          <a:pt x="29" y="18"/>
                          <a:pt x="30" y="19"/>
                        </a:cubicBezTo>
                        <a:cubicBezTo>
                          <a:pt x="31" y="20"/>
                          <a:pt x="31" y="21"/>
                          <a:pt x="30" y="21"/>
                        </a:cubicBezTo>
                        <a:cubicBezTo>
                          <a:pt x="29" y="22"/>
                          <a:pt x="28" y="24"/>
                          <a:pt x="27" y="24"/>
                        </a:cubicBezTo>
                        <a:cubicBezTo>
                          <a:pt x="24" y="25"/>
                          <a:pt x="25" y="26"/>
                          <a:pt x="26" y="28"/>
                        </a:cubicBezTo>
                        <a:cubicBezTo>
                          <a:pt x="23" y="26"/>
                          <a:pt x="20" y="26"/>
                          <a:pt x="20" y="22"/>
                        </a:cubicBezTo>
                        <a:cubicBezTo>
                          <a:pt x="18" y="24"/>
                          <a:pt x="18" y="28"/>
                          <a:pt x="14" y="24"/>
                        </a:cubicBezTo>
                        <a:cubicBezTo>
                          <a:pt x="14" y="24"/>
                          <a:pt x="12" y="28"/>
                          <a:pt x="9" y="26"/>
                        </a:cubicBezTo>
                        <a:cubicBezTo>
                          <a:pt x="9" y="28"/>
                          <a:pt x="10" y="29"/>
                          <a:pt x="12" y="28"/>
                        </a:cubicBezTo>
                        <a:cubicBezTo>
                          <a:pt x="13" y="28"/>
                          <a:pt x="14" y="27"/>
                          <a:pt x="16" y="28"/>
                        </a:cubicBezTo>
                        <a:cubicBezTo>
                          <a:pt x="17" y="28"/>
                          <a:pt x="19" y="28"/>
                          <a:pt x="19" y="29"/>
                        </a:cubicBezTo>
                        <a:cubicBezTo>
                          <a:pt x="20" y="31"/>
                          <a:pt x="17" y="31"/>
                          <a:pt x="17" y="33"/>
                        </a:cubicBezTo>
                        <a:cubicBezTo>
                          <a:pt x="23" y="32"/>
                          <a:pt x="27" y="36"/>
                          <a:pt x="33" y="35"/>
                        </a:cubicBezTo>
                        <a:cubicBezTo>
                          <a:pt x="35" y="35"/>
                          <a:pt x="35" y="38"/>
                          <a:pt x="35" y="40"/>
                        </a:cubicBezTo>
                        <a:cubicBezTo>
                          <a:pt x="33" y="38"/>
                          <a:pt x="30" y="38"/>
                          <a:pt x="28" y="41"/>
                        </a:cubicBezTo>
                        <a:cubicBezTo>
                          <a:pt x="27" y="42"/>
                          <a:pt x="29" y="43"/>
                          <a:pt x="30" y="43"/>
                        </a:cubicBezTo>
                        <a:cubicBezTo>
                          <a:pt x="33" y="43"/>
                          <a:pt x="36" y="43"/>
                          <a:pt x="37" y="38"/>
                        </a:cubicBezTo>
                        <a:cubicBezTo>
                          <a:pt x="38" y="41"/>
                          <a:pt x="37" y="44"/>
                          <a:pt x="38" y="46"/>
                        </a:cubicBezTo>
                        <a:cubicBezTo>
                          <a:pt x="39" y="47"/>
                          <a:pt x="34" y="49"/>
                          <a:pt x="33" y="48"/>
                        </a:cubicBezTo>
                        <a:cubicBezTo>
                          <a:pt x="29" y="46"/>
                          <a:pt x="28" y="48"/>
                          <a:pt x="26" y="50"/>
                        </a:cubicBezTo>
                        <a:cubicBezTo>
                          <a:pt x="25" y="47"/>
                          <a:pt x="24" y="44"/>
                          <a:pt x="24" y="40"/>
                        </a:cubicBezTo>
                        <a:cubicBezTo>
                          <a:pt x="24" y="39"/>
                          <a:pt x="24" y="38"/>
                          <a:pt x="23" y="38"/>
                        </a:cubicBezTo>
                        <a:cubicBezTo>
                          <a:pt x="22" y="38"/>
                          <a:pt x="21" y="39"/>
                          <a:pt x="21" y="39"/>
                        </a:cubicBezTo>
                        <a:cubicBezTo>
                          <a:pt x="20" y="41"/>
                          <a:pt x="22" y="40"/>
                          <a:pt x="22" y="40"/>
                        </a:cubicBezTo>
                        <a:cubicBezTo>
                          <a:pt x="23" y="41"/>
                          <a:pt x="23" y="42"/>
                          <a:pt x="22" y="43"/>
                        </a:cubicBezTo>
                        <a:cubicBezTo>
                          <a:pt x="21" y="45"/>
                          <a:pt x="17" y="44"/>
                          <a:pt x="17" y="47"/>
                        </a:cubicBezTo>
                        <a:cubicBezTo>
                          <a:pt x="16" y="46"/>
                          <a:pt x="15" y="45"/>
                          <a:pt x="15" y="44"/>
                        </a:cubicBezTo>
                        <a:cubicBezTo>
                          <a:pt x="14" y="46"/>
                          <a:pt x="14" y="47"/>
                          <a:pt x="13" y="48"/>
                        </a:cubicBezTo>
                        <a:cubicBezTo>
                          <a:pt x="12" y="49"/>
                          <a:pt x="12" y="49"/>
                          <a:pt x="12" y="50"/>
                        </a:cubicBezTo>
                        <a:cubicBezTo>
                          <a:pt x="15" y="52"/>
                          <a:pt x="12" y="54"/>
                          <a:pt x="12" y="57"/>
                        </a:cubicBezTo>
                        <a:cubicBezTo>
                          <a:pt x="9" y="55"/>
                          <a:pt x="6" y="57"/>
                          <a:pt x="3" y="56"/>
                        </a:cubicBezTo>
                        <a:cubicBezTo>
                          <a:pt x="0" y="47"/>
                          <a:pt x="2" y="38"/>
                          <a:pt x="5" y="29"/>
                        </a:cubicBezTo>
                        <a:cubicBezTo>
                          <a:pt x="5" y="28"/>
                          <a:pt x="5" y="27"/>
                          <a:pt x="6" y="26"/>
                        </a:cubicBezTo>
                        <a:cubicBezTo>
                          <a:pt x="5" y="26"/>
                          <a:pt x="5" y="25"/>
                          <a:pt x="5" y="25"/>
                        </a:cubicBezTo>
                        <a:cubicBezTo>
                          <a:pt x="7" y="19"/>
                          <a:pt x="9" y="13"/>
                          <a:pt x="14" y="9"/>
                        </a:cubicBezTo>
                        <a:cubicBezTo>
                          <a:pt x="18" y="1"/>
                          <a:pt x="24" y="0"/>
                          <a:pt x="32" y="0"/>
                        </a:cubicBezTo>
                        <a:cubicBezTo>
                          <a:pt x="38" y="0"/>
                          <a:pt x="43" y="1"/>
                          <a:pt x="48" y="3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8" name="Freeform 548"/>
                  <p:cNvSpPr/>
                  <p:nvPr/>
                </p:nvSpPr>
                <p:spPr bwMode="auto">
                  <a:xfrm>
                    <a:off x="4869" y="2050"/>
                    <a:ext cx="147" cy="57"/>
                  </a:xfrm>
                  <a:custGeom>
                    <a:avLst/>
                    <a:gdLst>
                      <a:gd name="T0" fmla="*/ 62 w 62"/>
                      <a:gd name="T1" fmla="*/ 2 h 24"/>
                      <a:gd name="T2" fmla="*/ 49 w 62"/>
                      <a:gd name="T3" fmla="*/ 10 h 24"/>
                      <a:gd name="T4" fmla="*/ 16 w 62"/>
                      <a:gd name="T5" fmla="*/ 21 h 24"/>
                      <a:gd name="T6" fmla="*/ 0 w 62"/>
                      <a:gd name="T7" fmla="*/ 23 h 24"/>
                      <a:gd name="T8" fmla="*/ 24 w 62"/>
                      <a:gd name="T9" fmla="*/ 13 h 24"/>
                      <a:gd name="T10" fmla="*/ 26 w 62"/>
                      <a:gd name="T11" fmla="*/ 12 h 24"/>
                      <a:gd name="T12" fmla="*/ 54 w 62"/>
                      <a:gd name="T13" fmla="*/ 3 h 24"/>
                      <a:gd name="T14" fmla="*/ 55 w 62"/>
                      <a:gd name="T15" fmla="*/ 2 h 24"/>
                      <a:gd name="T16" fmla="*/ 62 w 62"/>
                      <a:gd name="T17" fmla="*/ 2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2" h="24">
                        <a:moveTo>
                          <a:pt x="62" y="2"/>
                        </a:moveTo>
                        <a:cubicBezTo>
                          <a:pt x="59" y="7"/>
                          <a:pt x="54" y="8"/>
                          <a:pt x="49" y="10"/>
                        </a:cubicBezTo>
                        <a:cubicBezTo>
                          <a:pt x="38" y="14"/>
                          <a:pt x="27" y="17"/>
                          <a:pt x="16" y="21"/>
                        </a:cubicBezTo>
                        <a:cubicBezTo>
                          <a:pt x="11" y="22"/>
                          <a:pt x="6" y="24"/>
                          <a:pt x="0" y="23"/>
                        </a:cubicBezTo>
                        <a:cubicBezTo>
                          <a:pt x="8" y="18"/>
                          <a:pt x="16" y="15"/>
                          <a:pt x="24" y="13"/>
                        </a:cubicBezTo>
                        <a:cubicBezTo>
                          <a:pt x="25" y="12"/>
                          <a:pt x="26" y="12"/>
                          <a:pt x="26" y="12"/>
                        </a:cubicBezTo>
                        <a:cubicBezTo>
                          <a:pt x="37" y="14"/>
                          <a:pt x="45" y="7"/>
                          <a:pt x="54" y="3"/>
                        </a:cubicBezTo>
                        <a:cubicBezTo>
                          <a:pt x="54" y="3"/>
                          <a:pt x="54" y="2"/>
                          <a:pt x="55" y="2"/>
                        </a:cubicBezTo>
                        <a:cubicBezTo>
                          <a:pt x="58" y="2"/>
                          <a:pt x="60" y="0"/>
                          <a:pt x="62" y="2"/>
                        </a:cubicBezTo>
                        <a:close/>
                      </a:path>
                    </a:pathLst>
                  </a:custGeom>
                  <a:solidFill>
                    <a:srgbClr val="B2DD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099" name="Freeform 549"/>
                  <p:cNvSpPr/>
                  <p:nvPr/>
                </p:nvSpPr>
                <p:spPr bwMode="auto">
                  <a:xfrm>
                    <a:off x="4826" y="1848"/>
                    <a:ext cx="59" cy="60"/>
                  </a:xfrm>
                  <a:custGeom>
                    <a:avLst/>
                    <a:gdLst>
                      <a:gd name="T0" fmla="*/ 9 w 25"/>
                      <a:gd name="T1" fmla="*/ 0 h 25"/>
                      <a:gd name="T2" fmla="*/ 11 w 25"/>
                      <a:gd name="T3" fmla="*/ 0 h 25"/>
                      <a:gd name="T4" fmla="*/ 18 w 25"/>
                      <a:gd name="T5" fmla="*/ 5 h 25"/>
                      <a:gd name="T6" fmla="*/ 22 w 25"/>
                      <a:gd name="T7" fmla="*/ 11 h 25"/>
                      <a:gd name="T8" fmla="*/ 18 w 25"/>
                      <a:gd name="T9" fmla="*/ 11 h 25"/>
                      <a:gd name="T10" fmla="*/ 17 w 25"/>
                      <a:gd name="T11" fmla="*/ 13 h 25"/>
                      <a:gd name="T12" fmla="*/ 18 w 25"/>
                      <a:gd name="T13" fmla="*/ 14 h 25"/>
                      <a:gd name="T14" fmla="*/ 18 w 25"/>
                      <a:gd name="T15" fmla="*/ 13 h 25"/>
                      <a:gd name="T16" fmla="*/ 22 w 25"/>
                      <a:gd name="T17" fmla="*/ 11 h 25"/>
                      <a:gd name="T18" fmla="*/ 24 w 25"/>
                      <a:gd name="T19" fmla="*/ 16 h 25"/>
                      <a:gd name="T20" fmla="*/ 24 w 25"/>
                      <a:gd name="T21" fmla="*/ 23 h 25"/>
                      <a:gd name="T22" fmla="*/ 22 w 25"/>
                      <a:gd name="T23" fmla="*/ 25 h 25"/>
                      <a:gd name="T24" fmla="*/ 20 w 25"/>
                      <a:gd name="T25" fmla="*/ 21 h 25"/>
                      <a:gd name="T26" fmla="*/ 8 w 25"/>
                      <a:gd name="T27" fmla="*/ 19 h 25"/>
                      <a:gd name="T28" fmla="*/ 1 w 25"/>
                      <a:gd name="T29" fmla="*/ 18 h 25"/>
                      <a:gd name="T30" fmla="*/ 5 w 25"/>
                      <a:gd name="T31" fmla="*/ 13 h 25"/>
                      <a:gd name="T32" fmla="*/ 9 w 25"/>
                      <a:gd name="T33" fmla="*/ 12 h 25"/>
                      <a:gd name="T34" fmla="*/ 12 w 25"/>
                      <a:gd name="T35" fmla="*/ 11 h 25"/>
                      <a:gd name="T36" fmla="*/ 10 w 25"/>
                      <a:gd name="T37" fmla="*/ 8 h 25"/>
                      <a:gd name="T38" fmla="*/ 6 w 25"/>
                      <a:gd name="T39" fmla="*/ 4 h 25"/>
                      <a:gd name="T40" fmla="*/ 9 w 25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5">
                        <a:moveTo>
                          <a:pt x="9" y="0"/>
                        </a:moveTo>
                        <a:cubicBezTo>
                          <a:pt x="10" y="0"/>
                          <a:pt x="11" y="0"/>
                          <a:pt x="11" y="0"/>
                        </a:cubicBezTo>
                        <a:cubicBezTo>
                          <a:pt x="13" y="2"/>
                          <a:pt x="16" y="3"/>
                          <a:pt x="18" y="5"/>
                        </a:cubicBezTo>
                        <a:cubicBezTo>
                          <a:pt x="20" y="7"/>
                          <a:pt x="23" y="8"/>
                          <a:pt x="22" y="11"/>
                        </a:cubicBezTo>
                        <a:cubicBezTo>
                          <a:pt x="21" y="13"/>
                          <a:pt x="19" y="11"/>
                          <a:pt x="18" y="11"/>
                        </a:cubicBezTo>
                        <a:cubicBezTo>
                          <a:pt x="17" y="12"/>
                          <a:pt x="17" y="12"/>
                          <a:pt x="17" y="13"/>
                        </a:cubicBezTo>
                        <a:cubicBezTo>
                          <a:pt x="17" y="13"/>
                          <a:pt x="17" y="14"/>
                          <a:pt x="18" y="14"/>
                        </a:cubicBezTo>
                        <a:cubicBezTo>
                          <a:pt x="19" y="14"/>
                          <a:pt x="18" y="13"/>
                          <a:pt x="18" y="13"/>
                        </a:cubicBezTo>
                        <a:cubicBezTo>
                          <a:pt x="19" y="11"/>
                          <a:pt x="21" y="12"/>
                          <a:pt x="22" y="11"/>
                        </a:cubicBezTo>
                        <a:cubicBezTo>
                          <a:pt x="25" y="12"/>
                          <a:pt x="24" y="14"/>
                          <a:pt x="24" y="16"/>
                        </a:cubicBezTo>
                        <a:cubicBezTo>
                          <a:pt x="25" y="19"/>
                          <a:pt x="24" y="21"/>
                          <a:pt x="24" y="23"/>
                        </a:cubicBezTo>
                        <a:cubicBezTo>
                          <a:pt x="24" y="25"/>
                          <a:pt x="23" y="25"/>
                          <a:pt x="22" y="25"/>
                        </a:cubicBezTo>
                        <a:cubicBezTo>
                          <a:pt x="20" y="24"/>
                          <a:pt x="21" y="21"/>
                          <a:pt x="20" y="21"/>
                        </a:cubicBezTo>
                        <a:cubicBezTo>
                          <a:pt x="15" y="22"/>
                          <a:pt x="12" y="18"/>
                          <a:pt x="8" y="19"/>
                        </a:cubicBezTo>
                        <a:cubicBezTo>
                          <a:pt x="6" y="20"/>
                          <a:pt x="3" y="21"/>
                          <a:pt x="1" y="18"/>
                        </a:cubicBezTo>
                        <a:cubicBezTo>
                          <a:pt x="0" y="15"/>
                          <a:pt x="4" y="15"/>
                          <a:pt x="5" y="13"/>
                        </a:cubicBezTo>
                        <a:cubicBezTo>
                          <a:pt x="6" y="12"/>
                          <a:pt x="7" y="11"/>
                          <a:pt x="9" y="12"/>
                        </a:cubicBezTo>
                        <a:cubicBezTo>
                          <a:pt x="10" y="13"/>
                          <a:pt x="12" y="12"/>
                          <a:pt x="12" y="11"/>
                        </a:cubicBezTo>
                        <a:cubicBezTo>
                          <a:pt x="13" y="9"/>
                          <a:pt x="13" y="8"/>
                          <a:pt x="10" y="8"/>
                        </a:cubicBezTo>
                        <a:cubicBezTo>
                          <a:pt x="8" y="8"/>
                          <a:pt x="7" y="6"/>
                          <a:pt x="6" y="4"/>
                        </a:cubicBezTo>
                        <a:cubicBezTo>
                          <a:pt x="5" y="2"/>
                          <a:pt x="8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0" name="Freeform 550"/>
                  <p:cNvSpPr/>
                  <p:nvPr/>
                </p:nvSpPr>
                <p:spPr bwMode="auto">
                  <a:xfrm>
                    <a:off x="4983" y="1739"/>
                    <a:ext cx="59" cy="121"/>
                  </a:xfrm>
                  <a:custGeom>
                    <a:avLst/>
                    <a:gdLst>
                      <a:gd name="T0" fmla="*/ 19 w 25"/>
                      <a:gd name="T1" fmla="*/ 21 h 51"/>
                      <a:gd name="T2" fmla="*/ 11 w 25"/>
                      <a:gd name="T3" fmla="*/ 38 h 51"/>
                      <a:gd name="T4" fmla="*/ 6 w 25"/>
                      <a:gd name="T5" fmla="*/ 47 h 51"/>
                      <a:gd name="T6" fmla="*/ 0 w 25"/>
                      <a:gd name="T7" fmla="*/ 51 h 51"/>
                      <a:gd name="T8" fmla="*/ 11 w 25"/>
                      <a:gd name="T9" fmla="*/ 29 h 51"/>
                      <a:gd name="T10" fmla="*/ 13 w 25"/>
                      <a:gd name="T11" fmla="*/ 24 h 51"/>
                      <a:gd name="T12" fmla="*/ 23 w 25"/>
                      <a:gd name="T13" fmla="*/ 4 h 51"/>
                      <a:gd name="T14" fmla="*/ 25 w 25"/>
                      <a:gd name="T15" fmla="*/ 0 h 51"/>
                      <a:gd name="T16" fmla="*/ 20 w 25"/>
                      <a:gd name="T17" fmla="*/ 15 h 51"/>
                      <a:gd name="T18" fmla="*/ 19 w 25"/>
                      <a:gd name="T19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51">
                        <a:moveTo>
                          <a:pt x="19" y="21"/>
                        </a:moveTo>
                        <a:cubicBezTo>
                          <a:pt x="16" y="27"/>
                          <a:pt x="12" y="32"/>
                          <a:pt x="11" y="38"/>
                        </a:cubicBezTo>
                        <a:cubicBezTo>
                          <a:pt x="9" y="41"/>
                          <a:pt x="7" y="44"/>
                          <a:pt x="6" y="47"/>
                        </a:cubicBezTo>
                        <a:cubicBezTo>
                          <a:pt x="4" y="50"/>
                          <a:pt x="3" y="51"/>
                          <a:pt x="0" y="51"/>
                        </a:cubicBezTo>
                        <a:cubicBezTo>
                          <a:pt x="4" y="44"/>
                          <a:pt x="8" y="36"/>
                          <a:pt x="11" y="29"/>
                        </a:cubicBezTo>
                        <a:cubicBezTo>
                          <a:pt x="11" y="27"/>
                          <a:pt x="11" y="25"/>
                          <a:pt x="13" y="24"/>
                        </a:cubicBezTo>
                        <a:cubicBezTo>
                          <a:pt x="17" y="18"/>
                          <a:pt x="21" y="11"/>
                          <a:pt x="23" y="4"/>
                        </a:cubicBezTo>
                        <a:cubicBezTo>
                          <a:pt x="23" y="3"/>
                          <a:pt x="24" y="1"/>
                          <a:pt x="25" y="0"/>
                        </a:cubicBezTo>
                        <a:cubicBezTo>
                          <a:pt x="24" y="5"/>
                          <a:pt x="24" y="11"/>
                          <a:pt x="20" y="15"/>
                        </a:cubicBezTo>
                        <a:cubicBezTo>
                          <a:pt x="19" y="17"/>
                          <a:pt x="20" y="19"/>
                          <a:pt x="19" y="21"/>
                        </a:cubicBezTo>
                        <a:close/>
                      </a:path>
                    </a:pathLst>
                  </a:custGeom>
                  <a:solidFill>
                    <a:srgbClr val="FB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1" name="Freeform 551"/>
                  <p:cNvSpPr/>
                  <p:nvPr/>
                </p:nvSpPr>
                <p:spPr bwMode="auto">
                  <a:xfrm>
                    <a:off x="4921" y="1832"/>
                    <a:ext cx="59" cy="47"/>
                  </a:xfrm>
                  <a:custGeom>
                    <a:avLst/>
                    <a:gdLst>
                      <a:gd name="T0" fmla="*/ 4 w 25"/>
                      <a:gd name="T1" fmla="*/ 0 h 20"/>
                      <a:gd name="T2" fmla="*/ 4 w 25"/>
                      <a:gd name="T3" fmla="*/ 10 h 20"/>
                      <a:gd name="T4" fmla="*/ 7 w 25"/>
                      <a:gd name="T5" fmla="*/ 13 h 20"/>
                      <a:gd name="T6" fmla="*/ 21 w 25"/>
                      <a:gd name="T7" fmla="*/ 11 h 20"/>
                      <a:gd name="T8" fmla="*/ 25 w 25"/>
                      <a:gd name="T9" fmla="*/ 13 h 20"/>
                      <a:gd name="T10" fmla="*/ 7 w 25"/>
                      <a:gd name="T11" fmla="*/ 18 h 20"/>
                      <a:gd name="T12" fmla="*/ 6 w 25"/>
                      <a:gd name="T13" fmla="*/ 18 h 20"/>
                      <a:gd name="T14" fmla="*/ 0 w 25"/>
                      <a:gd name="T15" fmla="*/ 7 h 20"/>
                      <a:gd name="T16" fmla="*/ 4 w 25"/>
                      <a:gd name="T1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0">
                        <a:moveTo>
                          <a:pt x="4" y="0"/>
                        </a:moveTo>
                        <a:cubicBezTo>
                          <a:pt x="4" y="3"/>
                          <a:pt x="4" y="6"/>
                          <a:pt x="4" y="10"/>
                        </a:cubicBezTo>
                        <a:cubicBezTo>
                          <a:pt x="4" y="12"/>
                          <a:pt x="4" y="13"/>
                          <a:pt x="7" y="13"/>
                        </a:cubicBezTo>
                        <a:cubicBezTo>
                          <a:pt x="12" y="13"/>
                          <a:pt x="16" y="12"/>
                          <a:pt x="21" y="11"/>
                        </a:cubicBezTo>
                        <a:cubicBezTo>
                          <a:pt x="23" y="11"/>
                          <a:pt x="24" y="12"/>
                          <a:pt x="25" y="13"/>
                        </a:cubicBezTo>
                        <a:cubicBezTo>
                          <a:pt x="20" y="18"/>
                          <a:pt x="14" y="20"/>
                          <a:pt x="7" y="18"/>
                        </a:cubicBezTo>
                        <a:cubicBezTo>
                          <a:pt x="7" y="18"/>
                          <a:pt x="6" y="18"/>
                          <a:pt x="6" y="18"/>
                        </a:cubicBezTo>
                        <a:cubicBezTo>
                          <a:pt x="1" y="16"/>
                          <a:pt x="1" y="11"/>
                          <a:pt x="0" y="7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2" name="Freeform 552"/>
                  <p:cNvSpPr/>
                  <p:nvPr/>
                </p:nvSpPr>
                <p:spPr bwMode="auto">
                  <a:xfrm>
                    <a:off x="4795" y="1886"/>
                    <a:ext cx="95" cy="69"/>
                  </a:xfrm>
                  <a:custGeom>
                    <a:avLst/>
                    <a:gdLst>
                      <a:gd name="T0" fmla="*/ 35 w 40"/>
                      <a:gd name="T1" fmla="*/ 9 h 29"/>
                      <a:gd name="T2" fmla="*/ 36 w 40"/>
                      <a:gd name="T3" fmla="*/ 0 h 29"/>
                      <a:gd name="T4" fmla="*/ 38 w 40"/>
                      <a:gd name="T5" fmla="*/ 5 h 29"/>
                      <a:gd name="T6" fmla="*/ 16 w 40"/>
                      <a:gd name="T7" fmla="*/ 27 h 29"/>
                      <a:gd name="T8" fmla="*/ 9 w 40"/>
                      <a:gd name="T9" fmla="*/ 27 h 29"/>
                      <a:gd name="T10" fmla="*/ 7 w 40"/>
                      <a:gd name="T11" fmla="*/ 27 h 29"/>
                      <a:gd name="T12" fmla="*/ 6 w 40"/>
                      <a:gd name="T13" fmla="*/ 26 h 29"/>
                      <a:gd name="T14" fmla="*/ 0 w 40"/>
                      <a:gd name="T15" fmla="*/ 22 h 29"/>
                      <a:gd name="T16" fmla="*/ 4 w 40"/>
                      <a:gd name="T17" fmla="*/ 20 h 29"/>
                      <a:gd name="T18" fmla="*/ 18 w 40"/>
                      <a:gd name="T19" fmla="*/ 22 h 29"/>
                      <a:gd name="T20" fmla="*/ 28 w 40"/>
                      <a:gd name="T21" fmla="*/ 20 h 29"/>
                      <a:gd name="T22" fmla="*/ 34 w 40"/>
                      <a:gd name="T23" fmla="*/ 11 h 29"/>
                      <a:gd name="T24" fmla="*/ 35 w 40"/>
                      <a:gd name="T25" fmla="*/ 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0" h="29">
                        <a:moveTo>
                          <a:pt x="35" y="9"/>
                        </a:moveTo>
                        <a:cubicBezTo>
                          <a:pt x="38" y="6"/>
                          <a:pt x="36" y="3"/>
                          <a:pt x="36" y="0"/>
                        </a:cubicBezTo>
                        <a:cubicBezTo>
                          <a:pt x="39" y="1"/>
                          <a:pt x="40" y="2"/>
                          <a:pt x="38" y="5"/>
                        </a:cubicBezTo>
                        <a:cubicBezTo>
                          <a:pt x="40" y="18"/>
                          <a:pt x="28" y="29"/>
                          <a:pt x="16" y="27"/>
                        </a:cubicBezTo>
                        <a:cubicBezTo>
                          <a:pt x="14" y="27"/>
                          <a:pt x="11" y="25"/>
                          <a:pt x="9" y="27"/>
                        </a:cubicBezTo>
                        <a:cubicBezTo>
                          <a:pt x="8" y="28"/>
                          <a:pt x="8" y="28"/>
                          <a:pt x="7" y="27"/>
                        </a:cubicBezTo>
                        <a:cubicBezTo>
                          <a:pt x="7" y="27"/>
                          <a:pt x="6" y="27"/>
                          <a:pt x="6" y="26"/>
                        </a:cubicBezTo>
                        <a:cubicBezTo>
                          <a:pt x="4" y="25"/>
                          <a:pt x="0" y="26"/>
                          <a:pt x="0" y="22"/>
                        </a:cubicBezTo>
                        <a:cubicBezTo>
                          <a:pt x="0" y="20"/>
                          <a:pt x="2" y="20"/>
                          <a:pt x="4" y="20"/>
                        </a:cubicBezTo>
                        <a:cubicBezTo>
                          <a:pt x="8" y="21"/>
                          <a:pt x="13" y="22"/>
                          <a:pt x="18" y="22"/>
                        </a:cubicBezTo>
                        <a:cubicBezTo>
                          <a:pt x="21" y="22"/>
                          <a:pt x="25" y="21"/>
                          <a:pt x="28" y="20"/>
                        </a:cubicBezTo>
                        <a:cubicBezTo>
                          <a:pt x="32" y="18"/>
                          <a:pt x="33" y="14"/>
                          <a:pt x="34" y="11"/>
                        </a:cubicBezTo>
                        <a:cubicBezTo>
                          <a:pt x="34" y="10"/>
                          <a:pt x="33" y="9"/>
                          <a:pt x="35" y="9"/>
                        </a:cubicBezTo>
                        <a:close/>
                      </a:path>
                    </a:pathLst>
                  </a:custGeom>
                  <a:solidFill>
                    <a:srgbClr val="CFFE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3" name="Freeform 553"/>
                  <p:cNvSpPr/>
                  <p:nvPr/>
                </p:nvSpPr>
                <p:spPr bwMode="auto">
                  <a:xfrm>
                    <a:off x="4933" y="1732"/>
                    <a:ext cx="43" cy="95"/>
                  </a:xfrm>
                  <a:custGeom>
                    <a:avLst/>
                    <a:gdLst>
                      <a:gd name="T0" fmla="*/ 0 w 18"/>
                      <a:gd name="T1" fmla="*/ 39 h 40"/>
                      <a:gd name="T2" fmla="*/ 1 w 18"/>
                      <a:gd name="T3" fmla="*/ 36 h 40"/>
                      <a:gd name="T4" fmla="*/ 4 w 18"/>
                      <a:gd name="T5" fmla="*/ 29 h 40"/>
                      <a:gd name="T6" fmla="*/ 13 w 18"/>
                      <a:gd name="T7" fmla="*/ 9 h 40"/>
                      <a:gd name="T8" fmla="*/ 18 w 18"/>
                      <a:gd name="T9" fmla="*/ 0 h 40"/>
                      <a:gd name="T10" fmla="*/ 13 w 18"/>
                      <a:gd name="T11" fmla="*/ 16 h 40"/>
                      <a:gd name="T12" fmla="*/ 4 w 18"/>
                      <a:gd name="T13" fmla="*/ 37 h 40"/>
                      <a:gd name="T14" fmla="*/ 0 w 18"/>
                      <a:gd name="T15" fmla="*/ 40 h 40"/>
                      <a:gd name="T16" fmla="*/ 0 w 18"/>
                      <a:gd name="T17" fmla="*/ 39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0">
                        <a:moveTo>
                          <a:pt x="0" y="39"/>
                        </a:moveTo>
                        <a:cubicBezTo>
                          <a:pt x="0" y="38"/>
                          <a:pt x="0" y="37"/>
                          <a:pt x="1" y="36"/>
                        </a:cubicBezTo>
                        <a:cubicBezTo>
                          <a:pt x="1" y="34"/>
                          <a:pt x="2" y="31"/>
                          <a:pt x="4" y="29"/>
                        </a:cubicBezTo>
                        <a:cubicBezTo>
                          <a:pt x="7" y="22"/>
                          <a:pt x="11" y="16"/>
                          <a:pt x="13" y="9"/>
                        </a:cubicBezTo>
                        <a:cubicBezTo>
                          <a:pt x="14" y="6"/>
                          <a:pt x="15" y="2"/>
                          <a:pt x="18" y="0"/>
                        </a:cubicBezTo>
                        <a:cubicBezTo>
                          <a:pt x="18" y="6"/>
                          <a:pt x="16" y="11"/>
                          <a:pt x="13" y="16"/>
                        </a:cubicBezTo>
                        <a:cubicBezTo>
                          <a:pt x="10" y="23"/>
                          <a:pt x="7" y="30"/>
                          <a:pt x="4" y="37"/>
                        </a:cubicBezTo>
                        <a:cubicBezTo>
                          <a:pt x="3" y="38"/>
                          <a:pt x="2" y="40"/>
                          <a:pt x="0" y="40"/>
                        </a:cubicBezTo>
                        <a:cubicBezTo>
                          <a:pt x="0" y="40"/>
                          <a:pt x="0" y="40"/>
                          <a:pt x="0" y="39"/>
                        </a:cubicBezTo>
                        <a:close/>
                      </a:path>
                    </a:pathLst>
                  </a:custGeom>
                  <a:solidFill>
                    <a:srgbClr val="FBFD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4" name="Freeform 554"/>
                  <p:cNvSpPr/>
                  <p:nvPr/>
                </p:nvSpPr>
                <p:spPr bwMode="auto">
                  <a:xfrm>
                    <a:off x="4793" y="1950"/>
                    <a:ext cx="31" cy="50"/>
                  </a:xfrm>
                  <a:custGeom>
                    <a:avLst/>
                    <a:gdLst>
                      <a:gd name="T0" fmla="*/ 8 w 13"/>
                      <a:gd name="T1" fmla="*/ 0 h 21"/>
                      <a:gd name="T2" fmla="*/ 10 w 13"/>
                      <a:gd name="T3" fmla="*/ 0 h 21"/>
                      <a:gd name="T4" fmla="*/ 11 w 13"/>
                      <a:gd name="T5" fmla="*/ 1 h 21"/>
                      <a:gd name="T6" fmla="*/ 7 w 13"/>
                      <a:gd name="T7" fmla="*/ 17 h 21"/>
                      <a:gd name="T8" fmla="*/ 4 w 13"/>
                      <a:gd name="T9" fmla="*/ 21 h 21"/>
                      <a:gd name="T10" fmla="*/ 3 w 13"/>
                      <a:gd name="T11" fmla="*/ 17 h 21"/>
                      <a:gd name="T12" fmla="*/ 0 w 13"/>
                      <a:gd name="T13" fmla="*/ 0 h 21"/>
                      <a:gd name="T14" fmla="*/ 8 w 13"/>
                      <a:gd name="T15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1">
                        <a:moveTo>
                          <a:pt x="8" y="0"/>
                        </a:move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0"/>
                          <a:pt x="11" y="1"/>
                          <a:pt x="11" y="1"/>
                        </a:cubicBezTo>
                        <a:cubicBezTo>
                          <a:pt x="13" y="7"/>
                          <a:pt x="10" y="12"/>
                          <a:pt x="7" y="17"/>
                        </a:cubicBezTo>
                        <a:cubicBezTo>
                          <a:pt x="5" y="18"/>
                          <a:pt x="6" y="20"/>
                          <a:pt x="4" y="21"/>
                        </a:cubicBezTo>
                        <a:cubicBezTo>
                          <a:pt x="3" y="20"/>
                          <a:pt x="2" y="18"/>
                          <a:pt x="3" y="17"/>
                        </a:cubicBezTo>
                        <a:cubicBezTo>
                          <a:pt x="8" y="10"/>
                          <a:pt x="3" y="5"/>
                          <a:pt x="0" y="0"/>
                        </a:cubicBezTo>
                        <a:cubicBezTo>
                          <a:pt x="3" y="0"/>
                          <a:pt x="5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C7DC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5" name="Freeform 555"/>
                  <p:cNvSpPr/>
                  <p:nvPr/>
                </p:nvSpPr>
                <p:spPr bwMode="auto">
                  <a:xfrm>
                    <a:off x="4850" y="1613"/>
                    <a:ext cx="66" cy="36"/>
                  </a:xfrm>
                  <a:custGeom>
                    <a:avLst/>
                    <a:gdLst>
                      <a:gd name="T0" fmla="*/ 28 w 28"/>
                      <a:gd name="T1" fmla="*/ 1 h 15"/>
                      <a:gd name="T2" fmla="*/ 19 w 28"/>
                      <a:gd name="T3" fmla="*/ 3 h 15"/>
                      <a:gd name="T4" fmla="*/ 14 w 28"/>
                      <a:gd name="T5" fmla="*/ 7 h 15"/>
                      <a:gd name="T6" fmla="*/ 14 w 28"/>
                      <a:gd name="T7" fmla="*/ 7 h 15"/>
                      <a:gd name="T8" fmla="*/ 0 w 28"/>
                      <a:gd name="T9" fmla="*/ 15 h 15"/>
                      <a:gd name="T10" fmla="*/ 9 w 28"/>
                      <a:gd name="T11" fmla="*/ 4 h 15"/>
                      <a:gd name="T12" fmla="*/ 28 w 28"/>
                      <a:gd name="T13" fmla="*/ 1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15">
                        <a:moveTo>
                          <a:pt x="28" y="1"/>
                        </a:moveTo>
                        <a:cubicBezTo>
                          <a:pt x="25" y="3"/>
                          <a:pt x="22" y="2"/>
                          <a:pt x="19" y="3"/>
                        </a:cubicBezTo>
                        <a:cubicBezTo>
                          <a:pt x="17" y="3"/>
                          <a:pt x="12" y="1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9" y="9"/>
                          <a:pt x="5" y="12"/>
                          <a:pt x="0" y="15"/>
                        </a:cubicBezTo>
                        <a:cubicBezTo>
                          <a:pt x="3" y="11"/>
                          <a:pt x="5" y="7"/>
                          <a:pt x="9" y="4"/>
                        </a:cubicBezTo>
                        <a:cubicBezTo>
                          <a:pt x="15" y="2"/>
                          <a:pt x="22" y="0"/>
                          <a:pt x="28" y="1"/>
                        </a:cubicBezTo>
                        <a:close/>
                      </a:path>
                    </a:pathLst>
                  </a:custGeom>
                  <a:solidFill>
                    <a:srgbClr val="CC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6" name="Freeform 556"/>
                  <p:cNvSpPr/>
                  <p:nvPr/>
                </p:nvSpPr>
                <p:spPr bwMode="auto">
                  <a:xfrm>
                    <a:off x="4952" y="2045"/>
                    <a:ext cx="57" cy="17"/>
                  </a:xfrm>
                  <a:custGeom>
                    <a:avLst/>
                    <a:gdLst>
                      <a:gd name="T0" fmla="*/ 20 w 24"/>
                      <a:gd name="T1" fmla="*/ 4 h 7"/>
                      <a:gd name="T2" fmla="*/ 19 w 24"/>
                      <a:gd name="T3" fmla="*/ 5 h 7"/>
                      <a:gd name="T4" fmla="*/ 0 w 24"/>
                      <a:gd name="T5" fmla="*/ 7 h 7"/>
                      <a:gd name="T6" fmla="*/ 7 w 24"/>
                      <a:gd name="T7" fmla="*/ 1 h 7"/>
                      <a:gd name="T8" fmla="*/ 21 w 24"/>
                      <a:gd name="T9" fmla="*/ 1 h 7"/>
                      <a:gd name="T10" fmla="*/ 24 w 24"/>
                      <a:gd name="T11" fmla="*/ 1 h 7"/>
                      <a:gd name="T12" fmla="*/ 20 w 24"/>
                      <a:gd name="T13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" h="7">
                        <a:moveTo>
                          <a:pt x="20" y="4"/>
                        </a:move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2" y="3"/>
                          <a:pt x="6" y="3"/>
                          <a:pt x="0" y="7"/>
                        </a:cubicBezTo>
                        <a:cubicBezTo>
                          <a:pt x="0" y="3"/>
                          <a:pt x="2" y="1"/>
                          <a:pt x="7" y="1"/>
                        </a:cubicBezTo>
                        <a:cubicBezTo>
                          <a:pt x="11" y="2"/>
                          <a:pt x="16" y="2"/>
                          <a:pt x="21" y="1"/>
                        </a:cubicBezTo>
                        <a:cubicBezTo>
                          <a:pt x="22" y="1"/>
                          <a:pt x="23" y="0"/>
                          <a:pt x="24" y="1"/>
                        </a:cubicBezTo>
                        <a:cubicBezTo>
                          <a:pt x="23" y="3"/>
                          <a:pt x="21" y="3"/>
                          <a:pt x="20" y="4"/>
                        </a:cubicBezTo>
                        <a:close/>
                      </a:path>
                    </a:pathLst>
                  </a:custGeom>
                  <a:solidFill>
                    <a:srgbClr val="D4FE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7" name="Freeform 557"/>
                  <p:cNvSpPr/>
                  <p:nvPr/>
                </p:nvSpPr>
                <p:spPr bwMode="auto">
                  <a:xfrm>
                    <a:off x="4914" y="1931"/>
                    <a:ext cx="57" cy="17"/>
                  </a:xfrm>
                  <a:custGeom>
                    <a:avLst/>
                    <a:gdLst>
                      <a:gd name="T0" fmla="*/ 24 w 24"/>
                      <a:gd name="T1" fmla="*/ 4 h 7"/>
                      <a:gd name="T2" fmla="*/ 21 w 24"/>
                      <a:gd name="T3" fmla="*/ 6 h 7"/>
                      <a:gd name="T4" fmla="*/ 0 w 24"/>
                      <a:gd name="T5" fmla="*/ 7 h 7"/>
                      <a:gd name="T6" fmla="*/ 7 w 24"/>
                      <a:gd name="T7" fmla="*/ 5 h 7"/>
                      <a:gd name="T8" fmla="*/ 22 w 24"/>
                      <a:gd name="T9" fmla="*/ 4 h 7"/>
                      <a:gd name="T10" fmla="*/ 24 w 24"/>
                      <a:gd name="T11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7">
                        <a:moveTo>
                          <a:pt x="24" y="4"/>
                        </a:moveTo>
                        <a:cubicBezTo>
                          <a:pt x="24" y="6"/>
                          <a:pt x="23" y="6"/>
                          <a:pt x="21" y="6"/>
                        </a:cubicBezTo>
                        <a:cubicBezTo>
                          <a:pt x="14" y="6"/>
                          <a:pt x="7" y="7"/>
                          <a:pt x="0" y="7"/>
                        </a:cubicBezTo>
                        <a:cubicBezTo>
                          <a:pt x="2" y="5"/>
                          <a:pt x="3" y="2"/>
                          <a:pt x="7" y="5"/>
                        </a:cubicBezTo>
                        <a:cubicBezTo>
                          <a:pt x="11" y="0"/>
                          <a:pt x="17" y="6"/>
                          <a:pt x="22" y="4"/>
                        </a:cubicBezTo>
                        <a:cubicBezTo>
                          <a:pt x="22" y="4"/>
                          <a:pt x="23" y="4"/>
                          <a:pt x="24" y="4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8" name="Freeform 558"/>
                  <p:cNvSpPr/>
                  <p:nvPr/>
                </p:nvSpPr>
                <p:spPr bwMode="auto">
                  <a:xfrm>
                    <a:off x="4824" y="1706"/>
                    <a:ext cx="33" cy="40"/>
                  </a:xfrm>
                  <a:custGeom>
                    <a:avLst/>
                    <a:gdLst>
                      <a:gd name="T0" fmla="*/ 2 w 14"/>
                      <a:gd name="T1" fmla="*/ 0 h 17"/>
                      <a:gd name="T2" fmla="*/ 4 w 14"/>
                      <a:gd name="T3" fmla="*/ 10 h 17"/>
                      <a:gd name="T4" fmla="*/ 9 w 14"/>
                      <a:gd name="T5" fmla="*/ 13 h 17"/>
                      <a:gd name="T6" fmla="*/ 14 w 14"/>
                      <a:gd name="T7" fmla="*/ 16 h 17"/>
                      <a:gd name="T8" fmla="*/ 4 w 14"/>
                      <a:gd name="T9" fmla="*/ 15 h 17"/>
                      <a:gd name="T10" fmla="*/ 1 w 14"/>
                      <a:gd name="T11" fmla="*/ 3 h 17"/>
                      <a:gd name="T12" fmla="*/ 2 w 14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" h="17">
                        <a:moveTo>
                          <a:pt x="2" y="0"/>
                        </a:moveTo>
                        <a:cubicBezTo>
                          <a:pt x="2" y="4"/>
                          <a:pt x="4" y="6"/>
                          <a:pt x="4" y="10"/>
                        </a:cubicBezTo>
                        <a:cubicBezTo>
                          <a:pt x="4" y="12"/>
                          <a:pt x="6" y="13"/>
                          <a:pt x="9" y="13"/>
                        </a:cubicBezTo>
                        <a:cubicBezTo>
                          <a:pt x="11" y="14"/>
                          <a:pt x="13" y="13"/>
                          <a:pt x="14" y="16"/>
                        </a:cubicBezTo>
                        <a:cubicBezTo>
                          <a:pt x="10" y="16"/>
                          <a:pt x="5" y="17"/>
                          <a:pt x="4" y="15"/>
                        </a:cubicBezTo>
                        <a:cubicBezTo>
                          <a:pt x="2" y="11"/>
                          <a:pt x="0" y="7"/>
                          <a:pt x="1" y="3"/>
                        </a:cubicBezTo>
                        <a:cubicBezTo>
                          <a:pt x="1" y="2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09" name="Freeform 559"/>
                  <p:cNvSpPr/>
                  <p:nvPr/>
                </p:nvSpPr>
                <p:spPr bwMode="auto">
                  <a:xfrm>
                    <a:off x="4809" y="1953"/>
                    <a:ext cx="19" cy="38"/>
                  </a:xfrm>
                  <a:custGeom>
                    <a:avLst/>
                    <a:gdLst>
                      <a:gd name="T0" fmla="*/ 0 w 8"/>
                      <a:gd name="T1" fmla="*/ 16 h 16"/>
                      <a:gd name="T2" fmla="*/ 4 w 8"/>
                      <a:gd name="T3" fmla="*/ 0 h 16"/>
                      <a:gd name="T4" fmla="*/ 5 w 8"/>
                      <a:gd name="T5" fmla="*/ 0 h 16"/>
                      <a:gd name="T6" fmla="*/ 0 w 8"/>
                      <a:gd name="T7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16"/>
                        </a:moveTo>
                        <a:cubicBezTo>
                          <a:pt x="1" y="11"/>
                          <a:pt x="4" y="6"/>
                          <a:pt x="4" y="0"/>
                        </a:cubicBezTo>
                        <a:cubicBezTo>
                          <a:pt x="4" y="0"/>
                          <a:pt x="5" y="0"/>
                          <a:pt x="5" y="0"/>
                        </a:cubicBezTo>
                        <a:cubicBezTo>
                          <a:pt x="8" y="4"/>
                          <a:pt x="5" y="15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9FD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0" name="Freeform 560"/>
                  <p:cNvSpPr/>
                  <p:nvPr/>
                </p:nvSpPr>
                <p:spPr bwMode="auto">
                  <a:xfrm>
                    <a:off x="4857" y="1727"/>
                    <a:ext cx="50" cy="24"/>
                  </a:xfrm>
                  <a:custGeom>
                    <a:avLst/>
                    <a:gdLst>
                      <a:gd name="T0" fmla="*/ 21 w 21"/>
                      <a:gd name="T1" fmla="*/ 0 h 10"/>
                      <a:gd name="T2" fmla="*/ 10 w 21"/>
                      <a:gd name="T3" fmla="*/ 10 h 10"/>
                      <a:gd name="T4" fmla="*/ 5 w 21"/>
                      <a:gd name="T5" fmla="*/ 8 h 10"/>
                      <a:gd name="T6" fmla="*/ 0 w 21"/>
                      <a:gd name="T7" fmla="*/ 7 h 10"/>
                      <a:gd name="T8" fmla="*/ 2 w 21"/>
                      <a:gd name="T9" fmla="*/ 6 h 10"/>
                      <a:gd name="T10" fmla="*/ 21 w 21"/>
                      <a:gd name="T11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0">
                        <a:moveTo>
                          <a:pt x="21" y="0"/>
                        </a:moveTo>
                        <a:cubicBezTo>
                          <a:pt x="20" y="6"/>
                          <a:pt x="15" y="8"/>
                          <a:pt x="10" y="10"/>
                        </a:cubicBezTo>
                        <a:cubicBezTo>
                          <a:pt x="9" y="8"/>
                          <a:pt x="7" y="8"/>
                          <a:pt x="5" y="8"/>
                        </a:cubicBezTo>
                        <a:cubicBezTo>
                          <a:pt x="3" y="8"/>
                          <a:pt x="2" y="8"/>
                          <a:pt x="0" y="7"/>
                        </a:cubicBezTo>
                        <a:cubicBezTo>
                          <a:pt x="1" y="7"/>
                          <a:pt x="2" y="6"/>
                          <a:pt x="2" y="6"/>
                        </a:cubicBezTo>
                        <a:cubicBezTo>
                          <a:pt x="10" y="9"/>
                          <a:pt x="16" y="5"/>
                          <a:pt x="21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1" name="Freeform 561"/>
                  <p:cNvSpPr/>
                  <p:nvPr/>
                </p:nvSpPr>
                <p:spPr bwMode="auto">
                  <a:xfrm>
                    <a:off x="4999" y="2043"/>
                    <a:ext cx="34" cy="14"/>
                  </a:xfrm>
                  <a:custGeom>
                    <a:avLst/>
                    <a:gdLst>
                      <a:gd name="T0" fmla="*/ 0 w 14"/>
                      <a:gd name="T1" fmla="*/ 5 h 6"/>
                      <a:gd name="T2" fmla="*/ 4 w 14"/>
                      <a:gd name="T3" fmla="*/ 2 h 6"/>
                      <a:gd name="T4" fmla="*/ 14 w 14"/>
                      <a:gd name="T5" fmla="*/ 1 h 6"/>
                      <a:gd name="T6" fmla="*/ 14 w 14"/>
                      <a:gd name="T7" fmla="*/ 1 h 6"/>
                      <a:gd name="T8" fmla="*/ 7 w 14"/>
                      <a:gd name="T9" fmla="*/ 5 h 6"/>
                      <a:gd name="T10" fmla="*/ 0 w 14"/>
                      <a:gd name="T11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6">
                        <a:moveTo>
                          <a:pt x="0" y="5"/>
                        </a:moveTo>
                        <a:cubicBezTo>
                          <a:pt x="1" y="4"/>
                          <a:pt x="2" y="2"/>
                          <a:pt x="4" y="2"/>
                        </a:cubicBezTo>
                        <a:cubicBezTo>
                          <a:pt x="7" y="1"/>
                          <a:pt x="10" y="0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2" y="3"/>
                          <a:pt x="10" y="4"/>
                          <a:pt x="7" y="5"/>
                        </a:cubicBezTo>
                        <a:cubicBezTo>
                          <a:pt x="5" y="5"/>
                          <a:pt x="2" y="6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ABD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2" name="Freeform 562"/>
                  <p:cNvSpPr/>
                  <p:nvPr/>
                </p:nvSpPr>
                <p:spPr bwMode="auto">
                  <a:xfrm>
                    <a:off x="4885" y="1948"/>
                    <a:ext cx="29" cy="33"/>
                  </a:xfrm>
                  <a:custGeom>
                    <a:avLst/>
                    <a:gdLst>
                      <a:gd name="T0" fmla="*/ 12 w 12"/>
                      <a:gd name="T1" fmla="*/ 0 h 14"/>
                      <a:gd name="T2" fmla="*/ 0 w 12"/>
                      <a:gd name="T3" fmla="*/ 14 h 14"/>
                      <a:gd name="T4" fmla="*/ 12 w 12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14">
                        <a:moveTo>
                          <a:pt x="12" y="0"/>
                        </a:moveTo>
                        <a:cubicBezTo>
                          <a:pt x="10" y="6"/>
                          <a:pt x="5" y="10"/>
                          <a:pt x="0" y="14"/>
                        </a:cubicBezTo>
                        <a:cubicBezTo>
                          <a:pt x="1" y="7"/>
                          <a:pt x="7" y="3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3" name="Freeform 563"/>
                  <p:cNvSpPr/>
                  <p:nvPr/>
                </p:nvSpPr>
                <p:spPr bwMode="auto">
                  <a:xfrm>
                    <a:off x="4869" y="1860"/>
                    <a:ext cx="23" cy="38"/>
                  </a:xfrm>
                  <a:custGeom>
                    <a:avLst/>
                    <a:gdLst>
                      <a:gd name="T0" fmla="*/ 7 w 10"/>
                      <a:gd name="T1" fmla="*/ 16 h 16"/>
                      <a:gd name="T2" fmla="*/ 5 w 10"/>
                      <a:gd name="T3" fmla="*/ 11 h 16"/>
                      <a:gd name="T4" fmla="*/ 4 w 10"/>
                      <a:gd name="T5" fmla="*/ 6 h 16"/>
                      <a:gd name="T6" fmla="*/ 0 w 10"/>
                      <a:gd name="T7" fmla="*/ 0 h 16"/>
                      <a:gd name="T8" fmla="*/ 7 w 10"/>
                      <a:gd name="T9" fmla="*/ 9 h 16"/>
                      <a:gd name="T10" fmla="*/ 9 w 10"/>
                      <a:gd name="T11" fmla="*/ 12 h 16"/>
                      <a:gd name="T12" fmla="*/ 7 w 10"/>
                      <a:gd name="T13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6">
                        <a:moveTo>
                          <a:pt x="7" y="16"/>
                        </a:moveTo>
                        <a:cubicBezTo>
                          <a:pt x="8" y="14"/>
                          <a:pt x="6" y="13"/>
                          <a:pt x="5" y="11"/>
                        </a:cubicBezTo>
                        <a:cubicBezTo>
                          <a:pt x="5" y="10"/>
                          <a:pt x="7" y="8"/>
                          <a:pt x="4" y="6"/>
                        </a:cubicBezTo>
                        <a:cubicBezTo>
                          <a:pt x="3" y="4"/>
                          <a:pt x="1" y="2"/>
                          <a:pt x="0" y="0"/>
                        </a:cubicBezTo>
                        <a:cubicBezTo>
                          <a:pt x="4" y="2"/>
                          <a:pt x="9" y="3"/>
                          <a:pt x="7" y="9"/>
                        </a:cubicBezTo>
                        <a:cubicBezTo>
                          <a:pt x="7" y="10"/>
                          <a:pt x="8" y="11"/>
                          <a:pt x="9" y="12"/>
                        </a:cubicBezTo>
                        <a:cubicBezTo>
                          <a:pt x="10" y="14"/>
                          <a:pt x="9" y="16"/>
                          <a:pt x="7" y="16"/>
                        </a:cubicBezTo>
                        <a:close/>
                      </a:path>
                    </a:pathLst>
                  </a:custGeom>
                  <a:solidFill>
                    <a:srgbClr val="D3FE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4" name="Freeform 564"/>
                  <p:cNvSpPr/>
                  <p:nvPr/>
                </p:nvSpPr>
                <p:spPr bwMode="auto">
                  <a:xfrm>
                    <a:off x="4819" y="2100"/>
                    <a:ext cx="47" cy="17"/>
                  </a:xfrm>
                  <a:custGeom>
                    <a:avLst/>
                    <a:gdLst>
                      <a:gd name="T0" fmla="*/ 20 w 20"/>
                      <a:gd name="T1" fmla="*/ 1 h 7"/>
                      <a:gd name="T2" fmla="*/ 5 w 20"/>
                      <a:gd name="T3" fmla="*/ 2 h 7"/>
                      <a:gd name="T4" fmla="*/ 0 w 20"/>
                      <a:gd name="T5" fmla="*/ 0 h 7"/>
                      <a:gd name="T6" fmla="*/ 20 w 20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0" h="7">
                        <a:moveTo>
                          <a:pt x="20" y="1"/>
                        </a:moveTo>
                        <a:cubicBezTo>
                          <a:pt x="15" y="7"/>
                          <a:pt x="10" y="2"/>
                          <a:pt x="5" y="2"/>
                        </a:cubicBezTo>
                        <a:cubicBezTo>
                          <a:pt x="3" y="2"/>
                          <a:pt x="1" y="2"/>
                          <a:pt x="0" y="0"/>
                        </a:cubicBezTo>
                        <a:cubicBezTo>
                          <a:pt x="7" y="1"/>
                          <a:pt x="13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ECFB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5" name="Freeform 565"/>
                  <p:cNvSpPr/>
                  <p:nvPr/>
                </p:nvSpPr>
                <p:spPr bwMode="auto">
                  <a:xfrm>
                    <a:off x="5092" y="1896"/>
                    <a:ext cx="16" cy="19"/>
                  </a:xfrm>
                  <a:custGeom>
                    <a:avLst/>
                    <a:gdLst>
                      <a:gd name="T0" fmla="*/ 0 w 7"/>
                      <a:gd name="T1" fmla="*/ 8 h 8"/>
                      <a:gd name="T2" fmla="*/ 7 w 7"/>
                      <a:gd name="T3" fmla="*/ 0 h 8"/>
                      <a:gd name="T4" fmla="*/ 6 w 7"/>
                      <a:gd name="T5" fmla="*/ 3 h 8"/>
                      <a:gd name="T6" fmla="*/ 0 w 7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8"/>
                        </a:moveTo>
                        <a:cubicBezTo>
                          <a:pt x="0" y="4"/>
                          <a:pt x="2" y="0"/>
                          <a:pt x="7" y="0"/>
                        </a:cubicBezTo>
                        <a:cubicBezTo>
                          <a:pt x="6" y="1"/>
                          <a:pt x="6" y="2"/>
                          <a:pt x="6" y="3"/>
                        </a:cubicBezTo>
                        <a:cubicBezTo>
                          <a:pt x="5" y="6"/>
                          <a:pt x="3" y="8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6" name="Freeform 566"/>
                  <p:cNvSpPr/>
                  <p:nvPr/>
                </p:nvSpPr>
                <p:spPr bwMode="auto">
                  <a:xfrm>
                    <a:off x="4971" y="1938"/>
                    <a:ext cx="21" cy="12"/>
                  </a:xfrm>
                  <a:custGeom>
                    <a:avLst/>
                    <a:gdLst>
                      <a:gd name="T0" fmla="*/ 7 w 9"/>
                      <a:gd name="T1" fmla="*/ 1 h 5"/>
                      <a:gd name="T2" fmla="*/ 7 w 9"/>
                      <a:gd name="T3" fmla="*/ 5 h 5"/>
                      <a:gd name="T4" fmla="*/ 0 w 9"/>
                      <a:gd name="T5" fmla="*/ 1 h 5"/>
                      <a:gd name="T6" fmla="*/ 7 w 9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5">
                        <a:moveTo>
                          <a:pt x="7" y="1"/>
                        </a:moveTo>
                        <a:cubicBezTo>
                          <a:pt x="5" y="3"/>
                          <a:pt x="9" y="3"/>
                          <a:pt x="7" y="5"/>
                        </a:cubicBezTo>
                        <a:cubicBezTo>
                          <a:pt x="5" y="2"/>
                          <a:pt x="3" y="2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7" name="Freeform 567"/>
                  <p:cNvSpPr/>
                  <p:nvPr/>
                </p:nvSpPr>
                <p:spPr bwMode="auto">
                  <a:xfrm>
                    <a:off x="5104" y="1877"/>
                    <a:ext cx="9" cy="19"/>
                  </a:xfrm>
                  <a:custGeom>
                    <a:avLst/>
                    <a:gdLst>
                      <a:gd name="T0" fmla="*/ 2 w 4"/>
                      <a:gd name="T1" fmla="*/ 8 h 8"/>
                      <a:gd name="T2" fmla="*/ 4 w 4"/>
                      <a:gd name="T3" fmla="*/ 0 h 8"/>
                      <a:gd name="T4" fmla="*/ 2 w 4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2" y="8"/>
                        </a:moveTo>
                        <a:cubicBezTo>
                          <a:pt x="0" y="5"/>
                          <a:pt x="2" y="3"/>
                          <a:pt x="4" y="0"/>
                        </a:cubicBezTo>
                        <a:cubicBezTo>
                          <a:pt x="4" y="2"/>
                          <a:pt x="3" y="6"/>
                          <a:pt x="2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8" name="Freeform 568"/>
                  <p:cNvSpPr/>
                  <p:nvPr/>
                </p:nvSpPr>
                <p:spPr bwMode="auto">
                  <a:xfrm>
                    <a:off x="4788" y="2212"/>
                    <a:ext cx="33" cy="31"/>
                  </a:xfrm>
                  <a:custGeom>
                    <a:avLst/>
                    <a:gdLst>
                      <a:gd name="T0" fmla="*/ 0 w 14"/>
                      <a:gd name="T1" fmla="*/ 13 h 13"/>
                      <a:gd name="T2" fmla="*/ 1 w 14"/>
                      <a:gd name="T3" fmla="*/ 3 h 13"/>
                      <a:gd name="T4" fmla="*/ 4 w 14"/>
                      <a:gd name="T5" fmla="*/ 0 h 13"/>
                      <a:gd name="T6" fmla="*/ 14 w 14"/>
                      <a:gd name="T7" fmla="*/ 8 h 13"/>
                      <a:gd name="T8" fmla="*/ 12 w 14"/>
                      <a:gd name="T9" fmla="*/ 11 h 13"/>
                      <a:gd name="T10" fmla="*/ 10 w 14"/>
                      <a:gd name="T11" fmla="*/ 12 h 13"/>
                      <a:gd name="T12" fmla="*/ 4 w 14"/>
                      <a:gd name="T13" fmla="*/ 12 h 13"/>
                      <a:gd name="T14" fmla="*/ 0 w 14"/>
                      <a:gd name="T1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4" h="13">
                        <a:moveTo>
                          <a:pt x="0" y="13"/>
                        </a:moveTo>
                        <a:cubicBezTo>
                          <a:pt x="1" y="10"/>
                          <a:pt x="5" y="7"/>
                          <a:pt x="1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ubicBezTo>
                          <a:pt x="4" y="7"/>
                          <a:pt x="10" y="7"/>
                          <a:pt x="14" y="8"/>
                        </a:cubicBezTo>
                        <a:cubicBezTo>
                          <a:pt x="13" y="9"/>
                          <a:pt x="12" y="10"/>
                          <a:pt x="12" y="11"/>
                        </a:cubicBezTo>
                        <a:cubicBezTo>
                          <a:pt x="12" y="12"/>
                          <a:pt x="11" y="12"/>
                          <a:pt x="10" y="12"/>
                        </a:cubicBezTo>
                        <a:cubicBezTo>
                          <a:pt x="7" y="9"/>
                          <a:pt x="6" y="9"/>
                          <a:pt x="4" y="12"/>
                        </a:cubicBezTo>
                        <a:cubicBezTo>
                          <a:pt x="3" y="13"/>
                          <a:pt x="2" y="13"/>
                          <a:pt x="0" y="1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19" name="Freeform 569"/>
                  <p:cNvSpPr/>
                  <p:nvPr/>
                </p:nvSpPr>
                <p:spPr bwMode="auto">
                  <a:xfrm>
                    <a:off x="4802" y="220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1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0" name="Freeform 570"/>
                  <p:cNvSpPr/>
                  <p:nvPr/>
                </p:nvSpPr>
                <p:spPr bwMode="auto">
                  <a:xfrm>
                    <a:off x="4959" y="1767"/>
                    <a:ext cx="55" cy="46"/>
                  </a:xfrm>
                  <a:custGeom>
                    <a:avLst/>
                    <a:gdLst>
                      <a:gd name="T0" fmla="*/ 16 w 23"/>
                      <a:gd name="T1" fmla="*/ 19 h 19"/>
                      <a:gd name="T2" fmla="*/ 11 w 23"/>
                      <a:gd name="T3" fmla="*/ 18 h 19"/>
                      <a:gd name="T4" fmla="*/ 4 w 23"/>
                      <a:gd name="T5" fmla="*/ 18 h 19"/>
                      <a:gd name="T6" fmla="*/ 4 w 23"/>
                      <a:gd name="T7" fmla="*/ 8 h 19"/>
                      <a:gd name="T8" fmla="*/ 9 w 23"/>
                      <a:gd name="T9" fmla="*/ 1 h 19"/>
                      <a:gd name="T10" fmla="*/ 14 w 23"/>
                      <a:gd name="T11" fmla="*/ 1 h 19"/>
                      <a:gd name="T12" fmla="*/ 17 w 23"/>
                      <a:gd name="T13" fmla="*/ 2 h 19"/>
                      <a:gd name="T14" fmla="*/ 22 w 23"/>
                      <a:gd name="T15" fmla="*/ 2 h 19"/>
                      <a:gd name="T16" fmla="*/ 23 w 23"/>
                      <a:gd name="T17" fmla="*/ 11 h 19"/>
                      <a:gd name="T18" fmla="*/ 20 w 23"/>
                      <a:gd name="T19" fmla="*/ 12 h 19"/>
                      <a:gd name="T20" fmla="*/ 16 w 23"/>
                      <a:gd name="T21" fmla="*/ 10 h 19"/>
                      <a:gd name="T22" fmla="*/ 20 w 23"/>
                      <a:gd name="T23" fmla="*/ 17 h 19"/>
                      <a:gd name="T24" fmla="*/ 20 w 23"/>
                      <a:gd name="T25" fmla="*/ 17 h 19"/>
                      <a:gd name="T26" fmla="*/ 16 w 23"/>
                      <a:gd name="T2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3" h="19">
                        <a:moveTo>
                          <a:pt x="16" y="19"/>
                        </a:moveTo>
                        <a:cubicBezTo>
                          <a:pt x="14" y="18"/>
                          <a:pt x="13" y="17"/>
                          <a:pt x="11" y="18"/>
                        </a:cubicBezTo>
                        <a:cubicBezTo>
                          <a:pt x="9" y="19"/>
                          <a:pt x="6" y="19"/>
                          <a:pt x="4" y="18"/>
                        </a:cubicBezTo>
                        <a:cubicBezTo>
                          <a:pt x="0" y="14"/>
                          <a:pt x="3" y="11"/>
                          <a:pt x="4" y="8"/>
                        </a:cubicBezTo>
                        <a:cubicBezTo>
                          <a:pt x="5" y="6"/>
                          <a:pt x="7" y="3"/>
                          <a:pt x="9" y="1"/>
                        </a:cubicBezTo>
                        <a:cubicBezTo>
                          <a:pt x="11" y="0"/>
                          <a:pt x="12" y="1"/>
                          <a:pt x="14" y="1"/>
                        </a:cubicBezTo>
                        <a:cubicBezTo>
                          <a:pt x="15" y="2"/>
                          <a:pt x="16" y="2"/>
                          <a:pt x="17" y="2"/>
                        </a:cubicBezTo>
                        <a:cubicBezTo>
                          <a:pt x="19" y="3"/>
                          <a:pt x="21" y="0"/>
                          <a:pt x="22" y="2"/>
                        </a:cubicBezTo>
                        <a:cubicBezTo>
                          <a:pt x="23" y="4"/>
                          <a:pt x="23" y="8"/>
                          <a:pt x="23" y="11"/>
                        </a:cubicBezTo>
                        <a:cubicBezTo>
                          <a:pt x="23" y="13"/>
                          <a:pt x="21" y="12"/>
                          <a:pt x="20" y="12"/>
                        </a:cubicBezTo>
                        <a:cubicBezTo>
                          <a:pt x="18" y="12"/>
                          <a:pt x="18" y="11"/>
                          <a:pt x="16" y="10"/>
                        </a:cubicBezTo>
                        <a:cubicBezTo>
                          <a:pt x="17" y="13"/>
                          <a:pt x="22" y="13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19" y="18"/>
                          <a:pt x="16" y="16"/>
                          <a:pt x="16" y="19"/>
                        </a:cubicBezTo>
                        <a:close/>
                      </a:path>
                    </a:pathLst>
                  </a:custGeom>
                  <a:solidFill>
                    <a:srgbClr val="A8C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1" name="Freeform 571"/>
                  <p:cNvSpPr/>
                  <p:nvPr/>
                </p:nvSpPr>
                <p:spPr bwMode="auto">
                  <a:xfrm>
                    <a:off x="4980" y="1753"/>
                    <a:ext cx="38" cy="55"/>
                  </a:xfrm>
                  <a:custGeom>
                    <a:avLst/>
                    <a:gdLst>
                      <a:gd name="T0" fmla="*/ 11 w 16"/>
                      <a:gd name="T1" fmla="*/ 23 h 23"/>
                      <a:gd name="T2" fmla="*/ 7 w 16"/>
                      <a:gd name="T3" fmla="*/ 17 h 23"/>
                      <a:gd name="T4" fmla="*/ 6 w 16"/>
                      <a:gd name="T5" fmla="*/ 16 h 23"/>
                      <a:gd name="T6" fmla="*/ 8 w 16"/>
                      <a:gd name="T7" fmla="*/ 16 h 23"/>
                      <a:gd name="T8" fmla="*/ 13 w 16"/>
                      <a:gd name="T9" fmla="*/ 17 h 23"/>
                      <a:gd name="T10" fmla="*/ 12 w 16"/>
                      <a:gd name="T11" fmla="*/ 13 h 23"/>
                      <a:gd name="T12" fmla="*/ 12 w 16"/>
                      <a:gd name="T13" fmla="*/ 8 h 23"/>
                      <a:gd name="T14" fmla="*/ 0 w 16"/>
                      <a:gd name="T15" fmla="*/ 7 h 23"/>
                      <a:gd name="T16" fmla="*/ 6 w 16"/>
                      <a:gd name="T17" fmla="*/ 2 h 23"/>
                      <a:gd name="T18" fmla="*/ 11 w 16"/>
                      <a:gd name="T19" fmla="*/ 3 h 23"/>
                      <a:gd name="T20" fmla="*/ 14 w 16"/>
                      <a:gd name="T21" fmla="*/ 8 h 23"/>
                      <a:gd name="T22" fmla="*/ 14 w 16"/>
                      <a:gd name="T23" fmla="*/ 18 h 23"/>
                      <a:gd name="T24" fmla="*/ 12 w 16"/>
                      <a:gd name="T25" fmla="*/ 23 h 23"/>
                      <a:gd name="T26" fmla="*/ 11 w 16"/>
                      <a:gd name="T2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23">
                        <a:moveTo>
                          <a:pt x="11" y="23"/>
                        </a:moveTo>
                        <a:cubicBezTo>
                          <a:pt x="12" y="20"/>
                          <a:pt x="8" y="20"/>
                          <a:pt x="7" y="17"/>
                        </a:cubicBezTo>
                        <a:cubicBezTo>
                          <a:pt x="7" y="17"/>
                          <a:pt x="5" y="17"/>
                          <a:pt x="6" y="16"/>
                        </a:cubicBezTo>
                        <a:cubicBezTo>
                          <a:pt x="7" y="15"/>
                          <a:pt x="8" y="14"/>
                          <a:pt x="8" y="16"/>
                        </a:cubicBezTo>
                        <a:cubicBezTo>
                          <a:pt x="9" y="18"/>
                          <a:pt x="11" y="18"/>
                          <a:pt x="13" y="17"/>
                        </a:cubicBezTo>
                        <a:cubicBezTo>
                          <a:pt x="13" y="16"/>
                          <a:pt x="14" y="14"/>
                          <a:pt x="12" y="13"/>
                        </a:cubicBezTo>
                        <a:cubicBezTo>
                          <a:pt x="11" y="11"/>
                          <a:pt x="13" y="10"/>
                          <a:pt x="12" y="8"/>
                        </a:cubicBezTo>
                        <a:cubicBezTo>
                          <a:pt x="8" y="12"/>
                          <a:pt x="4" y="7"/>
                          <a:pt x="0" y="7"/>
                        </a:cubicBezTo>
                        <a:cubicBezTo>
                          <a:pt x="2" y="5"/>
                          <a:pt x="5" y="4"/>
                          <a:pt x="6" y="2"/>
                        </a:cubicBezTo>
                        <a:cubicBezTo>
                          <a:pt x="8" y="0"/>
                          <a:pt x="10" y="0"/>
                          <a:pt x="11" y="3"/>
                        </a:cubicBezTo>
                        <a:cubicBezTo>
                          <a:pt x="11" y="5"/>
                          <a:pt x="13" y="6"/>
                          <a:pt x="14" y="8"/>
                        </a:cubicBezTo>
                        <a:cubicBezTo>
                          <a:pt x="16" y="11"/>
                          <a:pt x="14" y="14"/>
                          <a:pt x="14" y="18"/>
                        </a:cubicBezTo>
                        <a:cubicBezTo>
                          <a:pt x="13" y="19"/>
                          <a:pt x="13" y="21"/>
                          <a:pt x="12" y="23"/>
                        </a:cubicBezTo>
                        <a:cubicBezTo>
                          <a:pt x="11" y="23"/>
                          <a:pt x="11" y="23"/>
                          <a:pt x="11" y="23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2" name="Freeform 572"/>
                  <p:cNvSpPr/>
                  <p:nvPr/>
                </p:nvSpPr>
                <p:spPr bwMode="auto">
                  <a:xfrm>
                    <a:off x="5044" y="1708"/>
                    <a:ext cx="34" cy="28"/>
                  </a:xfrm>
                  <a:custGeom>
                    <a:avLst/>
                    <a:gdLst>
                      <a:gd name="T0" fmla="*/ 14 w 14"/>
                      <a:gd name="T1" fmla="*/ 1 h 12"/>
                      <a:gd name="T2" fmla="*/ 12 w 14"/>
                      <a:gd name="T3" fmla="*/ 4 h 12"/>
                      <a:gd name="T4" fmla="*/ 0 w 14"/>
                      <a:gd name="T5" fmla="*/ 12 h 12"/>
                      <a:gd name="T6" fmla="*/ 2 w 14"/>
                      <a:gd name="T7" fmla="*/ 6 h 12"/>
                      <a:gd name="T8" fmla="*/ 14 w 14"/>
                      <a:gd name="T9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2">
                        <a:moveTo>
                          <a:pt x="14" y="1"/>
                        </a:moveTo>
                        <a:cubicBezTo>
                          <a:pt x="14" y="2"/>
                          <a:pt x="13" y="4"/>
                          <a:pt x="12" y="4"/>
                        </a:cubicBezTo>
                        <a:cubicBezTo>
                          <a:pt x="7" y="5"/>
                          <a:pt x="4" y="9"/>
                          <a:pt x="0" y="12"/>
                        </a:cubicBezTo>
                        <a:cubicBezTo>
                          <a:pt x="1" y="10"/>
                          <a:pt x="1" y="8"/>
                          <a:pt x="2" y="6"/>
                        </a:cubicBezTo>
                        <a:cubicBezTo>
                          <a:pt x="5" y="0"/>
                          <a:pt x="10" y="2"/>
                          <a:pt x="14" y="1"/>
                        </a:cubicBezTo>
                        <a:close/>
                      </a:path>
                    </a:pathLst>
                  </a:custGeom>
                  <a:solidFill>
                    <a:srgbClr val="B1DD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3" name="Freeform 573"/>
                  <p:cNvSpPr/>
                  <p:nvPr/>
                </p:nvSpPr>
                <p:spPr bwMode="auto">
                  <a:xfrm>
                    <a:off x="4992" y="1801"/>
                    <a:ext cx="14" cy="12"/>
                  </a:xfrm>
                  <a:custGeom>
                    <a:avLst/>
                    <a:gdLst>
                      <a:gd name="T0" fmla="*/ 2 w 6"/>
                      <a:gd name="T1" fmla="*/ 5 h 5"/>
                      <a:gd name="T2" fmla="*/ 0 w 6"/>
                      <a:gd name="T3" fmla="*/ 1 h 5"/>
                      <a:gd name="T4" fmla="*/ 6 w 6"/>
                      <a:gd name="T5" fmla="*/ 3 h 5"/>
                      <a:gd name="T6" fmla="*/ 2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2" y="5"/>
                        </a:moveTo>
                        <a:cubicBezTo>
                          <a:pt x="1" y="3"/>
                          <a:pt x="1" y="2"/>
                          <a:pt x="0" y="1"/>
                        </a:cubicBezTo>
                        <a:cubicBezTo>
                          <a:pt x="3" y="0"/>
                          <a:pt x="4" y="4"/>
                          <a:pt x="6" y="3"/>
                        </a:cubicBezTo>
                        <a:cubicBezTo>
                          <a:pt x="5" y="5"/>
                          <a:pt x="3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4" name="Freeform 574"/>
                  <p:cNvSpPr/>
                  <p:nvPr/>
                </p:nvSpPr>
                <p:spPr bwMode="auto">
                  <a:xfrm>
                    <a:off x="4556" y="1836"/>
                    <a:ext cx="78" cy="29"/>
                  </a:xfrm>
                  <a:custGeom>
                    <a:avLst/>
                    <a:gdLst>
                      <a:gd name="T0" fmla="*/ 12 w 33"/>
                      <a:gd name="T1" fmla="*/ 12 h 12"/>
                      <a:gd name="T2" fmla="*/ 6 w 33"/>
                      <a:gd name="T3" fmla="*/ 12 h 12"/>
                      <a:gd name="T4" fmla="*/ 0 w 33"/>
                      <a:gd name="T5" fmla="*/ 5 h 12"/>
                      <a:gd name="T6" fmla="*/ 33 w 33"/>
                      <a:gd name="T7" fmla="*/ 0 h 12"/>
                      <a:gd name="T8" fmla="*/ 18 w 33"/>
                      <a:gd name="T9" fmla="*/ 11 h 12"/>
                      <a:gd name="T10" fmla="*/ 12 w 33"/>
                      <a:gd name="T11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3" h="12">
                        <a:moveTo>
                          <a:pt x="12" y="12"/>
                        </a:moveTo>
                        <a:cubicBezTo>
                          <a:pt x="10" y="12"/>
                          <a:pt x="8" y="12"/>
                          <a:pt x="6" y="12"/>
                        </a:cubicBezTo>
                        <a:cubicBezTo>
                          <a:pt x="8" y="6"/>
                          <a:pt x="2" y="7"/>
                          <a:pt x="0" y="5"/>
                        </a:cubicBezTo>
                        <a:cubicBezTo>
                          <a:pt x="11" y="6"/>
                          <a:pt x="22" y="5"/>
                          <a:pt x="33" y="0"/>
                        </a:cubicBezTo>
                        <a:cubicBezTo>
                          <a:pt x="29" y="5"/>
                          <a:pt x="24" y="9"/>
                          <a:pt x="18" y="11"/>
                        </a:cubicBezTo>
                        <a:cubicBezTo>
                          <a:pt x="16" y="11"/>
                          <a:pt x="14" y="11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A7D7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5" name="Freeform 575"/>
                  <p:cNvSpPr/>
                  <p:nvPr/>
                </p:nvSpPr>
                <p:spPr bwMode="auto">
                  <a:xfrm>
                    <a:off x="4655" y="1720"/>
                    <a:ext cx="10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4" y="3"/>
                        </a:cubicBezTo>
                        <a:cubicBezTo>
                          <a:pt x="2" y="3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6" name="Freeform 576"/>
                  <p:cNvSpPr/>
                  <p:nvPr/>
                </p:nvSpPr>
                <p:spPr bwMode="auto">
                  <a:xfrm>
                    <a:off x="4548" y="1813"/>
                    <a:ext cx="5" cy="7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3 h 3"/>
                      <a:gd name="T4" fmla="*/ 0 w 2"/>
                      <a:gd name="T5" fmla="*/ 2 h 3"/>
                      <a:gd name="T6" fmla="*/ 1 w 2"/>
                      <a:gd name="T7" fmla="*/ 0 h 3"/>
                      <a:gd name="T8" fmla="*/ 2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7" name="Freeform 577"/>
                  <p:cNvSpPr/>
                  <p:nvPr/>
                </p:nvSpPr>
                <p:spPr bwMode="auto">
                  <a:xfrm>
                    <a:off x="4548" y="1969"/>
                    <a:ext cx="22" cy="36"/>
                  </a:xfrm>
                  <a:custGeom>
                    <a:avLst/>
                    <a:gdLst>
                      <a:gd name="T0" fmla="*/ 5 w 9"/>
                      <a:gd name="T1" fmla="*/ 2 h 15"/>
                      <a:gd name="T2" fmla="*/ 8 w 9"/>
                      <a:gd name="T3" fmla="*/ 2 h 15"/>
                      <a:gd name="T4" fmla="*/ 6 w 9"/>
                      <a:gd name="T5" fmla="*/ 13 h 15"/>
                      <a:gd name="T6" fmla="*/ 4 w 9"/>
                      <a:gd name="T7" fmla="*/ 15 h 15"/>
                      <a:gd name="T8" fmla="*/ 5 w 9"/>
                      <a:gd name="T9" fmla="*/ 11 h 15"/>
                      <a:gd name="T10" fmla="*/ 6 w 9"/>
                      <a:gd name="T11" fmla="*/ 8 h 15"/>
                      <a:gd name="T12" fmla="*/ 3 w 9"/>
                      <a:gd name="T13" fmla="*/ 9 h 15"/>
                      <a:gd name="T14" fmla="*/ 1 w 9"/>
                      <a:gd name="T15" fmla="*/ 9 h 15"/>
                      <a:gd name="T16" fmla="*/ 1 w 9"/>
                      <a:gd name="T17" fmla="*/ 5 h 15"/>
                      <a:gd name="T18" fmla="*/ 3 w 9"/>
                      <a:gd name="T19" fmla="*/ 4 h 15"/>
                      <a:gd name="T20" fmla="*/ 5 w 9"/>
                      <a:gd name="T21" fmla="*/ 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9" h="15">
                        <a:moveTo>
                          <a:pt x="5" y="2"/>
                        </a:moveTo>
                        <a:cubicBezTo>
                          <a:pt x="6" y="1"/>
                          <a:pt x="7" y="0"/>
                          <a:pt x="8" y="2"/>
                        </a:cubicBezTo>
                        <a:cubicBezTo>
                          <a:pt x="8" y="6"/>
                          <a:pt x="9" y="10"/>
                          <a:pt x="6" y="13"/>
                        </a:cubicBezTo>
                        <a:cubicBezTo>
                          <a:pt x="6" y="14"/>
                          <a:pt x="5" y="14"/>
                          <a:pt x="4" y="15"/>
                        </a:cubicBezTo>
                        <a:cubicBezTo>
                          <a:pt x="5" y="13"/>
                          <a:pt x="5" y="12"/>
                          <a:pt x="5" y="11"/>
                        </a:cubicBezTo>
                        <a:cubicBezTo>
                          <a:pt x="6" y="10"/>
                          <a:pt x="7" y="8"/>
                          <a:pt x="6" y="8"/>
                        </a:cubicBezTo>
                        <a:cubicBezTo>
                          <a:pt x="4" y="6"/>
                          <a:pt x="4" y="8"/>
                          <a:pt x="3" y="9"/>
                        </a:cubicBezTo>
                        <a:cubicBezTo>
                          <a:pt x="2" y="9"/>
                          <a:pt x="2" y="10"/>
                          <a:pt x="1" y="9"/>
                        </a:cubicBezTo>
                        <a:cubicBezTo>
                          <a:pt x="0" y="8"/>
                          <a:pt x="0" y="6"/>
                          <a:pt x="1" y="5"/>
                        </a:cubicBezTo>
                        <a:cubicBezTo>
                          <a:pt x="1" y="4"/>
                          <a:pt x="2" y="2"/>
                          <a:pt x="3" y="4"/>
                        </a:cubicBezTo>
                        <a:cubicBezTo>
                          <a:pt x="6" y="5"/>
                          <a:pt x="5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8" name="Freeform 578"/>
                  <p:cNvSpPr/>
                  <p:nvPr/>
                </p:nvSpPr>
                <p:spPr bwMode="auto">
                  <a:xfrm>
                    <a:off x="4612" y="2026"/>
                    <a:ext cx="36" cy="19"/>
                  </a:xfrm>
                  <a:custGeom>
                    <a:avLst/>
                    <a:gdLst>
                      <a:gd name="T0" fmla="*/ 15 w 15"/>
                      <a:gd name="T1" fmla="*/ 1 h 8"/>
                      <a:gd name="T2" fmla="*/ 0 w 15"/>
                      <a:gd name="T3" fmla="*/ 7 h 8"/>
                      <a:gd name="T4" fmla="*/ 15 w 15"/>
                      <a:gd name="T5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8">
                        <a:moveTo>
                          <a:pt x="15" y="1"/>
                        </a:moveTo>
                        <a:cubicBezTo>
                          <a:pt x="10" y="4"/>
                          <a:pt x="6" y="8"/>
                          <a:pt x="0" y="7"/>
                        </a:cubicBezTo>
                        <a:cubicBezTo>
                          <a:pt x="3" y="0"/>
                          <a:pt x="9" y="2"/>
                          <a:pt x="15" y="1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29" name="Freeform 579"/>
                  <p:cNvSpPr/>
                  <p:nvPr/>
                </p:nvSpPr>
                <p:spPr bwMode="auto">
                  <a:xfrm>
                    <a:off x="4646" y="2010"/>
                    <a:ext cx="28" cy="19"/>
                  </a:xfrm>
                  <a:custGeom>
                    <a:avLst/>
                    <a:gdLst>
                      <a:gd name="T0" fmla="*/ 12 w 12"/>
                      <a:gd name="T1" fmla="*/ 8 h 8"/>
                      <a:gd name="T2" fmla="*/ 4 w 12"/>
                      <a:gd name="T3" fmla="*/ 7 h 8"/>
                      <a:gd name="T4" fmla="*/ 4 w 12"/>
                      <a:gd name="T5" fmla="*/ 5 h 8"/>
                      <a:gd name="T6" fmla="*/ 5 w 12"/>
                      <a:gd name="T7" fmla="*/ 0 h 8"/>
                      <a:gd name="T8" fmla="*/ 10 w 12"/>
                      <a:gd name="T9" fmla="*/ 1 h 8"/>
                      <a:gd name="T10" fmla="*/ 6 w 12"/>
                      <a:gd name="T11" fmla="*/ 5 h 8"/>
                      <a:gd name="T12" fmla="*/ 12 w 12"/>
                      <a:gd name="T13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8">
                        <a:moveTo>
                          <a:pt x="12" y="8"/>
                        </a:moveTo>
                        <a:cubicBezTo>
                          <a:pt x="10" y="7"/>
                          <a:pt x="7" y="7"/>
                          <a:pt x="4" y="7"/>
                        </a:cubicBezTo>
                        <a:cubicBezTo>
                          <a:pt x="4" y="6"/>
                          <a:pt x="5" y="5"/>
                          <a:pt x="4" y="5"/>
                        </a:cubicBezTo>
                        <a:cubicBezTo>
                          <a:pt x="0" y="2"/>
                          <a:pt x="4" y="1"/>
                          <a:pt x="5" y="0"/>
                        </a:cubicBezTo>
                        <a:cubicBezTo>
                          <a:pt x="7" y="0"/>
                          <a:pt x="10" y="0"/>
                          <a:pt x="10" y="1"/>
                        </a:cubicBezTo>
                        <a:cubicBezTo>
                          <a:pt x="11" y="4"/>
                          <a:pt x="8" y="4"/>
                          <a:pt x="6" y="5"/>
                        </a:cubicBezTo>
                        <a:cubicBezTo>
                          <a:pt x="8" y="8"/>
                          <a:pt x="12" y="4"/>
                          <a:pt x="12" y="8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0" name="Freeform 580"/>
                  <p:cNvSpPr/>
                  <p:nvPr/>
                </p:nvSpPr>
                <p:spPr bwMode="auto">
                  <a:xfrm>
                    <a:off x="4662" y="1976"/>
                    <a:ext cx="29" cy="17"/>
                  </a:xfrm>
                  <a:custGeom>
                    <a:avLst/>
                    <a:gdLst>
                      <a:gd name="T0" fmla="*/ 6 w 12"/>
                      <a:gd name="T1" fmla="*/ 0 h 7"/>
                      <a:gd name="T2" fmla="*/ 7 w 12"/>
                      <a:gd name="T3" fmla="*/ 3 h 7"/>
                      <a:gd name="T4" fmla="*/ 10 w 12"/>
                      <a:gd name="T5" fmla="*/ 1 h 7"/>
                      <a:gd name="T6" fmla="*/ 12 w 12"/>
                      <a:gd name="T7" fmla="*/ 3 h 7"/>
                      <a:gd name="T8" fmla="*/ 10 w 12"/>
                      <a:gd name="T9" fmla="*/ 3 h 7"/>
                      <a:gd name="T10" fmla="*/ 8 w 12"/>
                      <a:gd name="T11" fmla="*/ 5 h 7"/>
                      <a:gd name="T12" fmla="*/ 2 w 12"/>
                      <a:gd name="T13" fmla="*/ 5 h 7"/>
                      <a:gd name="T14" fmla="*/ 5 w 12"/>
                      <a:gd name="T15" fmla="*/ 1 h 7"/>
                      <a:gd name="T16" fmla="*/ 6 w 12"/>
                      <a:gd name="T1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7">
                        <a:moveTo>
                          <a:pt x="6" y="0"/>
                        </a:moveTo>
                        <a:cubicBezTo>
                          <a:pt x="7" y="1"/>
                          <a:pt x="6" y="2"/>
                          <a:pt x="7" y="3"/>
                        </a:cubicBezTo>
                        <a:cubicBezTo>
                          <a:pt x="8" y="2"/>
                          <a:pt x="8" y="0"/>
                          <a:pt x="10" y="1"/>
                        </a:cubicBezTo>
                        <a:cubicBezTo>
                          <a:pt x="11" y="1"/>
                          <a:pt x="12" y="1"/>
                          <a:pt x="12" y="3"/>
                        </a:cubicBezTo>
                        <a:cubicBezTo>
                          <a:pt x="12" y="5"/>
                          <a:pt x="11" y="3"/>
                          <a:pt x="10" y="3"/>
                        </a:cubicBezTo>
                        <a:cubicBezTo>
                          <a:pt x="9" y="3"/>
                          <a:pt x="9" y="5"/>
                          <a:pt x="8" y="5"/>
                        </a:cubicBezTo>
                        <a:cubicBezTo>
                          <a:pt x="6" y="7"/>
                          <a:pt x="4" y="7"/>
                          <a:pt x="2" y="5"/>
                        </a:cubicBezTo>
                        <a:cubicBezTo>
                          <a:pt x="0" y="3"/>
                          <a:pt x="3" y="2"/>
                          <a:pt x="5" y="1"/>
                        </a:cubicBezTo>
                        <a:cubicBezTo>
                          <a:pt x="5" y="1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1" name="Freeform 581"/>
                  <p:cNvSpPr/>
                  <p:nvPr/>
                </p:nvSpPr>
                <p:spPr bwMode="auto">
                  <a:xfrm>
                    <a:off x="4546" y="2017"/>
                    <a:ext cx="14" cy="26"/>
                  </a:xfrm>
                  <a:custGeom>
                    <a:avLst/>
                    <a:gdLst>
                      <a:gd name="T0" fmla="*/ 3 w 6"/>
                      <a:gd name="T1" fmla="*/ 10 h 11"/>
                      <a:gd name="T2" fmla="*/ 1 w 6"/>
                      <a:gd name="T3" fmla="*/ 0 h 11"/>
                      <a:gd name="T4" fmla="*/ 4 w 6"/>
                      <a:gd name="T5" fmla="*/ 4 h 11"/>
                      <a:gd name="T6" fmla="*/ 6 w 6"/>
                      <a:gd name="T7" fmla="*/ 10 h 11"/>
                      <a:gd name="T8" fmla="*/ 3 w 6"/>
                      <a:gd name="T9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11">
                        <a:moveTo>
                          <a:pt x="3" y="10"/>
                        </a:moveTo>
                        <a:cubicBezTo>
                          <a:pt x="0" y="7"/>
                          <a:pt x="1" y="3"/>
                          <a:pt x="1" y="0"/>
                        </a:cubicBezTo>
                        <a:cubicBezTo>
                          <a:pt x="3" y="0"/>
                          <a:pt x="4" y="2"/>
                          <a:pt x="4" y="4"/>
                        </a:cubicBezTo>
                        <a:cubicBezTo>
                          <a:pt x="5" y="6"/>
                          <a:pt x="6" y="8"/>
                          <a:pt x="6" y="10"/>
                        </a:cubicBezTo>
                        <a:cubicBezTo>
                          <a:pt x="5" y="11"/>
                          <a:pt x="4" y="11"/>
                          <a:pt x="3" y="10"/>
                        </a:cubicBezTo>
                        <a:close/>
                      </a:path>
                    </a:pathLst>
                  </a:custGeom>
                  <a:solidFill>
                    <a:srgbClr val="F6FB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2" name="Freeform 582"/>
                  <p:cNvSpPr/>
                  <p:nvPr/>
                </p:nvSpPr>
                <p:spPr bwMode="auto">
                  <a:xfrm>
                    <a:off x="4553" y="2041"/>
                    <a:ext cx="38" cy="9"/>
                  </a:xfrm>
                  <a:custGeom>
                    <a:avLst/>
                    <a:gdLst>
                      <a:gd name="T0" fmla="*/ 0 w 16"/>
                      <a:gd name="T1" fmla="*/ 0 h 4"/>
                      <a:gd name="T2" fmla="*/ 3 w 16"/>
                      <a:gd name="T3" fmla="*/ 0 h 4"/>
                      <a:gd name="T4" fmla="*/ 14 w 16"/>
                      <a:gd name="T5" fmla="*/ 2 h 4"/>
                      <a:gd name="T6" fmla="*/ 16 w 16"/>
                      <a:gd name="T7" fmla="*/ 3 h 4"/>
                      <a:gd name="T8" fmla="*/ 16 w 16"/>
                      <a:gd name="T9" fmla="*/ 3 h 4"/>
                      <a:gd name="T10" fmla="*/ 14 w 16"/>
                      <a:gd name="T11" fmla="*/ 4 h 4"/>
                      <a:gd name="T12" fmla="*/ 12 w 16"/>
                      <a:gd name="T13" fmla="*/ 4 h 4"/>
                      <a:gd name="T14" fmla="*/ 4 w 16"/>
                      <a:gd name="T15" fmla="*/ 4 h 4"/>
                      <a:gd name="T16" fmla="*/ 0 w 16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7" y="1"/>
                          <a:pt x="10" y="2"/>
                          <a:pt x="14" y="2"/>
                        </a:cubicBezTo>
                        <a:cubicBezTo>
                          <a:pt x="15" y="2"/>
                          <a:pt x="16" y="2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5" y="4"/>
                          <a:pt x="15" y="4"/>
                          <a:pt x="14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ubicBezTo>
                          <a:pt x="10" y="3"/>
                          <a:pt x="7" y="4"/>
                          <a:pt x="4" y="4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3" name="Freeform 583"/>
                  <p:cNvSpPr/>
                  <p:nvPr/>
                </p:nvSpPr>
                <p:spPr bwMode="auto">
                  <a:xfrm>
                    <a:off x="4691" y="1976"/>
                    <a:ext cx="14" cy="20"/>
                  </a:xfrm>
                  <a:custGeom>
                    <a:avLst/>
                    <a:gdLst>
                      <a:gd name="T0" fmla="*/ 6 w 6"/>
                      <a:gd name="T1" fmla="*/ 4 h 8"/>
                      <a:gd name="T2" fmla="*/ 5 w 6"/>
                      <a:gd name="T3" fmla="*/ 5 h 8"/>
                      <a:gd name="T4" fmla="*/ 0 w 6"/>
                      <a:gd name="T5" fmla="*/ 4 h 8"/>
                      <a:gd name="T6" fmla="*/ 4 w 6"/>
                      <a:gd name="T7" fmla="*/ 0 h 8"/>
                      <a:gd name="T8" fmla="*/ 6 w 6"/>
                      <a:gd name="T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8">
                        <a:moveTo>
                          <a:pt x="6" y="4"/>
                        </a:move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3" y="5"/>
                          <a:pt x="0" y="8"/>
                          <a:pt x="0" y="4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6" y="1"/>
                          <a:pt x="5" y="3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4" name="Freeform 584"/>
                  <p:cNvSpPr/>
                  <p:nvPr/>
                </p:nvSpPr>
                <p:spPr bwMode="auto">
                  <a:xfrm>
                    <a:off x="4527" y="1955"/>
                    <a:ext cx="24" cy="14"/>
                  </a:xfrm>
                  <a:custGeom>
                    <a:avLst/>
                    <a:gdLst>
                      <a:gd name="T0" fmla="*/ 3 w 10"/>
                      <a:gd name="T1" fmla="*/ 1 h 6"/>
                      <a:gd name="T2" fmla="*/ 6 w 10"/>
                      <a:gd name="T3" fmla="*/ 2 h 6"/>
                      <a:gd name="T4" fmla="*/ 8 w 10"/>
                      <a:gd name="T5" fmla="*/ 5 h 6"/>
                      <a:gd name="T6" fmla="*/ 0 w 10"/>
                      <a:gd name="T7" fmla="*/ 3 h 6"/>
                      <a:gd name="T8" fmla="*/ 2 w 10"/>
                      <a:gd name="T9" fmla="*/ 1 h 6"/>
                      <a:gd name="T10" fmla="*/ 3 w 10"/>
                      <a:gd name="T11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6">
                        <a:moveTo>
                          <a:pt x="3" y="1"/>
                        </a:moveTo>
                        <a:cubicBezTo>
                          <a:pt x="4" y="1"/>
                          <a:pt x="4" y="3"/>
                          <a:pt x="6" y="2"/>
                        </a:cubicBezTo>
                        <a:cubicBezTo>
                          <a:pt x="10" y="0"/>
                          <a:pt x="7" y="4"/>
                          <a:pt x="8" y="5"/>
                        </a:cubicBezTo>
                        <a:cubicBezTo>
                          <a:pt x="5" y="4"/>
                          <a:pt x="2" y="6"/>
                          <a:pt x="0" y="3"/>
                        </a:cubicBezTo>
                        <a:cubicBezTo>
                          <a:pt x="0" y="2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5" name="Freeform 585"/>
                  <p:cNvSpPr/>
                  <p:nvPr/>
                </p:nvSpPr>
                <p:spPr bwMode="auto">
                  <a:xfrm>
                    <a:off x="4586" y="2045"/>
                    <a:ext cx="24" cy="10"/>
                  </a:xfrm>
                  <a:custGeom>
                    <a:avLst/>
                    <a:gdLst>
                      <a:gd name="T0" fmla="*/ 2 w 10"/>
                      <a:gd name="T1" fmla="*/ 1 h 4"/>
                      <a:gd name="T2" fmla="*/ 0 w 10"/>
                      <a:gd name="T3" fmla="*/ 0 h 4"/>
                      <a:gd name="T4" fmla="*/ 10 w 10"/>
                      <a:gd name="T5" fmla="*/ 0 h 4"/>
                      <a:gd name="T6" fmla="*/ 2 w 10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4">
                        <a:moveTo>
                          <a:pt x="2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3" y="0"/>
                          <a:pt x="6" y="0"/>
                          <a:pt x="10" y="0"/>
                        </a:cubicBezTo>
                        <a:cubicBezTo>
                          <a:pt x="8" y="4"/>
                          <a:pt x="4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F7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6" name="Freeform 586"/>
                  <p:cNvSpPr/>
                  <p:nvPr/>
                </p:nvSpPr>
                <p:spPr bwMode="auto">
                  <a:xfrm>
                    <a:off x="4520" y="1948"/>
                    <a:ext cx="14" cy="12"/>
                  </a:xfrm>
                  <a:custGeom>
                    <a:avLst/>
                    <a:gdLst>
                      <a:gd name="T0" fmla="*/ 1 w 6"/>
                      <a:gd name="T1" fmla="*/ 0 h 5"/>
                      <a:gd name="T2" fmla="*/ 4 w 6"/>
                      <a:gd name="T3" fmla="*/ 2 h 5"/>
                      <a:gd name="T4" fmla="*/ 6 w 6"/>
                      <a:gd name="T5" fmla="*/ 4 h 5"/>
                      <a:gd name="T6" fmla="*/ 6 w 6"/>
                      <a:gd name="T7" fmla="*/ 4 h 5"/>
                      <a:gd name="T8" fmla="*/ 2 w 6"/>
                      <a:gd name="T9" fmla="*/ 5 h 5"/>
                      <a:gd name="T10" fmla="*/ 1 w 6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5">
                        <a:moveTo>
                          <a:pt x="1" y="0"/>
                        </a:moveTo>
                        <a:cubicBezTo>
                          <a:pt x="2" y="1"/>
                          <a:pt x="2" y="2"/>
                          <a:pt x="4" y="2"/>
                        </a:cubicBezTo>
                        <a:cubicBezTo>
                          <a:pt x="6" y="1"/>
                          <a:pt x="6" y="3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5"/>
                          <a:pt x="3" y="5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7" name="Freeform 587"/>
                  <p:cNvSpPr/>
                  <p:nvPr/>
                </p:nvSpPr>
                <p:spPr bwMode="auto">
                  <a:xfrm>
                    <a:off x="4515" y="1936"/>
                    <a:ext cx="17" cy="12"/>
                  </a:xfrm>
                  <a:custGeom>
                    <a:avLst/>
                    <a:gdLst>
                      <a:gd name="T0" fmla="*/ 0 w 7"/>
                      <a:gd name="T1" fmla="*/ 0 h 5"/>
                      <a:gd name="T2" fmla="*/ 3 w 7"/>
                      <a:gd name="T3" fmla="*/ 2 h 5"/>
                      <a:gd name="T4" fmla="*/ 3 w 7"/>
                      <a:gd name="T5" fmla="*/ 5 h 5"/>
                      <a:gd name="T6" fmla="*/ 0 w 7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5">
                        <a:moveTo>
                          <a:pt x="0" y="0"/>
                        </a:moveTo>
                        <a:cubicBezTo>
                          <a:pt x="1" y="0"/>
                          <a:pt x="2" y="1"/>
                          <a:pt x="3" y="2"/>
                        </a:cubicBezTo>
                        <a:cubicBezTo>
                          <a:pt x="7" y="3"/>
                          <a:pt x="4" y="4"/>
                          <a:pt x="3" y="5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8" name="Freeform 588"/>
                  <p:cNvSpPr/>
                  <p:nvPr/>
                </p:nvSpPr>
                <p:spPr bwMode="auto">
                  <a:xfrm>
                    <a:off x="4534" y="1991"/>
                    <a:ext cx="10" cy="9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0 h 4"/>
                      <a:gd name="T4" fmla="*/ 4 w 4"/>
                      <a:gd name="T5" fmla="*/ 2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1" y="3"/>
                          <a:pt x="0" y="2"/>
                          <a:pt x="0" y="0"/>
                        </a:cubicBezTo>
                        <a:cubicBezTo>
                          <a:pt x="1" y="1"/>
                          <a:pt x="3" y="1"/>
                          <a:pt x="4" y="2"/>
                        </a:cubicBezTo>
                        <a:cubicBezTo>
                          <a:pt x="4" y="4"/>
                          <a:pt x="2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39" name="Freeform 589"/>
                  <p:cNvSpPr/>
                  <p:nvPr/>
                </p:nvSpPr>
                <p:spPr bwMode="auto">
                  <a:xfrm>
                    <a:off x="4494" y="1953"/>
                    <a:ext cx="9" cy="7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1 w 4"/>
                      <a:gd name="T3" fmla="*/ 3 h 3"/>
                      <a:gd name="T4" fmla="*/ 0 w 4"/>
                      <a:gd name="T5" fmla="*/ 2 h 3"/>
                      <a:gd name="T6" fmla="*/ 4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3" y="1"/>
                          <a:pt x="3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1" y="0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0" name="Freeform 590"/>
                  <p:cNvSpPr/>
                  <p:nvPr/>
                </p:nvSpPr>
                <p:spPr bwMode="auto">
                  <a:xfrm>
                    <a:off x="4529" y="1979"/>
                    <a:ext cx="10" cy="12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0 w 4"/>
                      <a:gd name="T3" fmla="*/ 0 h 5"/>
                      <a:gd name="T4" fmla="*/ 2 w 4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4" y="1"/>
                          <a:pt x="2" y="3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1" name="Freeform 591"/>
                  <p:cNvSpPr/>
                  <p:nvPr/>
                </p:nvSpPr>
                <p:spPr bwMode="auto">
                  <a:xfrm>
                    <a:off x="4525" y="1957"/>
                    <a:ext cx="9" cy="5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0 h 2"/>
                      <a:gd name="T4" fmla="*/ 1 w 4"/>
                      <a:gd name="T5" fmla="*/ 2 h 2"/>
                      <a:gd name="T6" fmla="*/ 0 w 4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3" y="1"/>
                          <a:pt x="2" y="1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2" name="Freeform 592"/>
                  <p:cNvSpPr/>
                  <p:nvPr/>
                </p:nvSpPr>
                <p:spPr bwMode="auto">
                  <a:xfrm>
                    <a:off x="4764" y="1976"/>
                    <a:ext cx="34" cy="24"/>
                  </a:xfrm>
                  <a:custGeom>
                    <a:avLst/>
                    <a:gdLst>
                      <a:gd name="T0" fmla="*/ 5 w 14"/>
                      <a:gd name="T1" fmla="*/ 10 h 10"/>
                      <a:gd name="T2" fmla="*/ 6 w 14"/>
                      <a:gd name="T3" fmla="*/ 0 h 10"/>
                      <a:gd name="T4" fmla="*/ 11 w 14"/>
                      <a:gd name="T5" fmla="*/ 4 h 10"/>
                      <a:gd name="T6" fmla="*/ 13 w 14"/>
                      <a:gd name="T7" fmla="*/ 6 h 10"/>
                      <a:gd name="T8" fmla="*/ 10 w 14"/>
                      <a:gd name="T9" fmla="*/ 9 h 10"/>
                      <a:gd name="T10" fmla="*/ 5 w 14"/>
                      <a:gd name="T11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0">
                        <a:moveTo>
                          <a:pt x="5" y="10"/>
                        </a:moveTo>
                        <a:cubicBezTo>
                          <a:pt x="2" y="6"/>
                          <a:pt x="0" y="2"/>
                          <a:pt x="6" y="0"/>
                        </a:cubicBezTo>
                        <a:cubicBezTo>
                          <a:pt x="8" y="1"/>
                          <a:pt x="9" y="3"/>
                          <a:pt x="11" y="4"/>
                        </a:cubicBezTo>
                        <a:cubicBezTo>
                          <a:pt x="12" y="5"/>
                          <a:pt x="14" y="4"/>
                          <a:pt x="13" y="6"/>
                        </a:cubicBezTo>
                        <a:cubicBezTo>
                          <a:pt x="12" y="7"/>
                          <a:pt x="12" y="9"/>
                          <a:pt x="10" y="9"/>
                        </a:cubicBezTo>
                        <a:cubicBezTo>
                          <a:pt x="8" y="8"/>
                          <a:pt x="6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3" name="Freeform 593"/>
                  <p:cNvSpPr/>
                  <p:nvPr/>
                </p:nvSpPr>
                <p:spPr bwMode="auto">
                  <a:xfrm>
                    <a:off x="4705" y="1824"/>
                    <a:ext cx="173" cy="117"/>
                  </a:xfrm>
                  <a:custGeom>
                    <a:avLst/>
                    <a:gdLst>
                      <a:gd name="T0" fmla="*/ 73 w 73"/>
                      <a:gd name="T1" fmla="*/ 35 h 49"/>
                      <a:gd name="T2" fmla="*/ 73 w 73"/>
                      <a:gd name="T3" fmla="*/ 36 h 49"/>
                      <a:gd name="T4" fmla="*/ 71 w 73"/>
                      <a:gd name="T5" fmla="*/ 40 h 49"/>
                      <a:gd name="T6" fmla="*/ 67 w 73"/>
                      <a:gd name="T7" fmla="*/ 42 h 49"/>
                      <a:gd name="T8" fmla="*/ 66 w 73"/>
                      <a:gd name="T9" fmla="*/ 37 h 49"/>
                      <a:gd name="T10" fmla="*/ 61 w 73"/>
                      <a:gd name="T11" fmla="*/ 40 h 49"/>
                      <a:gd name="T12" fmla="*/ 64 w 73"/>
                      <a:gd name="T13" fmla="*/ 44 h 49"/>
                      <a:gd name="T14" fmla="*/ 61 w 73"/>
                      <a:gd name="T15" fmla="*/ 46 h 49"/>
                      <a:gd name="T16" fmla="*/ 41 w 73"/>
                      <a:gd name="T17" fmla="*/ 44 h 49"/>
                      <a:gd name="T18" fmla="*/ 40 w 73"/>
                      <a:gd name="T19" fmla="*/ 43 h 49"/>
                      <a:gd name="T20" fmla="*/ 34 w 73"/>
                      <a:gd name="T21" fmla="*/ 44 h 49"/>
                      <a:gd name="T22" fmla="*/ 18 w 73"/>
                      <a:gd name="T23" fmla="*/ 36 h 49"/>
                      <a:gd name="T24" fmla="*/ 12 w 73"/>
                      <a:gd name="T25" fmla="*/ 31 h 49"/>
                      <a:gd name="T26" fmla="*/ 10 w 73"/>
                      <a:gd name="T27" fmla="*/ 31 h 49"/>
                      <a:gd name="T28" fmla="*/ 3 w 73"/>
                      <a:gd name="T29" fmla="*/ 24 h 49"/>
                      <a:gd name="T30" fmla="*/ 1 w 73"/>
                      <a:gd name="T31" fmla="*/ 17 h 49"/>
                      <a:gd name="T32" fmla="*/ 1 w 73"/>
                      <a:gd name="T33" fmla="*/ 15 h 49"/>
                      <a:gd name="T34" fmla="*/ 4 w 73"/>
                      <a:gd name="T35" fmla="*/ 5 h 49"/>
                      <a:gd name="T36" fmla="*/ 10 w 73"/>
                      <a:gd name="T37" fmla="*/ 1 h 49"/>
                      <a:gd name="T38" fmla="*/ 36 w 73"/>
                      <a:gd name="T39" fmla="*/ 3 h 49"/>
                      <a:gd name="T40" fmla="*/ 39 w 73"/>
                      <a:gd name="T41" fmla="*/ 3 h 49"/>
                      <a:gd name="T42" fmla="*/ 48 w 73"/>
                      <a:gd name="T43" fmla="*/ 10 h 49"/>
                      <a:gd name="T44" fmla="*/ 60 w 73"/>
                      <a:gd name="T45" fmla="*/ 10 h 49"/>
                      <a:gd name="T46" fmla="*/ 60 w 73"/>
                      <a:gd name="T47" fmla="*/ 16 h 49"/>
                      <a:gd name="T48" fmla="*/ 62 w 73"/>
                      <a:gd name="T49" fmla="*/ 17 h 49"/>
                      <a:gd name="T50" fmla="*/ 64 w 73"/>
                      <a:gd name="T51" fmla="*/ 16 h 49"/>
                      <a:gd name="T52" fmla="*/ 64 w 73"/>
                      <a:gd name="T53" fmla="*/ 23 h 49"/>
                      <a:gd name="T54" fmla="*/ 59 w 73"/>
                      <a:gd name="T55" fmla="*/ 24 h 49"/>
                      <a:gd name="T56" fmla="*/ 57 w 73"/>
                      <a:gd name="T57" fmla="*/ 24 h 49"/>
                      <a:gd name="T58" fmla="*/ 57 w 73"/>
                      <a:gd name="T59" fmla="*/ 25 h 49"/>
                      <a:gd name="T60" fmla="*/ 53 w 73"/>
                      <a:gd name="T61" fmla="*/ 28 h 49"/>
                      <a:gd name="T62" fmla="*/ 59 w 73"/>
                      <a:gd name="T63" fmla="*/ 28 h 49"/>
                      <a:gd name="T64" fmla="*/ 67 w 73"/>
                      <a:gd name="T65" fmla="*/ 29 h 49"/>
                      <a:gd name="T66" fmla="*/ 72 w 73"/>
                      <a:gd name="T67" fmla="*/ 28 h 49"/>
                      <a:gd name="T68" fmla="*/ 73 w 73"/>
                      <a:gd name="T69" fmla="*/ 3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3" h="49">
                        <a:moveTo>
                          <a:pt x="73" y="35"/>
                        </a:moveTo>
                        <a:cubicBezTo>
                          <a:pt x="72" y="35"/>
                          <a:pt x="72" y="36"/>
                          <a:pt x="73" y="36"/>
                        </a:cubicBezTo>
                        <a:cubicBezTo>
                          <a:pt x="73" y="38"/>
                          <a:pt x="72" y="39"/>
                          <a:pt x="71" y="40"/>
                        </a:cubicBezTo>
                        <a:cubicBezTo>
                          <a:pt x="70" y="41"/>
                          <a:pt x="69" y="43"/>
                          <a:pt x="67" y="42"/>
                        </a:cubicBezTo>
                        <a:cubicBezTo>
                          <a:pt x="65" y="41"/>
                          <a:pt x="66" y="39"/>
                          <a:pt x="66" y="37"/>
                        </a:cubicBezTo>
                        <a:cubicBezTo>
                          <a:pt x="64" y="39"/>
                          <a:pt x="66" y="44"/>
                          <a:pt x="61" y="40"/>
                        </a:cubicBezTo>
                        <a:cubicBezTo>
                          <a:pt x="62" y="42"/>
                          <a:pt x="64" y="42"/>
                          <a:pt x="64" y="44"/>
                        </a:cubicBezTo>
                        <a:cubicBezTo>
                          <a:pt x="64" y="46"/>
                          <a:pt x="62" y="46"/>
                          <a:pt x="61" y="46"/>
                        </a:cubicBezTo>
                        <a:cubicBezTo>
                          <a:pt x="54" y="49"/>
                          <a:pt x="48" y="49"/>
                          <a:pt x="41" y="44"/>
                        </a:cubicBezTo>
                        <a:cubicBezTo>
                          <a:pt x="41" y="44"/>
                          <a:pt x="41" y="41"/>
                          <a:pt x="40" y="43"/>
                        </a:cubicBezTo>
                        <a:cubicBezTo>
                          <a:pt x="38" y="45"/>
                          <a:pt x="36" y="44"/>
                          <a:pt x="34" y="44"/>
                        </a:cubicBezTo>
                        <a:cubicBezTo>
                          <a:pt x="28" y="43"/>
                          <a:pt x="23" y="40"/>
                          <a:pt x="18" y="36"/>
                        </a:cubicBezTo>
                        <a:cubicBezTo>
                          <a:pt x="17" y="34"/>
                          <a:pt x="15" y="32"/>
                          <a:pt x="12" y="31"/>
                        </a:cubicBezTo>
                        <a:cubicBezTo>
                          <a:pt x="12" y="31"/>
                          <a:pt x="11" y="30"/>
                          <a:pt x="10" y="31"/>
                        </a:cubicBezTo>
                        <a:cubicBezTo>
                          <a:pt x="5" y="32"/>
                          <a:pt x="1" y="28"/>
                          <a:pt x="3" y="24"/>
                        </a:cubicBezTo>
                        <a:cubicBezTo>
                          <a:pt x="4" y="20"/>
                          <a:pt x="3" y="19"/>
                          <a:pt x="1" y="17"/>
                        </a:cubicBezTo>
                        <a:cubicBezTo>
                          <a:pt x="0" y="16"/>
                          <a:pt x="0" y="15"/>
                          <a:pt x="1" y="15"/>
                        </a:cubicBezTo>
                        <a:cubicBezTo>
                          <a:pt x="2" y="12"/>
                          <a:pt x="3" y="8"/>
                          <a:pt x="4" y="5"/>
                        </a:cubicBezTo>
                        <a:cubicBezTo>
                          <a:pt x="5" y="3"/>
                          <a:pt x="7" y="1"/>
                          <a:pt x="10" y="1"/>
                        </a:cubicBezTo>
                        <a:cubicBezTo>
                          <a:pt x="19" y="1"/>
                          <a:pt x="27" y="0"/>
                          <a:pt x="36" y="3"/>
                        </a:cubicBezTo>
                        <a:cubicBezTo>
                          <a:pt x="37" y="3"/>
                          <a:pt x="38" y="3"/>
                          <a:pt x="39" y="3"/>
                        </a:cubicBezTo>
                        <a:cubicBezTo>
                          <a:pt x="40" y="8"/>
                          <a:pt x="44" y="9"/>
                          <a:pt x="48" y="10"/>
                        </a:cubicBezTo>
                        <a:cubicBezTo>
                          <a:pt x="52" y="10"/>
                          <a:pt x="56" y="10"/>
                          <a:pt x="60" y="10"/>
                        </a:cubicBezTo>
                        <a:cubicBezTo>
                          <a:pt x="58" y="12"/>
                          <a:pt x="57" y="14"/>
                          <a:pt x="60" y="16"/>
                        </a:cubicBezTo>
                        <a:cubicBezTo>
                          <a:pt x="61" y="17"/>
                          <a:pt x="61" y="18"/>
                          <a:pt x="62" y="17"/>
                        </a:cubicBezTo>
                        <a:cubicBezTo>
                          <a:pt x="63" y="16"/>
                          <a:pt x="63" y="14"/>
                          <a:pt x="64" y="16"/>
                        </a:cubicBezTo>
                        <a:cubicBezTo>
                          <a:pt x="65" y="18"/>
                          <a:pt x="66" y="21"/>
                          <a:pt x="64" y="23"/>
                        </a:cubicBezTo>
                        <a:cubicBezTo>
                          <a:pt x="62" y="24"/>
                          <a:pt x="60" y="25"/>
                          <a:pt x="59" y="24"/>
                        </a:cubicBezTo>
                        <a:cubicBezTo>
                          <a:pt x="58" y="22"/>
                          <a:pt x="57" y="23"/>
                          <a:pt x="57" y="24"/>
                        </a:cubicBezTo>
                        <a:cubicBezTo>
                          <a:pt x="57" y="25"/>
                          <a:pt x="57" y="25"/>
                          <a:pt x="57" y="25"/>
                        </a:cubicBezTo>
                        <a:cubicBezTo>
                          <a:pt x="54" y="25"/>
                          <a:pt x="52" y="26"/>
                          <a:pt x="53" y="28"/>
                        </a:cubicBezTo>
                        <a:cubicBezTo>
                          <a:pt x="54" y="30"/>
                          <a:pt x="57" y="29"/>
                          <a:pt x="59" y="28"/>
                        </a:cubicBezTo>
                        <a:cubicBezTo>
                          <a:pt x="62" y="26"/>
                          <a:pt x="65" y="28"/>
                          <a:pt x="67" y="29"/>
                        </a:cubicBezTo>
                        <a:cubicBezTo>
                          <a:pt x="69" y="32"/>
                          <a:pt x="70" y="29"/>
                          <a:pt x="72" y="28"/>
                        </a:cubicBezTo>
                        <a:cubicBezTo>
                          <a:pt x="72" y="31"/>
                          <a:pt x="73" y="33"/>
                          <a:pt x="73" y="35"/>
                        </a:cubicBezTo>
                        <a:close/>
                      </a:path>
                    </a:pathLst>
                  </a:custGeom>
                  <a:solidFill>
                    <a:srgbClr val="C1FE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4" name="Freeform 594"/>
                  <p:cNvSpPr/>
                  <p:nvPr/>
                </p:nvSpPr>
                <p:spPr bwMode="auto">
                  <a:xfrm>
                    <a:off x="4700" y="1860"/>
                    <a:ext cx="181" cy="83"/>
                  </a:xfrm>
                  <a:custGeom>
                    <a:avLst/>
                    <a:gdLst>
                      <a:gd name="T0" fmla="*/ 3 w 76"/>
                      <a:gd name="T1" fmla="*/ 0 h 35"/>
                      <a:gd name="T2" fmla="*/ 8 w 76"/>
                      <a:gd name="T3" fmla="*/ 7 h 35"/>
                      <a:gd name="T4" fmla="*/ 5 w 76"/>
                      <a:gd name="T5" fmla="*/ 8 h 35"/>
                      <a:gd name="T6" fmla="*/ 6 w 76"/>
                      <a:gd name="T7" fmla="*/ 13 h 35"/>
                      <a:gd name="T8" fmla="*/ 13 w 76"/>
                      <a:gd name="T9" fmla="*/ 13 h 35"/>
                      <a:gd name="T10" fmla="*/ 17 w 76"/>
                      <a:gd name="T11" fmla="*/ 15 h 35"/>
                      <a:gd name="T12" fmla="*/ 21 w 76"/>
                      <a:gd name="T13" fmla="*/ 19 h 35"/>
                      <a:gd name="T14" fmla="*/ 22 w 76"/>
                      <a:gd name="T15" fmla="*/ 21 h 35"/>
                      <a:gd name="T16" fmla="*/ 23 w 76"/>
                      <a:gd name="T17" fmla="*/ 23 h 35"/>
                      <a:gd name="T18" fmla="*/ 29 w 76"/>
                      <a:gd name="T19" fmla="*/ 25 h 35"/>
                      <a:gd name="T20" fmla="*/ 31 w 76"/>
                      <a:gd name="T21" fmla="*/ 29 h 35"/>
                      <a:gd name="T22" fmla="*/ 43 w 76"/>
                      <a:gd name="T23" fmla="*/ 24 h 35"/>
                      <a:gd name="T24" fmla="*/ 46 w 76"/>
                      <a:gd name="T25" fmla="*/ 28 h 35"/>
                      <a:gd name="T26" fmla="*/ 48 w 76"/>
                      <a:gd name="T27" fmla="*/ 29 h 35"/>
                      <a:gd name="T28" fmla="*/ 60 w 76"/>
                      <a:gd name="T29" fmla="*/ 31 h 35"/>
                      <a:gd name="T30" fmla="*/ 62 w 76"/>
                      <a:gd name="T31" fmla="*/ 30 h 35"/>
                      <a:gd name="T32" fmla="*/ 65 w 76"/>
                      <a:gd name="T33" fmla="*/ 28 h 35"/>
                      <a:gd name="T34" fmla="*/ 61 w 76"/>
                      <a:gd name="T35" fmla="*/ 27 h 35"/>
                      <a:gd name="T36" fmla="*/ 66 w 76"/>
                      <a:gd name="T37" fmla="*/ 26 h 35"/>
                      <a:gd name="T38" fmla="*/ 67 w 76"/>
                      <a:gd name="T39" fmla="*/ 21 h 35"/>
                      <a:gd name="T40" fmla="*/ 70 w 76"/>
                      <a:gd name="T41" fmla="*/ 22 h 35"/>
                      <a:gd name="T42" fmla="*/ 69 w 76"/>
                      <a:gd name="T43" fmla="*/ 24 h 35"/>
                      <a:gd name="T44" fmla="*/ 69 w 76"/>
                      <a:gd name="T45" fmla="*/ 26 h 35"/>
                      <a:gd name="T46" fmla="*/ 71 w 76"/>
                      <a:gd name="T47" fmla="*/ 25 h 35"/>
                      <a:gd name="T48" fmla="*/ 75 w 76"/>
                      <a:gd name="T49" fmla="*/ 21 h 35"/>
                      <a:gd name="T50" fmla="*/ 76 w 76"/>
                      <a:gd name="T51" fmla="*/ 22 h 35"/>
                      <a:gd name="T52" fmla="*/ 59 w 76"/>
                      <a:gd name="T53" fmla="*/ 34 h 35"/>
                      <a:gd name="T54" fmla="*/ 42 w 76"/>
                      <a:gd name="T55" fmla="*/ 32 h 35"/>
                      <a:gd name="T56" fmla="*/ 40 w 76"/>
                      <a:gd name="T57" fmla="*/ 33 h 35"/>
                      <a:gd name="T58" fmla="*/ 32 w 76"/>
                      <a:gd name="T59" fmla="*/ 31 h 35"/>
                      <a:gd name="T60" fmla="*/ 13 w 76"/>
                      <a:gd name="T61" fmla="*/ 22 h 35"/>
                      <a:gd name="T62" fmla="*/ 3 w 76"/>
                      <a:gd name="T6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6" h="35">
                        <a:moveTo>
                          <a:pt x="3" y="0"/>
                        </a:moveTo>
                        <a:cubicBezTo>
                          <a:pt x="5" y="2"/>
                          <a:pt x="7" y="5"/>
                          <a:pt x="8" y="7"/>
                        </a:cubicBezTo>
                        <a:cubicBezTo>
                          <a:pt x="8" y="9"/>
                          <a:pt x="5" y="8"/>
                          <a:pt x="5" y="8"/>
                        </a:cubicBezTo>
                        <a:cubicBezTo>
                          <a:pt x="7" y="10"/>
                          <a:pt x="2" y="12"/>
                          <a:pt x="6" y="13"/>
                        </a:cubicBezTo>
                        <a:cubicBezTo>
                          <a:pt x="9" y="14"/>
                          <a:pt x="10" y="18"/>
                          <a:pt x="13" y="13"/>
                        </a:cubicBezTo>
                        <a:cubicBezTo>
                          <a:pt x="14" y="11"/>
                          <a:pt x="15" y="17"/>
                          <a:pt x="17" y="15"/>
                        </a:cubicBezTo>
                        <a:cubicBezTo>
                          <a:pt x="17" y="18"/>
                          <a:pt x="19" y="18"/>
                          <a:pt x="21" y="19"/>
                        </a:cubicBezTo>
                        <a:cubicBezTo>
                          <a:pt x="22" y="19"/>
                          <a:pt x="23" y="20"/>
                          <a:pt x="22" y="21"/>
                        </a:cubicBezTo>
                        <a:cubicBezTo>
                          <a:pt x="22" y="22"/>
                          <a:pt x="22" y="22"/>
                          <a:pt x="23" y="23"/>
                        </a:cubicBezTo>
                        <a:cubicBezTo>
                          <a:pt x="26" y="21"/>
                          <a:pt x="26" y="26"/>
                          <a:pt x="29" y="25"/>
                        </a:cubicBezTo>
                        <a:cubicBezTo>
                          <a:pt x="32" y="24"/>
                          <a:pt x="32" y="24"/>
                          <a:pt x="31" y="29"/>
                        </a:cubicBezTo>
                        <a:cubicBezTo>
                          <a:pt x="35" y="25"/>
                          <a:pt x="41" y="33"/>
                          <a:pt x="43" y="24"/>
                        </a:cubicBezTo>
                        <a:cubicBezTo>
                          <a:pt x="44" y="27"/>
                          <a:pt x="43" y="29"/>
                          <a:pt x="46" y="28"/>
                        </a:cubicBezTo>
                        <a:cubicBezTo>
                          <a:pt x="47" y="28"/>
                          <a:pt x="47" y="28"/>
                          <a:pt x="48" y="29"/>
                        </a:cubicBezTo>
                        <a:cubicBezTo>
                          <a:pt x="51" y="33"/>
                          <a:pt x="55" y="33"/>
                          <a:pt x="60" y="31"/>
                        </a:cubicBezTo>
                        <a:cubicBezTo>
                          <a:pt x="61" y="31"/>
                          <a:pt x="61" y="30"/>
                          <a:pt x="62" y="30"/>
                        </a:cubicBezTo>
                        <a:cubicBezTo>
                          <a:pt x="63" y="29"/>
                          <a:pt x="66" y="31"/>
                          <a:pt x="65" y="28"/>
                        </a:cubicBezTo>
                        <a:cubicBezTo>
                          <a:pt x="65" y="26"/>
                          <a:pt x="63" y="27"/>
                          <a:pt x="61" y="27"/>
                        </a:cubicBezTo>
                        <a:cubicBezTo>
                          <a:pt x="62" y="24"/>
                          <a:pt x="64" y="26"/>
                          <a:pt x="66" y="26"/>
                        </a:cubicBezTo>
                        <a:cubicBezTo>
                          <a:pt x="65" y="24"/>
                          <a:pt x="65" y="22"/>
                          <a:pt x="67" y="21"/>
                        </a:cubicBezTo>
                        <a:cubicBezTo>
                          <a:pt x="68" y="21"/>
                          <a:pt x="69" y="21"/>
                          <a:pt x="70" y="22"/>
                        </a:cubicBezTo>
                        <a:cubicBezTo>
                          <a:pt x="71" y="23"/>
                          <a:pt x="70" y="23"/>
                          <a:pt x="69" y="24"/>
                        </a:cubicBezTo>
                        <a:cubicBezTo>
                          <a:pt x="68" y="24"/>
                          <a:pt x="68" y="25"/>
                          <a:pt x="69" y="26"/>
                        </a:cubicBezTo>
                        <a:cubicBezTo>
                          <a:pt x="70" y="27"/>
                          <a:pt x="71" y="26"/>
                          <a:pt x="71" y="25"/>
                        </a:cubicBezTo>
                        <a:cubicBezTo>
                          <a:pt x="72" y="24"/>
                          <a:pt x="74" y="22"/>
                          <a:pt x="75" y="21"/>
                        </a:cubicBezTo>
                        <a:cubicBezTo>
                          <a:pt x="75" y="21"/>
                          <a:pt x="76" y="22"/>
                          <a:pt x="76" y="22"/>
                        </a:cubicBezTo>
                        <a:cubicBezTo>
                          <a:pt x="74" y="30"/>
                          <a:pt x="66" y="35"/>
                          <a:pt x="59" y="34"/>
                        </a:cubicBezTo>
                        <a:cubicBezTo>
                          <a:pt x="53" y="34"/>
                          <a:pt x="48" y="34"/>
                          <a:pt x="42" y="32"/>
                        </a:cubicBezTo>
                        <a:cubicBezTo>
                          <a:pt x="42" y="32"/>
                          <a:pt x="41" y="33"/>
                          <a:pt x="40" y="33"/>
                        </a:cubicBezTo>
                        <a:cubicBezTo>
                          <a:pt x="37" y="35"/>
                          <a:pt x="34" y="34"/>
                          <a:pt x="32" y="31"/>
                        </a:cubicBezTo>
                        <a:cubicBezTo>
                          <a:pt x="25" y="28"/>
                          <a:pt x="19" y="25"/>
                          <a:pt x="13" y="22"/>
                        </a:cubicBezTo>
                        <a:cubicBezTo>
                          <a:pt x="4" y="17"/>
                          <a:pt x="0" y="9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5" name="Freeform 595"/>
                  <p:cNvSpPr/>
                  <p:nvPr/>
                </p:nvSpPr>
                <p:spPr bwMode="auto">
                  <a:xfrm>
                    <a:off x="4760" y="1934"/>
                    <a:ext cx="49" cy="16"/>
                  </a:xfrm>
                  <a:custGeom>
                    <a:avLst/>
                    <a:gdLst>
                      <a:gd name="T0" fmla="*/ 7 w 21"/>
                      <a:gd name="T1" fmla="*/ 0 h 7"/>
                      <a:gd name="T2" fmla="*/ 15 w 21"/>
                      <a:gd name="T3" fmla="*/ 2 h 7"/>
                      <a:gd name="T4" fmla="*/ 21 w 21"/>
                      <a:gd name="T5" fmla="*/ 6 h 7"/>
                      <a:gd name="T6" fmla="*/ 10 w 21"/>
                      <a:gd name="T7" fmla="*/ 5 h 7"/>
                      <a:gd name="T8" fmla="*/ 0 w 21"/>
                      <a:gd name="T9" fmla="*/ 3 h 7"/>
                      <a:gd name="T10" fmla="*/ 5 w 21"/>
                      <a:gd name="T11" fmla="*/ 0 h 7"/>
                      <a:gd name="T12" fmla="*/ 7 w 21"/>
                      <a:gd name="T1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7">
                        <a:moveTo>
                          <a:pt x="7" y="0"/>
                        </a:moveTo>
                        <a:cubicBezTo>
                          <a:pt x="10" y="1"/>
                          <a:pt x="12" y="2"/>
                          <a:pt x="15" y="2"/>
                        </a:cubicBezTo>
                        <a:cubicBezTo>
                          <a:pt x="16" y="5"/>
                          <a:pt x="19" y="5"/>
                          <a:pt x="21" y="6"/>
                        </a:cubicBezTo>
                        <a:cubicBezTo>
                          <a:pt x="17" y="7"/>
                          <a:pt x="14" y="5"/>
                          <a:pt x="10" y="5"/>
                        </a:cubicBezTo>
                        <a:cubicBezTo>
                          <a:pt x="7" y="5"/>
                          <a:pt x="4" y="3"/>
                          <a:pt x="0" y="3"/>
                        </a:cubicBezTo>
                        <a:cubicBezTo>
                          <a:pt x="2" y="1"/>
                          <a:pt x="4" y="3"/>
                          <a:pt x="5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ACDDD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6" name="Freeform 596"/>
                  <p:cNvSpPr/>
                  <p:nvPr/>
                </p:nvSpPr>
                <p:spPr bwMode="auto">
                  <a:xfrm>
                    <a:off x="4584" y="1870"/>
                    <a:ext cx="36" cy="26"/>
                  </a:xfrm>
                  <a:custGeom>
                    <a:avLst/>
                    <a:gdLst>
                      <a:gd name="T0" fmla="*/ 15 w 15"/>
                      <a:gd name="T1" fmla="*/ 10 h 11"/>
                      <a:gd name="T2" fmla="*/ 8 w 15"/>
                      <a:gd name="T3" fmla="*/ 9 h 11"/>
                      <a:gd name="T4" fmla="*/ 3 w 15"/>
                      <a:gd name="T5" fmla="*/ 5 h 11"/>
                      <a:gd name="T6" fmla="*/ 2 w 15"/>
                      <a:gd name="T7" fmla="*/ 3 h 11"/>
                      <a:gd name="T8" fmla="*/ 1 w 15"/>
                      <a:gd name="T9" fmla="*/ 0 h 11"/>
                      <a:gd name="T10" fmla="*/ 6 w 15"/>
                      <a:gd name="T11" fmla="*/ 5 h 11"/>
                      <a:gd name="T12" fmla="*/ 10 w 15"/>
                      <a:gd name="T13" fmla="*/ 8 h 11"/>
                      <a:gd name="T14" fmla="*/ 15 w 15"/>
                      <a:gd name="T15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1">
                        <a:moveTo>
                          <a:pt x="15" y="10"/>
                        </a:moveTo>
                        <a:cubicBezTo>
                          <a:pt x="13" y="10"/>
                          <a:pt x="10" y="11"/>
                          <a:pt x="8" y="9"/>
                        </a:cubicBezTo>
                        <a:cubicBezTo>
                          <a:pt x="5" y="8"/>
                          <a:pt x="3" y="8"/>
                          <a:pt x="3" y="5"/>
                        </a:cubicBezTo>
                        <a:cubicBezTo>
                          <a:pt x="3" y="4"/>
                          <a:pt x="3" y="3"/>
                          <a:pt x="2" y="3"/>
                        </a:cubicBezTo>
                        <a:cubicBezTo>
                          <a:pt x="0" y="2"/>
                          <a:pt x="0" y="1"/>
                          <a:pt x="1" y="0"/>
                        </a:cubicBezTo>
                        <a:cubicBezTo>
                          <a:pt x="4" y="0"/>
                          <a:pt x="5" y="1"/>
                          <a:pt x="6" y="5"/>
                        </a:cubicBezTo>
                        <a:cubicBezTo>
                          <a:pt x="6" y="6"/>
                          <a:pt x="6" y="9"/>
                          <a:pt x="10" y="8"/>
                        </a:cubicBezTo>
                        <a:cubicBezTo>
                          <a:pt x="11" y="7"/>
                          <a:pt x="13" y="9"/>
                          <a:pt x="15" y="10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7" name="Freeform 597"/>
                  <p:cNvSpPr/>
                  <p:nvPr/>
                </p:nvSpPr>
                <p:spPr bwMode="auto">
                  <a:xfrm>
                    <a:off x="4790" y="2718"/>
                    <a:ext cx="57" cy="45"/>
                  </a:xfrm>
                  <a:custGeom>
                    <a:avLst/>
                    <a:gdLst>
                      <a:gd name="T0" fmla="*/ 0 w 24"/>
                      <a:gd name="T1" fmla="*/ 14 h 19"/>
                      <a:gd name="T2" fmla="*/ 0 w 24"/>
                      <a:gd name="T3" fmla="*/ 12 h 19"/>
                      <a:gd name="T4" fmla="*/ 1 w 24"/>
                      <a:gd name="T5" fmla="*/ 11 h 19"/>
                      <a:gd name="T6" fmla="*/ 3 w 24"/>
                      <a:gd name="T7" fmla="*/ 2 h 19"/>
                      <a:gd name="T8" fmla="*/ 11 w 24"/>
                      <a:gd name="T9" fmla="*/ 1 h 19"/>
                      <a:gd name="T10" fmla="*/ 19 w 24"/>
                      <a:gd name="T11" fmla="*/ 9 h 19"/>
                      <a:gd name="T12" fmla="*/ 22 w 24"/>
                      <a:gd name="T13" fmla="*/ 10 h 19"/>
                      <a:gd name="T14" fmla="*/ 24 w 24"/>
                      <a:gd name="T15" fmla="*/ 11 h 19"/>
                      <a:gd name="T16" fmla="*/ 23 w 24"/>
                      <a:gd name="T17" fmla="*/ 13 h 19"/>
                      <a:gd name="T18" fmla="*/ 21 w 24"/>
                      <a:gd name="T19" fmla="*/ 16 h 19"/>
                      <a:gd name="T20" fmla="*/ 18 w 24"/>
                      <a:gd name="T21" fmla="*/ 19 h 19"/>
                      <a:gd name="T22" fmla="*/ 19 w 24"/>
                      <a:gd name="T23" fmla="*/ 17 h 19"/>
                      <a:gd name="T24" fmla="*/ 19 w 24"/>
                      <a:gd name="T25" fmla="*/ 15 h 19"/>
                      <a:gd name="T26" fmla="*/ 17 w 24"/>
                      <a:gd name="T27" fmla="*/ 15 h 19"/>
                      <a:gd name="T28" fmla="*/ 13 w 24"/>
                      <a:gd name="T29" fmla="*/ 16 h 19"/>
                      <a:gd name="T30" fmla="*/ 4 w 24"/>
                      <a:gd name="T31" fmla="*/ 13 h 19"/>
                      <a:gd name="T32" fmla="*/ 0 w 24"/>
                      <a:gd name="T33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4" h="19">
                        <a:moveTo>
                          <a:pt x="0" y="14"/>
                        </a:moveTo>
                        <a:cubicBezTo>
                          <a:pt x="0" y="13"/>
                          <a:pt x="0" y="13"/>
                          <a:pt x="0" y="12"/>
                        </a:cubicBezTo>
                        <a:cubicBezTo>
                          <a:pt x="0" y="12"/>
                          <a:pt x="0" y="11"/>
                          <a:pt x="1" y="11"/>
                        </a:cubicBezTo>
                        <a:cubicBezTo>
                          <a:pt x="6" y="9"/>
                          <a:pt x="5" y="5"/>
                          <a:pt x="3" y="2"/>
                        </a:cubicBezTo>
                        <a:cubicBezTo>
                          <a:pt x="6" y="0"/>
                          <a:pt x="8" y="1"/>
                          <a:pt x="11" y="1"/>
                        </a:cubicBezTo>
                        <a:cubicBezTo>
                          <a:pt x="13" y="4"/>
                          <a:pt x="15" y="7"/>
                          <a:pt x="19" y="9"/>
                        </a:cubicBezTo>
                        <a:cubicBezTo>
                          <a:pt x="20" y="10"/>
                          <a:pt x="21" y="11"/>
                          <a:pt x="22" y="10"/>
                        </a:cubicBezTo>
                        <a:cubicBezTo>
                          <a:pt x="24" y="10"/>
                          <a:pt x="24" y="11"/>
                          <a:pt x="24" y="11"/>
                        </a:cubicBezTo>
                        <a:cubicBezTo>
                          <a:pt x="24" y="12"/>
                          <a:pt x="23" y="13"/>
                          <a:pt x="23" y="13"/>
                        </a:cubicBezTo>
                        <a:cubicBezTo>
                          <a:pt x="19" y="12"/>
                          <a:pt x="21" y="15"/>
                          <a:pt x="21" y="16"/>
                        </a:cubicBezTo>
                        <a:cubicBezTo>
                          <a:pt x="20" y="18"/>
                          <a:pt x="20" y="19"/>
                          <a:pt x="18" y="19"/>
                        </a:cubicBezTo>
                        <a:cubicBezTo>
                          <a:pt x="17" y="17"/>
                          <a:pt x="18" y="17"/>
                          <a:pt x="19" y="17"/>
                        </a:cubicBezTo>
                        <a:cubicBezTo>
                          <a:pt x="19" y="16"/>
                          <a:pt x="19" y="16"/>
                          <a:pt x="19" y="15"/>
                        </a:cubicBezTo>
                        <a:cubicBezTo>
                          <a:pt x="18" y="14"/>
                          <a:pt x="18" y="15"/>
                          <a:pt x="17" y="15"/>
                        </a:cubicBezTo>
                        <a:cubicBezTo>
                          <a:pt x="16" y="18"/>
                          <a:pt x="14" y="17"/>
                          <a:pt x="13" y="16"/>
                        </a:cubicBezTo>
                        <a:cubicBezTo>
                          <a:pt x="10" y="14"/>
                          <a:pt x="7" y="15"/>
                          <a:pt x="4" y="13"/>
                        </a:cubicBezTo>
                        <a:cubicBezTo>
                          <a:pt x="3" y="12"/>
                          <a:pt x="2" y="14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8" name="Freeform 598"/>
                  <p:cNvSpPr/>
                  <p:nvPr/>
                </p:nvSpPr>
                <p:spPr bwMode="auto">
                  <a:xfrm>
                    <a:off x="4783" y="2720"/>
                    <a:ext cx="29" cy="26"/>
                  </a:xfrm>
                  <a:custGeom>
                    <a:avLst/>
                    <a:gdLst>
                      <a:gd name="T0" fmla="*/ 6 w 12"/>
                      <a:gd name="T1" fmla="*/ 1 h 11"/>
                      <a:gd name="T2" fmla="*/ 8 w 12"/>
                      <a:gd name="T3" fmla="*/ 9 h 11"/>
                      <a:gd name="T4" fmla="*/ 3 w 12"/>
                      <a:gd name="T5" fmla="*/ 11 h 11"/>
                      <a:gd name="T6" fmla="*/ 1 w 12"/>
                      <a:gd name="T7" fmla="*/ 10 h 11"/>
                      <a:gd name="T8" fmla="*/ 2 w 12"/>
                      <a:gd name="T9" fmla="*/ 9 h 11"/>
                      <a:gd name="T10" fmla="*/ 6 w 12"/>
                      <a:gd name="T11" fmla="*/ 4 h 11"/>
                      <a:gd name="T12" fmla="*/ 2 w 12"/>
                      <a:gd name="T13" fmla="*/ 5 h 11"/>
                      <a:gd name="T14" fmla="*/ 0 w 12"/>
                      <a:gd name="T15" fmla="*/ 3 h 11"/>
                      <a:gd name="T16" fmla="*/ 1 w 12"/>
                      <a:gd name="T17" fmla="*/ 0 h 11"/>
                      <a:gd name="T18" fmla="*/ 6 w 12"/>
                      <a:gd name="T1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2" h="11">
                        <a:moveTo>
                          <a:pt x="6" y="1"/>
                        </a:moveTo>
                        <a:cubicBezTo>
                          <a:pt x="8" y="3"/>
                          <a:pt x="12" y="6"/>
                          <a:pt x="8" y="9"/>
                        </a:cubicBezTo>
                        <a:cubicBezTo>
                          <a:pt x="7" y="10"/>
                          <a:pt x="5" y="10"/>
                          <a:pt x="3" y="11"/>
                        </a:cubicBezTo>
                        <a:cubicBezTo>
                          <a:pt x="2" y="11"/>
                          <a:pt x="1" y="11"/>
                          <a:pt x="1" y="10"/>
                        </a:cubicBezTo>
                        <a:cubicBezTo>
                          <a:pt x="1" y="9"/>
                          <a:pt x="1" y="9"/>
                          <a:pt x="2" y="9"/>
                        </a:cubicBezTo>
                        <a:cubicBezTo>
                          <a:pt x="5" y="8"/>
                          <a:pt x="5" y="6"/>
                          <a:pt x="6" y="4"/>
                        </a:cubicBezTo>
                        <a:cubicBezTo>
                          <a:pt x="4" y="3"/>
                          <a:pt x="4" y="5"/>
                          <a:pt x="2" y="5"/>
                        </a:cubicBezTo>
                        <a:cubicBezTo>
                          <a:pt x="2" y="5"/>
                          <a:pt x="1" y="4"/>
                          <a:pt x="0" y="3"/>
                        </a:cubicBezTo>
                        <a:cubicBezTo>
                          <a:pt x="6" y="3"/>
                          <a:pt x="0" y="1"/>
                          <a:pt x="1" y="0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49" name="Freeform 599"/>
                  <p:cNvSpPr/>
                  <p:nvPr/>
                </p:nvSpPr>
                <p:spPr bwMode="auto">
                  <a:xfrm>
                    <a:off x="4544" y="2048"/>
                    <a:ext cx="118" cy="62"/>
                  </a:xfrm>
                  <a:custGeom>
                    <a:avLst/>
                    <a:gdLst>
                      <a:gd name="T0" fmla="*/ 18 w 50"/>
                      <a:gd name="T1" fmla="*/ 0 h 26"/>
                      <a:gd name="T2" fmla="*/ 20 w 50"/>
                      <a:gd name="T3" fmla="*/ 0 h 26"/>
                      <a:gd name="T4" fmla="*/ 26 w 50"/>
                      <a:gd name="T5" fmla="*/ 3 h 26"/>
                      <a:gd name="T6" fmla="*/ 44 w 50"/>
                      <a:gd name="T7" fmla="*/ 7 h 26"/>
                      <a:gd name="T8" fmla="*/ 49 w 50"/>
                      <a:gd name="T9" fmla="*/ 16 h 26"/>
                      <a:gd name="T10" fmla="*/ 42 w 50"/>
                      <a:gd name="T11" fmla="*/ 26 h 26"/>
                      <a:gd name="T12" fmla="*/ 40 w 50"/>
                      <a:gd name="T13" fmla="*/ 26 h 26"/>
                      <a:gd name="T14" fmla="*/ 21 w 50"/>
                      <a:gd name="T15" fmla="*/ 25 h 26"/>
                      <a:gd name="T16" fmla="*/ 18 w 50"/>
                      <a:gd name="T17" fmla="*/ 25 h 26"/>
                      <a:gd name="T18" fmla="*/ 3 w 50"/>
                      <a:gd name="T19" fmla="*/ 24 h 26"/>
                      <a:gd name="T20" fmla="*/ 1 w 50"/>
                      <a:gd name="T21" fmla="*/ 20 h 26"/>
                      <a:gd name="T22" fmla="*/ 4 w 50"/>
                      <a:gd name="T23" fmla="*/ 18 h 26"/>
                      <a:gd name="T24" fmla="*/ 8 w 50"/>
                      <a:gd name="T25" fmla="*/ 15 h 26"/>
                      <a:gd name="T26" fmla="*/ 8 w 50"/>
                      <a:gd name="T27" fmla="*/ 14 h 26"/>
                      <a:gd name="T28" fmla="*/ 8 w 50"/>
                      <a:gd name="T29" fmla="*/ 15 h 26"/>
                      <a:gd name="T30" fmla="*/ 2 w 50"/>
                      <a:gd name="T31" fmla="*/ 15 h 26"/>
                      <a:gd name="T32" fmla="*/ 2 w 50"/>
                      <a:gd name="T33" fmla="*/ 11 h 26"/>
                      <a:gd name="T34" fmla="*/ 4 w 50"/>
                      <a:gd name="T35" fmla="*/ 9 h 26"/>
                      <a:gd name="T36" fmla="*/ 9 w 50"/>
                      <a:gd name="T37" fmla="*/ 7 h 26"/>
                      <a:gd name="T38" fmla="*/ 12 w 50"/>
                      <a:gd name="T39" fmla="*/ 6 h 26"/>
                      <a:gd name="T40" fmla="*/ 14 w 50"/>
                      <a:gd name="T41" fmla="*/ 10 h 26"/>
                      <a:gd name="T42" fmla="*/ 16 w 50"/>
                      <a:gd name="T43" fmla="*/ 14 h 26"/>
                      <a:gd name="T44" fmla="*/ 14 w 50"/>
                      <a:gd name="T45" fmla="*/ 10 h 26"/>
                      <a:gd name="T46" fmla="*/ 18 w 50"/>
                      <a:gd name="T4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0" h="26">
                        <a:moveTo>
                          <a:pt x="18" y="0"/>
                        </a:moveTo>
                        <a:cubicBezTo>
                          <a:pt x="19" y="0"/>
                          <a:pt x="19" y="0"/>
                          <a:pt x="20" y="0"/>
                        </a:cubicBezTo>
                        <a:cubicBezTo>
                          <a:pt x="21" y="3"/>
                          <a:pt x="24" y="3"/>
                          <a:pt x="26" y="3"/>
                        </a:cubicBezTo>
                        <a:cubicBezTo>
                          <a:pt x="32" y="3"/>
                          <a:pt x="38" y="4"/>
                          <a:pt x="44" y="7"/>
                        </a:cubicBezTo>
                        <a:cubicBezTo>
                          <a:pt x="47" y="9"/>
                          <a:pt x="50" y="12"/>
                          <a:pt x="49" y="16"/>
                        </a:cubicBezTo>
                        <a:cubicBezTo>
                          <a:pt x="48" y="21"/>
                          <a:pt x="47" y="25"/>
                          <a:pt x="42" y="26"/>
                        </a:cubicBezTo>
                        <a:cubicBezTo>
                          <a:pt x="41" y="26"/>
                          <a:pt x="40" y="26"/>
                          <a:pt x="40" y="26"/>
                        </a:cubicBezTo>
                        <a:cubicBezTo>
                          <a:pt x="34" y="23"/>
                          <a:pt x="27" y="26"/>
                          <a:pt x="21" y="25"/>
                        </a:cubicBezTo>
                        <a:cubicBezTo>
                          <a:pt x="20" y="25"/>
                          <a:pt x="19" y="25"/>
                          <a:pt x="18" y="25"/>
                        </a:cubicBezTo>
                        <a:cubicBezTo>
                          <a:pt x="13" y="23"/>
                          <a:pt x="8" y="23"/>
                          <a:pt x="3" y="24"/>
                        </a:cubicBezTo>
                        <a:cubicBezTo>
                          <a:pt x="2" y="23"/>
                          <a:pt x="1" y="21"/>
                          <a:pt x="1" y="20"/>
                        </a:cubicBezTo>
                        <a:cubicBezTo>
                          <a:pt x="2" y="18"/>
                          <a:pt x="4" y="21"/>
                          <a:pt x="4" y="18"/>
                        </a:cubicBezTo>
                        <a:cubicBezTo>
                          <a:pt x="5" y="17"/>
                          <a:pt x="8" y="17"/>
                          <a:pt x="8" y="15"/>
                        </a:cubicBezTo>
                        <a:cubicBezTo>
                          <a:pt x="9" y="14"/>
                          <a:pt x="7" y="14"/>
                          <a:pt x="8" y="14"/>
                        </a:cubicBezTo>
                        <a:cubicBezTo>
                          <a:pt x="8" y="14"/>
                          <a:pt x="8" y="14"/>
                          <a:pt x="8" y="15"/>
                        </a:cubicBezTo>
                        <a:cubicBezTo>
                          <a:pt x="6" y="16"/>
                          <a:pt x="4" y="16"/>
                          <a:pt x="2" y="15"/>
                        </a:cubicBezTo>
                        <a:cubicBezTo>
                          <a:pt x="0" y="14"/>
                          <a:pt x="2" y="12"/>
                          <a:pt x="2" y="11"/>
                        </a:cubicBezTo>
                        <a:cubicBezTo>
                          <a:pt x="3" y="10"/>
                          <a:pt x="3" y="9"/>
                          <a:pt x="4" y="9"/>
                        </a:cubicBezTo>
                        <a:cubicBezTo>
                          <a:pt x="6" y="9"/>
                          <a:pt x="8" y="10"/>
                          <a:pt x="9" y="7"/>
                        </a:cubicBezTo>
                        <a:cubicBezTo>
                          <a:pt x="10" y="6"/>
                          <a:pt x="11" y="5"/>
                          <a:pt x="12" y="6"/>
                        </a:cubicBezTo>
                        <a:cubicBezTo>
                          <a:pt x="13" y="7"/>
                          <a:pt x="15" y="7"/>
                          <a:pt x="14" y="10"/>
                        </a:cubicBezTo>
                        <a:cubicBezTo>
                          <a:pt x="13" y="12"/>
                          <a:pt x="14" y="13"/>
                          <a:pt x="16" y="14"/>
                        </a:cubicBezTo>
                        <a:cubicBezTo>
                          <a:pt x="15" y="13"/>
                          <a:pt x="14" y="12"/>
                          <a:pt x="14" y="10"/>
                        </a:cubicBezTo>
                        <a:cubicBezTo>
                          <a:pt x="16" y="7"/>
                          <a:pt x="14" y="3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BDF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0" name="Freeform 600"/>
                  <p:cNvSpPr/>
                  <p:nvPr/>
                </p:nvSpPr>
                <p:spPr bwMode="auto">
                  <a:xfrm>
                    <a:off x="4658" y="2093"/>
                    <a:ext cx="28" cy="17"/>
                  </a:xfrm>
                  <a:custGeom>
                    <a:avLst/>
                    <a:gdLst>
                      <a:gd name="T0" fmla="*/ 7 w 12"/>
                      <a:gd name="T1" fmla="*/ 6 h 7"/>
                      <a:gd name="T2" fmla="*/ 4 w 12"/>
                      <a:gd name="T3" fmla="*/ 6 h 7"/>
                      <a:gd name="T4" fmla="*/ 1 w 12"/>
                      <a:gd name="T5" fmla="*/ 5 h 7"/>
                      <a:gd name="T6" fmla="*/ 3 w 12"/>
                      <a:gd name="T7" fmla="*/ 2 h 7"/>
                      <a:gd name="T8" fmla="*/ 11 w 12"/>
                      <a:gd name="T9" fmla="*/ 2 h 7"/>
                      <a:gd name="T10" fmla="*/ 12 w 12"/>
                      <a:gd name="T11" fmla="*/ 5 h 7"/>
                      <a:gd name="T12" fmla="*/ 10 w 12"/>
                      <a:gd name="T13" fmla="*/ 7 h 7"/>
                      <a:gd name="T14" fmla="*/ 7 w 12"/>
                      <a:gd name="T15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7">
                        <a:moveTo>
                          <a:pt x="7" y="6"/>
                        </a:moveTo>
                        <a:cubicBezTo>
                          <a:pt x="6" y="6"/>
                          <a:pt x="5" y="6"/>
                          <a:pt x="4" y="6"/>
                        </a:cubicBezTo>
                        <a:cubicBezTo>
                          <a:pt x="3" y="6"/>
                          <a:pt x="1" y="6"/>
                          <a:pt x="1" y="5"/>
                        </a:cubicBezTo>
                        <a:cubicBezTo>
                          <a:pt x="0" y="4"/>
                          <a:pt x="1" y="2"/>
                          <a:pt x="3" y="2"/>
                        </a:cubicBezTo>
                        <a:cubicBezTo>
                          <a:pt x="6" y="0"/>
                          <a:pt x="9" y="1"/>
                          <a:pt x="11" y="2"/>
                        </a:cubicBezTo>
                        <a:cubicBezTo>
                          <a:pt x="12" y="3"/>
                          <a:pt x="12" y="4"/>
                          <a:pt x="12" y="5"/>
                        </a:cubicBezTo>
                        <a:cubicBezTo>
                          <a:pt x="12" y="6"/>
                          <a:pt x="11" y="7"/>
                          <a:pt x="10" y="7"/>
                        </a:cubicBezTo>
                        <a:cubicBezTo>
                          <a:pt x="9" y="7"/>
                          <a:pt x="8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1" name="Freeform 601"/>
                  <p:cNvSpPr/>
                  <p:nvPr/>
                </p:nvSpPr>
                <p:spPr bwMode="auto">
                  <a:xfrm>
                    <a:off x="4472" y="2010"/>
                    <a:ext cx="112" cy="69"/>
                  </a:xfrm>
                  <a:custGeom>
                    <a:avLst/>
                    <a:gdLst>
                      <a:gd name="T0" fmla="*/ 35 w 47"/>
                      <a:gd name="T1" fmla="*/ 25 h 29"/>
                      <a:gd name="T2" fmla="*/ 34 w 47"/>
                      <a:gd name="T3" fmla="*/ 27 h 29"/>
                      <a:gd name="T4" fmla="*/ 30 w 47"/>
                      <a:gd name="T5" fmla="*/ 24 h 29"/>
                      <a:gd name="T6" fmla="*/ 28 w 47"/>
                      <a:gd name="T7" fmla="*/ 29 h 29"/>
                      <a:gd name="T8" fmla="*/ 21 w 47"/>
                      <a:gd name="T9" fmla="*/ 28 h 29"/>
                      <a:gd name="T10" fmla="*/ 4 w 47"/>
                      <a:gd name="T11" fmla="*/ 17 h 29"/>
                      <a:gd name="T12" fmla="*/ 1 w 47"/>
                      <a:gd name="T13" fmla="*/ 10 h 29"/>
                      <a:gd name="T14" fmla="*/ 4 w 47"/>
                      <a:gd name="T15" fmla="*/ 2 h 29"/>
                      <a:gd name="T16" fmla="*/ 18 w 47"/>
                      <a:gd name="T17" fmla="*/ 5 h 29"/>
                      <a:gd name="T18" fmla="*/ 19 w 47"/>
                      <a:gd name="T19" fmla="*/ 6 h 29"/>
                      <a:gd name="T20" fmla="*/ 34 w 47"/>
                      <a:gd name="T21" fmla="*/ 13 h 29"/>
                      <a:gd name="T22" fmla="*/ 39 w 47"/>
                      <a:gd name="T23" fmla="*/ 16 h 29"/>
                      <a:gd name="T24" fmla="*/ 47 w 47"/>
                      <a:gd name="T25" fmla="*/ 16 h 29"/>
                      <a:gd name="T26" fmla="*/ 44 w 47"/>
                      <a:gd name="T27" fmla="*/ 18 h 29"/>
                      <a:gd name="T28" fmla="*/ 35 w 47"/>
                      <a:gd name="T29" fmla="*/ 2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29">
                        <a:moveTo>
                          <a:pt x="35" y="25"/>
                        </a:moveTo>
                        <a:cubicBezTo>
                          <a:pt x="34" y="25"/>
                          <a:pt x="34" y="26"/>
                          <a:pt x="34" y="27"/>
                        </a:cubicBezTo>
                        <a:cubicBezTo>
                          <a:pt x="31" y="27"/>
                          <a:pt x="31" y="26"/>
                          <a:pt x="30" y="24"/>
                        </a:cubicBezTo>
                        <a:cubicBezTo>
                          <a:pt x="29" y="26"/>
                          <a:pt x="29" y="28"/>
                          <a:pt x="28" y="29"/>
                        </a:cubicBezTo>
                        <a:cubicBezTo>
                          <a:pt x="25" y="29"/>
                          <a:pt x="23" y="28"/>
                          <a:pt x="21" y="28"/>
                        </a:cubicBezTo>
                        <a:cubicBezTo>
                          <a:pt x="12" y="29"/>
                          <a:pt x="7" y="25"/>
                          <a:pt x="4" y="17"/>
                        </a:cubicBezTo>
                        <a:cubicBezTo>
                          <a:pt x="3" y="15"/>
                          <a:pt x="2" y="12"/>
                          <a:pt x="1" y="10"/>
                        </a:cubicBezTo>
                        <a:cubicBezTo>
                          <a:pt x="0" y="6"/>
                          <a:pt x="2" y="4"/>
                          <a:pt x="4" y="2"/>
                        </a:cubicBezTo>
                        <a:cubicBezTo>
                          <a:pt x="8" y="0"/>
                          <a:pt x="16" y="2"/>
                          <a:pt x="18" y="5"/>
                        </a:cubicBezTo>
                        <a:cubicBezTo>
                          <a:pt x="19" y="6"/>
                          <a:pt x="19" y="6"/>
                          <a:pt x="19" y="6"/>
                        </a:cubicBezTo>
                        <a:cubicBezTo>
                          <a:pt x="22" y="12"/>
                          <a:pt x="27" y="15"/>
                          <a:pt x="34" y="13"/>
                        </a:cubicBezTo>
                        <a:cubicBezTo>
                          <a:pt x="35" y="15"/>
                          <a:pt x="37" y="16"/>
                          <a:pt x="39" y="16"/>
                        </a:cubicBezTo>
                        <a:cubicBezTo>
                          <a:pt x="42" y="16"/>
                          <a:pt x="45" y="15"/>
                          <a:pt x="47" y="16"/>
                        </a:cubicBezTo>
                        <a:cubicBezTo>
                          <a:pt x="46" y="18"/>
                          <a:pt x="45" y="17"/>
                          <a:pt x="44" y="18"/>
                        </a:cubicBezTo>
                        <a:cubicBezTo>
                          <a:pt x="39" y="18"/>
                          <a:pt x="37" y="22"/>
                          <a:pt x="35" y="25"/>
                        </a:cubicBezTo>
                        <a:close/>
                      </a:path>
                    </a:pathLst>
                  </a:custGeom>
                  <a:solidFill>
                    <a:srgbClr val="BD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2" name="Freeform 602"/>
                  <p:cNvSpPr/>
                  <p:nvPr/>
                </p:nvSpPr>
                <p:spPr bwMode="auto">
                  <a:xfrm>
                    <a:off x="4537" y="2067"/>
                    <a:ext cx="35" cy="35"/>
                  </a:xfrm>
                  <a:custGeom>
                    <a:avLst/>
                    <a:gdLst>
                      <a:gd name="T0" fmla="*/ 1 w 15"/>
                      <a:gd name="T1" fmla="*/ 5 h 15"/>
                      <a:gd name="T2" fmla="*/ 3 w 15"/>
                      <a:gd name="T3" fmla="*/ 0 h 15"/>
                      <a:gd name="T4" fmla="*/ 7 w 15"/>
                      <a:gd name="T5" fmla="*/ 3 h 15"/>
                      <a:gd name="T6" fmla="*/ 5 w 15"/>
                      <a:gd name="T7" fmla="*/ 7 h 15"/>
                      <a:gd name="T8" fmla="*/ 11 w 15"/>
                      <a:gd name="T9" fmla="*/ 5 h 15"/>
                      <a:gd name="T10" fmla="*/ 13 w 15"/>
                      <a:gd name="T11" fmla="*/ 4 h 15"/>
                      <a:gd name="T12" fmla="*/ 12 w 15"/>
                      <a:gd name="T13" fmla="*/ 6 h 15"/>
                      <a:gd name="T14" fmla="*/ 8 w 15"/>
                      <a:gd name="T15" fmla="*/ 11 h 15"/>
                      <a:gd name="T16" fmla="*/ 9 w 15"/>
                      <a:gd name="T17" fmla="*/ 14 h 15"/>
                      <a:gd name="T18" fmla="*/ 4 w 15"/>
                      <a:gd name="T19" fmla="*/ 12 h 15"/>
                      <a:gd name="T20" fmla="*/ 1 w 15"/>
                      <a:gd name="T21" fmla="*/ 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15">
                        <a:moveTo>
                          <a:pt x="1" y="5"/>
                        </a:moveTo>
                        <a:cubicBezTo>
                          <a:pt x="1" y="3"/>
                          <a:pt x="0" y="1"/>
                          <a:pt x="3" y="0"/>
                        </a:cubicBezTo>
                        <a:cubicBezTo>
                          <a:pt x="5" y="0"/>
                          <a:pt x="5" y="2"/>
                          <a:pt x="7" y="3"/>
                        </a:cubicBezTo>
                        <a:cubicBezTo>
                          <a:pt x="6" y="4"/>
                          <a:pt x="6" y="5"/>
                          <a:pt x="5" y="7"/>
                        </a:cubicBezTo>
                        <a:cubicBezTo>
                          <a:pt x="8" y="7"/>
                          <a:pt x="10" y="7"/>
                          <a:pt x="11" y="5"/>
                        </a:cubicBezTo>
                        <a:cubicBezTo>
                          <a:pt x="11" y="4"/>
                          <a:pt x="13" y="4"/>
                          <a:pt x="13" y="4"/>
                        </a:cubicBezTo>
                        <a:cubicBezTo>
                          <a:pt x="15" y="6"/>
                          <a:pt x="12" y="6"/>
                          <a:pt x="12" y="6"/>
                        </a:cubicBezTo>
                        <a:cubicBezTo>
                          <a:pt x="12" y="9"/>
                          <a:pt x="11" y="10"/>
                          <a:pt x="8" y="11"/>
                        </a:cubicBezTo>
                        <a:cubicBezTo>
                          <a:pt x="5" y="11"/>
                          <a:pt x="10" y="13"/>
                          <a:pt x="9" y="14"/>
                        </a:cubicBezTo>
                        <a:cubicBezTo>
                          <a:pt x="6" y="15"/>
                          <a:pt x="6" y="11"/>
                          <a:pt x="4" y="12"/>
                        </a:cubicBezTo>
                        <a:cubicBezTo>
                          <a:pt x="2" y="10"/>
                          <a:pt x="1" y="8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B8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3" name="Freeform 603"/>
                  <p:cNvSpPr/>
                  <p:nvPr/>
                </p:nvSpPr>
                <p:spPr bwMode="auto">
                  <a:xfrm>
                    <a:off x="4518" y="1860"/>
                    <a:ext cx="16" cy="10"/>
                  </a:xfrm>
                  <a:custGeom>
                    <a:avLst/>
                    <a:gdLst>
                      <a:gd name="T0" fmla="*/ 0 w 7"/>
                      <a:gd name="T1" fmla="*/ 3 h 4"/>
                      <a:gd name="T2" fmla="*/ 6 w 7"/>
                      <a:gd name="T3" fmla="*/ 0 h 4"/>
                      <a:gd name="T4" fmla="*/ 7 w 7"/>
                      <a:gd name="T5" fmla="*/ 0 h 4"/>
                      <a:gd name="T6" fmla="*/ 3 w 7"/>
                      <a:gd name="T7" fmla="*/ 3 h 4"/>
                      <a:gd name="T8" fmla="*/ 0 w 7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4">
                        <a:moveTo>
                          <a:pt x="0" y="3"/>
                        </a:moveTo>
                        <a:cubicBezTo>
                          <a:pt x="2" y="1"/>
                          <a:pt x="5" y="2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4"/>
                          <a:pt x="7" y="4"/>
                          <a:pt x="3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4" name="Freeform 604"/>
                  <p:cNvSpPr/>
                  <p:nvPr/>
                </p:nvSpPr>
                <p:spPr bwMode="auto">
                  <a:xfrm>
                    <a:off x="4795" y="2167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5" name="Freeform 605"/>
                  <p:cNvSpPr/>
                  <p:nvPr/>
                </p:nvSpPr>
                <p:spPr bwMode="auto">
                  <a:xfrm>
                    <a:off x="4864" y="2737"/>
                    <a:ext cx="7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2 h 2"/>
                      <a:gd name="T4" fmla="*/ 1 w 3"/>
                      <a:gd name="T5" fmla="*/ 1 h 2"/>
                      <a:gd name="T6" fmla="*/ 1 w 3"/>
                      <a:gd name="T7" fmla="*/ 0 h 2"/>
                      <a:gd name="T8" fmla="*/ 3 w 3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1" y="2"/>
                          <a:pt x="1" y="1"/>
                        </a:cubicBezTo>
                        <a:cubicBezTo>
                          <a:pt x="1" y="1"/>
                          <a:pt x="0" y="0"/>
                          <a:pt x="1" y="0"/>
                        </a:cubicBezTo>
                        <a:cubicBezTo>
                          <a:pt x="2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  <p:sp>
                <p:nvSpPr>
                  <p:cNvPr id="2156" name="Freeform 606"/>
                  <p:cNvSpPr/>
                  <p:nvPr/>
                </p:nvSpPr>
                <p:spPr bwMode="auto">
                  <a:xfrm>
                    <a:off x="4938" y="1637"/>
                    <a:ext cx="28" cy="45"/>
                  </a:xfrm>
                  <a:custGeom>
                    <a:avLst/>
                    <a:gdLst>
                      <a:gd name="T0" fmla="*/ 9 w 12"/>
                      <a:gd name="T1" fmla="*/ 0 h 19"/>
                      <a:gd name="T2" fmla="*/ 11 w 12"/>
                      <a:gd name="T3" fmla="*/ 3 h 19"/>
                      <a:gd name="T4" fmla="*/ 3 w 12"/>
                      <a:gd name="T5" fmla="*/ 18 h 19"/>
                      <a:gd name="T6" fmla="*/ 1 w 12"/>
                      <a:gd name="T7" fmla="*/ 19 h 19"/>
                      <a:gd name="T8" fmla="*/ 1 w 12"/>
                      <a:gd name="T9" fmla="*/ 16 h 19"/>
                      <a:gd name="T10" fmla="*/ 9 w 12"/>
                      <a:gd name="T11" fmla="*/ 2 h 19"/>
                      <a:gd name="T12" fmla="*/ 9 w 12"/>
                      <a:gd name="T1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9">
                        <a:moveTo>
                          <a:pt x="9" y="0"/>
                        </a:moveTo>
                        <a:cubicBezTo>
                          <a:pt x="12" y="0"/>
                          <a:pt x="12" y="2"/>
                          <a:pt x="11" y="3"/>
                        </a:cubicBezTo>
                        <a:cubicBezTo>
                          <a:pt x="9" y="8"/>
                          <a:pt x="8" y="14"/>
                          <a:pt x="3" y="18"/>
                        </a:cubicBezTo>
                        <a:cubicBezTo>
                          <a:pt x="3" y="19"/>
                          <a:pt x="2" y="19"/>
                          <a:pt x="1" y="19"/>
                        </a:cubicBezTo>
                        <a:cubicBezTo>
                          <a:pt x="1" y="18"/>
                          <a:pt x="0" y="17"/>
                          <a:pt x="1" y="16"/>
                        </a:cubicBezTo>
                        <a:cubicBezTo>
                          <a:pt x="6" y="13"/>
                          <a:pt x="6" y="6"/>
                          <a:pt x="9" y="2"/>
                        </a:cubicBezTo>
                        <a:cubicBezTo>
                          <a:pt x="10" y="2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D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Inter" panose="02000503000000020004" charset="0"/>
                      <a:cs typeface="Inter" panose="02000503000000020004" charset="0"/>
                    </a:endParaRPr>
                  </a:p>
                </p:txBody>
              </p:sp>
            </p:grpSp>
          </p:grpSp>
          <p:sp>
            <p:nvSpPr>
              <p:cNvPr id="1757" name="Freeform 608"/>
              <p:cNvSpPr/>
              <p:nvPr/>
            </p:nvSpPr>
            <p:spPr bwMode="auto">
              <a:xfrm>
                <a:off x="7823201" y="2859089"/>
                <a:ext cx="22225" cy="25400"/>
              </a:xfrm>
              <a:custGeom>
                <a:avLst/>
                <a:gdLst>
                  <a:gd name="T0" fmla="*/ 6 w 6"/>
                  <a:gd name="T1" fmla="*/ 0 h 7"/>
                  <a:gd name="T2" fmla="*/ 3 w 6"/>
                  <a:gd name="T3" fmla="*/ 7 h 7"/>
                  <a:gd name="T4" fmla="*/ 0 w 6"/>
                  <a:gd name="T5" fmla="*/ 2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6" y="3"/>
                      <a:pt x="4" y="5"/>
                      <a:pt x="3" y="7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3" y="2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DEF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609"/>
              <p:cNvSpPr/>
              <p:nvPr/>
            </p:nvSpPr>
            <p:spPr bwMode="auto">
              <a:xfrm>
                <a:off x="8078788" y="2859089"/>
                <a:ext cx="30163" cy="25400"/>
              </a:xfrm>
              <a:custGeom>
                <a:avLst/>
                <a:gdLst>
                  <a:gd name="T0" fmla="*/ 2 w 8"/>
                  <a:gd name="T1" fmla="*/ 2 h 7"/>
                  <a:gd name="T2" fmla="*/ 3 w 8"/>
                  <a:gd name="T3" fmla="*/ 4 h 7"/>
                  <a:gd name="T4" fmla="*/ 4 w 8"/>
                  <a:gd name="T5" fmla="*/ 2 h 7"/>
                  <a:gd name="T6" fmla="*/ 4 w 8"/>
                  <a:gd name="T7" fmla="*/ 1 h 7"/>
                  <a:gd name="T8" fmla="*/ 7 w 8"/>
                  <a:gd name="T9" fmla="*/ 2 h 7"/>
                  <a:gd name="T10" fmla="*/ 7 w 8"/>
                  <a:gd name="T11" fmla="*/ 3 h 7"/>
                  <a:gd name="T12" fmla="*/ 2 w 8"/>
                  <a:gd name="T13" fmla="*/ 6 h 7"/>
                  <a:gd name="T14" fmla="*/ 2 w 8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cubicBezTo>
                      <a:pt x="2" y="2"/>
                      <a:pt x="2" y="4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4" y="1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6" y="5"/>
                      <a:pt x="4" y="7"/>
                      <a:pt x="2" y="6"/>
                    </a:cubicBezTo>
                    <a:cubicBezTo>
                      <a:pt x="0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610"/>
              <p:cNvSpPr/>
              <p:nvPr/>
            </p:nvSpPr>
            <p:spPr bwMode="auto">
              <a:xfrm>
                <a:off x="8056563" y="2903539"/>
                <a:ext cx="19050" cy="19050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4 h 5"/>
                  <a:gd name="T4" fmla="*/ 5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5"/>
                      <a:pt x="2" y="3"/>
                      <a:pt x="0" y="4"/>
                    </a:cubicBezTo>
                    <a:cubicBezTo>
                      <a:pt x="3" y="0"/>
                      <a:pt x="3" y="0"/>
                      <a:pt x="5" y="5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611"/>
              <p:cNvSpPr/>
              <p:nvPr/>
            </p:nvSpPr>
            <p:spPr bwMode="auto">
              <a:xfrm>
                <a:off x="8091488" y="2840039"/>
                <a:ext cx="17463" cy="19050"/>
              </a:xfrm>
              <a:custGeom>
                <a:avLst/>
                <a:gdLst>
                  <a:gd name="T0" fmla="*/ 1 w 5"/>
                  <a:gd name="T1" fmla="*/ 0 h 5"/>
                  <a:gd name="T2" fmla="*/ 4 w 5"/>
                  <a:gd name="T3" fmla="*/ 3 h 5"/>
                  <a:gd name="T4" fmla="*/ 3 w 5"/>
                  <a:gd name="T5" fmla="*/ 4 h 5"/>
                  <a:gd name="T6" fmla="*/ 0 w 5"/>
                  <a:gd name="T7" fmla="*/ 2 h 5"/>
                  <a:gd name="T8" fmla="*/ 1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5" y="4"/>
                      <a:pt x="4" y="5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612"/>
              <p:cNvSpPr/>
              <p:nvPr/>
            </p:nvSpPr>
            <p:spPr bwMode="auto">
              <a:xfrm>
                <a:off x="8034338" y="2895601"/>
                <a:ext cx="7938" cy="12700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613"/>
              <p:cNvSpPr/>
              <p:nvPr/>
            </p:nvSpPr>
            <p:spPr bwMode="auto">
              <a:xfrm>
                <a:off x="8105776" y="2892426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2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614"/>
              <p:cNvSpPr/>
              <p:nvPr/>
            </p:nvSpPr>
            <p:spPr bwMode="auto">
              <a:xfrm>
                <a:off x="7713663" y="2971801"/>
                <a:ext cx="30163" cy="26988"/>
              </a:xfrm>
              <a:custGeom>
                <a:avLst/>
                <a:gdLst>
                  <a:gd name="T0" fmla="*/ 8 w 8"/>
                  <a:gd name="T1" fmla="*/ 1 h 7"/>
                  <a:gd name="T2" fmla="*/ 6 w 8"/>
                  <a:gd name="T3" fmla="*/ 2 h 7"/>
                  <a:gd name="T4" fmla="*/ 3 w 8"/>
                  <a:gd name="T5" fmla="*/ 5 h 7"/>
                  <a:gd name="T6" fmla="*/ 0 w 8"/>
                  <a:gd name="T7" fmla="*/ 0 h 7"/>
                  <a:gd name="T8" fmla="*/ 8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1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4" y="2"/>
                      <a:pt x="6" y="7"/>
                      <a:pt x="3" y="5"/>
                    </a:cubicBezTo>
                    <a:cubicBezTo>
                      <a:pt x="0" y="3"/>
                      <a:pt x="3" y="1"/>
                      <a:pt x="0" y="0"/>
                    </a:cubicBezTo>
                    <a:cubicBezTo>
                      <a:pt x="4" y="0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C1F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615"/>
              <p:cNvSpPr/>
              <p:nvPr/>
            </p:nvSpPr>
            <p:spPr bwMode="auto">
              <a:xfrm>
                <a:off x="7219951" y="3251201"/>
                <a:ext cx="60325" cy="49213"/>
              </a:xfrm>
              <a:custGeom>
                <a:avLst/>
                <a:gdLst>
                  <a:gd name="T0" fmla="*/ 3 w 16"/>
                  <a:gd name="T1" fmla="*/ 9 h 13"/>
                  <a:gd name="T2" fmla="*/ 7 w 16"/>
                  <a:gd name="T3" fmla="*/ 4 h 13"/>
                  <a:gd name="T4" fmla="*/ 8 w 16"/>
                  <a:gd name="T5" fmla="*/ 0 h 13"/>
                  <a:gd name="T6" fmla="*/ 15 w 16"/>
                  <a:gd name="T7" fmla="*/ 0 h 13"/>
                  <a:gd name="T8" fmla="*/ 16 w 16"/>
                  <a:gd name="T9" fmla="*/ 0 h 13"/>
                  <a:gd name="T10" fmla="*/ 12 w 16"/>
                  <a:gd name="T11" fmla="*/ 10 h 13"/>
                  <a:gd name="T12" fmla="*/ 9 w 16"/>
                  <a:gd name="T13" fmla="*/ 10 h 13"/>
                  <a:gd name="T14" fmla="*/ 8 w 16"/>
                  <a:gd name="T15" fmla="*/ 10 h 13"/>
                  <a:gd name="T16" fmla="*/ 3 w 1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cubicBezTo>
                      <a:pt x="0" y="6"/>
                      <a:pt x="1" y="5"/>
                      <a:pt x="7" y="4"/>
                    </a:cubicBezTo>
                    <a:cubicBezTo>
                      <a:pt x="5" y="2"/>
                      <a:pt x="4" y="0"/>
                      <a:pt x="8" y="0"/>
                    </a:cubicBezTo>
                    <a:cubicBezTo>
                      <a:pt x="10" y="1"/>
                      <a:pt x="13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3" y="3"/>
                      <a:pt x="16" y="8"/>
                      <a:pt x="12" y="10"/>
                    </a:cubicBezTo>
                    <a:cubicBezTo>
                      <a:pt x="10" y="7"/>
                      <a:pt x="10" y="7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10"/>
                      <a:pt x="4" y="13"/>
                      <a:pt x="3" y="9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616"/>
              <p:cNvSpPr/>
              <p:nvPr/>
            </p:nvSpPr>
            <p:spPr bwMode="auto">
              <a:xfrm>
                <a:off x="7261226" y="3289301"/>
                <a:ext cx="19050" cy="17463"/>
              </a:xfrm>
              <a:custGeom>
                <a:avLst/>
                <a:gdLst>
                  <a:gd name="T0" fmla="*/ 5 w 5"/>
                  <a:gd name="T1" fmla="*/ 4 h 5"/>
                  <a:gd name="T2" fmla="*/ 0 w 5"/>
                  <a:gd name="T3" fmla="*/ 5 h 5"/>
                  <a:gd name="T4" fmla="*/ 0 w 5"/>
                  <a:gd name="T5" fmla="*/ 0 h 5"/>
                  <a:gd name="T6" fmla="*/ 5 w 5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4"/>
                      <a:pt x="2" y="5"/>
                      <a:pt x="0" y="5"/>
                    </a:cubicBezTo>
                    <a:cubicBezTo>
                      <a:pt x="1" y="3"/>
                      <a:pt x="1" y="2"/>
                      <a:pt x="0" y="0"/>
                    </a:cubicBezTo>
                    <a:cubicBezTo>
                      <a:pt x="2" y="1"/>
                      <a:pt x="3" y="4"/>
                      <a:pt x="5" y="4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617"/>
              <p:cNvSpPr/>
              <p:nvPr/>
            </p:nvSpPr>
            <p:spPr bwMode="auto">
              <a:xfrm>
                <a:off x="6756401" y="2243139"/>
                <a:ext cx="1365250" cy="1366838"/>
              </a:xfrm>
              <a:custGeom>
                <a:avLst/>
                <a:gdLst>
                  <a:gd name="T0" fmla="*/ 362 w 362"/>
                  <a:gd name="T1" fmla="*/ 181 h 362"/>
                  <a:gd name="T2" fmla="*/ 181 w 362"/>
                  <a:gd name="T3" fmla="*/ 362 h 362"/>
                  <a:gd name="T4" fmla="*/ 106 w 362"/>
                  <a:gd name="T5" fmla="*/ 346 h 362"/>
                  <a:gd name="T6" fmla="*/ 75 w 362"/>
                  <a:gd name="T7" fmla="*/ 328 h 362"/>
                  <a:gd name="T8" fmla="*/ 0 w 362"/>
                  <a:gd name="T9" fmla="*/ 181 h 362"/>
                  <a:gd name="T10" fmla="*/ 181 w 362"/>
                  <a:gd name="T11" fmla="*/ 0 h 362"/>
                  <a:gd name="T12" fmla="*/ 255 w 362"/>
                  <a:gd name="T13" fmla="*/ 16 h 362"/>
                  <a:gd name="T14" fmla="*/ 286 w 362"/>
                  <a:gd name="T15" fmla="*/ 34 h 362"/>
                  <a:gd name="T16" fmla="*/ 362 w 362"/>
                  <a:gd name="T17" fmla="*/ 18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362">
                    <a:moveTo>
                      <a:pt x="362" y="181"/>
                    </a:moveTo>
                    <a:cubicBezTo>
                      <a:pt x="362" y="281"/>
                      <a:pt x="281" y="362"/>
                      <a:pt x="181" y="362"/>
                    </a:cubicBezTo>
                    <a:cubicBezTo>
                      <a:pt x="154" y="362"/>
                      <a:pt x="129" y="356"/>
                      <a:pt x="106" y="346"/>
                    </a:cubicBezTo>
                    <a:cubicBezTo>
                      <a:pt x="95" y="341"/>
                      <a:pt x="85" y="335"/>
                      <a:pt x="75" y="328"/>
                    </a:cubicBezTo>
                    <a:cubicBezTo>
                      <a:pt x="29" y="295"/>
                      <a:pt x="0" y="241"/>
                      <a:pt x="0" y="181"/>
                    </a:cubicBezTo>
                    <a:cubicBezTo>
                      <a:pt x="0" y="81"/>
                      <a:pt x="81" y="0"/>
                      <a:pt x="181" y="0"/>
                    </a:cubicBezTo>
                    <a:cubicBezTo>
                      <a:pt x="207" y="0"/>
                      <a:pt x="232" y="5"/>
                      <a:pt x="255" y="16"/>
                    </a:cubicBezTo>
                    <a:cubicBezTo>
                      <a:pt x="266" y="21"/>
                      <a:pt x="277" y="27"/>
                      <a:pt x="286" y="34"/>
                    </a:cubicBezTo>
                    <a:cubicBezTo>
                      <a:pt x="332" y="67"/>
                      <a:pt x="362" y="120"/>
                      <a:pt x="362" y="18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618"/>
              <p:cNvSpPr/>
              <p:nvPr/>
            </p:nvSpPr>
            <p:spPr bwMode="auto">
              <a:xfrm>
                <a:off x="6769101" y="1930401"/>
                <a:ext cx="1739900" cy="2066925"/>
              </a:xfrm>
              <a:custGeom>
                <a:avLst/>
                <a:gdLst>
                  <a:gd name="T0" fmla="*/ 461 w 462"/>
                  <a:gd name="T1" fmla="*/ 268 h 548"/>
                  <a:gd name="T2" fmla="*/ 185 w 462"/>
                  <a:gd name="T3" fmla="*/ 547 h 548"/>
                  <a:gd name="T4" fmla="*/ 52 w 462"/>
                  <a:gd name="T5" fmla="*/ 517 h 548"/>
                  <a:gd name="T6" fmla="*/ 21 w 462"/>
                  <a:gd name="T7" fmla="*/ 499 h 548"/>
                  <a:gd name="T8" fmla="*/ 5 w 462"/>
                  <a:gd name="T9" fmla="*/ 488 h 548"/>
                  <a:gd name="T10" fmla="*/ 3 w 462"/>
                  <a:gd name="T11" fmla="*/ 477 h 548"/>
                  <a:gd name="T12" fmla="*/ 11 w 462"/>
                  <a:gd name="T13" fmla="*/ 463 h 548"/>
                  <a:gd name="T14" fmla="*/ 23 w 462"/>
                  <a:gd name="T15" fmla="*/ 460 h 548"/>
                  <a:gd name="T16" fmla="*/ 37 w 462"/>
                  <a:gd name="T17" fmla="*/ 471 h 548"/>
                  <a:gd name="T18" fmla="*/ 69 w 462"/>
                  <a:gd name="T19" fmla="*/ 489 h 548"/>
                  <a:gd name="T20" fmla="*/ 182 w 462"/>
                  <a:gd name="T21" fmla="*/ 514 h 548"/>
                  <a:gd name="T22" fmla="*/ 427 w 462"/>
                  <a:gd name="T23" fmla="*/ 269 h 548"/>
                  <a:gd name="T24" fmla="*/ 318 w 462"/>
                  <a:gd name="T25" fmla="*/ 57 h 548"/>
                  <a:gd name="T26" fmla="*/ 287 w 462"/>
                  <a:gd name="T27" fmla="*/ 39 h 548"/>
                  <a:gd name="T28" fmla="*/ 271 w 462"/>
                  <a:gd name="T29" fmla="*/ 32 h 548"/>
                  <a:gd name="T30" fmla="*/ 267 w 462"/>
                  <a:gd name="T31" fmla="*/ 20 h 548"/>
                  <a:gd name="T32" fmla="*/ 275 w 462"/>
                  <a:gd name="T33" fmla="*/ 6 h 548"/>
                  <a:gd name="T34" fmla="*/ 285 w 462"/>
                  <a:gd name="T35" fmla="*/ 2 h 548"/>
                  <a:gd name="T36" fmla="*/ 303 w 462"/>
                  <a:gd name="T37" fmla="*/ 10 h 548"/>
                  <a:gd name="T38" fmla="*/ 334 w 462"/>
                  <a:gd name="T39" fmla="*/ 28 h 548"/>
                  <a:gd name="T40" fmla="*/ 461 w 462"/>
                  <a:gd name="T41" fmla="*/ 26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2" h="548">
                    <a:moveTo>
                      <a:pt x="461" y="268"/>
                    </a:moveTo>
                    <a:cubicBezTo>
                      <a:pt x="458" y="419"/>
                      <a:pt x="336" y="543"/>
                      <a:pt x="185" y="547"/>
                    </a:cubicBezTo>
                    <a:cubicBezTo>
                      <a:pt x="137" y="548"/>
                      <a:pt x="92" y="537"/>
                      <a:pt x="52" y="517"/>
                    </a:cubicBezTo>
                    <a:cubicBezTo>
                      <a:pt x="41" y="512"/>
                      <a:pt x="31" y="506"/>
                      <a:pt x="21" y="499"/>
                    </a:cubicBezTo>
                    <a:cubicBezTo>
                      <a:pt x="15" y="496"/>
                      <a:pt x="10" y="492"/>
                      <a:pt x="5" y="488"/>
                    </a:cubicBezTo>
                    <a:cubicBezTo>
                      <a:pt x="1" y="485"/>
                      <a:pt x="0" y="481"/>
                      <a:pt x="3" y="477"/>
                    </a:cubicBezTo>
                    <a:cubicBezTo>
                      <a:pt x="11" y="463"/>
                      <a:pt x="11" y="463"/>
                      <a:pt x="11" y="463"/>
                    </a:cubicBezTo>
                    <a:cubicBezTo>
                      <a:pt x="13" y="458"/>
                      <a:pt x="19" y="457"/>
                      <a:pt x="23" y="460"/>
                    </a:cubicBezTo>
                    <a:cubicBezTo>
                      <a:pt x="28" y="464"/>
                      <a:pt x="33" y="467"/>
                      <a:pt x="37" y="471"/>
                    </a:cubicBezTo>
                    <a:cubicBezTo>
                      <a:pt x="47" y="477"/>
                      <a:pt x="58" y="483"/>
                      <a:pt x="69" y="489"/>
                    </a:cubicBezTo>
                    <a:cubicBezTo>
                      <a:pt x="103" y="505"/>
                      <a:pt x="141" y="514"/>
                      <a:pt x="182" y="514"/>
                    </a:cubicBezTo>
                    <a:cubicBezTo>
                      <a:pt x="316" y="511"/>
                      <a:pt x="425" y="402"/>
                      <a:pt x="427" y="269"/>
                    </a:cubicBezTo>
                    <a:cubicBezTo>
                      <a:pt x="429" y="181"/>
                      <a:pt x="385" y="103"/>
                      <a:pt x="318" y="57"/>
                    </a:cubicBezTo>
                    <a:cubicBezTo>
                      <a:pt x="308" y="50"/>
                      <a:pt x="297" y="44"/>
                      <a:pt x="287" y="39"/>
                    </a:cubicBezTo>
                    <a:cubicBezTo>
                      <a:pt x="281" y="36"/>
                      <a:pt x="276" y="34"/>
                      <a:pt x="271" y="32"/>
                    </a:cubicBezTo>
                    <a:cubicBezTo>
                      <a:pt x="266" y="30"/>
                      <a:pt x="264" y="24"/>
                      <a:pt x="267" y="20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77" y="2"/>
                      <a:pt x="281" y="0"/>
                      <a:pt x="285" y="2"/>
                    </a:cubicBezTo>
                    <a:cubicBezTo>
                      <a:pt x="291" y="4"/>
                      <a:pt x="297" y="7"/>
                      <a:pt x="303" y="10"/>
                    </a:cubicBezTo>
                    <a:cubicBezTo>
                      <a:pt x="314" y="15"/>
                      <a:pt x="324" y="21"/>
                      <a:pt x="334" y="28"/>
                    </a:cubicBezTo>
                    <a:cubicBezTo>
                      <a:pt x="412" y="80"/>
                      <a:pt x="462" y="168"/>
                      <a:pt x="461" y="26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619"/>
              <p:cNvSpPr/>
              <p:nvPr/>
            </p:nvSpPr>
            <p:spPr bwMode="auto">
              <a:xfrm>
                <a:off x="7718426" y="2078039"/>
                <a:ext cx="247650" cy="293688"/>
              </a:xfrm>
              <a:custGeom>
                <a:avLst/>
                <a:gdLst>
                  <a:gd name="T0" fmla="*/ 66 w 66"/>
                  <a:gd name="T1" fmla="*/ 18 h 78"/>
                  <a:gd name="T2" fmla="*/ 31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1" y="78"/>
                      <a:pt x="31" y="78"/>
                      <a:pt x="31" y="78"/>
                    </a:cubicBezTo>
                    <a:cubicBezTo>
                      <a:pt x="22" y="71"/>
                      <a:pt x="11" y="65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5"/>
                      <a:pt x="56" y="11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620"/>
              <p:cNvSpPr/>
              <p:nvPr/>
            </p:nvSpPr>
            <p:spPr bwMode="auto">
              <a:xfrm>
                <a:off x="6907213" y="3481389"/>
                <a:ext cx="249238" cy="293688"/>
              </a:xfrm>
              <a:custGeom>
                <a:avLst/>
                <a:gdLst>
                  <a:gd name="T0" fmla="*/ 66 w 66"/>
                  <a:gd name="T1" fmla="*/ 18 h 78"/>
                  <a:gd name="T2" fmla="*/ 32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2" y="78"/>
                      <a:pt x="32" y="78"/>
                      <a:pt x="32" y="78"/>
                    </a:cubicBezTo>
                    <a:cubicBezTo>
                      <a:pt x="21" y="72"/>
                      <a:pt x="10" y="66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7"/>
                      <a:pt x="55" y="13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621"/>
              <p:cNvSpPr/>
              <p:nvPr/>
            </p:nvSpPr>
            <p:spPr bwMode="auto">
              <a:xfrm>
                <a:off x="6750051" y="2251076"/>
                <a:ext cx="941388" cy="879475"/>
              </a:xfrm>
              <a:custGeom>
                <a:avLst/>
                <a:gdLst>
                  <a:gd name="T0" fmla="*/ 244 w 250"/>
                  <a:gd name="T1" fmla="*/ 54 h 233"/>
                  <a:gd name="T2" fmla="*/ 215 w 250"/>
                  <a:gd name="T3" fmla="*/ 38 h 233"/>
                  <a:gd name="T4" fmla="*/ 220 w 250"/>
                  <a:gd name="T5" fmla="*/ 4 h 233"/>
                  <a:gd name="T6" fmla="*/ 218 w 250"/>
                  <a:gd name="T7" fmla="*/ 1 h 233"/>
                  <a:gd name="T8" fmla="*/ 214 w 250"/>
                  <a:gd name="T9" fmla="*/ 43 h 233"/>
                  <a:gd name="T10" fmla="*/ 228 w 250"/>
                  <a:gd name="T11" fmla="*/ 50 h 233"/>
                  <a:gd name="T12" fmla="*/ 242 w 250"/>
                  <a:gd name="T13" fmla="*/ 62 h 233"/>
                  <a:gd name="T14" fmla="*/ 217 w 250"/>
                  <a:gd name="T15" fmla="*/ 84 h 233"/>
                  <a:gd name="T16" fmla="*/ 183 w 250"/>
                  <a:gd name="T17" fmla="*/ 83 h 233"/>
                  <a:gd name="T18" fmla="*/ 160 w 250"/>
                  <a:gd name="T19" fmla="*/ 88 h 233"/>
                  <a:gd name="T20" fmla="*/ 165 w 250"/>
                  <a:gd name="T21" fmla="*/ 138 h 233"/>
                  <a:gd name="T22" fmla="*/ 161 w 250"/>
                  <a:gd name="T23" fmla="*/ 172 h 233"/>
                  <a:gd name="T24" fmla="*/ 134 w 250"/>
                  <a:gd name="T25" fmla="*/ 184 h 233"/>
                  <a:gd name="T26" fmla="*/ 114 w 250"/>
                  <a:gd name="T27" fmla="*/ 162 h 233"/>
                  <a:gd name="T28" fmla="*/ 111 w 250"/>
                  <a:gd name="T29" fmla="*/ 150 h 233"/>
                  <a:gd name="T30" fmla="*/ 107 w 250"/>
                  <a:gd name="T31" fmla="*/ 138 h 233"/>
                  <a:gd name="T32" fmla="*/ 86 w 250"/>
                  <a:gd name="T33" fmla="*/ 142 h 233"/>
                  <a:gd name="T34" fmla="*/ 74 w 250"/>
                  <a:gd name="T35" fmla="*/ 164 h 233"/>
                  <a:gd name="T36" fmla="*/ 69 w 250"/>
                  <a:gd name="T37" fmla="*/ 200 h 233"/>
                  <a:gd name="T38" fmla="*/ 55 w 250"/>
                  <a:gd name="T39" fmla="*/ 226 h 233"/>
                  <a:gd name="T40" fmla="*/ 25 w 250"/>
                  <a:gd name="T41" fmla="*/ 211 h 233"/>
                  <a:gd name="T42" fmla="*/ 25 w 250"/>
                  <a:gd name="T43" fmla="*/ 191 h 233"/>
                  <a:gd name="T44" fmla="*/ 29 w 250"/>
                  <a:gd name="T45" fmla="*/ 175 h 233"/>
                  <a:gd name="T46" fmla="*/ 15 w 250"/>
                  <a:gd name="T47" fmla="*/ 167 h 233"/>
                  <a:gd name="T48" fmla="*/ 1 w 250"/>
                  <a:gd name="T49" fmla="*/ 184 h 233"/>
                  <a:gd name="T50" fmla="*/ 2 w 250"/>
                  <a:gd name="T51" fmla="*/ 186 h 233"/>
                  <a:gd name="T52" fmla="*/ 15 w 250"/>
                  <a:gd name="T53" fmla="*/ 171 h 233"/>
                  <a:gd name="T54" fmla="*/ 26 w 250"/>
                  <a:gd name="T55" fmla="*/ 177 h 233"/>
                  <a:gd name="T56" fmla="*/ 22 w 250"/>
                  <a:gd name="T57" fmla="*/ 194 h 233"/>
                  <a:gd name="T58" fmla="*/ 45 w 250"/>
                  <a:gd name="T59" fmla="*/ 231 h 233"/>
                  <a:gd name="T60" fmla="*/ 73 w 250"/>
                  <a:gd name="T61" fmla="*/ 195 h 233"/>
                  <a:gd name="T62" fmla="*/ 79 w 250"/>
                  <a:gd name="T63" fmla="*/ 159 h 233"/>
                  <a:gd name="T64" fmla="*/ 87 w 250"/>
                  <a:gd name="T65" fmla="*/ 146 h 233"/>
                  <a:gd name="T66" fmla="*/ 104 w 250"/>
                  <a:gd name="T67" fmla="*/ 141 h 233"/>
                  <a:gd name="T68" fmla="*/ 109 w 250"/>
                  <a:gd name="T69" fmla="*/ 156 h 233"/>
                  <a:gd name="T70" fmla="*/ 113 w 250"/>
                  <a:gd name="T71" fmla="*/ 170 h 233"/>
                  <a:gd name="T72" fmla="*/ 127 w 250"/>
                  <a:gd name="T73" fmla="*/ 185 h 233"/>
                  <a:gd name="T74" fmla="*/ 169 w 250"/>
                  <a:gd name="T75" fmla="*/ 165 h 233"/>
                  <a:gd name="T76" fmla="*/ 169 w 250"/>
                  <a:gd name="T77" fmla="*/ 137 h 233"/>
                  <a:gd name="T78" fmla="*/ 159 w 250"/>
                  <a:gd name="T79" fmla="*/ 108 h 233"/>
                  <a:gd name="T80" fmla="*/ 176 w 250"/>
                  <a:gd name="T81" fmla="*/ 86 h 233"/>
                  <a:gd name="T82" fmla="*/ 207 w 250"/>
                  <a:gd name="T83" fmla="*/ 89 h 233"/>
                  <a:gd name="T84" fmla="*/ 235 w 250"/>
                  <a:gd name="T85" fmla="*/ 79 h 233"/>
                  <a:gd name="T86" fmla="*/ 244 w 250"/>
                  <a:gd name="T87" fmla="*/ 5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0" h="233">
                    <a:moveTo>
                      <a:pt x="244" y="54"/>
                    </a:moveTo>
                    <a:cubicBezTo>
                      <a:pt x="236" y="45"/>
                      <a:pt x="222" y="47"/>
                      <a:pt x="215" y="38"/>
                    </a:cubicBezTo>
                    <a:cubicBezTo>
                      <a:pt x="205" y="28"/>
                      <a:pt x="208" y="12"/>
                      <a:pt x="220" y="4"/>
                    </a:cubicBezTo>
                    <a:cubicBezTo>
                      <a:pt x="222" y="3"/>
                      <a:pt x="220" y="0"/>
                      <a:pt x="218" y="1"/>
                    </a:cubicBezTo>
                    <a:cubicBezTo>
                      <a:pt x="202" y="10"/>
                      <a:pt x="200" y="32"/>
                      <a:pt x="214" y="43"/>
                    </a:cubicBezTo>
                    <a:cubicBezTo>
                      <a:pt x="218" y="47"/>
                      <a:pt x="223" y="48"/>
                      <a:pt x="228" y="50"/>
                    </a:cubicBezTo>
                    <a:cubicBezTo>
                      <a:pt x="234" y="51"/>
                      <a:pt x="242" y="54"/>
                      <a:pt x="242" y="62"/>
                    </a:cubicBezTo>
                    <a:cubicBezTo>
                      <a:pt x="242" y="73"/>
                      <a:pt x="226" y="81"/>
                      <a:pt x="217" y="84"/>
                    </a:cubicBezTo>
                    <a:cubicBezTo>
                      <a:pt x="205" y="87"/>
                      <a:pt x="195" y="84"/>
                      <a:pt x="183" y="83"/>
                    </a:cubicBezTo>
                    <a:cubicBezTo>
                      <a:pt x="175" y="82"/>
                      <a:pt x="166" y="82"/>
                      <a:pt x="160" y="88"/>
                    </a:cubicBezTo>
                    <a:cubicBezTo>
                      <a:pt x="147" y="103"/>
                      <a:pt x="160" y="123"/>
                      <a:pt x="165" y="138"/>
                    </a:cubicBezTo>
                    <a:cubicBezTo>
                      <a:pt x="170" y="150"/>
                      <a:pt x="169" y="162"/>
                      <a:pt x="161" y="172"/>
                    </a:cubicBezTo>
                    <a:cubicBezTo>
                      <a:pt x="154" y="180"/>
                      <a:pt x="144" y="185"/>
                      <a:pt x="134" y="184"/>
                    </a:cubicBezTo>
                    <a:cubicBezTo>
                      <a:pt x="123" y="183"/>
                      <a:pt x="117" y="173"/>
                      <a:pt x="114" y="162"/>
                    </a:cubicBezTo>
                    <a:cubicBezTo>
                      <a:pt x="112" y="158"/>
                      <a:pt x="112" y="154"/>
                      <a:pt x="111" y="150"/>
                    </a:cubicBezTo>
                    <a:cubicBezTo>
                      <a:pt x="110" y="146"/>
                      <a:pt x="110" y="141"/>
                      <a:pt x="107" y="138"/>
                    </a:cubicBezTo>
                    <a:cubicBezTo>
                      <a:pt x="101" y="133"/>
                      <a:pt x="92" y="137"/>
                      <a:pt x="86" y="142"/>
                    </a:cubicBezTo>
                    <a:cubicBezTo>
                      <a:pt x="80" y="148"/>
                      <a:pt x="76" y="156"/>
                      <a:pt x="74" y="164"/>
                    </a:cubicBezTo>
                    <a:cubicBezTo>
                      <a:pt x="71" y="176"/>
                      <a:pt x="71" y="188"/>
                      <a:pt x="69" y="200"/>
                    </a:cubicBezTo>
                    <a:cubicBezTo>
                      <a:pt x="67" y="209"/>
                      <a:pt x="64" y="221"/>
                      <a:pt x="55" y="226"/>
                    </a:cubicBezTo>
                    <a:cubicBezTo>
                      <a:pt x="43" y="233"/>
                      <a:pt x="29" y="223"/>
                      <a:pt x="25" y="211"/>
                    </a:cubicBezTo>
                    <a:cubicBezTo>
                      <a:pt x="23" y="204"/>
                      <a:pt x="23" y="198"/>
                      <a:pt x="25" y="191"/>
                    </a:cubicBezTo>
                    <a:cubicBezTo>
                      <a:pt x="26" y="186"/>
                      <a:pt x="29" y="181"/>
                      <a:pt x="29" y="175"/>
                    </a:cubicBezTo>
                    <a:cubicBezTo>
                      <a:pt x="28" y="169"/>
                      <a:pt x="22" y="163"/>
                      <a:pt x="15" y="167"/>
                    </a:cubicBezTo>
                    <a:cubicBezTo>
                      <a:pt x="9" y="171"/>
                      <a:pt x="8" y="181"/>
                      <a:pt x="1" y="184"/>
                    </a:cubicBezTo>
                    <a:cubicBezTo>
                      <a:pt x="0" y="185"/>
                      <a:pt x="1" y="186"/>
                      <a:pt x="2" y="186"/>
                    </a:cubicBezTo>
                    <a:cubicBezTo>
                      <a:pt x="8" y="183"/>
                      <a:pt x="10" y="175"/>
                      <a:pt x="15" y="171"/>
                    </a:cubicBezTo>
                    <a:cubicBezTo>
                      <a:pt x="20" y="165"/>
                      <a:pt x="26" y="170"/>
                      <a:pt x="26" y="177"/>
                    </a:cubicBezTo>
                    <a:cubicBezTo>
                      <a:pt x="26" y="183"/>
                      <a:pt x="23" y="188"/>
                      <a:pt x="22" y="194"/>
                    </a:cubicBezTo>
                    <a:cubicBezTo>
                      <a:pt x="19" y="210"/>
                      <a:pt x="27" y="229"/>
                      <a:pt x="45" y="231"/>
                    </a:cubicBezTo>
                    <a:cubicBezTo>
                      <a:pt x="65" y="232"/>
                      <a:pt x="71" y="210"/>
                      <a:pt x="73" y="195"/>
                    </a:cubicBezTo>
                    <a:cubicBezTo>
                      <a:pt x="74" y="183"/>
                      <a:pt x="74" y="171"/>
                      <a:pt x="79" y="159"/>
                    </a:cubicBezTo>
                    <a:cubicBezTo>
                      <a:pt x="81" y="155"/>
                      <a:pt x="83" y="150"/>
                      <a:pt x="87" y="146"/>
                    </a:cubicBezTo>
                    <a:cubicBezTo>
                      <a:pt x="90" y="142"/>
                      <a:pt x="99" y="136"/>
                      <a:pt x="104" y="141"/>
                    </a:cubicBezTo>
                    <a:cubicBezTo>
                      <a:pt x="108" y="144"/>
                      <a:pt x="108" y="151"/>
                      <a:pt x="109" y="156"/>
                    </a:cubicBezTo>
                    <a:cubicBezTo>
                      <a:pt x="110" y="161"/>
                      <a:pt x="111" y="165"/>
                      <a:pt x="113" y="170"/>
                    </a:cubicBezTo>
                    <a:cubicBezTo>
                      <a:pt x="116" y="177"/>
                      <a:pt x="120" y="183"/>
                      <a:pt x="127" y="185"/>
                    </a:cubicBezTo>
                    <a:cubicBezTo>
                      <a:pt x="144" y="192"/>
                      <a:pt x="162" y="180"/>
                      <a:pt x="169" y="165"/>
                    </a:cubicBezTo>
                    <a:cubicBezTo>
                      <a:pt x="173" y="156"/>
                      <a:pt x="172" y="146"/>
                      <a:pt x="169" y="137"/>
                    </a:cubicBezTo>
                    <a:cubicBezTo>
                      <a:pt x="165" y="128"/>
                      <a:pt x="160" y="119"/>
                      <a:pt x="159" y="108"/>
                    </a:cubicBezTo>
                    <a:cubicBezTo>
                      <a:pt x="157" y="96"/>
                      <a:pt x="163" y="86"/>
                      <a:pt x="176" y="86"/>
                    </a:cubicBezTo>
                    <a:cubicBezTo>
                      <a:pt x="187" y="86"/>
                      <a:pt x="196" y="90"/>
                      <a:pt x="207" y="89"/>
                    </a:cubicBezTo>
                    <a:cubicBezTo>
                      <a:pt x="217" y="89"/>
                      <a:pt x="227" y="85"/>
                      <a:pt x="235" y="79"/>
                    </a:cubicBezTo>
                    <a:cubicBezTo>
                      <a:pt x="242" y="73"/>
                      <a:pt x="250" y="63"/>
                      <a:pt x="244" y="54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622"/>
              <p:cNvSpPr/>
              <p:nvPr/>
            </p:nvSpPr>
            <p:spPr bwMode="auto">
              <a:xfrm>
                <a:off x="7419976" y="2522539"/>
                <a:ext cx="671513" cy="841375"/>
              </a:xfrm>
              <a:custGeom>
                <a:avLst/>
                <a:gdLst>
                  <a:gd name="T0" fmla="*/ 175 w 178"/>
                  <a:gd name="T1" fmla="*/ 49 h 223"/>
                  <a:gd name="T2" fmla="*/ 137 w 178"/>
                  <a:gd name="T3" fmla="*/ 104 h 223"/>
                  <a:gd name="T4" fmla="*/ 124 w 178"/>
                  <a:gd name="T5" fmla="*/ 119 h 223"/>
                  <a:gd name="T6" fmla="*/ 107 w 178"/>
                  <a:gd name="T7" fmla="*/ 114 h 223"/>
                  <a:gd name="T8" fmla="*/ 113 w 178"/>
                  <a:gd name="T9" fmla="*/ 95 h 223"/>
                  <a:gd name="T10" fmla="*/ 124 w 178"/>
                  <a:gd name="T11" fmla="*/ 72 h 223"/>
                  <a:gd name="T12" fmla="*/ 135 w 178"/>
                  <a:gd name="T13" fmla="*/ 34 h 223"/>
                  <a:gd name="T14" fmla="*/ 122 w 178"/>
                  <a:gd name="T15" fmla="*/ 9 h 223"/>
                  <a:gd name="T16" fmla="*/ 63 w 178"/>
                  <a:gd name="T17" fmla="*/ 27 h 223"/>
                  <a:gd name="T18" fmla="*/ 55 w 178"/>
                  <a:gd name="T19" fmla="*/ 56 h 223"/>
                  <a:gd name="T20" fmla="*/ 75 w 178"/>
                  <a:gd name="T21" fmla="*/ 87 h 223"/>
                  <a:gd name="T22" fmla="*/ 81 w 178"/>
                  <a:gd name="T23" fmla="*/ 107 h 223"/>
                  <a:gd name="T24" fmla="*/ 61 w 178"/>
                  <a:gd name="T25" fmla="*/ 108 h 223"/>
                  <a:gd name="T26" fmla="*/ 33 w 178"/>
                  <a:gd name="T27" fmla="*/ 93 h 223"/>
                  <a:gd name="T28" fmla="*/ 6 w 178"/>
                  <a:gd name="T29" fmla="*/ 110 h 223"/>
                  <a:gd name="T30" fmla="*/ 11 w 178"/>
                  <a:gd name="T31" fmla="*/ 137 h 223"/>
                  <a:gd name="T32" fmla="*/ 46 w 178"/>
                  <a:gd name="T33" fmla="*/ 152 h 223"/>
                  <a:gd name="T34" fmla="*/ 63 w 178"/>
                  <a:gd name="T35" fmla="*/ 164 h 223"/>
                  <a:gd name="T36" fmla="*/ 52 w 178"/>
                  <a:gd name="T37" fmla="*/ 179 h 223"/>
                  <a:gd name="T38" fmla="*/ 42 w 178"/>
                  <a:gd name="T39" fmla="*/ 204 h 223"/>
                  <a:gd name="T40" fmla="*/ 71 w 178"/>
                  <a:gd name="T41" fmla="*/ 221 h 223"/>
                  <a:gd name="T42" fmla="*/ 162 w 178"/>
                  <a:gd name="T43" fmla="*/ 195 h 223"/>
                  <a:gd name="T44" fmla="*/ 162 w 178"/>
                  <a:gd name="T45" fmla="*/ 193 h 223"/>
                  <a:gd name="T46" fmla="*/ 86 w 178"/>
                  <a:gd name="T47" fmla="*/ 217 h 223"/>
                  <a:gd name="T48" fmla="*/ 47 w 178"/>
                  <a:gd name="T49" fmla="*/ 206 h 223"/>
                  <a:gd name="T50" fmla="*/ 56 w 178"/>
                  <a:gd name="T51" fmla="*/ 179 h 223"/>
                  <a:gd name="T52" fmla="*/ 65 w 178"/>
                  <a:gd name="T53" fmla="*/ 157 h 223"/>
                  <a:gd name="T54" fmla="*/ 54 w 178"/>
                  <a:gd name="T55" fmla="*/ 150 h 223"/>
                  <a:gd name="T56" fmla="*/ 33 w 178"/>
                  <a:gd name="T57" fmla="*/ 145 h 223"/>
                  <a:gd name="T58" fmla="*/ 7 w 178"/>
                  <a:gd name="T59" fmla="*/ 117 h 223"/>
                  <a:gd name="T60" fmla="*/ 39 w 178"/>
                  <a:gd name="T61" fmla="*/ 97 h 223"/>
                  <a:gd name="T62" fmla="*/ 67 w 178"/>
                  <a:gd name="T63" fmla="*/ 114 h 223"/>
                  <a:gd name="T64" fmla="*/ 85 w 178"/>
                  <a:gd name="T65" fmla="*/ 104 h 223"/>
                  <a:gd name="T66" fmla="*/ 69 w 178"/>
                  <a:gd name="T67" fmla="*/ 76 h 223"/>
                  <a:gd name="T68" fmla="*/ 59 w 178"/>
                  <a:gd name="T69" fmla="*/ 39 h 223"/>
                  <a:gd name="T70" fmla="*/ 85 w 178"/>
                  <a:gd name="T71" fmla="*/ 15 h 223"/>
                  <a:gd name="T72" fmla="*/ 121 w 178"/>
                  <a:gd name="T73" fmla="*/ 13 h 223"/>
                  <a:gd name="T74" fmla="*/ 129 w 178"/>
                  <a:gd name="T75" fmla="*/ 50 h 223"/>
                  <a:gd name="T76" fmla="*/ 111 w 178"/>
                  <a:gd name="T77" fmla="*/ 90 h 223"/>
                  <a:gd name="T78" fmla="*/ 107 w 178"/>
                  <a:gd name="T79" fmla="*/ 122 h 223"/>
                  <a:gd name="T80" fmla="*/ 132 w 178"/>
                  <a:gd name="T81" fmla="*/ 117 h 223"/>
                  <a:gd name="T82" fmla="*/ 176 w 178"/>
                  <a:gd name="T83" fmla="*/ 52 h 223"/>
                  <a:gd name="T84" fmla="*/ 175 w 178"/>
                  <a:gd name="T85" fmla="*/ 4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8" h="223">
                    <a:moveTo>
                      <a:pt x="175" y="49"/>
                    </a:moveTo>
                    <a:cubicBezTo>
                      <a:pt x="151" y="57"/>
                      <a:pt x="147" y="85"/>
                      <a:pt x="137" y="104"/>
                    </a:cubicBezTo>
                    <a:cubicBezTo>
                      <a:pt x="134" y="110"/>
                      <a:pt x="130" y="116"/>
                      <a:pt x="124" y="119"/>
                    </a:cubicBezTo>
                    <a:cubicBezTo>
                      <a:pt x="118" y="123"/>
                      <a:pt x="107" y="124"/>
                      <a:pt x="107" y="114"/>
                    </a:cubicBezTo>
                    <a:cubicBezTo>
                      <a:pt x="106" y="107"/>
                      <a:pt x="110" y="101"/>
                      <a:pt x="113" y="95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9" y="60"/>
                      <a:pt x="136" y="47"/>
                      <a:pt x="135" y="34"/>
                    </a:cubicBezTo>
                    <a:cubicBezTo>
                      <a:pt x="135" y="24"/>
                      <a:pt x="131" y="14"/>
                      <a:pt x="122" y="9"/>
                    </a:cubicBezTo>
                    <a:cubicBezTo>
                      <a:pt x="103" y="0"/>
                      <a:pt x="75" y="13"/>
                      <a:pt x="63" y="27"/>
                    </a:cubicBezTo>
                    <a:cubicBezTo>
                      <a:pt x="56" y="35"/>
                      <a:pt x="52" y="46"/>
                      <a:pt x="55" y="56"/>
                    </a:cubicBezTo>
                    <a:cubicBezTo>
                      <a:pt x="57" y="69"/>
                      <a:pt x="66" y="78"/>
                      <a:pt x="75" y="87"/>
                    </a:cubicBezTo>
                    <a:cubicBezTo>
                      <a:pt x="79" y="92"/>
                      <a:pt x="85" y="100"/>
                      <a:pt x="81" y="107"/>
                    </a:cubicBezTo>
                    <a:cubicBezTo>
                      <a:pt x="77" y="114"/>
                      <a:pt x="66" y="111"/>
                      <a:pt x="61" y="108"/>
                    </a:cubicBezTo>
                    <a:cubicBezTo>
                      <a:pt x="52" y="101"/>
                      <a:pt x="45" y="92"/>
                      <a:pt x="33" y="93"/>
                    </a:cubicBezTo>
                    <a:cubicBezTo>
                      <a:pt x="22" y="94"/>
                      <a:pt x="11" y="101"/>
                      <a:pt x="6" y="110"/>
                    </a:cubicBezTo>
                    <a:cubicBezTo>
                      <a:pt x="0" y="120"/>
                      <a:pt x="4" y="130"/>
                      <a:pt x="11" y="137"/>
                    </a:cubicBezTo>
                    <a:cubicBezTo>
                      <a:pt x="21" y="146"/>
                      <a:pt x="34" y="148"/>
                      <a:pt x="46" y="152"/>
                    </a:cubicBezTo>
                    <a:cubicBezTo>
                      <a:pt x="52" y="153"/>
                      <a:pt x="65" y="156"/>
                      <a:pt x="63" y="164"/>
                    </a:cubicBezTo>
                    <a:cubicBezTo>
                      <a:pt x="62" y="170"/>
                      <a:pt x="56" y="175"/>
                      <a:pt x="52" y="179"/>
                    </a:cubicBezTo>
                    <a:cubicBezTo>
                      <a:pt x="45" y="186"/>
                      <a:pt x="38" y="194"/>
                      <a:pt x="42" y="204"/>
                    </a:cubicBezTo>
                    <a:cubicBezTo>
                      <a:pt x="46" y="216"/>
                      <a:pt x="60" y="221"/>
                      <a:pt x="71" y="221"/>
                    </a:cubicBezTo>
                    <a:cubicBezTo>
                      <a:pt x="104" y="223"/>
                      <a:pt x="130" y="198"/>
                      <a:pt x="162" y="195"/>
                    </a:cubicBezTo>
                    <a:cubicBezTo>
                      <a:pt x="163" y="195"/>
                      <a:pt x="163" y="193"/>
                      <a:pt x="162" y="193"/>
                    </a:cubicBezTo>
                    <a:cubicBezTo>
                      <a:pt x="134" y="193"/>
                      <a:pt x="112" y="212"/>
                      <a:pt x="86" y="217"/>
                    </a:cubicBezTo>
                    <a:cubicBezTo>
                      <a:pt x="73" y="219"/>
                      <a:pt x="55" y="219"/>
                      <a:pt x="47" y="206"/>
                    </a:cubicBezTo>
                    <a:cubicBezTo>
                      <a:pt x="39" y="196"/>
                      <a:pt x="49" y="187"/>
                      <a:pt x="56" y="179"/>
                    </a:cubicBezTo>
                    <a:cubicBezTo>
                      <a:pt x="61" y="174"/>
                      <a:pt x="70" y="165"/>
                      <a:pt x="65" y="157"/>
                    </a:cubicBezTo>
                    <a:cubicBezTo>
                      <a:pt x="62" y="153"/>
                      <a:pt x="58" y="152"/>
                      <a:pt x="54" y="150"/>
                    </a:cubicBezTo>
                    <a:cubicBezTo>
                      <a:pt x="47" y="148"/>
                      <a:pt x="40" y="147"/>
                      <a:pt x="33" y="145"/>
                    </a:cubicBezTo>
                    <a:cubicBezTo>
                      <a:pt x="21" y="142"/>
                      <a:pt x="4" y="132"/>
                      <a:pt x="7" y="117"/>
                    </a:cubicBezTo>
                    <a:cubicBezTo>
                      <a:pt x="9" y="105"/>
                      <a:pt x="27" y="94"/>
                      <a:pt x="39" y="97"/>
                    </a:cubicBezTo>
                    <a:cubicBezTo>
                      <a:pt x="50" y="100"/>
                      <a:pt x="56" y="111"/>
                      <a:pt x="67" y="114"/>
                    </a:cubicBezTo>
                    <a:cubicBezTo>
                      <a:pt x="75" y="116"/>
                      <a:pt x="84" y="113"/>
                      <a:pt x="85" y="104"/>
                    </a:cubicBezTo>
                    <a:cubicBezTo>
                      <a:pt x="87" y="92"/>
                      <a:pt x="76" y="84"/>
                      <a:pt x="69" y="76"/>
                    </a:cubicBezTo>
                    <a:cubicBezTo>
                      <a:pt x="60" y="66"/>
                      <a:pt x="54" y="52"/>
                      <a:pt x="59" y="39"/>
                    </a:cubicBezTo>
                    <a:cubicBezTo>
                      <a:pt x="64" y="28"/>
                      <a:pt x="75" y="20"/>
                      <a:pt x="85" y="15"/>
                    </a:cubicBezTo>
                    <a:cubicBezTo>
                      <a:pt x="96" y="10"/>
                      <a:pt x="110" y="7"/>
                      <a:pt x="121" y="13"/>
                    </a:cubicBezTo>
                    <a:cubicBezTo>
                      <a:pt x="134" y="21"/>
                      <a:pt x="134" y="37"/>
                      <a:pt x="129" y="50"/>
                    </a:cubicBezTo>
                    <a:cubicBezTo>
                      <a:pt x="125" y="64"/>
                      <a:pt x="118" y="77"/>
                      <a:pt x="111" y="90"/>
                    </a:cubicBezTo>
                    <a:cubicBezTo>
                      <a:pt x="108" y="99"/>
                      <a:pt x="98" y="114"/>
                      <a:pt x="107" y="122"/>
                    </a:cubicBezTo>
                    <a:cubicBezTo>
                      <a:pt x="115" y="129"/>
                      <a:pt x="126" y="123"/>
                      <a:pt x="132" y="117"/>
                    </a:cubicBezTo>
                    <a:cubicBezTo>
                      <a:pt x="149" y="98"/>
                      <a:pt x="149" y="61"/>
                      <a:pt x="176" y="52"/>
                    </a:cubicBezTo>
                    <a:cubicBezTo>
                      <a:pt x="178" y="52"/>
                      <a:pt x="177" y="48"/>
                      <a:pt x="175" y="49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623"/>
              <p:cNvSpPr/>
              <p:nvPr/>
            </p:nvSpPr>
            <p:spPr bwMode="auto">
              <a:xfrm>
                <a:off x="7065963" y="3133726"/>
                <a:ext cx="447675" cy="317500"/>
              </a:xfrm>
              <a:custGeom>
                <a:avLst/>
                <a:gdLst>
                  <a:gd name="T0" fmla="*/ 32 w 119"/>
                  <a:gd name="T1" fmla="*/ 55 h 84"/>
                  <a:gd name="T2" fmla="*/ 14 w 119"/>
                  <a:gd name="T3" fmla="*/ 50 h 84"/>
                  <a:gd name="T4" fmla="*/ 0 w 119"/>
                  <a:gd name="T5" fmla="*/ 29 h 84"/>
                  <a:gd name="T6" fmla="*/ 11 w 119"/>
                  <a:gd name="T7" fmla="*/ 4 h 84"/>
                  <a:gd name="T8" fmla="*/ 20 w 119"/>
                  <a:gd name="T9" fmla="*/ 0 h 84"/>
                  <a:gd name="T10" fmla="*/ 28 w 119"/>
                  <a:gd name="T11" fmla="*/ 6 h 84"/>
                  <a:gd name="T12" fmla="*/ 43 w 119"/>
                  <a:gd name="T13" fmla="*/ 24 h 84"/>
                  <a:gd name="T14" fmla="*/ 51 w 119"/>
                  <a:gd name="T15" fmla="*/ 31 h 84"/>
                  <a:gd name="T16" fmla="*/ 85 w 119"/>
                  <a:gd name="T17" fmla="*/ 25 h 84"/>
                  <a:gd name="T18" fmla="*/ 112 w 119"/>
                  <a:gd name="T19" fmla="*/ 41 h 84"/>
                  <a:gd name="T20" fmla="*/ 119 w 119"/>
                  <a:gd name="T21" fmla="*/ 61 h 84"/>
                  <a:gd name="T22" fmla="*/ 106 w 119"/>
                  <a:gd name="T23" fmla="*/ 75 h 84"/>
                  <a:gd name="T24" fmla="*/ 79 w 119"/>
                  <a:gd name="T25" fmla="*/ 66 h 84"/>
                  <a:gd name="T26" fmla="*/ 67 w 119"/>
                  <a:gd name="T27" fmla="*/ 74 h 84"/>
                  <a:gd name="T28" fmla="*/ 32 w 119"/>
                  <a:gd name="T29" fmla="*/ 5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84">
                    <a:moveTo>
                      <a:pt x="32" y="55"/>
                    </a:moveTo>
                    <a:cubicBezTo>
                      <a:pt x="26" y="53"/>
                      <a:pt x="20" y="53"/>
                      <a:pt x="14" y="50"/>
                    </a:cubicBezTo>
                    <a:cubicBezTo>
                      <a:pt x="6" y="47"/>
                      <a:pt x="0" y="38"/>
                      <a:pt x="0" y="29"/>
                    </a:cubicBezTo>
                    <a:cubicBezTo>
                      <a:pt x="0" y="19"/>
                      <a:pt x="4" y="11"/>
                      <a:pt x="11" y="4"/>
                    </a:cubicBezTo>
                    <a:cubicBezTo>
                      <a:pt x="14" y="2"/>
                      <a:pt x="17" y="0"/>
                      <a:pt x="20" y="0"/>
                    </a:cubicBezTo>
                    <a:cubicBezTo>
                      <a:pt x="24" y="1"/>
                      <a:pt x="26" y="4"/>
                      <a:pt x="28" y="6"/>
                    </a:cubicBezTo>
                    <a:cubicBezTo>
                      <a:pt x="33" y="12"/>
                      <a:pt x="38" y="18"/>
                      <a:pt x="43" y="24"/>
                    </a:cubicBezTo>
                    <a:cubicBezTo>
                      <a:pt x="45" y="26"/>
                      <a:pt x="47" y="29"/>
                      <a:pt x="51" y="31"/>
                    </a:cubicBezTo>
                    <a:cubicBezTo>
                      <a:pt x="61" y="36"/>
                      <a:pt x="73" y="25"/>
                      <a:pt x="85" y="25"/>
                    </a:cubicBezTo>
                    <a:cubicBezTo>
                      <a:pt x="96" y="24"/>
                      <a:pt x="106" y="32"/>
                      <a:pt x="112" y="41"/>
                    </a:cubicBezTo>
                    <a:cubicBezTo>
                      <a:pt x="116" y="47"/>
                      <a:pt x="119" y="54"/>
                      <a:pt x="119" y="61"/>
                    </a:cubicBezTo>
                    <a:cubicBezTo>
                      <a:pt x="118" y="68"/>
                      <a:pt x="113" y="75"/>
                      <a:pt x="106" y="75"/>
                    </a:cubicBezTo>
                    <a:cubicBezTo>
                      <a:pt x="96" y="76"/>
                      <a:pt x="89" y="64"/>
                      <a:pt x="79" y="66"/>
                    </a:cubicBezTo>
                    <a:cubicBezTo>
                      <a:pt x="74" y="67"/>
                      <a:pt x="71" y="71"/>
                      <a:pt x="67" y="74"/>
                    </a:cubicBezTo>
                    <a:cubicBezTo>
                      <a:pt x="53" y="84"/>
                      <a:pt x="45" y="59"/>
                      <a:pt x="32" y="5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Rectangle 624"/>
              <p:cNvSpPr>
                <a:spLocks noChangeArrowheads="1"/>
              </p:cNvSpPr>
              <p:nvPr/>
            </p:nvSpPr>
            <p:spPr bwMode="auto">
              <a:xfrm>
                <a:off x="7351713" y="3994151"/>
                <a:ext cx="174625" cy="188913"/>
              </a:xfrm>
              <a:prstGeom prst="rect">
                <a:avLst/>
              </a:pr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625"/>
              <p:cNvSpPr/>
              <p:nvPr/>
            </p:nvSpPr>
            <p:spPr bwMode="auto">
              <a:xfrm>
                <a:off x="7112001" y="4183064"/>
                <a:ext cx="650875" cy="115888"/>
              </a:xfrm>
              <a:custGeom>
                <a:avLst/>
                <a:gdLst>
                  <a:gd name="T0" fmla="*/ 158 w 173"/>
                  <a:gd name="T1" fmla="*/ 31 h 31"/>
                  <a:gd name="T2" fmla="*/ 16 w 173"/>
                  <a:gd name="T3" fmla="*/ 31 h 31"/>
                  <a:gd name="T4" fmla="*/ 0 w 173"/>
                  <a:gd name="T5" fmla="*/ 15 h 31"/>
                  <a:gd name="T6" fmla="*/ 0 w 173"/>
                  <a:gd name="T7" fmla="*/ 15 h 31"/>
                  <a:gd name="T8" fmla="*/ 16 w 173"/>
                  <a:gd name="T9" fmla="*/ 0 h 31"/>
                  <a:gd name="T10" fmla="*/ 158 w 173"/>
                  <a:gd name="T11" fmla="*/ 0 h 31"/>
                  <a:gd name="T12" fmla="*/ 173 w 173"/>
                  <a:gd name="T13" fmla="*/ 15 h 31"/>
                  <a:gd name="T14" fmla="*/ 173 w 173"/>
                  <a:gd name="T15" fmla="*/ 15 h 31"/>
                  <a:gd name="T16" fmla="*/ 158 w 173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31">
                    <a:moveTo>
                      <a:pt x="158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7" y="31"/>
                      <a:pt x="0" y="2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66" y="0"/>
                      <a:pt x="173" y="7"/>
                      <a:pt x="173" y="15"/>
                    </a:cubicBezTo>
                    <a:cubicBezTo>
                      <a:pt x="173" y="15"/>
                      <a:pt x="173" y="15"/>
                      <a:pt x="173" y="15"/>
                    </a:cubicBezTo>
                    <a:cubicBezTo>
                      <a:pt x="173" y="24"/>
                      <a:pt x="166" y="31"/>
                      <a:pt x="158" y="3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626"/>
              <p:cNvSpPr/>
              <p:nvPr/>
            </p:nvSpPr>
            <p:spPr bwMode="auto">
              <a:xfrm>
                <a:off x="7005638" y="4298951"/>
                <a:ext cx="863600" cy="136525"/>
              </a:xfrm>
              <a:custGeom>
                <a:avLst/>
                <a:gdLst>
                  <a:gd name="T0" fmla="*/ 15 w 229"/>
                  <a:gd name="T1" fmla="*/ 0 h 36"/>
                  <a:gd name="T2" fmla="*/ 214 w 229"/>
                  <a:gd name="T3" fmla="*/ 0 h 36"/>
                  <a:gd name="T4" fmla="*/ 229 w 229"/>
                  <a:gd name="T5" fmla="*/ 15 h 36"/>
                  <a:gd name="T6" fmla="*/ 229 w 229"/>
                  <a:gd name="T7" fmla="*/ 21 h 36"/>
                  <a:gd name="T8" fmla="*/ 214 w 229"/>
                  <a:gd name="T9" fmla="*/ 36 h 36"/>
                  <a:gd name="T10" fmla="*/ 15 w 229"/>
                  <a:gd name="T11" fmla="*/ 36 h 36"/>
                  <a:gd name="T12" fmla="*/ 0 w 229"/>
                  <a:gd name="T13" fmla="*/ 21 h 36"/>
                  <a:gd name="T14" fmla="*/ 0 w 229"/>
                  <a:gd name="T15" fmla="*/ 15 h 36"/>
                  <a:gd name="T16" fmla="*/ 15 w 2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36">
                    <a:moveTo>
                      <a:pt x="15" y="0"/>
                    </a:moveTo>
                    <a:cubicBezTo>
                      <a:pt x="214" y="0"/>
                      <a:pt x="214" y="0"/>
                      <a:pt x="214" y="0"/>
                    </a:cubicBezTo>
                    <a:cubicBezTo>
                      <a:pt x="222" y="0"/>
                      <a:pt x="229" y="6"/>
                      <a:pt x="229" y="15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29" y="29"/>
                      <a:pt x="222" y="36"/>
                      <a:pt x="2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7" y="36"/>
                      <a:pt x="0" y="29"/>
                      <a:pt x="0" y="2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6"/>
                      <a:pt x="7" y="0"/>
                      <a:pt x="15" y="0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627"/>
              <p:cNvSpPr/>
              <p:nvPr/>
            </p:nvSpPr>
            <p:spPr bwMode="auto">
              <a:xfrm>
                <a:off x="7005638" y="2514601"/>
                <a:ext cx="19050" cy="23813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1 h 6"/>
                  <a:gd name="T4" fmla="*/ 4 w 5"/>
                  <a:gd name="T5" fmla="*/ 0 h 6"/>
                  <a:gd name="T6" fmla="*/ 2 w 5"/>
                  <a:gd name="T7" fmla="*/ 0 h 6"/>
                  <a:gd name="T8" fmla="*/ 2 w 5"/>
                  <a:gd name="T9" fmla="*/ 0 h 6"/>
                  <a:gd name="T10" fmla="*/ 1 w 5"/>
                  <a:gd name="T11" fmla="*/ 1 h 6"/>
                  <a:gd name="T12" fmla="*/ 0 w 5"/>
                  <a:gd name="T13" fmla="*/ 1 h 6"/>
                  <a:gd name="T14" fmla="*/ 0 w 5"/>
                  <a:gd name="T15" fmla="*/ 2 h 6"/>
                  <a:gd name="T16" fmla="*/ 0 w 5"/>
                  <a:gd name="T17" fmla="*/ 4 h 6"/>
                  <a:gd name="T18" fmla="*/ 0 w 5"/>
                  <a:gd name="T19" fmla="*/ 4 h 6"/>
                  <a:gd name="T20" fmla="*/ 0 w 5"/>
                  <a:gd name="T21" fmla="*/ 4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5 h 6"/>
                  <a:gd name="T28" fmla="*/ 1 w 5"/>
                  <a:gd name="T29" fmla="*/ 6 h 6"/>
                  <a:gd name="T30" fmla="*/ 1 w 5"/>
                  <a:gd name="T31" fmla="*/ 6 h 6"/>
                  <a:gd name="T32" fmla="*/ 2 w 5"/>
                  <a:gd name="T33" fmla="*/ 5 h 6"/>
                  <a:gd name="T34" fmla="*/ 2 w 5"/>
                  <a:gd name="T35" fmla="*/ 6 h 6"/>
                  <a:gd name="T36" fmla="*/ 2 w 5"/>
                  <a:gd name="T37" fmla="*/ 6 h 6"/>
                  <a:gd name="T38" fmla="*/ 4 w 5"/>
                  <a:gd name="T39" fmla="*/ 5 h 6"/>
                  <a:gd name="T40" fmla="*/ 4 w 5"/>
                  <a:gd name="T41" fmla="*/ 5 h 6"/>
                  <a:gd name="T42" fmla="*/ 5 w 5"/>
                  <a:gd name="T43" fmla="*/ 4 h 6"/>
                  <a:gd name="T44" fmla="*/ 5 w 5"/>
                  <a:gd name="T45" fmla="*/ 3 h 6"/>
                  <a:gd name="T46" fmla="*/ 5 w 5"/>
                  <a:gd name="T4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628"/>
              <p:cNvSpPr/>
              <p:nvPr/>
            </p:nvSpPr>
            <p:spPr bwMode="auto">
              <a:xfrm>
                <a:off x="6980238" y="2609851"/>
                <a:ext cx="17463" cy="19050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2 h 5"/>
                  <a:gd name="T4" fmla="*/ 5 w 5"/>
                  <a:gd name="T5" fmla="*/ 2 h 5"/>
                  <a:gd name="T6" fmla="*/ 5 w 5"/>
                  <a:gd name="T7" fmla="*/ 1 h 5"/>
                  <a:gd name="T8" fmla="*/ 5 w 5"/>
                  <a:gd name="T9" fmla="*/ 1 h 5"/>
                  <a:gd name="T10" fmla="*/ 5 w 5"/>
                  <a:gd name="T11" fmla="*/ 1 h 5"/>
                  <a:gd name="T12" fmla="*/ 5 w 5"/>
                  <a:gd name="T13" fmla="*/ 0 h 5"/>
                  <a:gd name="T14" fmla="*/ 4 w 5"/>
                  <a:gd name="T15" fmla="*/ 0 h 5"/>
                  <a:gd name="T16" fmla="*/ 4 w 5"/>
                  <a:gd name="T17" fmla="*/ 0 h 5"/>
                  <a:gd name="T18" fmla="*/ 3 w 5"/>
                  <a:gd name="T19" fmla="*/ 0 h 5"/>
                  <a:gd name="T20" fmla="*/ 3 w 5"/>
                  <a:gd name="T21" fmla="*/ 0 h 5"/>
                  <a:gd name="T22" fmla="*/ 3 w 5"/>
                  <a:gd name="T23" fmla="*/ 0 h 5"/>
                  <a:gd name="T24" fmla="*/ 2 w 5"/>
                  <a:gd name="T25" fmla="*/ 0 h 5"/>
                  <a:gd name="T26" fmla="*/ 2 w 5"/>
                  <a:gd name="T27" fmla="*/ 0 h 5"/>
                  <a:gd name="T28" fmla="*/ 2 w 5"/>
                  <a:gd name="T29" fmla="*/ 0 h 5"/>
                  <a:gd name="T30" fmla="*/ 2 w 5"/>
                  <a:gd name="T31" fmla="*/ 0 h 5"/>
                  <a:gd name="T32" fmla="*/ 1 w 5"/>
                  <a:gd name="T33" fmla="*/ 1 h 5"/>
                  <a:gd name="T34" fmla="*/ 1 w 5"/>
                  <a:gd name="T35" fmla="*/ 1 h 5"/>
                  <a:gd name="T36" fmla="*/ 0 w 5"/>
                  <a:gd name="T37" fmla="*/ 2 h 5"/>
                  <a:gd name="T38" fmla="*/ 0 w 5"/>
                  <a:gd name="T39" fmla="*/ 2 h 5"/>
                  <a:gd name="T40" fmla="*/ 0 w 5"/>
                  <a:gd name="T41" fmla="*/ 2 h 5"/>
                  <a:gd name="T42" fmla="*/ 0 w 5"/>
                  <a:gd name="T43" fmla="*/ 3 h 5"/>
                  <a:gd name="T44" fmla="*/ 0 w 5"/>
                  <a:gd name="T45" fmla="*/ 4 h 5"/>
                  <a:gd name="T46" fmla="*/ 1 w 5"/>
                  <a:gd name="T47" fmla="*/ 4 h 5"/>
                  <a:gd name="T48" fmla="*/ 1 w 5"/>
                  <a:gd name="T49" fmla="*/ 5 h 5"/>
                  <a:gd name="T50" fmla="*/ 2 w 5"/>
                  <a:gd name="T51" fmla="*/ 5 h 5"/>
                  <a:gd name="T52" fmla="*/ 2 w 5"/>
                  <a:gd name="T53" fmla="*/ 5 h 5"/>
                  <a:gd name="T54" fmla="*/ 3 w 5"/>
                  <a:gd name="T55" fmla="*/ 5 h 5"/>
                  <a:gd name="T56" fmla="*/ 4 w 5"/>
                  <a:gd name="T57" fmla="*/ 5 h 5"/>
                  <a:gd name="T58" fmla="*/ 4 w 5"/>
                  <a:gd name="T59" fmla="*/ 5 h 5"/>
                  <a:gd name="T60" fmla="*/ 4 w 5"/>
                  <a:gd name="T61" fmla="*/ 5 h 5"/>
                  <a:gd name="T62" fmla="*/ 5 w 5"/>
                  <a:gd name="T63" fmla="*/ 4 h 5"/>
                  <a:gd name="T64" fmla="*/ 5 w 5"/>
                  <a:gd name="T65" fmla="*/ 3 h 5"/>
                  <a:gd name="T66" fmla="*/ 5 w 5"/>
                  <a:gd name="T67" fmla="*/ 3 h 5"/>
                  <a:gd name="T68" fmla="*/ 5 w 5"/>
                  <a:gd name="T6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629"/>
              <p:cNvSpPr/>
              <p:nvPr/>
            </p:nvSpPr>
            <p:spPr bwMode="auto">
              <a:xfrm>
                <a:off x="7081838" y="2552701"/>
                <a:ext cx="30163" cy="26988"/>
              </a:xfrm>
              <a:custGeom>
                <a:avLst/>
                <a:gdLst>
                  <a:gd name="T0" fmla="*/ 7 w 8"/>
                  <a:gd name="T1" fmla="*/ 2 h 7"/>
                  <a:gd name="T2" fmla="*/ 7 w 8"/>
                  <a:gd name="T3" fmla="*/ 1 h 7"/>
                  <a:gd name="T4" fmla="*/ 6 w 8"/>
                  <a:gd name="T5" fmla="*/ 0 h 7"/>
                  <a:gd name="T6" fmla="*/ 6 w 8"/>
                  <a:gd name="T7" fmla="*/ 0 h 7"/>
                  <a:gd name="T8" fmla="*/ 5 w 8"/>
                  <a:gd name="T9" fmla="*/ 0 h 7"/>
                  <a:gd name="T10" fmla="*/ 3 w 8"/>
                  <a:gd name="T11" fmla="*/ 0 h 7"/>
                  <a:gd name="T12" fmla="*/ 3 w 8"/>
                  <a:gd name="T13" fmla="*/ 1 h 7"/>
                  <a:gd name="T14" fmla="*/ 2 w 8"/>
                  <a:gd name="T15" fmla="*/ 2 h 7"/>
                  <a:gd name="T16" fmla="*/ 2 w 8"/>
                  <a:gd name="T17" fmla="*/ 2 h 7"/>
                  <a:gd name="T18" fmla="*/ 2 w 8"/>
                  <a:gd name="T19" fmla="*/ 2 h 7"/>
                  <a:gd name="T20" fmla="*/ 2 w 8"/>
                  <a:gd name="T21" fmla="*/ 3 h 7"/>
                  <a:gd name="T22" fmla="*/ 2 w 8"/>
                  <a:gd name="T23" fmla="*/ 3 h 7"/>
                  <a:gd name="T24" fmla="*/ 1 w 8"/>
                  <a:gd name="T25" fmla="*/ 3 h 7"/>
                  <a:gd name="T26" fmla="*/ 1 w 8"/>
                  <a:gd name="T27" fmla="*/ 3 h 7"/>
                  <a:gd name="T28" fmla="*/ 1 w 8"/>
                  <a:gd name="T29" fmla="*/ 4 h 7"/>
                  <a:gd name="T30" fmla="*/ 1 w 8"/>
                  <a:gd name="T31" fmla="*/ 4 h 7"/>
                  <a:gd name="T32" fmla="*/ 1 w 8"/>
                  <a:gd name="T33" fmla="*/ 4 h 7"/>
                  <a:gd name="T34" fmla="*/ 1 w 8"/>
                  <a:gd name="T35" fmla="*/ 5 h 7"/>
                  <a:gd name="T36" fmla="*/ 1 w 8"/>
                  <a:gd name="T37" fmla="*/ 5 h 7"/>
                  <a:gd name="T38" fmla="*/ 0 w 8"/>
                  <a:gd name="T39" fmla="*/ 6 h 7"/>
                  <a:gd name="T40" fmla="*/ 1 w 8"/>
                  <a:gd name="T41" fmla="*/ 7 h 7"/>
                  <a:gd name="T42" fmla="*/ 2 w 8"/>
                  <a:gd name="T43" fmla="*/ 7 h 7"/>
                  <a:gd name="T44" fmla="*/ 2 w 8"/>
                  <a:gd name="T45" fmla="*/ 7 h 7"/>
                  <a:gd name="T46" fmla="*/ 3 w 8"/>
                  <a:gd name="T47" fmla="*/ 7 h 7"/>
                  <a:gd name="T48" fmla="*/ 3 w 8"/>
                  <a:gd name="T49" fmla="*/ 7 h 7"/>
                  <a:gd name="T50" fmla="*/ 4 w 8"/>
                  <a:gd name="T51" fmla="*/ 7 h 7"/>
                  <a:gd name="T52" fmla="*/ 4 w 8"/>
                  <a:gd name="T53" fmla="*/ 6 h 7"/>
                  <a:gd name="T54" fmla="*/ 4 w 8"/>
                  <a:gd name="T55" fmla="*/ 6 h 7"/>
                  <a:gd name="T56" fmla="*/ 5 w 8"/>
                  <a:gd name="T57" fmla="*/ 6 h 7"/>
                  <a:gd name="T58" fmla="*/ 6 w 8"/>
                  <a:gd name="T59" fmla="*/ 6 h 7"/>
                  <a:gd name="T60" fmla="*/ 6 w 8"/>
                  <a:gd name="T61" fmla="*/ 5 h 7"/>
                  <a:gd name="T62" fmla="*/ 7 w 8"/>
                  <a:gd name="T63" fmla="*/ 4 h 7"/>
                  <a:gd name="T64" fmla="*/ 7 w 8"/>
                  <a:gd name="T65" fmla="*/ 3 h 7"/>
                  <a:gd name="T66" fmla="*/ 8 w 8"/>
                  <a:gd name="T67" fmla="*/ 2 h 7"/>
                  <a:gd name="T68" fmla="*/ 7 w 8"/>
                  <a:gd name="T6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630"/>
              <p:cNvSpPr/>
              <p:nvPr/>
            </p:nvSpPr>
            <p:spPr bwMode="auto">
              <a:xfrm>
                <a:off x="7894638" y="3054351"/>
                <a:ext cx="19050" cy="19050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2 h 5"/>
                  <a:gd name="T18" fmla="*/ 0 w 5"/>
                  <a:gd name="T19" fmla="*/ 2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3 h 5"/>
                  <a:gd name="T26" fmla="*/ 0 w 5"/>
                  <a:gd name="T27" fmla="*/ 3 h 5"/>
                  <a:gd name="T28" fmla="*/ 0 w 5"/>
                  <a:gd name="T29" fmla="*/ 4 h 5"/>
                  <a:gd name="T30" fmla="*/ 0 w 5"/>
                  <a:gd name="T31" fmla="*/ 4 h 5"/>
                  <a:gd name="T32" fmla="*/ 0 w 5"/>
                  <a:gd name="T33" fmla="*/ 5 h 5"/>
                  <a:gd name="T34" fmla="*/ 1 w 5"/>
                  <a:gd name="T35" fmla="*/ 5 h 5"/>
                  <a:gd name="T36" fmla="*/ 1 w 5"/>
                  <a:gd name="T37" fmla="*/ 5 h 5"/>
                  <a:gd name="T38" fmla="*/ 2 w 5"/>
                  <a:gd name="T39" fmla="*/ 5 h 5"/>
                  <a:gd name="T40" fmla="*/ 2 w 5"/>
                  <a:gd name="T41" fmla="*/ 5 h 5"/>
                  <a:gd name="T42" fmla="*/ 2 w 5"/>
                  <a:gd name="T43" fmla="*/ 5 h 5"/>
                  <a:gd name="T44" fmla="*/ 2 w 5"/>
                  <a:gd name="T45" fmla="*/ 5 h 5"/>
                  <a:gd name="T46" fmla="*/ 3 w 5"/>
                  <a:gd name="T47" fmla="*/ 5 h 5"/>
                  <a:gd name="T48" fmla="*/ 3 w 5"/>
                  <a:gd name="T49" fmla="*/ 5 h 5"/>
                  <a:gd name="T50" fmla="*/ 3 w 5"/>
                  <a:gd name="T51" fmla="*/ 5 h 5"/>
                  <a:gd name="T52" fmla="*/ 4 w 5"/>
                  <a:gd name="T53" fmla="*/ 5 h 5"/>
                  <a:gd name="T54" fmla="*/ 4 w 5"/>
                  <a:gd name="T55" fmla="*/ 4 h 5"/>
                  <a:gd name="T56" fmla="*/ 5 w 5"/>
                  <a:gd name="T57" fmla="*/ 3 h 5"/>
                  <a:gd name="T58" fmla="*/ 5 w 5"/>
                  <a:gd name="T59" fmla="*/ 2 h 5"/>
                  <a:gd name="T60" fmla="*/ 5 w 5"/>
                  <a:gd name="T6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631"/>
              <p:cNvSpPr/>
              <p:nvPr/>
            </p:nvSpPr>
            <p:spPr bwMode="auto">
              <a:xfrm>
                <a:off x="7891463" y="3141664"/>
                <a:ext cx="19050" cy="1111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3 h 3"/>
                  <a:gd name="T4" fmla="*/ 2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5" y="3"/>
                      <a:pt x="5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632"/>
              <p:cNvSpPr/>
              <p:nvPr/>
            </p:nvSpPr>
            <p:spPr bwMode="auto">
              <a:xfrm>
                <a:off x="8031163" y="3032126"/>
                <a:ext cx="14288" cy="14288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0 h 4"/>
                  <a:gd name="T4" fmla="*/ 3 w 4"/>
                  <a:gd name="T5" fmla="*/ 0 h 4"/>
                  <a:gd name="T6" fmla="*/ 3 w 4"/>
                  <a:gd name="T7" fmla="*/ 0 h 4"/>
                  <a:gd name="T8" fmla="*/ 3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2 w 4"/>
                  <a:gd name="T17" fmla="*/ 1 h 4"/>
                  <a:gd name="T18" fmla="*/ 2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1 h 4"/>
                  <a:gd name="T26" fmla="*/ 0 w 4"/>
                  <a:gd name="T27" fmla="*/ 2 h 4"/>
                  <a:gd name="T28" fmla="*/ 0 w 4"/>
                  <a:gd name="T29" fmla="*/ 2 h 4"/>
                  <a:gd name="T30" fmla="*/ 0 w 4"/>
                  <a:gd name="T31" fmla="*/ 3 h 4"/>
                  <a:gd name="T32" fmla="*/ 0 w 4"/>
                  <a:gd name="T33" fmla="*/ 3 h 4"/>
                  <a:gd name="T34" fmla="*/ 1 w 4"/>
                  <a:gd name="T35" fmla="*/ 4 h 4"/>
                  <a:gd name="T36" fmla="*/ 1 w 4"/>
                  <a:gd name="T37" fmla="*/ 4 h 4"/>
                  <a:gd name="T38" fmla="*/ 1 w 4"/>
                  <a:gd name="T39" fmla="*/ 4 h 4"/>
                  <a:gd name="T40" fmla="*/ 2 w 4"/>
                  <a:gd name="T41" fmla="*/ 4 h 4"/>
                  <a:gd name="T42" fmla="*/ 2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4 w 4"/>
                  <a:gd name="T49" fmla="*/ 3 h 4"/>
                  <a:gd name="T50" fmla="*/ 4 w 4"/>
                  <a:gd name="T51" fmla="*/ 3 h 4"/>
                  <a:gd name="T52" fmla="*/ 4 w 4"/>
                  <a:gd name="T53" fmla="*/ 3 h 4"/>
                  <a:gd name="T54" fmla="*/ 4 w 4"/>
                  <a:gd name="T55" fmla="*/ 3 h 4"/>
                  <a:gd name="T56" fmla="*/ 4 w 4"/>
                  <a:gd name="T57" fmla="*/ 2 h 4"/>
                  <a:gd name="T58" fmla="*/ 4 w 4"/>
                  <a:gd name="T59" fmla="*/ 2 h 4"/>
                  <a:gd name="T60" fmla="*/ 4 w 4"/>
                  <a:gd name="T61" fmla="*/ 2 h 4"/>
                  <a:gd name="T62" fmla="*/ 4 w 4"/>
                  <a:gd name="T63" fmla="*/ 2 h 4"/>
                  <a:gd name="T64" fmla="*/ 4 w 4"/>
                  <a:gd name="T65" fmla="*/ 1 h 4"/>
                  <a:gd name="T66" fmla="*/ 4 w 4"/>
                  <a:gd name="T6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633"/>
              <p:cNvSpPr/>
              <p:nvPr/>
            </p:nvSpPr>
            <p:spPr bwMode="auto">
              <a:xfrm>
                <a:off x="7477126" y="4021139"/>
                <a:ext cx="19050" cy="115888"/>
              </a:xfrm>
              <a:custGeom>
                <a:avLst/>
                <a:gdLst>
                  <a:gd name="T0" fmla="*/ 4 w 5"/>
                  <a:gd name="T1" fmla="*/ 15 h 31"/>
                  <a:gd name="T2" fmla="*/ 4 w 5"/>
                  <a:gd name="T3" fmla="*/ 8 h 31"/>
                  <a:gd name="T4" fmla="*/ 4 w 5"/>
                  <a:gd name="T5" fmla="*/ 4 h 31"/>
                  <a:gd name="T6" fmla="*/ 4 w 5"/>
                  <a:gd name="T7" fmla="*/ 3 h 31"/>
                  <a:gd name="T8" fmla="*/ 4 w 5"/>
                  <a:gd name="T9" fmla="*/ 1 h 31"/>
                  <a:gd name="T10" fmla="*/ 2 w 5"/>
                  <a:gd name="T11" fmla="*/ 1 h 31"/>
                  <a:gd name="T12" fmla="*/ 2 w 5"/>
                  <a:gd name="T13" fmla="*/ 2 h 31"/>
                  <a:gd name="T14" fmla="*/ 1 w 5"/>
                  <a:gd name="T15" fmla="*/ 4 h 31"/>
                  <a:gd name="T16" fmla="*/ 1 w 5"/>
                  <a:gd name="T17" fmla="*/ 7 h 31"/>
                  <a:gd name="T18" fmla="*/ 1 w 5"/>
                  <a:gd name="T19" fmla="*/ 15 h 31"/>
                  <a:gd name="T20" fmla="*/ 1 w 5"/>
                  <a:gd name="T21" fmla="*/ 29 h 31"/>
                  <a:gd name="T22" fmla="*/ 4 w 5"/>
                  <a:gd name="T23" fmla="*/ 29 h 31"/>
                  <a:gd name="T24" fmla="*/ 4 w 5"/>
                  <a:gd name="T2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1">
                    <a:moveTo>
                      <a:pt x="4" y="15"/>
                    </a:moveTo>
                    <a:cubicBezTo>
                      <a:pt x="4" y="12"/>
                      <a:pt x="4" y="10"/>
                      <a:pt x="4" y="8"/>
                    </a:cubicBezTo>
                    <a:cubicBezTo>
                      <a:pt x="4" y="7"/>
                      <a:pt x="4" y="5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20"/>
                      <a:pt x="0" y="25"/>
                      <a:pt x="1" y="29"/>
                    </a:cubicBezTo>
                    <a:cubicBezTo>
                      <a:pt x="1" y="31"/>
                      <a:pt x="4" y="30"/>
                      <a:pt x="4" y="29"/>
                    </a:cubicBezTo>
                    <a:cubicBezTo>
                      <a:pt x="5" y="25"/>
                      <a:pt x="4" y="20"/>
                      <a:pt x="4" y="15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634"/>
              <p:cNvSpPr/>
              <p:nvPr/>
            </p:nvSpPr>
            <p:spPr bwMode="auto">
              <a:xfrm>
                <a:off x="7694613" y="4208464"/>
                <a:ext cx="26988" cy="60325"/>
              </a:xfrm>
              <a:custGeom>
                <a:avLst/>
                <a:gdLst>
                  <a:gd name="T0" fmla="*/ 7 w 7"/>
                  <a:gd name="T1" fmla="*/ 6 h 16"/>
                  <a:gd name="T2" fmla="*/ 7 w 7"/>
                  <a:gd name="T3" fmla="*/ 4 h 16"/>
                  <a:gd name="T4" fmla="*/ 6 w 7"/>
                  <a:gd name="T5" fmla="*/ 2 h 16"/>
                  <a:gd name="T6" fmla="*/ 4 w 7"/>
                  <a:gd name="T7" fmla="*/ 1 h 16"/>
                  <a:gd name="T8" fmla="*/ 1 w 7"/>
                  <a:gd name="T9" fmla="*/ 0 h 16"/>
                  <a:gd name="T10" fmla="*/ 1 w 7"/>
                  <a:gd name="T11" fmla="*/ 2 h 16"/>
                  <a:gd name="T12" fmla="*/ 4 w 7"/>
                  <a:gd name="T13" fmla="*/ 4 h 16"/>
                  <a:gd name="T14" fmla="*/ 4 w 7"/>
                  <a:gd name="T15" fmla="*/ 9 h 16"/>
                  <a:gd name="T16" fmla="*/ 4 w 7"/>
                  <a:gd name="T17" fmla="*/ 11 h 16"/>
                  <a:gd name="T18" fmla="*/ 3 w 7"/>
                  <a:gd name="T19" fmla="*/ 14 h 16"/>
                  <a:gd name="T20" fmla="*/ 5 w 7"/>
                  <a:gd name="T21" fmla="*/ 15 h 16"/>
                  <a:gd name="T22" fmla="*/ 7 w 7"/>
                  <a:gd name="T23" fmla="*/ 11 h 16"/>
                  <a:gd name="T24" fmla="*/ 7 w 7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6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4" y="5"/>
                      <a:pt x="4" y="7"/>
                      <a:pt x="4" y="9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3" y="12"/>
                      <a:pt x="3" y="13"/>
                      <a:pt x="3" y="14"/>
                    </a:cubicBezTo>
                    <a:cubicBezTo>
                      <a:pt x="3" y="15"/>
                      <a:pt x="4" y="16"/>
                      <a:pt x="5" y="15"/>
                    </a:cubicBezTo>
                    <a:cubicBezTo>
                      <a:pt x="6" y="14"/>
                      <a:pt x="6" y="12"/>
                      <a:pt x="7" y="11"/>
                    </a:cubicBezTo>
                    <a:cubicBezTo>
                      <a:pt x="7" y="9"/>
                      <a:pt x="7" y="8"/>
                      <a:pt x="7" y="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635"/>
              <p:cNvSpPr/>
              <p:nvPr/>
            </p:nvSpPr>
            <p:spPr bwMode="auto">
              <a:xfrm>
                <a:off x="7778751" y="4329114"/>
                <a:ext cx="52388" cy="79375"/>
              </a:xfrm>
              <a:custGeom>
                <a:avLst/>
                <a:gdLst>
                  <a:gd name="T0" fmla="*/ 12 w 14"/>
                  <a:gd name="T1" fmla="*/ 8 h 21"/>
                  <a:gd name="T2" fmla="*/ 2 w 14"/>
                  <a:gd name="T3" fmla="*/ 0 h 21"/>
                  <a:gd name="T4" fmla="*/ 1 w 14"/>
                  <a:gd name="T5" fmla="*/ 2 h 21"/>
                  <a:gd name="T6" fmla="*/ 9 w 14"/>
                  <a:gd name="T7" fmla="*/ 9 h 21"/>
                  <a:gd name="T8" fmla="*/ 10 w 14"/>
                  <a:gd name="T9" fmla="*/ 14 h 21"/>
                  <a:gd name="T10" fmla="*/ 8 w 14"/>
                  <a:gd name="T11" fmla="*/ 19 h 21"/>
                  <a:gd name="T12" fmla="*/ 9 w 14"/>
                  <a:gd name="T13" fmla="*/ 21 h 21"/>
                  <a:gd name="T14" fmla="*/ 11 w 14"/>
                  <a:gd name="T15" fmla="*/ 20 h 21"/>
                  <a:gd name="T16" fmla="*/ 12 w 14"/>
                  <a:gd name="T1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2" y="8"/>
                    </a:moveTo>
                    <a:cubicBezTo>
                      <a:pt x="10" y="4"/>
                      <a:pt x="6" y="1"/>
                      <a:pt x="2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5" y="3"/>
                      <a:pt x="8" y="5"/>
                      <a:pt x="9" y="9"/>
                    </a:cubicBezTo>
                    <a:cubicBezTo>
                      <a:pt x="10" y="10"/>
                      <a:pt x="10" y="12"/>
                      <a:pt x="10" y="14"/>
                    </a:cubicBezTo>
                    <a:cubicBezTo>
                      <a:pt x="10" y="16"/>
                      <a:pt x="9" y="17"/>
                      <a:pt x="8" y="19"/>
                    </a:cubicBezTo>
                    <a:cubicBezTo>
                      <a:pt x="8" y="19"/>
                      <a:pt x="8" y="20"/>
                      <a:pt x="9" y="21"/>
                    </a:cubicBezTo>
                    <a:cubicBezTo>
                      <a:pt x="9" y="21"/>
                      <a:pt x="10" y="21"/>
                      <a:pt x="11" y="20"/>
                    </a:cubicBezTo>
                    <a:cubicBezTo>
                      <a:pt x="14" y="17"/>
                      <a:pt x="13" y="11"/>
                      <a:pt x="12" y="8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636"/>
              <p:cNvSpPr/>
              <p:nvPr/>
            </p:nvSpPr>
            <p:spPr bwMode="auto">
              <a:xfrm>
                <a:off x="7826376" y="2163764"/>
                <a:ext cx="90488" cy="158750"/>
              </a:xfrm>
              <a:custGeom>
                <a:avLst/>
                <a:gdLst>
                  <a:gd name="T0" fmla="*/ 21 w 24"/>
                  <a:gd name="T1" fmla="*/ 1 h 42"/>
                  <a:gd name="T2" fmla="*/ 15 w 24"/>
                  <a:gd name="T3" fmla="*/ 10 h 42"/>
                  <a:gd name="T4" fmla="*/ 11 w 24"/>
                  <a:gd name="T5" fmla="*/ 20 h 42"/>
                  <a:gd name="T6" fmla="*/ 1 w 24"/>
                  <a:gd name="T7" fmla="*/ 40 h 42"/>
                  <a:gd name="T8" fmla="*/ 3 w 24"/>
                  <a:gd name="T9" fmla="*/ 41 h 42"/>
                  <a:gd name="T10" fmla="*/ 13 w 24"/>
                  <a:gd name="T11" fmla="*/ 22 h 42"/>
                  <a:gd name="T12" fmla="*/ 19 w 24"/>
                  <a:gd name="T13" fmla="*/ 12 h 42"/>
                  <a:gd name="T14" fmla="*/ 23 w 24"/>
                  <a:gd name="T15" fmla="*/ 2 h 42"/>
                  <a:gd name="T16" fmla="*/ 21 w 24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42">
                    <a:moveTo>
                      <a:pt x="21" y="1"/>
                    </a:moveTo>
                    <a:cubicBezTo>
                      <a:pt x="19" y="4"/>
                      <a:pt x="17" y="7"/>
                      <a:pt x="15" y="10"/>
                    </a:cubicBezTo>
                    <a:cubicBezTo>
                      <a:pt x="14" y="14"/>
                      <a:pt x="12" y="17"/>
                      <a:pt x="11" y="20"/>
                    </a:cubicBezTo>
                    <a:cubicBezTo>
                      <a:pt x="7" y="26"/>
                      <a:pt x="4" y="33"/>
                      <a:pt x="1" y="40"/>
                    </a:cubicBezTo>
                    <a:cubicBezTo>
                      <a:pt x="0" y="41"/>
                      <a:pt x="2" y="42"/>
                      <a:pt x="3" y="41"/>
                    </a:cubicBezTo>
                    <a:cubicBezTo>
                      <a:pt x="6" y="34"/>
                      <a:pt x="10" y="28"/>
                      <a:pt x="13" y="22"/>
                    </a:cubicBezTo>
                    <a:cubicBezTo>
                      <a:pt x="15" y="19"/>
                      <a:pt x="17" y="15"/>
                      <a:pt x="19" y="12"/>
                    </a:cubicBezTo>
                    <a:cubicBezTo>
                      <a:pt x="20" y="9"/>
                      <a:pt x="22" y="6"/>
                      <a:pt x="23" y="2"/>
                    </a:cubicBezTo>
                    <a:cubicBezTo>
                      <a:pt x="24" y="1"/>
                      <a:pt x="22" y="0"/>
                      <a:pt x="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637"/>
              <p:cNvSpPr/>
              <p:nvPr/>
            </p:nvSpPr>
            <p:spPr bwMode="auto">
              <a:xfrm>
                <a:off x="7013576" y="3567114"/>
                <a:ext cx="101600" cy="150813"/>
              </a:xfrm>
              <a:custGeom>
                <a:avLst/>
                <a:gdLst>
                  <a:gd name="T0" fmla="*/ 26 w 27"/>
                  <a:gd name="T1" fmla="*/ 0 h 40"/>
                  <a:gd name="T2" fmla="*/ 19 w 27"/>
                  <a:gd name="T3" fmla="*/ 10 h 40"/>
                  <a:gd name="T4" fmla="*/ 12 w 27"/>
                  <a:gd name="T5" fmla="*/ 19 h 40"/>
                  <a:gd name="T6" fmla="*/ 6 w 27"/>
                  <a:gd name="T7" fmla="*/ 28 h 40"/>
                  <a:gd name="T8" fmla="*/ 0 w 27"/>
                  <a:gd name="T9" fmla="*/ 38 h 40"/>
                  <a:gd name="T10" fmla="*/ 3 w 27"/>
                  <a:gd name="T11" fmla="*/ 39 h 40"/>
                  <a:gd name="T12" fmla="*/ 9 w 27"/>
                  <a:gd name="T13" fmla="*/ 30 h 40"/>
                  <a:gd name="T14" fmla="*/ 15 w 27"/>
                  <a:gd name="T15" fmla="*/ 21 h 40"/>
                  <a:gd name="T16" fmla="*/ 21 w 27"/>
                  <a:gd name="T17" fmla="*/ 11 h 40"/>
                  <a:gd name="T18" fmla="*/ 27 w 27"/>
                  <a:gd name="T19" fmla="*/ 1 h 40"/>
                  <a:gd name="T20" fmla="*/ 26 w 27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0">
                    <a:moveTo>
                      <a:pt x="26" y="0"/>
                    </a:moveTo>
                    <a:cubicBezTo>
                      <a:pt x="23" y="3"/>
                      <a:pt x="21" y="6"/>
                      <a:pt x="19" y="10"/>
                    </a:cubicBezTo>
                    <a:cubicBezTo>
                      <a:pt x="17" y="13"/>
                      <a:pt x="14" y="16"/>
                      <a:pt x="12" y="19"/>
                    </a:cubicBezTo>
                    <a:cubicBezTo>
                      <a:pt x="10" y="22"/>
                      <a:pt x="8" y="25"/>
                      <a:pt x="6" y="28"/>
                    </a:cubicBezTo>
                    <a:cubicBezTo>
                      <a:pt x="4" y="31"/>
                      <a:pt x="1" y="34"/>
                      <a:pt x="0" y="38"/>
                    </a:cubicBezTo>
                    <a:cubicBezTo>
                      <a:pt x="0" y="39"/>
                      <a:pt x="2" y="40"/>
                      <a:pt x="3" y="39"/>
                    </a:cubicBezTo>
                    <a:cubicBezTo>
                      <a:pt x="5" y="37"/>
                      <a:pt x="7" y="33"/>
                      <a:pt x="9" y="30"/>
                    </a:cubicBezTo>
                    <a:cubicBezTo>
                      <a:pt x="11" y="27"/>
                      <a:pt x="13" y="24"/>
                      <a:pt x="15" y="21"/>
                    </a:cubicBezTo>
                    <a:cubicBezTo>
                      <a:pt x="17" y="18"/>
                      <a:pt x="19" y="14"/>
                      <a:pt x="21" y="11"/>
                    </a:cubicBezTo>
                    <a:cubicBezTo>
                      <a:pt x="23" y="8"/>
                      <a:pt x="25" y="5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638"/>
              <p:cNvSpPr/>
              <p:nvPr/>
            </p:nvSpPr>
            <p:spPr bwMode="auto">
              <a:xfrm>
                <a:off x="7400926" y="3386139"/>
                <a:ext cx="463550" cy="158750"/>
              </a:xfrm>
              <a:custGeom>
                <a:avLst/>
                <a:gdLst>
                  <a:gd name="T0" fmla="*/ 121 w 123"/>
                  <a:gd name="T1" fmla="*/ 1 h 42"/>
                  <a:gd name="T2" fmla="*/ 69 w 123"/>
                  <a:gd name="T3" fmla="*/ 31 h 42"/>
                  <a:gd name="T4" fmla="*/ 37 w 123"/>
                  <a:gd name="T5" fmla="*/ 36 h 42"/>
                  <a:gd name="T6" fmla="*/ 3 w 123"/>
                  <a:gd name="T7" fmla="*/ 34 h 42"/>
                  <a:gd name="T8" fmla="*/ 2 w 123"/>
                  <a:gd name="T9" fmla="*/ 37 h 42"/>
                  <a:gd name="T10" fmla="*/ 37 w 123"/>
                  <a:gd name="T11" fmla="*/ 40 h 42"/>
                  <a:gd name="T12" fmla="*/ 72 w 123"/>
                  <a:gd name="T13" fmla="*/ 34 h 42"/>
                  <a:gd name="T14" fmla="*/ 122 w 123"/>
                  <a:gd name="T15" fmla="*/ 2 h 42"/>
                  <a:gd name="T16" fmla="*/ 121 w 123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2">
                    <a:moveTo>
                      <a:pt x="121" y="1"/>
                    </a:moveTo>
                    <a:cubicBezTo>
                      <a:pt x="109" y="18"/>
                      <a:pt x="89" y="27"/>
                      <a:pt x="69" y="31"/>
                    </a:cubicBezTo>
                    <a:cubicBezTo>
                      <a:pt x="58" y="33"/>
                      <a:pt x="48" y="35"/>
                      <a:pt x="37" y="36"/>
                    </a:cubicBezTo>
                    <a:cubicBezTo>
                      <a:pt x="25" y="37"/>
                      <a:pt x="14" y="36"/>
                      <a:pt x="3" y="34"/>
                    </a:cubicBezTo>
                    <a:cubicBezTo>
                      <a:pt x="1" y="34"/>
                      <a:pt x="0" y="37"/>
                      <a:pt x="2" y="37"/>
                    </a:cubicBezTo>
                    <a:cubicBezTo>
                      <a:pt x="13" y="42"/>
                      <a:pt x="25" y="42"/>
                      <a:pt x="37" y="40"/>
                    </a:cubicBezTo>
                    <a:cubicBezTo>
                      <a:pt x="49" y="39"/>
                      <a:pt x="60" y="37"/>
                      <a:pt x="72" y="34"/>
                    </a:cubicBezTo>
                    <a:cubicBezTo>
                      <a:pt x="92" y="29"/>
                      <a:pt x="111" y="20"/>
                      <a:pt x="122" y="2"/>
                    </a:cubicBezTo>
                    <a:cubicBezTo>
                      <a:pt x="123" y="1"/>
                      <a:pt x="121" y="0"/>
                      <a:pt x="1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639"/>
              <p:cNvSpPr/>
              <p:nvPr/>
            </p:nvSpPr>
            <p:spPr bwMode="auto">
              <a:xfrm>
                <a:off x="7326313" y="3503614"/>
                <a:ext cx="14288" cy="14288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4 w 4"/>
                  <a:gd name="T5" fmla="*/ 1 h 4"/>
                  <a:gd name="T6" fmla="*/ 3 w 4"/>
                  <a:gd name="T7" fmla="*/ 1 h 4"/>
                  <a:gd name="T8" fmla="*/ 2 w 4"/>
                  <a:gd name="T9" fmla="*/ 1 h 4"/>
                  <a:gd name="T10" fmla="*/ 2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1 h 4"/>
                  <a:gd name="T20" fmla="*/ 0 w 4"/>
                  <a:gd name="T21" fmla="*/ 2 h 4"/>
                  <a:gd name="T22" fmla="*/ 0 w 4"/>
                  <a:gd name="T23" fmla="*/ 3 h 4"/>
                  <a:gd name="T24" fmla="*/ 0 w 4"/>
                  <a:gd name="T25" fmla="*/ 4 h 4"/>
                  <a:gd name="T26" fmla="*/ 1 w 4"/>
                  <a:gd name="T27" fmla="*/ 4 h 4"/>
                  <a:gd name="T28" fmla="*/ 2 w 4"/>
                  <a:gd name="T29" fmla="*/ 4 h 4"/>
                  <a:gd name="T30" fmla="*/ 2 w 4"/>
                  <a:gd name="T31" fmla="*/ 4 h 4"/>
                  <a:gd name="T32" fmla="*/ 2 w 4"/>
                  <a:gd name="T33" fmla="*/ 4 h 4"/>
                  <a:gd name="T34" fmla="*/ 2 w 4"/>
                  <a:gd name="T35" fmla="*/ 4 h 4"/>
                  <a:gd name="T36" fmla="*/ 3 w 4"/>
                  <a:gd name="T37" fmla="*/ 4 h 4"/>
                  <a:gd name="T38" fmla="*/ 4 w 4"/>
                  <a:gd name="T39" fmla="*/ 4 h 4"/>
                  <a:gd name="T40" fmla="*/ 4 w 4"/>
                  <a:gd name="T41" fmla="*/ 3 h 4"/>
                  <a:gd name="T42" fmla="*/ 4 w 4"/>
                  <a:gd name="T43" fmla="*/ 3 h 4"/>
                  <a:gd name="T44" fmla="*/ 4 w 4"/>
                  <a:gd name="T45" fmla="*/ 2 h 4"/>
                  <a:gd name="T46" fmla="*/ 4 w 4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640"/>
              <p:cNvSpPr/>
              <p:nvPr/>
            </p:nvSpPr>
            <p:spPr bwMode="auto">
              <a:xfrm>
                <a:off x="7269163" y="3492501"/>
                <a:ext cx="15875" cy="11113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3 h 3"/>
                  <a:gd name="T4" fmla="*/ 2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4" y="3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641"/>
              <p:cNvSpPr/>
              <p:nvPr/>
            </p:nvSpPr>
            <p:spPr bwMode="auto">
              <a:xfrm>
                <a:off x="7219951" y="3465514"/>
                <a:ext cx="15875" cy="15875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2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0 h 4"/>
                  <a:gd name="T20" fmla="*/ 0 w 4"/>
                  <a:gd name="T21" fmla="*/ 1 h 4"/>
                  <a:gd name="T22" fmla="*/ 0 w 4"/>
                  <a:gd name="T23" fmla="*/ 1 h 4"/>
                  <a:gd name="T24" fmla="*/ 1 w 4"/>
                  <a:gd name="T25" fmla="*/ 2 h 4"/>
                  <a:gd name="T26" fmla="*/ 1 w 4"/>
                  <a:gd name="T27" fmla="*/ 3 h 4"/>
                  <a:gd name="T28" fmla="*/ 1 w 4"/>
                  <a:gd name="T29" fmla="*/ 3 h 4"/>
                  <a:gd name="T30" fmla="*/ 2 w 4"/>
                  <a:gd name="T31" fmla="*/ 3 h 4"/>
                  <a:gd name="T32" fmla="*/ 2 w 4"/>
                  <a:gd name="T33" fmla="*/ 3 h 4"/>
                  <a:gd name="T34" fmla="*/ 2 w 4"/>
                  <a:gd name="T35" fmla="*/ 3 h 4"/>
                  <a:gd name="T36" fmla="*/ 2 w 4"/>
                  <a:gd name="T37" fmla="*/ 4 h 4"/>
                  <a:gd name="T38" fmla="*/ 2 w 4"/>
                  <a:gd name="T39" fmla="*/ 4 h 4"/>
                  <a:gd name="T40" fmla="*/ 3 w 4"/>
                  <a:gd name="T41" fmla="*/ 4 h 4"/>
                  <a:gd name="T42" fmla="*/ 3 w 4"/>
                  <a:gd name="T43" fmla="*/ 4 h 4"/>
                  <a:gd name="T44" fmla="*/ 4 w 4"/>
                  <a:gd name="T45" fmla="*/ 3 h 4"/>
                  <a:gd name="T46" fmla="*/ 4 w 4"/>
                  <a:gd name="T47" fmla="*/ 3 h 4"/>
                  <a:gd name="T48" fmla="*/ 4 w 4"/>
                  <a:gd name="T49" fmla="*/ 2 h 4"/>
                  <a:gd name="T50" fmla="*/ 4 w 4"/>
                  <a:gd name="T5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</p:grpSp>
      <p:grpSp>
        <p:nvGrpSpPr>
          <p:cNvPr id="2566" name="组合 2565"/>
          <p:cNvGrpSpPr/>
          <p:nvPr/>
        </p:nvGrpSpPr>
        <p:grpSpPr>
          <a:xfrm>
            <a:off x="2036452" y="4437288"/>
            <a:ext cx="386236" cy="374200"/>
            <a:chOff x="3073401" y="4303714"/>
            <a:chExt cx="560388" cy="542925"/>
          </a:xfrm>
        </p:grpSpPr>
        <p:sp>
          <p:nvSpPr>
            <p:cNvPr id="1791" name="Freeform 642"/>
            <p:cNvSpPr/>
            <p:nvPr/>
          </p:nvSpPr>
          <p:spPr bwMode="auto">
            <a:xfrm>
              <a:off x="3103563" y="4665664"/>
              <a:ext cx="203200" cy="180975"/>
            </a:xfrm>
            <a:custGeom>
              <a:avLst/>
              <a:gdLst>
                <a:gd name="T0" fmla="*/ 46 w 54"/>
                <a:gd name="T1" fmla="*/ 48 h 48"/>
                <a:gd name="T2" fmla="*/ 36 w 54"/>
                <a:gd name="T3" fmla="*/ 38 h 48"/>
                <a:gd name="T4" fmla="*/ 32 w 54"/>
                <a:gd name="T5" fmla="*/ 36 h 48"/>
                <a:gd name="T6" fmla="*/ 11 w 54"/>
                <a:gd name="T7" fmla="*/ 19 h 48"/>
                <a:gd name="T8" fmla="*/ 2 w 54"/>
                <a:gd name="T9" fmla="*/ 8 h 48"/>
                <a:gd name="T10" fmla="*/ 3 w 54"/>
                <a:gd name="T11" fmla="*/ 4 h 48"/>
                <a:gd name="T12" fmla="*/ 5 w 54"/>
                <a:gd name="T13" fmla="*/ 2 h 48"/>
                <a:gd name="T14" fmla="*/ 16 w 54"/>
                <a:gd name="T15" fmla="*/ 0 h 48"/>
                <a:gd name="T16" fmla="*/ 22 w 54"/>
                <a:gd name="T17" fmla="*/ 2 h 48"/>
                <a:gd name="T18" fmla="*/ 25 w 54"/>
                <a:gd name="T19" fmla="*/ 2 h 48"/>
                <a:gd name="T20" fmla="*/ 23 w 54"/>
                <a:gd name="T21" fmla="*/ 6 h 48"/>
                <a:gd name="T22" fmla="*/ 19 w 54"/>
                <a:gd name="T23" fmla="*/ 6 h 48"/>
                <a:gd name="T24" fmla="*/ 17 w 54"/>
                <a:gd name="T25" fmla="*/ 9 h 48"/>
                <a:gd name="T26" fmla="*/ 15 w 54"/>
                <a:gd name="T27" fmla="*/ 14 h 48"/>
                <a:gd name="T28" fmla="*/ 19 w 54"/>
                <a:gd name="T29" fmla="*/ 15 h 48"/>
                <a:gd name="T30" fmla="*/ 38 w 54"/>
                <a:gd name="T31" fmla="*/ 29 h 48"/>
                <a:gd name="T32" fmla="*/ 45 w 54"/>
                <a:gd name="T33" fmla="*/ 31 h 48"/>
                <a:gd name="T34" fmla="*/ 51 w 54"/>
                <a:gd name="T35" fmla="*/ 38 h 48"/>
                <a:gd name="T36" fmla="*/ 54 w 54"/>
                <a:gd name="T37" fmla="*/ 47 h 48"/>
                <a:gd name="T38" fmla="*/ 48 w 54"/>
                <a:gd name="T39" fmla="*/ 48 h 48"/>
                <a:gd name="T40" fmla="*/ 46 w 54"/>
                <a:gd name="T4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8">
                  <a:moveTo>
                    <a:pt x="46" y="48"/>
                  </a:moveTo>
                  <a:cubicBezTo>
                    <a:pt x="42" y="45"/>
                    <a:pt x="39" y="42"/>
                    <a:pt x="36" y="38"/>
                  </a:cubicBezTo>
                  <a:cubicBezTo>
                    <a:pt x="35" y="37"/>
                    <a:pt x="33" y="38"/>
                    <a:pt x="32" y="36"/>
                  </a:cubicBezTo>
                  <a:cubicBezTo>
                    <a:pt x="24" y="32"/>
                    <a:pt x="17" y="26"/>
                    <a:pt x="11" y="19"/>
                  </a:cubicBezTo>
                  <a:cubicBezTo>
                    <a:pt x="8" y="16"/>
                    <a:pt x="5" y="12"/>
                    <a:pt x="2" y="8"/>
                  </a:cubicBezTo>
                  <a:cubicBezTo>
                    <a:pt x="0" y="6"/>
                    <a:pt x="3" y="5"/>
                    <a:pt x="3" y="4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9" y="1"/>
                    <a:pt x="12" y="1"/>
                    <a:pt x="16" y="0"/>
                  </a:cubicBezTo>
                  <a:cubicBezTo>
                    <a:pt x="18" y="1"/>
                    <a:pt x="19" y="2"/>
                    <a:pt x="22" y="2"/>
                  </a:cubicBezTo>
                  <a:cubicBezTo>
                    <a:pt x="23" y="2"/>
                    <a:pt x="25" y="1"/>
                    <a:pt x="25" y="2"/>
                  </a:cubicBezTo>
                  <a:cubicBezTo>
                    <a:pt x="26" y="4"/>
                    <a:pt x="24" y="5"/>
                    <a:pt x="23" y="6"/>
                  </a:cubicBezTo>
                  <a:cubicBezTo>
                    <a:pt x="22" y="7"/>
                    <a:pt x="20" y="7"/>
                    <a:pt x="19" y="6"/>
                  </a:cubicBezTo>
                  <a:cubicBezTo>
                    <a:pt x="18" y="7"/>
                    <a:pt x="15" y="6"/>
                    <a:pt x="17" y="9"/>
                  </a:cubicBezTo>
                  <a:cubicBezTo>
                    <a:pt x="20" y="12"/>
                    <a:pt x="18" y="13"/>
                    <a:pt x="15" y="14"/>
                  </a:cubicBezTo>
                  <a:cubicBezTo>
                    <a:pt x="17" y="14"/>
                    <a:pt x="18" y="14"/>
                    <a:pt x="19" y="15"/>
                  </a:cubicBezTo>
                  <a:cubicBezTo>
                    <a:pt x="23" y="23"/>
                    <a:pt x="29" y="28"/>
                    <a:pt x="38" y="29"/>
                  </a:cubicBezTo>
                  <a:cubicBezTo>
                    <a:pt x="40" y="30"/>
                    <a:pt x="43" y="30"/>
                    <a:pt x="45" y="31"/>
                  </a:cubicBezTo>
                  <a:cubicBezTo>
                    <a:pt x="49" y="32"/>
                    <a:pt x="51" y="34"/>
                    <a:pt x="51" y="38"/>
                  </a:cubicBezTo>
                  <a:cubicBezTo>
                    <a:pt x="50" y="42"/>
                    <a:pt x="54" y="44"/>
                    <a:pt x="54" y="47"/>
                  </a:cubicBezTo>
                  <a:cubicBezTo>
                    <a:pt x="52" y="48"/>
                    <a:pt x="50" y="47"/>
                    <a:pt x="48" y="48"/>
                  </a:cubicBezTo>
                  <a:cubicBezTo>
                    <a:pt x="48" y="48"/>
                    <a:pt x="47" y="48"/>
                    <a:pt x="46" y="48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2" name="Freeform 643"/>
            <p:cNvSpPr/>
            <p:nvPr/>
          </p:nvSpPr>
          <p:spPr bwMode="auto">
            <a:xfrm>
              <a:off x="3282951" y="4830764"/>
              <a:ext cx="49213" cy="1587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3 h 4"/>
                <a:gd name="T4" fmla="*/ 13 w 13"/>
                <a:gd name="T5" fmla="*/ 2 h 4"/>
                <a:gd name="T6" fmla="*/ 12 w 13"/>
                <a:gd name="T7" fmla="*/ 4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8" y="1"/>
                    <a:pt x="10" y="0"/>
                    <a:pt x="13" y="2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8" y="4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EF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3" name="Freeform 644"/>
            <p:cNvSpPr/>
            <p:nvPr/>
          </p:nvSpPr>
          <p:spPr bwMode="auto">
            <a:xfrm>
              <a:off x="3332163" y="4314826"/>
              <a:ext cx="219075" cy="298450"/>
            </a:xfrm>
            <a:custGeom>
              <a:avLst/>
              <a:gdLst>
                <a:gd name="T0" fmla="*/ 14 w 58"/>
                <a:gd name="T1" fmla="*/ 1 h 79"/>
                <a:gd name="T2" fmla="*/ 30 w 58"/>
                <a:gd name="T3" fmla="*/ 8 h 79"/>
                <a:gd name="T4" fmla="*/ 37 w 58"/>
                <a:gd name="T5" fmla="*/ 12 h 79"/>
                <a:gd name="T6" fmla="*/ 58 w 58"/>
                <a:gd name="T7" fmla="*/ 32 h 79"/>
                <a:gd name="T8" fmla="*/ 54 w 58"/>
                <a:gd name="T9" fmla="*/ 31 h 79"/>
                <a:gd name="T10" fmla="*/ 34 w 58"/>
                <a:gd name="T11" fmla="*/ 19 h 79"/>
                <a:gd name="T12" fmla="*/ 30 w 58"/>
                <a:gd name="T13" fmla="*/ 19 h 79"/>
                <a:gd name="T14" fmla="*/ 30 w 58"/>
                <a:gd name="T15" fmla="*/ 23 h 79"/>
                <a:gd name="T16" fmla="*/ 31 w 58"/>
                <a:gd name="T17" fmla="*/ 27 h 79"/>
                <a:gd name="T18" fmla="*/ 27 w 58"/>
                <a:gd name="T19" fmla="*/ 29 h 79"/>
                <a:gd name="T20" fmla="*/ 25 w 58"/>
                <a:gd name="T21" fmla="*/ 30 h 79"/>
                <a:gd name="T22" fmla="*/ 31 w 58"/>
                <a:gd name="T23" fmla="*/ 39 h 79"/>
                <a:gd name="T24" fmla="*/ 35 w 58"/>
                <a:gd name="T25" fmla="*/ 46 h 79"/>
                <a:gd name="T26" fmla="*/ 37 w 58"/>
                <a:gd name="T27" fmla="*/ 46 h 79"/>
                <a:gd name="T28" fmla="*/ 41 w 58"/>
                <a:gd name="T29" fmla="*/ 45 h 79"/>
                <a:gd name="T30" fmla="*/ 45 w 58"/>
                <a:gd name="T31" fmla="*/ 50 h 79"/>
                <a:gd name="T32" fmla="*/ 43 w 58"/>
                <a:gd name="T33" fmla="*/ 54 h 79"/>
                <a:gd name="T34" fmla="*/ 33 w 58"/>
                <a:gd name="T35" fmla="*/ 66 h 79"/>
                <a:gd name="T36" fmla="*/ 33 w 58"/>
                <a:gd name="T37" fmla="*/ 67 h 79"/>
                <a:gd name="T38" fmla="*/ 25 w 58"/>
                <a:gd name="T39" fmla="*/ 76 h 79"/>
                <a:gd name="T40" fmla="*/ 22 w 58"/>
                <a:gd name="T41" fmla="*/ 78 h 79"/>
                <a:gd name="T42" fmla="*/ 23 w 58"/>
                <a:gd name="T43" fmla="*/ 72 h 79"/>
                <a:gd name="T44" fmla="*/ 25 w 58"/>
                <a:gd name="T45" fmla="*/ 67 h 79"/>
                <a:gd name="T46" fmla="*/ 20 w 58"/>
                <a:gd name="T47" fmla="*/ 70 h 79"/>
                <a:gd name="T48" fmla="*/ 7 w 58"/>
                <a:gd name="T49" fmla="*/ 77 h 79"/>
                <a:gd name="T50" fmla="*/ 4 w 58"/>
                <a:gd name="T51" fmla="*/ 78 h 79"/>
                <a:gd name="T52" fmla="*/ 1 w 58"/>
                <a:gd name="T53" fmla="*/ 72 h 79"/>
                <a:gd name="T54" fmla="*/ 4 w 58"/>
                <a:gd name="T55" fmla="*/ 63 h 79"/>
                <a:gd name="T56" fmla="*/ 8 w 58"/>
                <a:gd name="T57" fmla="*/ 63 h 79"/>
                <a:gd name="T58" fmla="*/ 10 w 58"/>
                <a:gd name="T59" fmla="*/ 66 h 79"/>
                <a:gd name="T60" fmla="*/ 9 w 58"/>
                <a:gd name="T61" fmla="*/ 69 h 79"/>
                <a:gd name="T62" fmla="*/ 17 w 58"/>
                <a:gd name="T63" fmla="*/ 64 h 79"/>
                <a:gd name="T64" fmla="*/ 19 w 58"/>
                <a:gd name="T65" fmla="*/ 52 h 79"/>
                <a:gd name="T66" fmla="*/ 18 w 58"/>
                <a:gd name="T67" fmla="*/ 49 h 79"/>
                <a:gd name="T68" fmla="*/ 17 w 58"/>
                <a:gd name="T69" fmla="*/ 44 h 79"/>
                <a:gd name="T70" fmla="*/ 14 w 58"/>
                <a:gd name="T71" fmla="*/ 37 h 79"/>
                <a:gd name="T72" fmla="*/ 17 w 58"/>
                <a:gd name="T73" fmla="*/ 43 h 79"/>
                <a:gd name="T74" fmla="*/ 15 w 58"/>
                <a:gd name="T75" fmla="*/ 49 h 79"/>
                <a:gd name="T76" fmla="*/ 10 w 58"/>
                <a:gd name="T77" fmla="*/ 47 h 79"/>
                <a:gd name="T78" fmla="*/ 8 w 58"/>
                <a:gd name="T79" fmla="*/ 47 h 79"/>
                <a:gd name="T80" fmla="*/ 5 w 58"/>
                <a:gd name="T81" fmla="*/ 43 h 79"/>
                <a:gd name="T82" fmla="*/ 8 w 58"/>
                <a:gd name="T83" fmla="*/ 21 h 79"/>
                <a:gd name="T84" fmla="*/ 8 w 58"/>
                <a:gd name="T85" fmla="*/ 5 h 79"/>
                <a:gd name="T86" fmla="*/ 14 w 58"/>
                <a:gd name="T87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" h="79">
                  <a:moveTo>
                    <a:pt x="14" y="1"/>
                  </a:moveTo>
                  <a:cubicBezTo>
                    <a:pt x="21" y="1"/>
                    <a:pt x="26" y="4"/>
                    <a:pt x="30" y="8"/>
                  </a:cubicBezTo>
                  <a:cubicBezTo>
                    <a:pt x="32" y="10"/>
                    <a:pt x="34" y="11"/>
                    <a:pt x="37" y="12"/>
                  </a:cubicBezTo>
                  <a:cubicBezTo>
                    <a:pt x="47" y="16"/>
                    <a:pt x="53" y="24"/>
                    <a:pt x="58" y="32"/>
                  </a:cubicBezTo>
                  <a:cubicBezTo>
                    <a:pt x="56" y="33"/>
                    <a:pt x="55" y="32"/>
                    <a:pt x="54" y="31"/>
                  </a:cubicBezTo>
                  <a:cubicBezTo>
                    <a:pt x="49" y="24"/>
                    <a:pt x="42" y="22"/>
                    <a:pt x="34" y="19"/>
                  </a:cubicBezTo>
                  <a:cubicBezTo>
                    <a:pt x="33" y="19"/>
                    <a:pt x="31" y="18"/>
                    <a:pt x="30" y="19"/>
                  </a:cubicBezTo>
                  <a:cubicBezTo>
                    <a:pt x="28" y="21"/>
                    <a:pt x="30" y="22"/>
                    <a:pt x="30" y="23"/>
                  </a:cubicBezTo>
                  <a:cubicBezTo>
                    <a:pt x="31" y="25"/>
                    <a:pt x="32" y="26"/>
                    <a:pt x="31" y="27"/>
                  </a:cubicBezTo>
                  <a:cubicBezTo>
                    <a:pt x="31" y="29"/>
                    <a:pt x="30" y="31"/>
                    <a:pt x="27" y="29"/>
                  </a:cubicBezTo>
                  <a:cubicBezTo>
                    <a:pt x="26" y="28"/>
                    <a:pt x="25" y="29"/>
                    <a:pt x="25" y="30"/>
                  </a:cubicBezTo>
                  <a:cubicBezTo>
                    <a:pt x="29" y="31"/>
                    <a:pt x="30" y="33"/>
                    <a:pt x="31" y="39"/>
                  </a:cubicBezTo>
                  <a:cubicBezTo>
                    <a:pt x="31" y="42"/>
                    <a:pt x="35" y="43"/>
                    <a:pt x="35" y="46"/>
                  </a:cubicBezTo>
                  <a:cubicBezTo>
                    <a:pt x="35" y="47"/>
                    <a:pt x="36" y="47"/>
                    <a:pt x="37" y="46"/>
                  </a:cubicBezTo>
                  <a:cubicBezTo>
                    <a:pt x="38" y="45"/>
                    <a:pt x="39" y="44"/>
                    <a:pt x="41" y="45"/>
                  </a:cubicBezTo>
                  <a:cubicBezTo>
                    <a:pt x="43" y="46"/>
                    <a:pt x="44" y="48"/>
                    <a:pt x="45" y="50"/>
                  </a:cubicBezTo>
                  <a:cubicBezTo>
                    <a:pt x="45" y="52"/>
                    <a:pt x="44" y="53"/>
                    <a:pt x="43" y="54"/>
                  </a:cubicBezTo>
                  <a:cubicBezTo>
                    <a:pt x="37" y="57"/>
                    <a:pt x="36" y="62"/>
                    <a:pt x="33" y="66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0" y="70"/>
                    <a:pt x="27" y="73"/>
                    <a:pt x="25" y="76"/>
                  </a:cubicBezTo>
                  <a:cubicBezTo>
                    <a:pt x="25" y="78"/>
                    <a:pt x="24" y="79"/>
                    <a:pt x="22" y="78"/>
                  </a:cubicBezTo>
                  <a:cubicBezTo>
                    <a:pt x="21" y="76"/>
                    <a:pt x="21" y="74"/>
                    <a:pt x="23" y="72"/>
                  </a:cubicBezTo>
                  <a:cubicBezTo>
                    <a:pt x="24" y="71"/>
                    <a:pt x="24" y="69"/>
                    <a:pt x="25" y="67"/>
                  </a:cubicBezTo>
                  <a:cubicBezTo>
                    <a:pt x="24" y="69"/>
                    <a:pt x="22" y="69"/>
                    <a:pt x="20" y="70"/>
                  </a:cubicBezTo>
                  <a:cubicBezTo>
                    <a:pt x="16" y="72"/>
                    <a:pt x="11" y="74"/>
                    <a:pt x="7" y="77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2" y="76"/>
                    <a:pt x="0" y="74"/>
                    <a:pt x="1" y="72"/>
                  </a:cubicBezTo>
                  <a:cubicBezTo>
                    <a:pt x="2" y="69"/>
                    <a:pt x="3" y="66"/>
                    <a:pt x="4" y="63"/>
                  </a:cubicBezTo>
                  <a:cubicBezTo>
                    <a:pt x="5" y="62"/>
                    <a:pt x="6" y="62"/>
                    <a:pt x="8" y="63"/>
                  </a:cubicBezTo>
                  <a:cubicBezTo>
                    <a:pt x="9" y="64"/>
                    <a:pt x="10" y="65"/>
                    <a:pt x="10" y="66"/>
                  </a:cubicBezTo>
                  <a:cubicBezTo>
                    <a:pt x="10" y="67"/>
                    <a:pt x="8" y="68"/>
                    <a:pt x="9" y="69"/>
                  </a:cubicBezTo>
                  <a:cubicBezTo>
                    <a:pt x="12" y="63"/>
                    <a:pt x="12" y="63"/>
                    <a:pt x="17" y="64"/>
                  </a:cubicBezTo>
                  <a:cubicBezTo>
                    <a:pt x="17" y="60"/>
                    <a:pt x="15" y="55"/>
                    <a:pt x="19" y="52"/>
                  </a:cubicBezTo>
                  <a:cubicBezTo>
                    <a:pt x="19" y="51"/>
                    <a:pt x="20" y="50"/>
                    <a:pt x="18" y="49"/>
                  </a:cubicBezTo>
                  <a:cubicBezTo>
                    <a:pt x="15" y="48"/>
                    <a:pt x="17" y="45"/>
                    <a:pt x="17" y="44"/>
                  </a:cubicBezTo>
                  <a:cubicBezTo>
                    <a:pt x="19" y="40"/>
                    <a:pt x="18" y="38"/>
                    <a:pt x="14" y="37"/>
                  </a:cubicBezTo>
                  <a:cubicBezTo>
                    <a:pt x="15" y="39"/>
                    <a:pt x="19" y="40"/>
                    <a:pt x="17" y="43"/>
                  </a:cubicBezTo>
                  <a:cubicBezTo>
                    <a:pt x="16" y="45"/>
                    <a:pt x="17" y="48"/>
                    <a:pt x="15" y="49"/>
                  </a:cubicBezTo>
                  <a:cubicBezTo>
                    <a:pt x="13" y="50"/>
                    <a:pt x="12" y="48"/>
                    <a:pt x="10" y="47"/>
                  </a:cubicBezTo>
                  <a:cubicBezTo>
                    <a:pt x="10" y="47"/>
                    <a:pt x="9" y="47"/>
                    <a:pt x="8" y="47"/>
                  </a:cubicBezTo>
                  <a:cubicBezTo>
                    <a:pt x="5" y="48"/>
                    <a:pt x="4" y="46"/>
                    <a:pt x="5" y="43"/>
                  </a:cubicBezTo>
                  <a:cubicBezTo>
                    <a:pt x="7" y="36"/>
                    <a:pt x="8" y="28"/>
                    <a:pt x="8" y="21"/>
                  </a:cubicBezTo>
                  <a:cubicBezTo>
                    <a:pt x="10" y="15"/>
                    <a:pt x="8" y="10"/>
                    <a:pt x="8" y="5"/>
                  </a:cubicBezTo>
                  <a:cubicBezTo>
                    <a:pt x="9" y="2"/>
                    <a:pt x="11" y="0"/>
                    <a:pt x="14" y="1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4" name="Freeform 645"/>
            <p:cNvSpPr/>
            <p:nvPr/>
          </p:nvSpPr>
          <p:spPr bwMode="auto">
            <a:xfrm>
              <a:off x="3076576" y="4325939"/>
              <a:ext cx="244475" cy="312738"/>
            </a:xfrm>
            <a:custGeom>
              <a:avLst/>
              <a:gdLst>
                <a:gd name="T0" fmla="*/ 3 w 65"/>
                <a:gd name="T1" fmla="*/ 80 h 83"/>
                <a:gd name="T2" fmla="*/ 3 w 65"/>
                <a:gd name="T3" fmla="*/ 80 h 83"/>
                <a:gd name="T4" fmla="*/ 3 w 65"/>
                <a:gd name="T5" fmla="*/ 80 h 83"/>
                <a:gd name="T6" fmla="*/ 1 w 65"/>
                <a:gd name="T7" fmla="*/ 72 h 83"/>
                <a:gd name="T8" fmla="*/ 4 w 65"/>
                <a:gd name="T9" fmla="*/ 49 h 83"/>
                <a:gd name="T10" fmla="*/ 5 w 65"/>
                <a:gd name="T11" fmla="*/ 44 h 83"/>
                <a:gd name="T12" fmla="*/ 19 w 65"/>
                <a:gd name="T13" fmla="*/ 23 h 83"/>
                <a:gd name="T14" fmla="*/ 40 w 65"/>
                <a:gd name="T15" fmla="*/ 6 h 83"/>
                <a:gd name="T16" fmla="*/ 62 w 65"/>
                <a:gd name="T17" fmla="*/ 0 h 83"/>
                <a:gd name="T18" fmla="*/ 65 w 65"/>
                <a:gd name="T19" fmla="*/ 0 h 83"/>
                <a:gd name="T20" fmla="*/ 64 w 65"/>
                <a:gd name="T21" fmla="*/ 4 h 83"/>
                <a:gd name="T22" fmla="*/ 60 w 65"/>
                <a:gd name="T23" fmla="*/ 9 h 83"/>
                <a:gd name="T24" fmla="*/ 58 w 65"/>
                <a:gd name="T25" fmla="*/ 9 h 83"/>
                <a:gd name="T26" fmla="*/ 54 w 65"/>
                <a:gd name="T27" fmla="*/ 8 h 83"/>
                <a:gd name="T28" fmla="*/ 53 w 65"/>
                <a:gd name="T29" fmla="*/ 8 h 83"/>
                <a:gd name="T30" fmla="*/ 47 w 65"/>
                <a:gd name="T31" fmla="*/ 14 h 83"/>
                <a:gd name="T32" fmla="*/ 39 w 65"/>
                <a:gd name="T33" fmla="*/ 27 h 83"/>
                <a:gd name="T34" fmla="*/ 35 w 65"/>
                <a:gd name="T35" fmla="*/ 35 h 83"/>
                <a:gd name="T36" fmla="*/ 23 w 65"/>
                <a:gd name="T37" fmla="*/ 48 h 83"/>
                <a:gd name="T38" fmla="*/ 20 w 65"/>
                <a:gd name="T39" fmla="*/ 51 h 83"/>
                <a:gd name="T40" fmla="*/ 12 w 65"/>
                <a:gd name="T41" fmla="*/ 63 h 83"/>
                <a:gd name="T42" fmla="*/ 17 w 65"/>
                <a:gd name="T43" fmla="*/ 75 h 83"/>
                <a:gd name="T44" fmla="*/ 22 w 65"/>
                <a:gd name="T45" fmla="*/ 81 h 83"/>
                <a:gd name="T46" fmla="*/ 16 w 65"/>
                <a:gd name="T47" fmla="*/ 82 h 83"/>
                <a:gd name="T48" fmla="*/ 3 w 65"/>
                <a:gd name="T49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3">
                  <a:moveTo>
                    <a:pt x="3" y="80"/>
                  </a:move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0" y="78"/>
                    <a:pt x="2" y="75"/>
                    <a:pt x="1" y="72"/>
                  </a:cubicBezTo>
                  <a:cubicBezTo>
                    <a:pt x="1" y="65"/>
                    <a:pt x="1" y="57"/>
                    <a:pt x="4" y="49"/>
                  </a:cubicBezTo>
                  <a:cubicBezTo>
                    <a:pt x="6" y="48"/>
                    <a:pt x="4" y="45"/>
                    <a:pt x="5" y="44"/>
                  </a:cubicBezTo>
                  <a:cubicBezTo>
                    <a:pt x="7" y="35"/>
                    <a:pt x="15" y="30"/>
                    <a:pt x="19" y="23"/>
                  </a:cubicBezTo>
                  <a:cubicBezTo>
                    <a:pt x="25" y="15"/>
                    <a:pt x="33" y="11"/>
                    <a:pt x="40" y="6"/>
                  </a:cubicBezTo>
                  <a:cubicBezTo>
                    <a:pt x="47" y="1"/>
                    <a:pt x="54" y="0"/>
                    <a:pt x="62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4" y="2"/>
                    <a:pt x="64" y="3"/>
                    <a:pt x="64" y="4"/>
                  </a:cubicBezTo>
                  <a:cubicBezTo>
                    <a:pt x="64" y="6"/>
                    <a:pt x="61" y="7"/>
                    <a:pt x="60" y="9"/>
                  </a:cubicBezTo>
                  <a:cubicBezTo>
                    <a:pt x="59" y="9"/>
                    <a:pt x="59" y="9"/>
                    <a:pt x="58" y="9"/>
                  </a:cubicBezTo>
                  <a:cubicBezTo>
                    <a:pt x="57" y="9"/>
                    <a:pt x="56" y="8"/>
                    <a:pt x="54" y="8"/>
                  </a:cubicBezTo>
                  <a:cubicBezTo>
                    <a:pt x="54" y="8"/>
                    <a:pt x="53" y="8"/>
                    <a:pt x="53" y="8"/>
                  </a:cubicBezTo>
                  <a:cubicBezTo>
                    <a:pt x="49" y="8"/>
                    <a:pt x="48" y="11"/>
                    <a:pt x="47" y="14"/>
                  </a:cubicBezTo>
                  <a:cubicBezTo>
                    <a:pt x="45" y="19"/>
                    <a:pt x="42" y="23"/>
                    <a:pt x="39" y="27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3" y="41"/>
                    <a:pt x="29" y="45"/>
                    <a:pt x="23" y="48"/>
                  </a:cubicBezTo>
                  <a:cubicBezTo>
                    <a:pt x="22" y="49"/>
                    <a:pt x="20" y="50"/>
                    <a:pt x="20" y="51"/>
                  </a:cubicBezTo>
                  <a:cubicBezTo>
                    <a:pt x="18" y="56"/>
                    <a:pt x="14" y="58"/>
                    <a:pt x="12" y="63"/>
                  </a:cubicBezTo>
                  <a:cubicBezTo>
                    <a:pt x="8" y="72"/>
                    <a:pt x="8" y="72"/>
                    <a:pt x="17" y="75"/>
                  </a:cubicBezTo>
                  <a:cubicBezTo>
                    <a:pt x="20" y="76"/>
                    <a:pt x="18" y="80"/>
                    <a:pt x="22" y="81"/>
                  </a:cubicBezTo>
                  <a:cubicBezTo>
                    <a:pt x="21" y="83"/>
                    <a:pt x="18" y="82"/>
                    <a:pt x="16" y="82"/>
                  </a:cubicBezTo>
                  <a:cubicBezTo>
                    <a:pt x="12" y="82"/>
                    <a:pt x="8" y="82"/>
                    <a:pt x="3" y="80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5" name="Freeform 646"/>
            <p:cNvSpPr/>
            <p:nvPr/>
          </p:nvSpPr>
          <p:spPr bwMode="auto">
            <a:xfrm>
              <a:off x="3271838" y="4630739"/>
              <a:ext cx="120650" cy="212725"/>
            </a:xfrm>
            <a:custGeom>
              <a:avLst/>
              <a:gdLst>
                <a:gd name="T0" fmla="*/ 16 w 32"/>
                <a:gd name="T1" fmla="*/ 55 h 56"/>
                <a:gd name="T2" fmla="*/ 9 w 32"/>
                <a:gd name="T3" fmla="*/ 56 h 56"/>
                <a:gd name="T4" fmla="*/ 4 w 32"/>
                <a:gd name="T5" fmla="*/ 47 h 56"/>
                <a:gd name="T6" fmla="*/ 0 w 32"/>
                <a:gd name="T7" fmla="*/ 40 h 56"/>
                <a:gd name="T8" fmla="*/ 7 w 32"/>
                <a:gd name="T9" fmla="*/ 39 h 56"/>
                <a:gd name="T10" fmla="*/ 13 w 32"/>
                <a:gd name="T11" fmla="*/ 38 h 56"/>
                <a:gd name="T12" fmla="*/ 12 w 32"/>
                <a:gd name="T13" fmla="*/ 33 h 56"/>
                <a:gd name="T14" fmla="*/ 7 w 32"/>
                <a:gd name="T15" fmla="*/ 30 h 56"/>
                <a:gd name="T16" fmla="*/ 6 w 32"/>
                <a:gd name="T17" fmla="*/ 25 h 56"/>
                <a:gd name="T18" fmla="*/ 8 w 32"/>
                <a:gd name="T19" fmla="*/ 19 h 56"/>
                <a:gd name="T20" fmla="*/ 8 w 32"/>
                <a:gd name="T21" fmla="*/ 19 h 56"/>
                <a:gd name="T22" fmla="*/ 3 w 32"/>
                <a:gd name="T23" fmla="*/ 20 h 56"/>
                <a:gd name="T24" fmla="*/ 5 w 32"/>
                <a:gd name="T25" fmla="*/ 14 h 56"/>
                <a:gd name="T26" fmla="*/ 6 w 32"/>
                <a:gd name="T27" fmla="*/ 12 h 56"/>
                <a:gd name="T28" fmla="*/ 8 w 32"/>
                <a:gd name="T29" fmla="*/ 10 h 56"/>
                <a:gd name="T30" fmla="*/ 18 w 32"/>
                <a:gd name="T31" fmla="*/ 10 h 56"/>
                <a:gd name="T32" fmla="*/ 27 w 32"/>
                <a:gd name="T33" fmla="*/ 2 h 56"/>
                <a:gd name="T34" fmla="*/ 32 w 32"/>
                <a:gd name="T35" fmla="*/ 4 h 56"/>
                <a:gd name="T36" fmla="*/ 22 w 32"/>
                <a:gd name="T37" fmla="*/ 24 h 56"/>
                <a:gd name="T38" fmla="*/ 20 w 32"/>
                <a:gd name="T39" fmla="*/ 40 h 56"/>
                <a:gd name="T40" fmla="*/ 21 w 32"/>
                <a:gd name="T41" fmla="*/ 49 h 56"/>
                <a:gd name="T42" fmla="*/ 18 w 32"/>
                <a:gd name="T43" fmla="*/ 54 h 56"/>
                <a:gd name="T44" fmla="*/ 16 w 32"/>
                <a:gd name="T45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56">
                  <a:moveTo>
                    <a:pt x="16" y="55"/>
                  </a:moveTo>
                  <a:cubicBezTo>
                    <a:pt x="13" y="55"/>
                    <a:pt x="11" y="56"/>
                    <a:pt x="9" y="56"/>
                  </a:cubicBezTo>
                  <a:cubicBezTo>
                    <a:pt x="5" y="54"/>
                    <a:pt x="4" y="49"/>
                    <a:pt x="4" y="47"/>
                  </a:cubicBezTo>
                  <a:cubicBezTo>
                    <a:pt x="5" y="42"/>
                    <a:pt x="2" y="42"/>
                    <a:pt x="0" y="40"/>
                  </a:cubicBezTo>
                  <a:cubicBezTo>
                    <a:pt x="2" y="39"/>
                    <a:pt x="5" y="39"/>
                    <a:pt x="7" y="39"/>
                  </a:cubicBezTo>
                  <a:cubicBezTo>
                    <a:pt x="9" y="39"/>
                    <a:pt x="11" y="39"/>
                    <a:pt x="13" y="38"/>
                  </a:cubicBezTo>
                  <a:cubicBezTo>
                    <a:pt x="17" y="35"/>
                    <a:pt x="15" y="34"/>
                    <a:pt x="12" y="33"/>
                  </a:cubicBezTo>
                  <a:cubicBezTo>
                    <a:pt x="10" y="32"/>
                    <a:pt x="8" y="32"/>
                    <a:pt x="7" y="30"/>
                  </a:cubicBezTo>
                  <a:cubicBezTo>
                    <a:pt x="7" y="28"/>
                    <a:pt x="6" y="27"/>
                    <a:pt x="6" y="25"/>
                  </a:cubicBezTo>
                  <a:cubicBezTo>
                    <a:pt x="3" y="21"/>
                    <a:pt x="4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8"/>
                    <a:pt x="5" y="22"/>
                    <a:pt x="3" y="20"/>
                  </a:cubicBezTo>
                  <a:cubicBezTo>
                    <a:pt x="1" y="18"/>
                    <a:pt x="3" y="16"/>
                    <a:pt x="5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6" y="11"/>
                    <a:pt x="7" y="10"/>
                    <a:pt x="8" y="10"/>
                  </a:cubicBezTo>
                  <a:cubicBezTo>
                    <a:pt x="13" y="15"/>
                    <a:pt x="14" y="15"/>
                    <a:pt x="18" y="10"/>
                  </a:cubicBezTo>
                  <a:cubicBezTo>
                    <a:pt x="21" y="7"/>
                    <a:pt x="22" y="3"/>
                    <a:pt x="27" y="2"/>
                  </a:cubicBezTo>
                  <a:cubicBezTo>
                    <a:pt x="29" y="3"/>
                    <a:pt x="31" y="0"/>
                    <a:pt x="32" y="4"/>
                  </a:cubicBezTo>
                  <a:cubicBezTo>
                    <a:pt x="25" y="8"/>
                    <a:pt x="23" y="16"/>
                    <a:pt x="22" y="24"/>
                  </a:cubicBezTo>
                  <a:cubicBezTo>
                    <a:pt x="22" y="29"/>
                    <a:pt x="20" y="34"/>
                    <a:pt x="20" y="40"/>
                  </a:cubicBezTo>
                  <a:cubicBezTo>
                    <a:pt x="20" y="43"/>
                    <a:pt x="20" y="46"/>
                    <a:pt x="21" y="49"/>
                  </a:cubicBezTo>
                  <a:cubicBezTo>
                    <a:pt x="22" y="51"/>
                    <a:pt x="21" y="53"/>
                    <a:pt x="18" y="54"/>
                  </a:cubicBezTo>
                  <a:cubicBezTo>
                    <a:pt x="18" y="54"/>
                    <a:pt x="17" y="54"/>
                    <a:pt x="16" y="55"/>
                  </a:cubicBezTo>
                  <a:close/>
                </a:path>
              </a:pathLst>
            </a:custGeom>
            <a:solidFill>
              <a:srgbClr val="FDE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6" name="Freeform 647"/>
            <p:cNvSpPr/>
            <p:nvPr/>
          </p:nvSpPr>
          <p:spPr bwMode="auto">
            <a:xfrm>
              <a:off x="3084513" y="4586289"/>
              <a:ext cx="192088" cy="90488"/>
            </a:xfrm>
            <a:custGeom>
              <a:avLst/>
              <a:gdLst>
                <a:gd name="T0" fmla="*/ 1 w 51"/>
                <a:gd name="T1" fmla="*/ 11 h 24"/>
                <a:gd name="T2" fmla="*/ 14 w 51"/>
                <a:gd name="T3" fmla="*/ 12 h 24"/>
                <a:gd name="T4" fmla="*/ 20 w 51"/>
                <a:gd name="T5" fmla="*/ 11 h 24"/>
                <a:gd name="T6" fmla="*/ 29 w 51"/>
                <a:gd name="T7" fmla="*/ 6 h 24"/>
                <a:gd name="T8" fmla="*/ 41 w 51"/>
                <a:gd name="T9" fmla="*/ 0 h 24"/>
                <a:gd name="T10" fmla="*/ 46 w 51"/>
                <a:gd name="T11" fmla="*/ 2 h 24"/>
                <a:gd name="T12" fmla="*/ 50 w 51"/>
                <a:gd name="T13" fmla="*/ 7 h 24"/>
                <a:gd name="T14" fmla="*/ 28 w 51"/>
                <a:gd name="T15" fmla="*/ 21 h 24"/>
                <a:gd name="T16" fmla="*/ 22 w 51"/>
                <a:gd name="T17" fmla="*/ 22 h 24"/>
                <a:gd name="T18" fmla="*/ 10 w 51"/>
                <a:gd name="T19" fmla="*/ 24 h 24"/>
                <a:gd name="T20" fmla="*/ 9 w 51"/>
                <a:gd name="T21" fmla="*/ 23 h 24"/>
                <a:gd name="T22" fmla="*/ 1 w 51"/>
                <a:gd name="T23" fmla="*/ 21 h 24"/>
                <a:gd name="T24" fmla="*/ 4 w 51"/>
                <a:gd name="T25" fmla="*/ 13 h 24"/>
                <a:gd name="T26" fmla="*/ 1 w 51"/>
                <a:gd name="T2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24">
                  <a:moveTo>
                    <a:pt x="1" y="11"/>
                  </a:moveTo>
                  <a:cubicBezTo>
                    <a:pt x="6" y="11"/>
                    <a:pt x="10" y="12"/>
                    <a:pt x="14" y="12"/>
                  </a:cubicBezTo>
                  <a:cubicBezTo>
                    <a:pt x="16" y="12"/>
                    <a:pt x="18" y="13"/>
                    <a:pt x="20" y="11"/>
                  </a:cubicBezTo>
                  <a:cubicBezTo>
                    <a:pt x="22" y="8"/>
                    <a:pt x="26" y="8"/>
                    <a:pt x="29" y="6"/>
                  </a:cubicBezTo>
                  <a:cubicBezTo>
                    <a:pt x="33" y="5"/>
                    <a:pt x="36" y="1"/>
                    <a:pt x="41" y="0"/>
                  </a:cubicBezTo>
                  <a:cubicBezTo>
                    <a:pt x="43" y="1"/>
                    <a:pt x="44" y="1"/>
                    <a:pt x="46" y="2"/>
                  </a:cubicBezTo>
                  <a:cubicBezTo>
                    <a:pt x="49" y="3"/>
                    <a:pt x="51" y="4"/>
                    <a:pt x="50" y="7"/>
                  </a:cubicBezTo>
                  <a:cubicBezTo>
                    <a:pt x="44" y="14"/>
                    <a:pt x="36" y="18"/>
                    <a:pt x="28" y="21"/>
                  </a:cubicBezTo>
                  <a:cubicBezTo>
                    <a:pt x="26" y="21"/>
                    <a:pt x="24" y="22"/>
                    <a:pt x="22" y="22"/>
                  </a:cubicBezTo>
                  <a:cubicBezTo>
                    <a:pt x="18" y="24"/>
                    <a:pt x="14" y="24"/>
                    <a:pt x="10" y="24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6" y="24"/>
                    <a:pt x="2" y="24"/>
                    <a:pt x="1" y="21"/>
                  </a:cubicBezTo>
                  <a:cubicBezTo>
                    <a:pt x="0" y="18"/>
                    <a:pt x="1" y="15"/>
                    <a:pt x="4" y="13"/>
                  </a:cubicBezTo>
                  <a:cubicBezTo>
                    <a:pt x="3" y="12"/>
                    <a:pt x="2" y="12"/>
                    <a:pt x="1" y="11"/>
                  </a:cubicBezTo>
                  <a:close/>
                </a:path>
              </a:pathLst>
            </a:custGeom>
            <a:solidFill>
              <a:srgbClr val="F8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7" name="Freeform 648"/>
            <p:cNvSpPr/>
            <p:nvPr/>
          </p:nvSpPr>
          <p:spPr bwMode="auto">
            <a:xfrm>
              <a:off x="3403601" y="4643439"/>
              <a:ext cx="158750" cy="150813"/>
            </a:xfrm>
            <a:custGeom>
              <a:avLst/>
              <a:gdLst>
                <a:gd name="T0" fmla="*/ 41 w 42"/>
                <a:gd name="T1" fmla="*/ 16 h 40"/>
                <a:gd name="T2" fmla="*/ 39 w 42"/>
                <a:gd name="T3" fmla="*/ 19 h 40"/>
                <a:gd name="T4" fmla="*/ 33 w 42"/>
                <a:gd name="T5" fmla="*/ 27 h 40"/>
                <a:gd name="T6" fmla="*/ 31 w 42"/>
                <a:gd name="T7" fmla="*/ 29 h 40"/>
                <a:gd name="T8" fmla="*/ 28 w 42"/>
                <a:gd name="T9" fmla="*/ 27 h 40"/>
                <a:gd name="T10" fmla="*/ 19 w 42"/>
                <a:gd name="T11" fmla="*/ 25 h 40"/>
                <a:gd name="T12" fmla="*/ 22 w 42"/>
                <a:gd name="T13" fmla="*/ 24 h 40"/>
                <a:gd name="T14" fmla="*/ 25 w 42"/>
                <a:gd name="T15" fmla="*/ 25 h 40"/>
                <a:gd name="T16" fmla="*/ 23 w 42"/>
                <a:gd name="T17" fmla="*/ 28 h 40"/>
                <a:gd name="T18" fmla="*/ 17 w 42"/>
                <a:gd name="T19" fmla="*/ 30 h 40"/>
                <a:gd name="T20" fmla="*/ 17 w 42"/>
                <a:gd name="T21" fmla="*/ 34 h 40"/>
                <a:gd name="T22" fmla="*/ 19 w 42"/>
                <a:gd name="T23" fmla="*/ 37 h 40"/>
                <a:gd name="T24" fmla="*/ 15 w 42"/>
                <a:gd name="T25" fmla="*/ 39 h 40"/>
                <a:gd name="T26" fmla="*/ 10 w 42"/>
                <a:gd name="T27" fmla="*/ 40 h 40"/>
                <a:gd name="T28" fmla="*/ 3 w 42"/>
                <a:gd name="T29" fmla="*/ 39 h 40"/>
                <a:gd name="T30" fmla="*/ 4 w 42"/>
                <a:gd name="T31" fmla="*/ 32 h 40"/>
                <a:gd name="T32" fmla="*/ 7 w 42"/>
                <a:gd name="T33" fmla="*/ 35 h 40"/>
                <a:gd name="T34" fmla="*/ 6 w 42"/>
                <a:gd name="T35" fmla="*/ 29 h 40"/>
                <a:gd name="T36" fmla="*/ 8 w 42"/>
                <a:gd name="T37" fmla="*/ 25 h 40"/>
                <a:gd name="T38" fmla="*/ 12 w 42"/>
                <a:gd name="T39" fmla="*/ 22 h 40"/>
                <a:gd name="T40" fmla="*/ 28 w 42"/>
                <a:gd name="T41" fmla="*/ 2 h 40"/>
                <a:gd name="T42" fmla="*/ 34 w 42"/>
                <a:gd name="T43" fmla="*/ 2 h 40"/>
                <a:gd name="T44" fmla="*/ 35 w 42"/>
                <a:gd name="T45" fmla="*/ 10 h 40"/>
                <a:gd name="T46" fmla="*/ 34 w 42"/>
                <a:gd name="T47" fmla="*/ 16 h 40"/>
                <a:gd name="T48" fmla="*/ 37 w 42"/>
                <a:gd name="T49" fmla="*/ 13 h 40"/>
                <a:gd name="T50" fmla="*/ 41 w 42"/>
                <a:gd name="T51" fmla="*/ 8 h 40"/>
                <a:gd name="T52" fmla="*/ 42 w 42"/>
                <a:gd name="T53" fmla="*/ 14 h 40"/>
                <a:gd name="T54" fmla="*/ 41 w 42"/>
                <a:gd name="T55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0">
                  <a:moveTo>
                    <a:pt x="41" y="16"/>
                  </a:moveTo>
                  <a:cubicBezTo>
                    <a:pt x="41" y="17"/>
                    <a:pt x="40" y="18"/>
                    <a:pt x="39" y="19"/>
                  </a:cubicBezTo>
                  <a:cubicBezTo>
                    <a:pt x="37" y="22"/>
                    <a:pt x="33" y="23"/>
                    <a:pt x="33" y="27"/>
                  </a:cubicBezTo>
                  <a:cubicBezTo>
                    <a:pt x="33" y="28"/>
                    <a:pt x="32" y="29"/>
                    <a:pt x="31" y="29"/>
                  </a:cubicBezTo>
                  <a:cubicBezTo>
                    <a:pt x="30" y="29"/>
                    <a:pt x="29" y="28"/>
                    <a:pt x="28" y="27"/>
                  </a:cubicBezTo>
                  <a:cubicBezTo>
                    <a:pt x="27" y="23"/>
                    <a:pt x="23" y="23"/>
                    <a:pt x="19" y="25"/>
                  </a:cubicBezTo>
                  <a:cubicBezTo>
                    <a:pt x="20" y="24"/>
                    <a:pt x="21" y="24"/>
                    <a:pt x="22" y="24"/>
                  </a:cubicBezTo>
                  <a:cubicBezTo>
                    <a:pt x="23" y="24"/>
                    <a:pt x="24" y="24"/>
                    <a:pt x="25" y="25"/>
                  </a:cubicBezTo>
                  <a:cubicBezTo>
                    <a:pt x="25" y="27"/>
                    <a:pt x="24" y="27"/>
                    <a:pt x="23" y="28"/>
                  </a:cubicBezTo>
                  <a:cubicBezTo>
                    <a:pt x="21" y="28"/>
                    <a:pt x="19" y="29"/>
                    <a:pt x="17" y="30"/>
                  </a:cubicBezTo>
                  <a:cubicBezTo>
                    <a:pt x="14" y="31"/>
                    <a:pt x="15" y="33"/>
                    <a:pt x="17" y="34"/>
                  </a:cubicBezTo>
                  <a:cubicBezTo>
                    <a:pt x="18" y="35"/>
                    <a:pt x="20" y="35"/>
                    <a:pt x="19" y="37"/>
                  </a:cubicBezTo>
                  <a:cubicBezTo>
                    <a:pt x="18" y="38"/>
                    <a:pt x="17" y="39"/>
                    <a:pt x="15" y="39"/>
                  </a:cubicBezTo>
                  <a:cubicBezTo>
                    <a:pt x="14" y="40"/>
                    <a:pt x="12" y="39"/>
                    <a:pt x="10" y="40"/>
                  </a:cubicBezTo>
                  <a:cubicBezTo>
                    <a:pt x="8" y="40"/>
                    <a:pt x="5" y="40"/>
                    <a:pt x="3" y="39"/>
                  </a:cubicBezTo>
                  <a:cubicBezTo>
                    <a:pt x="0" y="36"/>
                    <a:pt x="1" y="34"/>
                    <a:pt x="4" y="32"/>
                  </a:cubicBezTo>
                  <a:cubicBezTo>
                    <a:pt x="6" y="32"/>
                    <a:pt x="6" y="35"/>
                    <a:pt x="7" y="35"/>
                  </a:cubicBezTo>
                  <a:cubicBezTo>
                    <a:pt x="9" y="33"/>
                    <a:pt x="9" y="31"/>
                    <a:pt x="6" y="29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9" y="24"/>
                    <a:pt x="11" y="23"/>
                    <a:pt x="12" y="22"/>
                  </a:cubicBezTo>
                  <a:cubicBezTo>
                    <a:pt x="17" y="15"/>
                    <a:pt x="24" y="10"/>
                    <a:pt x="28" y="2"/>
                  </a:cubicBezTo>
                  <a:cubicBezTo>
                    <a:pt x="30" y="1"/>
                    <a:pt x="32" y="0"/>
                    <a:pt x="34" y="2"/>
                  </a:cubicBezTo>
                  <a:cubicBezTo>
                    <a:pt x="34" y="5"/>
                    <a:pt x="33" y="8"/>
                    <a:pt x="35" y="10"/>
                  </a:cubicBezTo>
                  <a:cubicBezTo>
                    <a:pt x="36" y="11"/>
                    <a:pt x="34" y="14"/>
                    <a:pt x="34" y="16"/>
                  </a:cubicBezTo>
                  <a:cubicBezTo>
                    <a:pt x="36" y="16"/>
                    <a:pt x="37" y="16"/>
                    <a:pt x="37" y="13"/>
                  </a:cubicBezTo>
                  <a:cubicBezTo>
                    <a:pt x="37" y="11"/>
                    <a:pt x="37" y="7"/>
                    <a:pt x="41" y="8"/>
                  </a:cubicBezTo>
                  <a:cubicBezTo>
                    <a:pt x="42" y="10"/>
                    <a:pt x="41" y="12"/>
                    <a:pt x="42" y="14"/>
                  </a:cubicBezTo>
                  <a:cubicBezTo>
                    <a:pt x="42" y="15"/>
                    <a:pt x="42" y="16"/>
                    <a:pt x="41" y="16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8" name="Freeform 649"/>
            <p:cNvSpPr/>
            <p:nvPr/>
          </p:nvSpPr>
          <p:spPr bwMode="auto">
            <a:xfrm>
              <a:off x="3444876" y="4383089"/>
              <a:ext cx="136525" cy="123825"/>
            </a:xfrm>
            <a:custGeom>
              <a:avLst/>
              <a:gdLst>
                <a:gd name="T0" fmla="*/ 4 w 36"/>
                <a:gd name="T1" fmla="*/ 0 h 33"/>
                <a:gd name="T2" fmla="*/ 25 w 36"/>
                <a:gd name="T3" fmla="*/ 12 h 33"/>
                <a:gd name="T4" fmla="*/ 28 w 36"/>
                <a:gd name="T5" fmla="*/ 14 h 33"/>
                <a:gd name="T6" fmla="*/ 36 w 36"/>
                <a:gd name="T7" fmla="*/ 27 h 33"/>
                <a:gd name="T8" fmla="*/ 36 w 36"/>
                <a:gd name="T9" fmla="*/ 28 h 33"/>
                <a:gd name="T10" fmla="*/ 34 w 36"/>
                <a:gd name="T11" fmla="*/ 33 h 33"/>
                <a:gd name="T12" fmla="*/ 33 w 36"/>
                <a:gd name="T13" fmla="*/ 33 h 33"/>
                <a:gd name="T14" fmla="*/ 30 w 36"/>
                <a:gd name="T15" fmla="*/ 30 h 33"/>
                <a:gd name="T16" fmla="*/ 26 w 36"/>
                <a:gd name="T17" fmla="*/ 22 h 33"/>
                <a:gd name="T18" fmla="*/ 23 w 36"/>
                <a:gd name="T19" fmla="*/ 19 h 33"/>
                <a:gd name="T20" fmla="*/ 13 w 36"/>
                <a:gd name="T21" fmla="*/ 21 h 33"/>
                <a:gd name="T22" fmla="*/ 5 w 36"/>
                <a:gd name="T23" fmla="*/ 19 h 33"/>
                <a:gd name="T24" fmla="*/ 1 w 36"/>
                <a:gd name="T25" fmla="*/ 11 h 33"/>
                <a:gd name="T26" fmla="*/ 2 w 36"/>
                <a:gd name="T27" fmla="*/ 6 h 33"/>
                <a:gd name="T28" fmla="*/ 4 w 36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3">
                  <a:moveTo>
                    <a:pt x="4" y="0"/>
                  </a:moveTo>
                  <a:cubicBezTo>
                    <a:pt x="12" y="3"/>
                    <a:pt x="20" y="5"/>
                    <a:pt x="25" y="12"/>
                  </a:cubicBezTo>
                  <a:cubicBezTo>
                    <a:pt x="26" y="13"/>
                    <a:pt x="27" y="14"/>
                    <a:pt x="28" y="14"/>
                  </a:cubicBezTo>
                  <a:cubicBezTo>
                    <a:pt x="32" y="18"/>
                    <a:pt x="34" y="22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28" y="28"/>
                    <a:pt x="25" y="26"/>
                    <a:pt x="26" y="22"/>
                  </a:cubicBezTo>
                  <a:cubicBezTo>
                    <a:pt x="26" y="21"/>
                    <a:pt x="25" y="20"/>
                    <a:pt x="23" y="19"/>
                  </a:cubicBezTo>
                  <a:cubicBezTo>
                    <a:pt x="19" y="19"/>
                    <a:pt x="16" y="20"/>
                    <a:pt x="13" y="21"/>
                  </a:cubicBezTo>
                  <a:cubicBezTo>
                    <a:pt x="10" y="22"/>
                    <a:pt x="7" y="22"/>
                    <a:pt x="5" y="19"/>
                  </a:cubicBezTo>
                  <a:cubicBezTo>
                    <a:pt x="4" y="16"/>
                    <a:pt x="2" y="14"/>
                    <a:pt x="1" y="11"/>
                  </a:cubicBezTo>
                  <a:cubicBezTo>
                    <a:pt x="1" y="9"/>
                    <a:pt x="3" y="8"/>
                    <a:pt x="2" y="6"/>
                  </a:cubicBezTo>
                  <a:cubicBezTo>
                    <a:pt x="0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9" name="Freeform 650"/>
            <p:cNvSpPr/>
            <p:nvPr/>
          </p:nvSpPr>
          <p:spPr bwMode="auto">
            <a:xfrm>
              <a:off x="3505201" y="4564064"/>
              <a:ext cx="98425" cy="139700"/>
            </a:xfrm>
            <a:custGeom>
              <a:avLst/>
              <a:gdLst>
                <a:gd name="T0" fmla="*/ 14 w 26"/>
                <a:gd name="T1" fmla="*/ 37 h 37"/>
                <a:gd name="T2" fmla="*/ 14 w 26"/>
                <a:gd name="T3" fmla="*/ 34 h 37"/>
                <a:gd name="T4" fmla="*/ 14 w 26"/>
                <a:gd name="T5" fmla="*/ 25 h 37"/>
                <a:gd name="T6" fmla="*/ 15 w 26"/>
                <a:gd name="T7" fmla="*/ 23 h 37"/>
                <a:gd name="T8" fmla="*/ 12 w 26"/>
                <a:gd name="T9" fmla="*/ 16 h 37"/>
                <a:gd name="T10" fmla="*/ 6 w 26"/>
                <a:gd name="T11" fmla="*/ 18 h 37"/>
                <a:gd name="T12" fmla="*/ 1 w 26"/>
                <a:gd name="T13" fmla="*/ 16 h 37"/>
                <a:gd name="T14" fmla="*/ 3 w 26"/>
                <a:gd name="T15" fmla="*/ 9 h 37"/>
                <a:gd name="T16" fmla="*/ 8 w 26"/>
                <a:gd name="T17" fmla="*/ 9 h 37"/>
                <a:gd name="T18" fmla="*/ 14 w 26"/>
                <a:gd name="T19" fmla="*/ 8 h 37"/>
                <a:gd name="T20" fmla="*/ 17 w 26"/>
                <a:gd name="T21" fmla="*/ 5 h 37"/>
                <a:gd name="T22" fmla="*/ 19 w 26"/>
                <a:gd name="T23" fmla="*/ 3 h 37"/>
                <a:gd name="T24" fmla="*/ 22 w 26"/>
                <a:gd name="T25" fmla="*/ 0 h 37"/>
                <a:gd name="T26" fmla="*/ 26 w 26"/>
                <a:gd name="T27" fmla="*/ 6 h 37"/>
                <a:gd name="T28" fmla="*/ 25 w 26"/>
                <a:gd name="T29" fmla="*/ 8 h 37"/>
                <a:gd name="T30" fmla="*/ 25 w 26"/>
                <a:gd name="T31" fmla="*/ 16 h 37"/>
                <a:gd name="T32" fmla="*/ 14 w 26"/>
                <a:gd name="T3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7">
                  <a:moveTo>
                    <a:pt x="14" y="37"/>
                  </a:moveTo>
                  <a:cubicBezTo>
                    <a:pt x="14" y="36"/>
                    <a:pt x="14" y="35"/>
                    <a:pt x="14" y="34"/>
                  </a:cubicBezTo>
                  <a:cubicBezTo>
                    <a:pt x="14" y="31"/>
                    <a:pt x="14" y="28"/>
                    <a:pt x="14" y="25"/>
                  </a:cubicBezTo>
                  <a:cubicBezTo>
                    <a:pt x="14" y="24"/>
                    <a:pt x="15" y="24"/>
                    <a:pt x="15" y="23"/>
                  </a:cubicBezTo>
                  <a:cubicBezTo>
                    <a:pt x="14" y="20"/>
                    <a:pt x="14" y="18"/>
                    <a:pt x="12" y="16"/>
                  </a:cubicBezTo>
                  <a:cubicBezTo>
                    <a:pt x="9" y="15"/>
                    <a:pt x="8" y="18"/>
                    <a:pt x="6" y="18"/>
                  </a:cubicBezTo>
                  <a:cubicBezTo>
                    <a:pt x="3" y="19"/>
                    <a:pt x="2" y="18"/>
                    <a:pt x="1" y="16"/>
                  </a:cubicBezTo>
                  <a:cubicBezTo>
                    <a:pt x="0" y="13"/>
                    <a:pt x="2" y="11"/>
                    <a:pt x="3" y="9"/>
                  </a:cubicBezTo>
                  <a:cubicBezTo>
                    <a:pt x="5" y="8"/>
                    <a:pt x="6" y="7"/>
                    <a:pt x="8" y="9"/>
                  </a:cubicBezTo>
                  <a:cubicBezTo>
                    <a:pt x="9" y="10"/>
                    <a:pt x="12" y="8"/>
                    <a:pt x="14" y="8"/>
                  </a:cubicBezTo>
                  <a:cubicBezTo>
                    <a:pt x="16" y="9"/>
                    <a:pt x="16" y="7"/>
                    <a:pt x="17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22" y="4"/>
                    <a:pt x="20" y="1"/>
                    <a:pt x="22" y="0"/>
                  </a:cubicBezTo>
                  <a:cubicBezTo>
                    <a:pt x="26" y="0"/>
                    <a:pt x="26" y="3"/>
                    <a:pt x="26" y="6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5" y="10"/>
                    <a:pt x="26" y="13"/>
                    <a:pt x="25" y="16"/>
                  </a:cubicBezTo>
                  <a:cubicBezTo>
                    <a:pt x="21" y="23"/>
                    <a:pt x="19" y="31"/>
                    <a:pt x="14" y="37"/>
                  </a:cubicBezTo>
                  <a:close/>
                </a:path>
              </a:pathLst>
            </a:custGeom>
            <a:solidFill>
              <a:srgbClr val="FD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0" name="Freeform 651"/>
            <p:cNvSpPr/>
            <p:nvPr/>
          </p:nvSpPr>
          <p:spPr bwMode="auto">
            <a:xfrm>
              <a:off x="3441701" y="4714876"/>
              <a:ext cx="109538" cy="82550"/>
            </a:xfrm>
            <a:custGeom>
              <a:avLst/>
              <a:gdLst>
                <a:gd name="T0" fmla="*/ 0 w 29"/>
                <a:gd name="T1" fmla="*/ 19 h 22"/>
                <a:gd name="T2" fmla="*/ 9 w 29"/>
                <a:gd name="T3" fmla="*/ 16 h 22"/>
                <a:gd name="T4" fmla="*/ 4 w 29"/>
                <a:gd name="T5" fmla="*/ 10 h 22"/>
                <a:gd name="T6" fmla="*/ 15 w 29"/>
                <a:gd name="T7" fmla="*/ 7 h 22"/>
                <a:gd name="T8" fmla="*/ 7 w 29"/>
                <a:gd name="T9" fmla="*/ 5 h 22"/>
                <a:gd name="T10" fmla="*/ 11 w 29"/>
                <a:gd name="T11" fmla="*/ 4 h 22"/>
                <a:gd name="T12" fmla="*/ 19 w 29"/>
                <a:gd name="T13" fmla="*/ 7 h 22"/>
                <a:gd name="T14" fmla="*/ 21 w 29"/>
                <a:gd name="T15" fmla="*/ 9 h 22"/>
                <a:gd name="T16" fmla="*/ 22 w 29"/>
                <a:gd name="T17" fmla="*/ 7 h 22"/>
                <a:gd name="T18" fmla="*/ 29 w 29"/>
                <a:gd name="T19" fmla="*/ 0 h 22"/>
                <a:gd name="T20" fmla="*/ 14 w 29"/>
                <a:gd name="T21" fmla="*/ 18 h 22"/>
                <a:gd name="T22" fmla="*/ 6 w 29"/>
                <a:gd name="T23" fmla="*/ 21 h 22"/>
                <a:gd name="T24" fmla="*/ 0 w 29"/>
                <a:gd name="T2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2">
                  <a:moveTo>
                    <a:pt x="0" y="19"/>
                  </a:moveTo>
                  <a:cubicBezTo>
                    <a:pt x="3" y="19"/>
                    <a:pt x="7" y="20"/>
                    <a:pt x="9" y="16"/>
                  </a:cubicBezTo>
                  <a:cubicBezTo>
                    <a:pt x="3" y="18"/>
                    <a:pt x="5" y="13"/>
                    <a:pt x="4" y="10"/>
                  </a:cubicBezTo>
                  <a:cubicBezTo>
                    <a:pt x="7" y="9"/>
                    <a:pt x="11" y="8"/>
                    <a:pt x="15" y="7"/>
                  </a:cubicBezTo>
                  <a:cubicBezTo>
                    <a:pt x="12" y="6"/>
                    <a:pt x="9" y="7"/>
                    <a:pt x="7" y="5"/>
                  </a:cubicBezTo>
                  <a:cubicBezTo>
                    <a:pt x="8" y="5"/>
                    <a:pt x="10" y="4"/>
                    <a:pt x="11" y="4"/>
                  </a:cubicBezTo>
                  <a:cubicBezTo>
                    <a:pt x="14" y="2"/>
                    <a:pt x="17" y="3"/>
                    <a:pt x="19" y="7"/>
                  </a:cubicBezTo>
                  <a:cubicBezTo>
                    <a:pt x="19" y="8"/>
                    <a:pt x="19" y="10"/>
                    <a:pt x="21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2" y="2"/>
                    <a:pt x="26" y="1"/>
                    <a:pt x="29" y="0"/>
                  </a:cubicBezTo>
                  <a:cubicBezTo>
                    <a:pt x="26" y="8"/>
                    <a:pt x="20" y="13"/>
                    <a:pt x="14" y="18"/>
                  </a:cubicBezTo>
                  <a:cubicBezTo>
                    <a:pt x="11" y="20"/>
                    <a:pt x="9" y="21"/>
                    <a:pt x="6" y="21"/>
                  </a:cubicBezTo>
                  <a:cubicBezTo>
                    <a:pt x="4" y="22"/>
                    <a:pt x="1" y="22"/>
                    <a:pt x="0" y="19"/>
                  </a:cubicBezTo>
                  <a:close/>
                </a:path>
              </a:pathLst>
            </a:custGeom>
            <a:solidFill>
              <a:srgbClr val="FED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1" name="Freeform 652"/>
            <p:cNvSpPr/>
            <p:nvPr/>
          </p:nvSpPr>
          <p:spPr bwMode="auto">
            <a:xfrm>
              <a:off x="3370263" y="4783139"/>
              <a:ext cx="123825" cy="44450"/>
            </a:xfrm>
            <a:custGeom>
              <a:avLst/>
              <a:gdLst>
                <a:gd name="T0" fmla="*/ 19 w 33"/>
                <a:gd name="T1" fmla="*/ 1 h 12"/>
                <a:gd name="T2" fmla="*/ 27 w 33"/>
                <a:gd name="T3" fmla="*/ 2 h 12"/>
                <a:gd name="T4" fmla="*/ 33 w 33"/>
                <a:gd name="T5" fmla="*/ 0 h 12"/>
                <a:gd name="T6" fmla="*/ 16 w 33"/>
                <a:gd name="T7" fmla="*/ 11 h 12"/>
                <a:gd name="T8" fmla="*/ 3 w 33"/>
                <a:gd name="T9" fmla="*/ 12 h 12"/>
                <a:gd name="T10" fmla="*/ 1 w 33"/>
                <a:gd name="T11" fmla="*/ 6 h 12"/>
                <a:gd name="T12" fmla="*/ 3 w 33"/>
                <a:gd name="T13" fmla="*/ 7 h 12"/>
                <a:gd name="T14" fmla="*/ 10 w 33"/>
                <a:gd name="T15" fmla="*/ 4 h 12"/>
                <a:gd name="T16" fmla="*/ 12 w 33"/>
                <a:gd name="T17" fmla="*/ 1 h 12"/>
                <a:gd name="T18" fmla="*/ 19 w 33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19" y="1"/>
                  </a:moveTo>
                  <a:cubicBezTo>
                    <a:pt x="22" y="3"/>
                    <a:pt x="24" y="2"/>
                    <a:pt x="27" y="2"/>
                  </a:cubicBezTo>
                  <a:cubicBezTo>
                    <a:pt x="29" y="1"/>
                    <a:pt x="31" y="0"/>
                    <a:pt x="33" y="0"/>
                  </a:cubicBezTo>
                  <a:cubicBezTo>
                    <a:pt x="28" y="5"/>
                    <a:pt x="23" y="10"/>
                    <a:pt x="16" y="11"/>
                  </a:cubicBezTo>
                  <a:cubicBezTo>
                    <a:pt x="11" y="12"/>
                    <a:pt x="7" y="12"/>
                    <a:pt x="3" y="12"/>
                  </a:cubicBezTo>
                  <a:cubicBezTo>
                    <a:pt x="0" y="10"/>
                    <a:pt x="0" y="9"/>
                    <a:pt x="1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6" y="9"/>
                    <a:pt x="9" y="9"/>
                    <a:pt x="10" y="4"/>
                  </a:cubicBezTo>
                  <a:cubicBezTo>
                    <a:pt x="10" y="3"/>
                    <a:pt x="10" y="2"/>
                    <a:pt x="12" y="1"/>
                  </a:cubicBezTo>
                  <a:cubicBezTo>
                    <a:pt x="14" y="1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EE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2" name="Freeform 653"/>
            <p:cNvSpPr/>
            <p:nvPr/>
          </p:nvSpPr>
          <p:spPr bwMode="auto">
            <a:xfrm>
              <a:off x="3565526" y="4492626"/>
              <a:ext cx="68263" cy="101600"/>
            </a:xfrm>
            <a:custGeom>
              <a:avLst/>
              <a:gdLst>
                <a:gd name="T0" fmla="*/ 9 w 18"/>
                <a:gd name="T1" fmla="*/ 27 h 27"/>
                <a:gd name="T2" fmla="*/ 9 w 18"/>
                <a:gd name="T3" fmla="*/ 26 h 27"/>
                <a:gd name="T4" fmla="*/ 12 w 18"/>
                <a:gd name="T5" fmla="*/ 16 h 27"/>
                <a:gd name="T6" fmla="*/ 7 w 18"/>
                <a:gd name="T7" fmla="*/ 8 h 27"/>
                <a:gd name="T8" fmla="*/ 0 w 18"/>
                <a:gd name="T9" fmla="*/ 6 h 27"/>
                <a:gd name="T10" fmla="*/ 1 w 18"/>
                <a:gd name="T11" fmla="*/ 4 h 27"/>
                <a:gd name="T12" fmla="*/ 4 w 18"/>
                <a:gd name="T13" fmla="*/ 0 h 27"/>
                <a:gd name="T14" fmla="*/ 9 w 18"/>
                <a:gd name="T15" fmla="*/ 2 h 27"/>
                <a:gd name="T16" fmla="*/ 15 w 18"/>
                <a:gd name="T17" fmla="*/ 5 h 27"/>
                <a:gd name="T18" fmla="*/ 17 w 18"/>
                <a:gd name="T19" fmla="*/ 9 h 27"/>
                <a:gd name="T20" fmla="*/ 13 w 18"/>
                <a:gd name="T21" fmla="*/ 25 h 27"/>
                <a:gd name="T22" fmla="*/ 9 w 18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7">
                  <a:moveTo>
                    <a:pt x="9" y="27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2"/>
                    <a:pt x="10" y="19"/>
                    <a:pt x="12" y="16"/>
                  </a:cubicBezTo>
                  <a:cubicBezTo>
                    <a:pt x="14" y="12"/>
                    <a:pt x="12" y="9"/>
                    <a:pt x="7" y="8"/>
                  </a:cubicBezTo>
                  <a:cubicBezTo>
                    <a:pt x="5" y="7"/>
                    <a:pt x="2" y="9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2"/>
                    <a:pt x="7" y="1"/>
                    <a:pt x="9" y="2"/>
                  </a:cubicBezTo>
                  <a:cubicBezTo>
                    <a:pt x="12" y="2"/>
                    <a:pt x="13" y="4"/>
                    <a:pt x="15" y="5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8" y="15"/>
                    <a:pt x="16" y="20"/>
                    <a:pt x="13" y="25"/>
                  </a:cubicBezTo>
                  <a:cubicBezTo>
                    <a:pt x="12" y="26"/>
                    <a:pt x="10" y="27"/>
                    <a:pt x="9" y="2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3" name="Freeform 654"/>
            <p:cNvSpPr/>
            <p:nvPr/>
          </p:nvSpPr>
          <p:spPr bwMode="auto">
            <a:xfrm>
              <a:off x="3309938" y="4303714"/>
              <a:ext cx="74613" cy="25400"/>
            </a:xfrm>
            <a:custGeom>
              <a:avLst/>
              <a:gdLst>
                <a:gd name="T0" fmla="*/ 3 w 20"/>
                <a:gd name="T1" fmla="*/ 7 h 7"/>
                <a:gd name="T2" fmla="*/ 0 w 20"/>
                <a:gd name="T3" fmla="*/ 6 h 7"/>
                <a:gd name="T4" fmla="*/ 15 w 20"/>
                <a:gd name="T5" fmla="*/ 1 h 7"/>
                <a:gd name="T6" fmla="*/ 20 w 20"/>
                <a:gd name="T7" fmla="*/ 4 h 7"/>
                <a:gd name="T8" fmla="*/ 15 w 20"/>
                <a:gd name="T9" fmla="*/ 7 h 7"/>
                <a:gd name="T10" fmla="*/ 6 w 20"/>
                <a:gd name="T11" fmla="*/ 7 h 7"/>
                <a:gd name="T12" fmla="*/ 3 w 20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3" y="7"/>
                  </a:moveTo>
                  <a:cubicBezTo>
                    <a:pt x="2" y="6"/>
                    <a:pt x="1" y="7"/>
                    <a:pt x="0" y="6"/>
                  </a:cubicBezTo>
                  <a:cubicBezTo>
                    <a:pt x="4" y="2"/>
                    <a:pt x="9" y="0"/>
                    <a:pt x="15" y="1"/>
                  </a:cubicBezTo>
                  <a:cubicBezTo>
                    <a:pt x="18" y="1"/>
                    <a:pt x="20" y="2"/>
                    <a:pt x="20" y="4"/>
                  </a:cubicBezTo>
                  <a:cubicBezTo>
                    <a:pt x="18" y="4"/>
                    <a:pt x="16" y="6"/>
                    <a:pt x="15" y="7"/>
                  </a:cubicBezTo>
                  <a:cubicBezTo>
                    <a:pt x="12" y="7"/>
                    <a:pt x="9" y="6"/>
                    <a:pt x="6" y="7"/>
                  </a:cubicBezTo>
                  <a:cubicBezTo>
                    <a:pt x="5" y="7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4" name="Freeform 655"/>
            <p:cNvSpPr/>
            <p:nvPr/>
          </p:nvSpPr>
          <p:spPr bwMode="auto">
            <a:xfrm>
              <a:off x="3340101" y="4805364"/>
              <a:ext cx="90488" cy="33338"/>
            </a:xfrm>
            <a:custGeom>
              <a:avLst/>
              <a:gdLst>
                <a:gd name="T0" fmla="*/ 10 w 24"/>
                <a:gd name="T1" fmla="*/ 5 h 9"/>
                <a:gd name="T2" fmla="*/ 24 w 24"/>
                <a:gd name="T3" fmla="*/ 5 h 9"/>
                <a:gd name="T4" fmla="*/ 0 w 24"/>
                <a:gd name="T5" fmla="*/ 8 h 9"/>
                <a:gd name="T6" fmla="*/ 2 w 24"/>
                <a:gd name="T7" fmla="*/ 3 h 9"/>
                <a:gd name="T8" fmla="*/ 8 w 24"/>
                <a:gd name="T9" fmla="*/ 2 h 9"/>
                <a:gd name="T10" fmla="*/ 10 w 24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9">
                  <a:moveTo>
                    <a:pt x="10" y="5"/>
                  </a:moveTo>
                  <a:cubicBezTo>
                    <a:pt x="15" y="5"/>
                    <a:pt x="19" y="5"/>
                    <a:pt x="24" y="5"/>
                  </a:cubicBezTo>
                  <a:cubicBezTo>
                    <a:pt x="16" y="6"/>
                    <a:pt x="8" y="9"/>
                    <a:pt x="0" y="8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4" y="0"/>
                    <a:pt x="6" y="2"/>
                    <a:pt x="8" y="2"/>
                  </a:cubicBezTo>
                  <a:cubicBezTo>
                    <a:pt x="9" y="3"/>
                    <a:pt x="9" y="5"/>
                    <a:pt x="10" y="5"/>
                  </a:cubicBezTo>
                  <a:close/>
                </a:path>
              </a:pathLst>
            </a:custGeom>
            <a:solidFill>
              <a:srgbClr val="FB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5" name="Freeform 656"/>
            <p:cNvSpPr/>
            <p:nvPr/>
          </p:nvSpPr>
          <p:spPr bwMode="auto">
            <a:xfrm>
              <a:off x="3076576" y="4635501"/>
              <a:ext cx="44450" cy="44450"/>
            </a:xfrm>
            <a:custGeom>
              <a:avLst/>
              <a:gdLst>
                <a:gd name="T0" fmla="*/ 6 w 12"/>
                <a:gd name="T1" fmla="*/ 0 h 12"/>
                <a:gd name="T2" fmla="*/ 11 w 12"/>
                <a:gd name="T3" fmla="*/ 10 h 12"/>
                <a:gd name="T4" fmla="*/ 12 w 12"/>
                <a:gd name="T5" fmla="*/ 11 h 12"/>
                <a:gd name="T6" fmla="*/ 10 w 12"/>
                <a:gd name="T7" fmla="*/ 12 h 12"/>
                <a:gd name="T8" fmla="*/ 6 w 12"/>
                <a:gd name="T9" fmla="*/ 12 h 12"/>
                <a:gd name="T10" fmla="*/ 2 w 12"/>
                <a:gd name="T11" fmla="*/ 5 h 12"/>
                <a:gd name="T12" fmla="*/ 6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2" y="7"/>
                    <a:pt x="3" y="9"/>
                    <a:pt x="11" y="10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1" y="11"/>
                    <a:pt x="11" y="11"/>
                    <a:pt x="10" y="12"/>
                  </a:cubicBezTo>
                  <a:cubicBezTo>
                    <a:pt x="9" y="12"/>
                    <a:pt x="8" y="12"/>
                    <a:pt x="6" y="12"/>
                  </a:cubicBezTo>
                  <a:cubicBezTo>
                    <a:pt x="2" y="11"/>
                    <a:pt x="0" y="8"/>
                    <a:pt x="2" y="5"/>
                  </a:cubicBezTo>
                  <a:cubicBezTo>
                    <a:pt x="3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6" name="Freeform 657"/>
            <p:cNvSpPr/>
            <p:nvPr/>
          </p:nvSpPr>
          <p:spPr bwMode="auto">
            <a:xfrm>
              <a:off x="3073401" y="4597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4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3" y="3"/>
                    <a:pt x="2" y="6"/>
                    <a:pt x="4" y="8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7" name="Freeform 658"/>
            <p:cNvSpPr/>
            <p:nvPr/>
          </p:nvSpPr>
          <p:spPr bwMode="auto">
            <a:xfrm>
              <a:off x="3581401" y="4484689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0 w 5"/>
                <a:gd name="T3" fmla="*/ 2 h 5"/>
                <a:gd name="T4" fmla="*/ 0 w 5"/>
                <a:gd name="T5" fmla="*/ 0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3" y="3"/>
                    <a:pt x="0" y="5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8" name="Freeform 659"/>
            <p:cNvSpPr/>
            <p:nvPr/>
          </p:nvSpPr>
          <p:spPr bwMode="auto">
            <a:xfrm>
              <a:off x="3090863" y="4492626"/>
              <a:ext cx="7938" cy="17463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2" y="4"/>
                    <a:pt x="0" y="5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9" name="Freeform 660"/>
            <p:cNvSpPr/>
            <p:nvPr/>
          </p:nvSpPr>
          <p:spPr bwMode="auto">
            <a:xfrm>
              <a:off x="3622676" y="4510089"/>
              <a:ext cx="11113" cy="1587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0 h 4"/>
                <a:gd name="T4" fmla="*/ 2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0" name="Freeform 661"/>
            <p:cNvSpPr/>
            <p:nvPr/>
          </p:nvSpPr>
          <p:spPr bwMode="auto">
            <a:xfrm>
              <a:off x="3222626" y="4800601"/>
              <a:ext cx="15875" cy="12700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2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2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1" name="Freeform 662"/>
            <p:cNvSpPr/>
            <p:nvPr/>
          </p:nvSpPr>
          <p:spPr bwMode="auto">
            <a:xfrm>
              <a:off x="3167063" y="4684714"/>
              <a:ext cx="150813" cy="98425"/>
            </a:xfrm>
            <a:custGeom>
              <a:avLst/>
              <a:gdLst>
                <a:gd name="T0" fmla="*/ 36 w 40"/>
                <a:gd name="T1" fmla="*/ 26 h 26"/>
                <a:gd name="T2" fmla="*/ 28 w 40"/>
                <a:gd name="T3" fmla="*/ 26 h 26"/>
                <a:gd name="T4" fmla="*/ 9 w 40"/>
                <a:gd name="T5" fmla="*/ 20 h 26"/>
                <a:gd name="T6" fmla="*/ 2 w 40"/>
                <a:gd name="T7" fmla="*/ 10 h 26"/>
                <a:gd name="T8" fmla="*/ 1 w 40"/>
                <a:gd name="T9" fmla="*/ 3 h 26"/>
                <a:gd name="T10" fmla="*/ 2 w 40"/>
                <a:gd name="T11" fmla="*/ 0 h 26"/>
                <a:gd name="T12" fmla="*/ 5 w 40"/>
                <a:gd name="T13" fmla="*/ 0 h 26"/>
                <a:gd name="T14" fmla="*/ 34 w 40"/>
                <a:gd name="T15" fmla="*/ 15 h 26"/>
                <a:gd name="T16" fmla="*/ 35 w 40"/>
                <a:gd name="T17" fmla="*/ 16 h 26"/>
                <a:gd name="T18" fmla="*/ 40 w 40"/>
                <a:gd name="T19" fmla="*/ 19 h 26"/>
                <a:gd name="T20" fmla="*/ 40 w 40"/>
                <a:gd name="T21" fmla="*/ 20 h 26"/>
                <a:gd name="T22" fmla="*/ 34 w 40"/>
                <a:gd name="T23" fmla="*/ 19 h 26"/>
                <a:gd name="T24" fmla="*/ 37 w 40"/>
                <a:gd name="T25" fmla="*/ 24 h 26"/>
                <a:gd name="T26" fmla="*/ 36 w 40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26">
                  <a:moveTo>
                    <a:pt x="36" y="26"/>
                  </a:moveTo>
                  <a:cubicBezTo>
                    <a:pt x="34" y="26"/>
                    <a:pt x="31" y="26"/>
                    <a:pt x="28" y="26"/>
                  </a:cubicBezTo>
                  <a:cubicBezTo>
                    <a:pt x="21" y="26"/>
                    <a:pt x="14" y="25"/>
                    <a:pt x="9" y="20"/>
                  </a:cubicBezTo>
                  <a:cubicBezTo>
                    <a:pt x="5" y="18"/>
                    <a:pt x="4" y="14"/>
                    <a:pt x="2" y="10"/>
                  </a:cubicBezTo>
                  <a:cubicBezTo>
                    <a:pt x="0" y="8"/>
                    <a:pt x="1" y="5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10" y="1"/>
                    <a:pt x="32" y="12"/>
                    <a:pt x="34" y="15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7" y="16"/>
                    <a:pt x="39" y="17"/>
                    <a:pt x="40" y="19"/>
                  </a:cubicBezTo>
                  <a:cubicBezTo>
                    <a:pt x="40" y="19"/>
                    <a:pt x="40" y="20"/>
                    <a:pt x="40" y="20"/>
                  </a:cubicBezTo>
                  <a:cubicBezTo>
                    <a:pt x="38" y="20"/>
                    <a:pt x="36" y="18"/>
                    <a:pt x="34" y="19"/>
                  </a:cubicBezTo>
                  <a:cubicBezTo>
                    <a:pt x="37" y="19"/>
                    <a:pt x="39" y="20"/>
                    <a:pt x="37" y="24"/>
                  </a:cubicBezTo>
                  <a:cubicBezTo>
                    <a:pt x="36" y="24"/>
                    <a:pt x="37" y="26"/>
                    <a:pt x="36" y="26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2" name="Freeform 663"/>
            <p:cNvSpPr/>
            <p:nvPr/>
          </p:nvSpPr>
          <p:spPr bwMode="auto">
            <a:xfrm>
              <a:off x="3167063" y="4638676"/>
              <a:ext cx="150813" cy="106363"/>
            </a:xfrm>
            <a:custGeom>
              <a:avLst/>
              <a:gdLst>
                <a:gd name="T0" fmla="*/ 35 w 40"/>
                <a:gd name="T1" fmla="*/ 28 h 28"/>
                <a:gd name="T2" fmla="*/ 5 w 40"/>
                <a:gd name="T3" fmla="*/ 12 h 28"/>
                <a:gd name="T4" fmla="*/ 8 w 40"/>
                <a:gd name="T5" fmla="*/ 10 h 28"/>
                <a:gd name="T6" fmla="*/ 0 w 40"/>
                <a:gd name="T7" fmla="*/ 8 h 28"/>
                <a:gd name="T8" fmla="*/ 5 w 40"/>
                <a:gd name="T9" fmla="*/ 6 h 28"/>
                <a:gd name="T10" fmla="*/ 15 w 40"/>
                <a:gd name="T11" fmla="*/ 3 h 28"/>
                <a:gd name="T12" fmla="*/ 25 w 40"/>
                <a:gd name="T13" fmla="*/ 1 h 28"/>
                <a:gd name="T14" fmla="*/ 28 w 40"/>
                <a:gd name="T15" fmla="*/ 1 h 28"/>
                <a:gd name="T16" fmla="*/ 32 w 40"/>
                <a:gd name="T17" fmla="*/ 2 h 28"/>
                <a:gd name="T18" fmla="*/ 34 w 40"/>
                <a:gd name="T19" fmla="*/ 6 h 28"/>
                <a:gd name="T20" fmla="*/ 30 w 40"/>
                <a:gd name="T21" fmla="*/ 7 h 28"/>
                <a:gd name="T22" fmla="*/ 34 w 40"/>
                <a:gd name="T23" fmla="*/ 11 h 28"/>
                <a:gd name="T24" fmla="*/ 33 w 40"/>
                <a:gd name="T25" fmla="*/ 14 h 28"/>
                <a:gd name="T26" fmla="*/ 32 w 40"/>
                <a:gd name="T27" fmla="*/ 17 h 28"/>
                <a:gd name="T28" fmla="*/ 34 w 40"/>
                <a:gd name="T29" fmla="*/ 16 h 28"/>
                <a:gd name="T30" fmla="*/ 39 w 40"/>
                <a:gd name="T31" fmla="*/ 16 h 28"/>
                <a:gd name="T32" fmla="*/ 36 w 40"/>
                <a:gd name="T33" fmla="*/ 18 h 28"/>
                <a:gd name="T34" fmla="*/ 35 w 40"/>
                <a:gd name="T35" fmla="*/ 23 h 28"/>
                <a:gd name="T36" fmla="*/ 35 w 40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28">
                  <a:moveTo>
                    <a:pt x="35" y="28"/>
                  </a:moveTo>
                  <a:cubicBezTo>
                    <a:pt x="26" y="22"/>
                    <a:pt x="15" y="18"/>
                    <a:pt x="5" y="12"/>
                  </a:cubicBezTo>
                  <a:cubicBezTo>
                    <a:pt x="6" y="11"/>
                    <a:pt x="8" y="11"/>
                    <a:pt x="8" y="10"/>
                  </a:cubicBezTo>
                  <a:cubicBezTo>
                    <a:pt x="5" y="9"/>
                    <a:pt x="2" y="12"/>
                    <a:pt x="0" y="8"/>
                  </a:cubicBezTo>
                  <a:cubicBezTo>
                    <a:pt x="1" y="7"/>
                    <a:pt x="3" y="6"/>
                    <a:pt x="5" y="6"/>
                  </a:cubicBezTo>
                  <a:cubicBezTo>
                    <a:pt x="10" y="9"/>
                    <a:pt x="13" y="6"/>
                    <a:pt x="15" y="3"/>
                  </a:cubicBezTo>
                  <a:cubicBezTo>
                    <a:pt x="18" y="1"/>
                    <a:pt x="21" y="0"/>
                    <a:pt x="25" y="1"/>
                  </a:cubicBezTo>
                  <a:cubicBezTo>
                    <a:pt x="26" y="3"/>
                    <a:pt x="27" y="1"/>
                    <a:pt x="28" y="1"/>
                  </a:cubicBezTo>
                  <a:cubicBezTo>
                    <a:pt x="29" y="1"/>
                    <a:pt x="31" y="1"/>
                    <a:pt x="32" y="2"/>
                  </a:cubicBezTo>
                  <a:cubicBezTo>
                    <a:pt x="33" y="3"/>
                    <a:pt x="34" y="4"/>
                    <a:pt x="34" y="6"/>
                  </a:cubicBezTo>
                  <a:cubicBezTo>
                    <a:pt x="33" y="8"/>
                    <a:pt x="31" y="6"/>
                    <a:pt x="30" y="7"/>
                  </a:cubicBezTo>
                  <a:cubicBezTo>
                    <a:pt x="32" y="8"/>
                    <a:pt x="34" y="8"/>
                    <a:pt x="34" y="11"/>
                  </a:cubicBezTo>
                  <a:cubicBezTo>
                    <a:pt x="36" y="12"/>
                    <a:pt x="34" y="13"/>
                    <a:pt x="33" y="14"/>
                  </a:cubicBezTo>
                  <a:cubicBezTo>
                    <a:pt x="32" y="15"/>
                    <a:pt x="31" y="16"/>
                    <a:pt x="32" y="17"/>
                  </a:cubicBezTo>
                  <a:cubicBezTo>
                    <a:pt x="33" y="18"/>
                    <a:pt x="33" y="16"/>
                    <a:pt x="34" y="16"/>
                  </a:cubicBezTo>
                  <a:cubicBezTo>
                    <a:pt x="36" y="16"/>
                    <a:pt x="38" y="14"/>
                    <a:pt x="39" y="16"/>
                  </a:cubicBezTo>
                  <a:cubicBezTo>
                    <a:pt x="40" y="19"/>
                    <a:pt x="37" y="18"/>
                    <a:pt x="36" y="18"/>
                  </a:cubicBezTo>
                  <a:cubicBezTo>
                    <a:pt x="31" y="19"/>
                    <a:pt x="34" y="21"/>
                    <a:pt x="35" y="23"/>
                  </a:cubicBezTo>
                  <a:cubicBezTo>
                    <a:pt x="36" y="25"/>
                    <a:pt x="38" y="26"/>
                    <a:pt x="35" y="28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3" name="Freeform 664"/>
            <p:cNvSpPr/>
            <p:nvPr/>
          </p:nvSpPr>
          <p:spPr bwMode="auto">
            <a:xfrm>
              <a:off x="3151188" y="4679951"/>
              <a:ext cx="23813" cy="46038"/>
            </a:xfrm>
            <a:custGeom>
              <a:avLst/>
              <a:gdLst>
                <a:gd name="T0" fmla="*/ 6 w 6"/>
                <a:gd name="T1" fmla="*/ 1 h 12"/>
                <a:gd name="T2" fmla="*/ 6 w 6"/>
                <a:gd name="T3" fmla="*/ 11 h 12"/>
                <a:gd name="T4" fmla="*/ 3 w 6"/>
                <a:gd name="T5" fmla="*/ 11 h 12"/>
                <a:gd name="T6" fmla="*/ 0 w 6"/>
                <a:gd name="T7" fmla="*/ 9 h 12"/>
                <a:gd name="T8" fmla="*/ 3 w 6"/>
                <a:gd name="T9" fmla="*/ 8 h 12"/>
                <a:gd name="T10" fmla="*/ 4 w 6"/>
                <a:gd name="T11" fmla="*/ 8 h 12"/>
                <a:gd name="T12" fmla="*/ 4 w 6"/>
                <a:gd name="T13" fmla="*/ 6 h 12"/>
                <a:gd name="T14" fmla="*/ 1 w 6"/>
                <a:gd name="T15" fmla="*/ 3 h 12"/>
                <a:gd name="T16" fmla="*/ 6 w 6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6" y="1"/>
                  </a:moveTo>
                  <a:cubicBezTo>
                    <a:pt x="5" y="5"/>
                    <a:pt x="6" y="8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1" y="12"/>
                    <a:pt x="1" y="9"/>
                    <a:pt x="0" y="9"/>
                  </a:cubicBezTo>
                  <a:cubicBezTo>
                    <a:pt x="0" y="8"/>
                    <a:pt x="2" y="7"/>
                    <a:pt x="3" y="8"/>
                  </a:cubicBezTo>
                  <a:cubicBezTo>
                    <a:pt x="3" y="8"/>
                    <a:pt x="4" y="9"/>
                    <a:pt x="4" y="8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2" y="6"/>
                    <a:pt x="0" y="5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4" name="Freeform 665"/>
            <p:cNvSpPr/>
            <p:nvPr/>
          </p:nvSpPr>
          <p:spPr bwMode="auto">
            <a:xfrm>
              <a:off x="3257551" y="4446589"/>
              <a:ext cx="153988" cy="233363"/>
            </a:xfrm>
            <a:custGeom>
              <a:avLst/>
              <a:gdLst>
                <a:gd name="T0" fmla="*/ 10 w 41"/>
                <a:gd name="T1" fmla="*/ 62 h 62"/>
                <a:gd name="T2" fmla="*/ 7 w 41"/>
                <a:gd name="T3" fmla="*/ 59 h 62"/>
                <a:gd name="T4" fmla="*/ 4 w 41"/>
                <a:gd name="T5" fmla="*/ 57 h 62"/>
                <a:gd name="T6" fmla="*/ 5 w 41"/>
                <a:gd name="T7" fmla="*/ 55 h 62"/>
                <a:gd name="T8" fmla="*/ 9 w 41"/>
                <a:gd name="T9" fmla="*/ 57 h 62"/>
                <a:gd name="T10" fmla="*/ 4 w 41"/>
                <a:gd name="T11" fmla="*/ 53 h 62"/>
                <a:gd name="T12" fmla="*/ 1 w 41"/>
                <a:gd name="T13" fmla="*/ 52 h 62"/>
                <a:gd name="T14" fmla="*/ 5 w 41"/>
                <a:gd name="T15" fmla="*/ 42 h 62"/>
                <a:gd name="T16" fmla="*/ 8 w 41"/>
                <a:gd name="T17" fmla="*/ 41 h 62"/>
                <a:gd name="T18" fmla="*/ 15 w 41"/>
                <a:gd name="T19" fmla="*/ 34 h 62"/>
                <a:gd name="T20" fmla="*/ 18 w 41"/>
                <a:gd name="T21" fmla="*/ 27 h 62"/>
                <a:gd name="T22" fmla="*/ 24 w 41"/>
                <a:gd name="T23" fmla="*/ 18 h 62"/>
                <a:gd name="T24" fmla="*/ 20 w 41"/>
                <a:gd name="T25" fmla="*/ 18 h 62"/>
                <a:gd name="T26" fmla="*/ 22 w 41"/>
                <a:gd name="T27" fmla="*/ 14 h 62"/>
                <a:gd name="T28" fmla="*/ 23 w 41"/>
                <a:gd name="T29" fmla="*/ 12 h 62"/>
                <a:gd name="T30" fmla="*/ 25 w 41"/>
                <a:gd name="T31" fmla="*/ 9 h 62"/>
                <a:gd name="T32" fmla="*/ 27 w 41"/>
                <a:gd name="T33" fmla="*/ 11 h 62"/>
                <a:gd name="T34" fmla="*/ 35 w 41"/>
                <a:gd name="T35" fmla="*/ 14 h 62"/>
                <a:gd name="T36" fmla="*/ 33 w 41"/>
                <a:gd name="T37" fmla="*/ 4 h 62"/>
                <a:gd name="T38" fmla="*/ 33 w 41"/>
                <a:gd name="T39" fmla="*/ 1 h 62"/>
                <a:gd name="T40" fmla="*/ 38 w 41"/>
                <a:gd name="T41" fmla="*/ 3 h 62"/>
                <a:gd name="T42" fmla="*/ 41 w 41"/>
                <a:gd name="T43" fmla="*/ 9 h 62"/>
                <a:gd name="T44" fmla="*/ 38 w 41"/>
                <a:gd name="T45" fmla="*/ 9 h 62"/>
                <a:gd name="T46" fmla="*/ 40 w 41"/>
                <a:gd name="T47" fmla="*/ 13 h 62"/>
                <a:gd name="T48" fmla="*/ 40 w 41"/>
                <a:gd name="T49" fmla="*/ 17 h 62"/>
                <a:gd name="T50" fmla="*/ 38 w 41"/>
                <a:gd name="T51" fmla="*/ 28 h 62"/>
                <a:gd name="T52" fmla="*/ 35 w 41"/>
                <a:gd name="T53" fmla="*/ 30 h 62"/>
                <a:gd name="T54" fmla="*/ 32 w 41"/>
                <a:gd name="T55" fmla="*/ 32 h 62"/>
                <a:gd name="T56" fmla="*/ 28 w 41"/>
                <a:gd name="T57" fmla="*/ 35 h 62"/>
                <a:gd name="T58" fmla="*/ 27 w 41"/>
                <a:gd name="T59" fmla="*/ 33 h 62"/>
                <a:gd name="T60" fmla="*/ 28 w 41"/>
                <a:gd name="T61" fmla="*/ 30 h 62"/>
                <a:gd name="T62" fmla="*/ 25 w 41"/>
                <a:gd name="T63" fmla="*/ 29 h 62"/>
                <a:gd name="T64" fmla="*/ 24 w 41"/>
                <a:gd name="T65" fmla="*/ 33 h 62"/>
                <a:gd name="T66" fmla="*/ 25 w 41"/>
                <a:gd name="T67" fmla="*/ 34 h 62"/>
                <a:gd name="T68" fmla="*/ 24 w 41"/>
                <a:gd name="T69" fmla="*/ 42 h 62"/>
                <a:gd name="T70" fmla="*/ 20 w 41"/>
                <a:gd name="T71" fmla="*/ 47 h 62"/>
                <a:gd name="T72" fmla="*/ 9 w 41"/>
                <a:gd name="T73" fmla="*/ 47 h 62"/>
                <a:gd name="T74" fmla="*/ 12 w 41"/>
                <a:gd name="T75" fmla="*/ 52 h 62"/>
                <a:gd name="T76" fmla="*/ 13 w 41"/>
                <a:gd name="T77" fmla="*/ 57 h 62"/>
                <a:gd name="T78" fmla="*/ 12 w 41"/>
                <a:gd name="T79" fmla="*/ 60 h 62"/>
                <a:gd name="T80" fmla="*/ 10 w 41"/>
                <a:gd name="T8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62">
                  <a:moveTo>
                    <a:pt x="10" y="62"/>
                  </a:moveTo>
                  <a:cubicBezTo>
                    <a:pt x="9" y="61"/>
                    <a:pt x="8" y="60"/>
                    <a:pt x="7" y="59"/>
                  </a:cubicBezTo>
                  <a:cubicBezTo>
                    <a:pt x="6" y="59"/>
                    <a:pt x="4" y="59"/>
                    <a:pt x="4" y="57"/>
                  </a:cubicBezTo>
                  <a:cubicBezTo>
                    <a:pt x="4" y="57"/>
                    <a:pt x="4" y="56"/>
                    <a:pt x="5" y="55"/>
                  </a:cubicBezTo>
                  <a:cubicBezTo>
                    <a:pt x="7" y="54"/>
                    <a:pt x="7" y="57"/>
                    <a:pt x="9" y="57"/>
                  </a:cubicBezTo>
                  <a:cubicBezTo>
                    <a:pt x="8" y="54"/>
                    <a:pt x="7" y="52"/>
                    <a:pt x="4" y="53"/>
                  </a:cubicBezTo>
                  <a:cubicBezTo>
                    <a:pt x="3" y="54"/>
                    <a:pt x="0" y="56"/>
                    <a:pt x="1" y="52"/>
                  </a:cubicBezTo>
                  <a:cubicBezTo>
                    <a:pt x="2" y="49"/>
                    <a:pt x="5" y="46"/>
                    <a:pt x="5" y="42"/>
                  </a:cubicBezTo>
                  <a:cubicBezTo>
                    <a:pt x="6" y="41"/>
                    <a:pt x="7" y="41"/>
                    <a:pt x="8" y="41"/>
                  </a:cubicBezTo>
                  <a:cubicBezTo>
                    <a:pt x="12" y="40"/>
                    <a:pt x="14" y="37"/>
                    <a:pt x="15" y="34"/>
                  </a:cubicBezTo>
                  <a:cubicBezTo>
                    <a:pt x="16" y="31"/>
                    <a:pt x="17" y="28"/>
                    <a:pt x="18" y="27"/>
                  </a:cubicBezTo>
                  <a:cubicBezTo>
                    <a:pt x="22" y="24"/>
                    <a:pt x="22" y="21"/>
                    <a:pt x="24" y="18"/>
                  </a:cubicBezTo>
                  <a:cubicBezTo>
                    <a:pt x="23" y="17"/>
                    <a:pt x="22" y="20"/>
                    <a:pt x="20" y="18"/>
                  </a:cubicBezTo>
                  <a:cubicBezTo>
                    <a:pt x="20" y="16"/>
                    <a:pt x="20" y="15"/>
                    <a:pt x="22" y="14"/>
                  </a:cubicBezTo>
                  <a:cubicBezTo>
                    <a:pt x="23" y="14"/>
                    <a:pt x="24" y="14"/>
                    <a:pt x="23" y="12"/>
                  </a:cubicBezTo>
                  <a:cubicBezTo>
                    <a:pt x="23" y="11"/>
                    <a:pt x="23" y="9"/>
                    <a:pt x="25" y="9"/>
                  </a:cubicBezTo>
                  <a:cubicBezTo>
                    <a:pt x="26" y="10"/>
                    <a:pt x="25" y="12"/>
                    <a:pt x="27" y="11"/>
                  </a:cubicBezTo>
                  <a:cubicBezTo>
                    <a:pt x="30" y="9"/>
                    <a:pt x="32" y="11"/>
                    <a:pt x="35" y="14"/>
                  </a:cubicBezTo>
                  <a:cubicBezTo>
                    <a:pt x="34" y="10"/>
                    <a:pt x="39" y="6"/>
                    <a:pt x="33" y="4"/>
                  </a:cubicBezTo>
                  <a:cubicBezTo>
                    <a:pt x="31" y="3"/>
                    <a:pt x="32" y="2"/>
                    <a:pt x="33" y="1"/>
                  </a:cubicBezTo>
                  <a:cubicBezTo>
                    <a:pt x="36" y="0"/>
                    <a:pt x="38" y="1"/>
                    <a:pt x="38" y="3"/>
                  </a:cubicBezTo>
                  <a:cubicBezTo>
                    <a:pt x="39" y="5"/>
                    <a:pt x="40" y="7"/>
                    <a:pt x="41" y="9"/>
                  </a:cubicBezTo>
                  <a:cubicBezTo>
                    <a:pt x="40" y="12"/>
                    <a:pt x="39" y="6"/>
                    <a:pt x="38" y="9"/>
                  </a:cubicBezTo>
                  <a:cubicBezTo>
                    <a:pt x="38" y="10"/>
                    <a:pt x="35" y="13"/>
                    <a:pt x="40" y="13"/>
                  </a:cubicBezTo>
                  <a:cubicBezTo>
                    <a:pt x="40" y="13"/>
                    <a:pt x="41" y="17"/>
                    <a:pt x="40" y="17"/>
                  </a:cubicBezTo>
                  <a:cubicBezTo>
                    <a:pt x="36" y="20"/>
                    <a:pt x="37" y="25"/>
                    <a:pt x="38" y="28"/>
                  </a:cubicBezTo>
                  <a:cubicBezTo>
                    <a:pt x="39" y="32"/>
                    <a:pt x="35" y="31"/>
                    <a:pt x="35" y="30"/>
                  </a:cubicBezTo>
                  <a:cubicBezTo>
                    <a:pt x="32" y="28"/>
                    <a:pt x="32" y="29"/>
                    <a:pt x="32" y="32"/>
                  </a:cubicBezTo>
                  <a:cubicBezTo>
                    <a:pt x="30" y="32"/>
                    <a:pt x="31" y="37"/>
                    <a:pt x="28" y="35"/>
                  </a:cubicBezTo>
                  <a:cubicBezTo>
                    <a:pt x="27" y="34"/>
                    <a:pt x="26" y="34"/>
                    <a:pt x="27" y="33"/>
                  </a:cubicBezTo>
                  <a:cubicBezTo>
                    <a:pt x="29" y="32"/>
                    <a:pt x="30" y="31"/>
                    <a:pt x="28" y="30"/>
                  </a:cubicBezTo>
                  <a:cubicBezTo>
                    <a:pt x="27" y="29"/>
                    <a:pt x="26" y="27"/>
                    <a:pt x="25" y="29"/>
                  </a:cubicBezTo>
                  <a:cubicBezTo>
                    <a:pt x="24" y="29"/>
                    <a:pt x="25" y="31"/>
                    <a:pt x="24" y="33"/>
                  </a:cubicBezTo>
                  <a:cubicBezTo>
                    <a:pt x="24" y="33"/>
                    <a:pt x="24" y="33"/>
                    <a:pt x="25" y="34"/>
                  </a:cubicBezTo>
                  <a:cubicBezTo>
                    <a:pt x="19" y="36"/>
                    <a:pt x="23" y="39"/>
                    <a:pt x="24" y="42"/>
                  </a:cubicBezTo>
                  <a:cubicBezTo>
                    <a:pt x="24" y="45"/>
                    <a:pt x="22" y="46"/>
                    <a:pt x="20" y="47"/>
                  </a:cubicBezTo>
                  <a:cubicBezTo>
                    <a:pt x="17" y="49"/>
                    <a:pt x="14" y="46"/>
                    <a:pt x="9" y="47"/>
                  </a:cubicBezTo>
                  <a:cubicBezTo>
                    <a:pt x="13" y="48"/>
                    <a:pt x="14" y="50"/>
                    <a:pt x="12" y="52"/>
                  </a:cubicBezTo>
                  <a:cubicBezTo>
                    <a:pt x="10" y="54"/>
                    <a:pt x="12" y="55"/>
                    <a:pt x="13" y="57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1" y="60"/>
                    <a:pt x="11" y="61"/>
                    <a:pt x="10" y="62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5" name="Freeform 666"/>
            <p:cNvSpPr/>
            <p:nvPr/>
          </p:nvSpPr>
          <p:spPr bwMode="auto">
            <a:xfrm>
              <a:off x="3238501" y="4371976"/>
              <a:ext cx="134938" cy="244475"/>
            </a:xfrm>
            <a:custGeom>
              <a:avLst/>
              <a:gdLst>
                <a:gd name="T0" fmla="*/ 28 w 36"/>
                <a:gd name="T1" fmla="*/ 35 h 65"/>
                <a:gd name="T2" fmla="*/ 26 w 36"/>
                <a:gd name="T3" fmla="*/ 38 h 65"/>
                <a:gd name="T4" fmla="*/ 24 w 36"/>
                <a:gd name="T5" fmla="*/ 43 h 65"/>
                <a:gd name="T6" fmla="*/ 18 w 36"/>
                <a:gd name="T7" fmla="*/ 56 h 65"/>
                <a:gd name="T8" fmla="*/ 13 w 36"/>
                <a:gd name="T9" fmla="*/ 61 h 65"/>
                <a:gd name="T10" fmla="*/ 10 w 36"/>
                <a:gd name="T11" fmla="*/ 63 h 65"/>
                <a:gd name="T12" fmla="*/ 8 w 36"/>
                <a:gd name="T13" fmla="*/ 64 h 65"/>
                <a:gd name="T14" fmla="*/ 3 w 36"/>
                <a:gd name="T15" fmla="*/ 60 h 65"/>
                <a:gd name="T16" fmla="*/ 0 w 36"/>
                <a:gd name="T17" fmla="*/ 58 h 65"/>
                <a:gd name="T18" fmla="*/ 1 w 36"/>
                <a:gd name="T19" fmla="*/ 54 h 65"/>
                <a:gd name="T20" fmla="*/ 3 w 36"/>
                <a:gd name="T21" fmla="*/ 53 h 65"/>
                <a:gd name="T22" fmla="*/ 13 w 36"/>
                <a:gd name="T23" fmla="*/ 44 h 65"/>
                <a:gd name="T24" fmla="*/ 22 w 36"/>
                <a:gd name="T25" fmla="*/ 22 h 65"/>
                <a:gd name="T26" fmla="*/ 22 w 36"/>
                <a:gd name="T27" fmla="*/ 16 h 65"/>
                <a:gd name="T28" fmla="*/ 22 w 36"/>
                <a:gd name="T29" fmla="*/ 12 h 65"/>
                <a:gd name="T30" fmla="*/ 25 w 36"/>
                <a:gd name="T31" fmla="*/ 1 h 65"/>
                <a:gd name="T32" fmla="*/ 31 w 36"/>
                <a:gd name="T33" fmla="*/ 0 h 65"/>
                <a:gd name="T34" fmla="*/ 34 w 36"/>
                <a:gd name="T35" fmla="*/ 6 h 65"/>
                <a:gd name="T36" fmla="*/ 30 w 36"/>
                <a:gd name="T37" fmla="*/ 29 h 65"/>
                <a:gd name="T38" fmla="*/ 29 w 36"/>
                <a:gd name="T39" fmla="*/ 33 h 65"/>
                <a:gd name="T40" fmla="*/ 28 w 36"/>
                <a:gd name="T41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65">
                  <a:moveTo>
                    <a:pt x="28" y="35"/>
                  </a:moveTo>
                  <a:cubicBezTo>
                    <a:pt x="26" y="35"/>
                    <a:pt x="26" y="37"/>
                    <a:pt x="26" y="38"/>
                  </a:cubicBezTo>
                  <a:cubicBezTo>
                    <a:pt x="26" y="40"/>
                    <a:pt x="25" y="42"/>
                    <a:pt x="24" y="43"/>
                  </a:cubicBezTo>
                  <a:cubicBezTo>
                    <a:pt x="22" y="48"/>
                    <a:pt x="20" y="52"/>
                    <a:pt x="18" y="56"/>
                  </a:cubicBezTo>
                  <a:cubicBezTo>
                    <a:pt x="17" y="58"/>
                    <a:pt x="16" y="61"/>
                    <a:pt x="13" y="61"/>
                  </a:cubicBezTo>
                  <a:cubicBezTo>
                    <a:pt x="12" y="62"/>
                    <a:pt x="11" y="62"/>
                    <a:pt x="10" y="63"/>
                  </a:cubicBezTo>
                  <a:cubicBezTo>
                    <a:pt x="10" y="63"/>
                    <a:pt x="10" y="65"/>
                    <a:pt x="8" y="64"/>
                  </a:cubicBezTo>
                  <a:cubicBezTo>
                    <a:pt x="9" y="61"/>
                    <a:pt x="6" y="60"/>
                    <a:pt x="3" y="60"/>
                  </a:cubicBezTo>
                  <a:cubicBezTo>
                    <a:pt x="2" y="59"/>
                    <a:pt x="0" y="60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2" y="54"/>
                    <a:pt x="2" y="53"/>
                    <a:pt x="3" y="53"/>
                  </a:cubicBezTo>
                  <a:cubicBezTo>
                    <a:pt x="8" y="52"/>
                    <a:pt x="11" y="48"/>
                    <a:pt x="13" y="44"/>
                  </a:cubicBezTo>
                  <a:cubicBezTo>
                    <a:pt x="19" y="38"/>
                    <a:pt x="22" y="31"/>
                    <a:pt x="22" y="22"/>
                  </a:cubicBezTo>
                  <a:cubicBezTo>
                    <a:pt x="22" y="20"/>
                    <a:pt x="22" y="18"/>
                    <a:pt x="22" y="16"/>
                  </a:cubicBezTo>
                  <a:cubicBezTo>
                    <a:pt x="22" y="15"/>
                    <a:pt x="22" y="14"/>
                    <a:pt x="22" y="12"/>
                  </a:cubicBezTo>
                  <a:cubicBezTo>
                    <a:pt x="23" y="9"/>
                    <a:pt x="23" y="4"/>
                    <a:pt x="25" y="1"/>
                  </a:cubicBezTo>
                  <a:cubicBezTo>
                    <a:pt x="27" y="0"/>
                    <a:pt x="29" y="0"/>
                    <a:pt x="31" y="0"/>
                  </a:cubicBezTo>
                  <a:cubicBezTo>
                    <a:pt x="34" y="1"/>
                    <a:pt x="36" y="2"/>
                    <a:pt x="34" y="6"/>
                  </a:cubicBezTo>
                  <a:cubicBezTo>
                    <a:pt x="35" y="14"/>
                    <a:pt x="33" y="21"/>
                    <a:pt x="30" y="29"/>
                  </a:cubicBezTo>
                  <a:cubicBezTo>
                    <a:pt x="30" y="30"/>
                    <a:pt x="29" y="31"/>
                    <a:pt x="29" y="33"/>
                  </a:cubicBezTo>
                  <a:cubicBezTo>
                    <a:pt x="29" y="33"/>
                    <a:pt x="28" y="34"/>
                    <a:pt x="28" y="35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6" name="Freeform 667"/>
            <p:cNvSpPr/>
            <p:nvPr/>
          </p:nvSpPr>
          <p:spPr bwMode="auto">
            <a:xfrm>
              <a:off x="3441701" y="4506914"/>
              <a:ext cx="184150" cy="101600"/>
            </a:xfrm>
            <a:custGeom>
              <a:avLst/>
              <a:gdLst>
                <a:gd name="T0" fmla="*/ 33 w 49"/>
                <a:gd name="T1" fmla="*/ 1 h 27"/>
                <a:gd name="T2" fmla="*/ 39 w 49"/>
                <a:gd name="T3" fmla="*/ 2 h 27"/>
                <a:gd name="T4" fmla="*/ 46 w 49"/>
                <a:gd name="T5" fmla="*/ 13 h 27"/>
                <a:gd name="T6" fmla="*/ 42 w 49"/>
                <a:gd name="T7" fmla="*/ 22 h 27"/>
                <a:gd name="T8" fmla="*/ 38 w 49"/>
                <a:gd name="T9" fmla="*/ 16 h 27"/>
                <a:gd name="T10" fmla="*/ 35 w 49"/>
                <a:gd name="T11" fmla="*/ 17 h 27"/>
                <a:gd name="T12" fmla="*/ 14 w 49"/>
                <a:gd name="T13" fmla="*/ 25 h 27"/>
                <a:gd name="T14" fmla="*/ 10 w 49"/>
                <a:gd name="T15" fmla="*/ 27 h 27"/>
                <a:gd name="T16" fmla="*/ 6 w 49"/>
                <a:gd name="T17" fmla="*/ 25 h 27"/>
                <a:gd name="T18" fmla="*/ 3 w 49"/>
                <a:gd name="T19" fmla="*/ 16 h 27"/>
                <a:gd name="T20" fmla="*/ 3 w 49"/>
                <a:gd name="T21" fmla="*/ 15 h 27"/>
                <a:gd name="T22" fmla="*/ 21 w 49"/>
                <a:gd name="T23" fmla="*/ 4 h 27"/>
                <a:gd name="T24" fmla="*/ 28 w 49"/>
                <a:gd name="T25" fmla="*/ 2 h 27"/>
                <a:gd name="T26" fmla="*/ 33 w 49"/>
                <a:gd name="T2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27">
                  <a:moveTo>
                    <a:pt x="33" y="1"/>
                  </a:moveTo>
                  <a:cubicBezTo>
                    <a:pt x="35" y="3"/>
                    <a:pt x="37" y="2"/>
                    <a:pt x="39" y="2"/>
                  </a:cubicBezTo>
                  <a:cubicBezTo>
                    <a:pt x="46" y="3"/>
                    <a:pt x="49" y="6"/>
                    <a:pt x="46" y="13"/>
                  </a:cubicBezTo>
                  <a:cubicBezTo>
                    <a:pt x="44" y="16"/>
                    <a:pt x="43" y="19"/>
                    <a:pt x="42" y="22"/>
                  </a:cubicBezTo>
                  <a:cubicBezTo>
                    <a:pt x="42" y="19"/>
                    <a:pt x="43" y="16"/>
                    <a:pt x="38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27" y="16"/>
                    <a:pt x="21" y="21"/>
                    <a:pt x="14" y="25"/>
                  </a:cubicBezTo>
                  <a:cubicBezTo>
                    <a:pt x="13" y="26"/>
                    <a:pt x="12" y="27"/>
                    <a:pt x="10" y="27"/>
                  </a:cubicBezTo>
                  <a:cubicBezTo>
                    <a:pt x="9" y="27"/>
                    <a:pt x="7" y="26"/>
                    <a:pt x="6" y="25"/>
                  </a:cubicBezTo>
                  <a:cubicBezTo>
                    <a:pt x="1" y="23"/>
                    <a:pt x="0" y="21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0" y="12"/>
                    <a:pt x="15" y="7"/>
                    <a:pt x="21" y="4"/>
                  </a:cubicBezTo>
                  <a:cubicBezTo>
                    <a:pt x="23" y="4"/>
                    <a:pt x="26" y="3"/>
                    <a:pt x="28" y="2"/>
                  </a:cubicBezTo>
                  <a:cubicBezTo>
                    <a:pt x="30" y="1"/>
                    <a:pt x="31" y="0"/>
                    <a:pt x="33" y="1"/>
                  </a:cubicBezTo>
                  <a:close/>
                </a:path>
              </a:pathLst>
            </a:custGeom>
            <a:solidFill>
              <a:srgbClr val="F8F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7" name="Freeform 668"/>
            <p:cNvSpPr/>
            <p:nvPr/>
          </p:nvSpPr>
          <p:spPr bwMode="auto">
            <a:xfrm>
              <a:off x="3351213" y="4567239"/>
              <a:ext cx="128588" cy="158750"/>
            </a:xfrm>
            <a:custGeom>
              <a:avLst/>
              <a:gdLst>
                <a:gd name="T0" fmla="*/ 27 w 34"/>
                <a:gd name="T1" fmla="*/ 0 h 42"/>
                <a:gd name="T2" fmla="*/ 34 w 34"/>
                <a:gd name="T3" fmla="*/ 11 h 42"/>
                <a:gd name="T4" fmla="*/ 31 w 34"/>
                <a:gd name="T5" fmla="*/ 16 h 42"/>
                <a:gd name="T6" fmla="*/ 28 w 34"/>
                <a:gd name="T7" fmla="*/ 21 h 42"/>
                <a:gd name="T8" fmla="*/ 22 w 34"/>
                <a:gd name="T9" fmla="*/ 30 h 42"/>
                <a:gd name="T10" fmla="*/ 16 w 34"/>
                <a:gd name="T11" fmla="*/ 40 h 42"/>
                <a:gd name="T12" fmla="*/ 14 w 34"/>
                <a:gd name="T13" fmla="*/ 39 h 42"/>
                <a:gd name="T14" fmla="*/ 5 w 34"/>
                <a:gd name="T15" fmla="*/ 39 h 42"/>
                <a:gd name="T16" fmla="*/ 2 w 34"/>
                <a:gd name="T17" fmla="*/ 41 h 42"/>
                <a:gd name="T18" fmla="*/ 0 w 34"/>
                <a:gd name="T19" fmla="*/ 40 h 42"/>
                <a:gd name="T20" fmla="*/ 4 w 34"/>
                <a:gd name="T21" fmla="*/ 25 h 42"/>
                <a:gd name="T22" fmla="*/ 11 w 34"/>
                <a:gd name="T23" fmla="*/ 20 h 42"/>
                <a:gd name="T24" fmla="*/ 13 w 34"/>
                <a:gd name="T25" fmla="*/ 15 h 42"/>
                <a:gd name="T26" fmla="*/ 17 w 34"/>
                <a:gd name="T27" fmla="*/ 11 h 42"/>
                <a:gd name="T28" fmla="*/ 18 w 34"/>
                <a:gd name="T29" fmla="*/ 11 h 42"/>
                <a:gd name="T30" fmla="*/ 27 w 34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42">
                  <a:moveTo>
                    <a:pt x="27" y="0"/>
                  </a:moveTo>
                  <a:cubicBezTo>
                    <a:pt x="24" y="7"/>
                    <a:pt x="31" y="8"/>
                    <a:pt x="34" y="11"/>
                  </a:cubicBezTo>
                  <a:cubicBezTo>
                    <a:pt x="34" y="13"/>
                    <a:pt x="32" y="14"/>
                    <a:pt x="31" y="16"/>
                  </a:cubicBezTo>
                  <a:cubicBezTo>
                    <a:pt x="30" y="18"/>
                    <a:pt x="29" y="19"/>
                    <a:pt x="28" y="21"/>
                  </a:cubicBezTo>
                  <a:cubicBezTo>
                    <a:pt x="26" y="24"/>
                    <a:pt x="24" y="27"/>
                    <a:pt x="22" y="30"/>
                  </a:cubicBezTo>
                  <a:cubicBezTo>
                    <a:pt x="20" y="33"/>
                    <a:pt x="20" y="38"/>
                    <a:pt x="16" y="40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1" y="35"/>
                    <a:pt x="9" y="35"/>
                    <a:pt x="5" y="39"/>
                  </a:cubicBezTo>
                  <a:cubicBezTo>
                    <a:pt x="4" y="40"/>
                    <a:pt x="4" y="41"/>
                    <a:pt x="2" y="41"/>
                  </a:cubicBezTo>
                  <a:cubicBezTo>
                    <a:pt x="1" y="42"/>
                    <a:pt x="0" y="42"/>
                    <a:pt x="0" y="40"/>
                  </a:cubicBezTo>
                  <a:cubicBezTo>
                    <a:pt x="0" y="35"/>
                    <a:pt x="2" y="30"/>
                    <a:pt x="4" y="25"/>
                  </a:cubicBezTo>
                  <a:cubicBezTo>
                    <a:pt x="5" y="22"/>
                    <a:pt x="9" y="22"/>
                    <a:pt x="11" y="20"/>
                  </a:cubicBezTo>
                  <a:cubicBezTo>
                    <a:pt x="11" y="18"/>
                    <a:pt x="12" y="16"/>
                    <a:pt x="13" y="15"/>
                  </a:cubicBezTo>
                  <a:cubicBezTo>
                    <a:pt x="15" y="14"/>
                    <a:pt x="16" y="12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21" y="7"/>
                    <a:pt x="23" y="2"/>
                    <a:pt x="27" y="0"/>
                  </a:cubicBezTo>
                  <a:close/>
                </a:path>
              </a:pathLst>
            </a:custGeom>
            <a:solidFill>
              <a:srgbClr val="FA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8" name="Freeform 669"/>
            <p:cNvSpPr/>
            <p:nvPr/>
          </p:nvSpPr>
          <p:spPr bwMode="auto">
            <a:xfrm>
              <a:off x="3302001" y="4570414"/>
              <a:ext cx="120650" cy="117475"/>
            </a:xfrm>
            <a:custGeom>
              <a:avLst/>
              <a:gdLst>
                <a:gd name="T0" fmla="*/ 8 w 32"/>
                <a:gd name="T1" fmla="*/ 13 h 31"/>
                <a:gd name="T2" fmla="*/ 12 w 32"/>
                <a:gd name="T3" fmla="*/ 9 h 31"/>
                <a:gd name="T4" fmla="*/ 28 w 32"/>
                <a:gd name="T5" fmla="*/ 1 h 31"/>
                <a:gd name="T6" fmla="*/ 30 w 32"/>
                <a:gd name="T7" fmla="*/ 3 h 31"/>
                <a:gd name="T8" fmla="*/ 28 w 32"/>
                <a:gd name="T9" fmla="*/ 6 h 31"/>
                <a:gd name="T10" fmla="*/ 23 w 32"/>
                <a:gd name="T11" fmla="*/ 13 h 31"/>
                <a:gd name="T12" fmla="*/ 19 w 32"/>
                <a:gd name="T13" fmla="*/ 19 h 31"/>
                <a:gd name="T14" fmla="*/ 10 w 32"/>
                <a:gd name="T15" fmla="*/ 28 h 31"/>
                <a:gd name="T16" fmla="*/ 4 w 32"/>
                <a:gd name="T17" fmla="*/ 31 h 31"/>
                <a:gd name="T18" fmla="*/ 0 w 32"/>
                <a:gd name="T19" fmla="*/ 27 h 31"/>
                <a:gd name="T20" fmla="*/ 1 w 32"/>
                <a:gd name="T21" fmla="*/ 24 h 31"/>
                <a:gd name="T22" fmla="*/ 8 w 32"/>
                <a:gd name="T23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1">
                  <a:moveTo>
                    <a:pt x="8" y="13"/>
                  </a:moveTo>
                  <a:cubicBezTo>
                    <a:pt x="9" y="12"/>
                    <a:pt x="11" y="11"/>
                    <a:pt x="12" y="9"/>
                  </a:cubicBezTo>
                  <a:cubicBezTo>
                    <a:pt x="17" y="6"/>
                    <a:pt x="22" y="3"/>
                    <a:pt x="28" y="1"/>
                  </a:cubicBezTo>
                  <a:cubicBezTo>
                    <a:pt x="30" y="0"/>
                    <a:pt x="32" y="0"/>
                    <a:pt x="30" y="3"/>
                  </a:cubicBezTo>
                  <a:cubicBezTo>
                    <a:pt x="30" y="4"/>
                    <a:pt x="29" y="5"/>
                    <a:pt x="28" y="6"/>
                  </a:cubicBezTo>
                  <a:cubicBezTo>
                    <a:pt x="27" y="9"/>
                    <a:pt x="25" y="11"/>
                    <a:pt x="23" y="13"/>
                  </a:cubicBezTo>
                  <a:cubicBezTo>
                    <a:pt x="21" y="15"/>
                    <a:pt x="21" y="17"/>
                    <a:pt x="19" y="19"/>
                  </a:cubicBezTo>
                  <a:cubicBezTo>
                    <a:pt x="14" y="20"/>
                    <a:pt x="13" y="25"/>
                    <a:pt x="10" y="28"/>
                  </a:cubicBezTo>
                  <a:cubicBezTo>
                    <a:pt x="8" y="30"/>
                    <a:pt x="6" y="31"/>
                    <a:pt x="4" y="31"/>
                  </a:cubicBezTo>
                  <a:cubicBezTo>
                    <a:pt x="2" y="31"/>
                    <a:pt x="0" y="29"/>
                    <a:pt x="0" y="27"/>
                  </a:cubicBezTo>
                  <a:cubicBezTo>
                    <a:pt x="0" y="26"/>
                    <a:pt x="1" y="25"/>
                    <a:pt x="1" y="24"/>
                  </a:cubicBezTo>
                  <a:cubicBezTo>
                    <a:pt x="2" y="19"/>
                    <a:pt x="4" y="16"/>
                    <a:pt x="8" y="13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9" name="Freeform 670"/>
            <p:cNvSpPr/>
            <p:nvPr/>
          </p:nvSpPr>
          <p:spPr bwMode="auto">
            <a:xfrm>
              <a:off x="3460751" y="4446589"/>
              <a:ext cx="109538" cy="82550"/>
            </a:xfrm>
            <a:custGeom>
              <a:avLst/>
              <a:gdLst>
                <a:gd name="T0" fmla="*/ 28 w 29"/>
                <a:gd name="T1" fmla="*/ 17 h 22"/>
                <a:gd name="T2" fmla="*/ 16 w 29"/>
                <a:gd name="T3" fmla="*/ 21 h 22"/>
                <a:gd name="T4" fmla="*/ 10 w 29"/>
                <a:gd name="T5" fmla="*/ 15 h 22"/>
                <a:gd name="T6" fmla="*/ 6 w 29"/>
                <a:gd name="T7" fmla="*/ 11 h 22"/>
                <a:gd name="T8" fmla="*/ 3 w 29"/>
                <a:gd name="T9" fmla="*/ 7 h 22"/>
                <a:gd name="T10" fmla="*/ 1 w 29"/>
                <a:gd name="T11" fmla="*/ 5 h 22"/>
                <a:gd name="T12" fmla="*/ 1 w 29"/>
                <a:gd name="T13" fmla="*/ 1 h 22"/>
                <a:gd name="T14" fmla="*/ 12 w 29"/>
                <a:gd name="T15" fmla="*/ 1 h 22"/>
                <a:gd name="T16" fmla="*/ 23 w 29"/>
                <a:gd name="T17" fmla="*/ 4 h 22"/>
                <a:gd name="T18" fmla="*/ 24 w 29"/>
                <a:gd name="T19" fmla="*/ 4 h 22"/>
                <a:gd name="T20" fmla="*/ 27 w 29"/>
                <a:gd name="T21" fmla="*/ 13 h 22"/>
                <a:gd name="T22" fmla="*/ 18 w 29"/>
                <a:gd name="T23" fmla="*/ 15 h 22"/>
                <a:gd name="T24" fmla="*/ 29 w 29"/>
                <a:gd name="T25" fmla="*/ 15 h 22"/>
                <a:gd name="T26" fmla="*/ 29 w 29"/>
                <a:gd name="T27" fmla="*/ 16 h 22"/>
                <a:gd name="T28" fmla="*/ 28 w 29"/>
                <a:gd name="T2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2">
                  <a:moveTo>
                    <a:pt x="28" y="17"/>
                  </a:moveTo>
                  <a:cubicBezTo>
                    <a:pt x="24" y="18"/>
                    <a:pt x="20" y="21"/>
                    <a:pt x="16" y="21"/>
                  </a:cubicBezTo>
                  <a:cubicBezTo>
                    <a:pt x="10" y="22"/>
                    <a:pt x="10" y="22"/>
                    <a:pt x="10" y="15"/>
                  </a:cubicBezTo>
                  <a:cubicBezTo>
                    <a:pt x="8" y="14"/>
                    <a:pt x="9" y="11"/>
                    <a:pt x="6" y="11"/>
                  </a:cubicBezTo>
                  <a:cubicBezTo>
                    <a:pt x="5" y="9"/>
                    <a:pt x="4" y="8"/>
                    <a:pt x="3" y="7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5" y="4"/>
                    <a:pt x="9" y="3"/>
                    <a:pt x="12" y="1"/>
                  </a:cubicBezTo>
                  <a:cubicBezTo>
                    <a:pt x="16" y="0"/>
                    <a:pt x="21" y="1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1" y="9"/>
                    <a:pt x="25" y="10"/>
                    <a:pt x="27" y="13"/>
                  </a:cubicBezTo>
                  <a:cubicBezTo>
                    <a:pt x="24" y="15"/>
                    <a:pt x="21" y="13"/>
                    <a:pt x="18" y="15"/>
                  </a:cubicBezTo>
                  <a:cubicBezTo>
                    <a:pt x="22" y="16"/>
                    <a:pt x="25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lose/>
                </a:path>
              </a:pathLst>
            </a:custGeom>
            <a:solidFill>
              <a:srgbClr val="FED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0" name="Freeform 671"/>
            <p:cNvSpPr/>
            <p:nvPr/>
          </p:nvSpPr>
          <p:spPr bwMode="auto">
            <a:xfrm>
              <a:off x="3325813" y="4322764"/>
              <a:ext cx="52388" cy="71438"/>
            </a:xfrm>
            <a:custGeom>
              <a:avLst/>
              <a:gdLst>
                <a:gd name="T0" fmla="*/ 11 w 14"/>
                <a:gd name="T1" fmla="*/ 19 h 19"/>
                <a:gd name="T2" fmla="*/ 3 w 14"/>
                <a:gd name="T3" fmla="*/ 15 h 19"/>
                <a:gd name="T4" fmla="*/ 2 w 14"/>
                <a:gd name="T5" fmla="*/ 2 h 19"/>
                <a:gd name="T6" fmla="*/ 11 w 14"/>
                <a:gd name="T7" fmla="*/ 2 h 19"/>
                <a:gd name="T8" fmla="*/ 11 w 1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11" y="19"/>
                  </a:moveTo>
                  <a:cubicBezTo>
                    <a:pt x="11" y="15"/>
                    <a:pt x="9" y="14"/>
                    <a:pt x="3" y="15"/>
                  </a:cubicBezTo>
                  <a:cubicBezTo>
                    <a:pt x="0" y="11"/>
                    <a:pt x="3" y="6"/>
                    <a:pt x="2" y="2"/>
                  </a:cubicBezTo>
                  <a:cubicBezTo>
                    <a:pt x="5" y="0"/>
                    <a:pt x="8" y="0"/>
                    <a:pt x="11" y="2"/>
                  </a:cubicBezTo>
                  <a:cubicBezTo>
                    <a:pt x="12" y="8"/>
                    <a:pt x="14" y="13"/>
                    <a:pt x="11" y="19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1" name="Freeform 672"/>
            <p:cNvSpPr/>
            <p:nvPr/>
          </p:nvSpPr>
          <p:spPr bwMode="auto">
            <a:xfrm>
              <a:off x="3419476" y="4413251"/>
              <a:ext cx="63500" cy="85725"/>
            </a:xfrm>
            <a:custGeom>
              <a:avLst/>
              <a:gdLst>
                <a:gd name="T0" fmla="*/ 14 w 17"/>
                <a:gd name="T1" fmla="*/ 16 h 23"/>
                <a:gd name="T2" fmla="*/ 17 w 17"/>
                <a:gd name="T3" fmla="*/ 20 h 23"/>
                <a:gd name="T4" fmla="*/ 13 w 17"/>
                <a:gd name="T5" fmla="*/ 22 h 23"/>
                <a:gd name="T6" fmla="*/ 10 w 17"/>
                <a:gd name="T7" fmla="*/ 19 h 23"/>
                <a:gd name="T8" fmla="*/ 10 w 17"/>
                <a:gd name="T9" fmla="*/ 17 h 23"/>
                <a:gd name="T10" fmla="*/ 5 w 17"/>
                <a:gd name="T11" fmla="*/ 7 h 23"/>
                <a:gd name="T12" fmla="*/ 3 w 17"/>
                <a:gd name="T13" fmla="*/ 6 h 23"/>
                <a:gd name="T14" fmla="*/ 1 w 17"/>
                <a:gd name="T15" fmla="*/ 5 h 23"/>
                <a:gd name="T16" fmla="*/ 2 w 17"/>
                <a:gd name="T17" fmla="*/ 1 h 23"/>
                <a:gd name="T18" fmla="*/ 5 w 17"/>
                <a:gd name="T19" fmla="*/ 1 h 23"/>
                <a:gd name="T20" fmla="*/ 7 w 17"/>
                <a:gd name="T21" fmla="*/ 1 h 23"/>
                <a:gd name="T22" fmla="*/ 9 w 17"/>
                <a:gd name="T23" fmla="*/ 2 h 23"/>
                <a:gd name="T24" fmla="*/ 12 w 17"/>
                <a:gd name="T25" fmla="*/ 10 h 23"/>
                <a:gd name="T26" fmla="*/ 13 w 17"/>
                <a:gd name="T27" fmla="*/ 14 h 23"/>
                <a:gd name="T28" fmla="*/ 13 w 17"/>
                <a:gd name="T29" fmla="*/ 16 h 23"/>
                <a:gd name="T30" fmla="*/ 14 w 17"/>
                <a:gd name="T3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14" y="16"/>
                  </a:moveTo>
                  <a:cubicBezTo>
                    <a:pt x="16" y="17"/>
                    <a:pt x="17" y="17"/>
                    <a:pt x="17" y="20"/>
                  </a:cubicBezTo>
                  <a:cubicBezTo>
                    <a:pt x="15" y="19"/>
                    <a:pt x="15" y="21"/>
                    <a:pt x="13" y="22"/>
                  </a:cubicBezTo>
                  <a:cubicBezTo>
                    <a:pt x="10" y="23"/>
                    <a:pt x="10" y="22"/>
                    <a:pt x="10" y="19"/>
                  </a:cubicBezTo>
                  <a:cubicBezTo>
                    <a:pt x="10" y="19"/>
                    <a:pt x="10" y="17"/>
                    <a:pt x="10" y="17"/>
                  </a:cubicBezTo>
                  <a:cubicBezTo>
                    <a:pt x="5" y="15"/>
                    <a:pt x="7" y="10"/>
                    <a:pt x="5" y="7"/>
                  </a:cubicBezTo>
                  <a:cubicBezTo>
                    <a:pt x="5" y="6"/>
                    <a:pt x="4" y="5"/>
                    <a:pt x="3" y="6"/>
                  </a:cubicBezTo>
                  <a:cubicBezTo>
                    <a:pt x="2" y="6"/>
                    <a:pt x="1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4"/>
                    <a:pt x="7" y="3"/>
                    <a:pt x="7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10" y="5"/>
                    <a:pt x="11" y="8"/>
                    <a:pt x="12" y="10"/>
                  </a:cubicBezTo>
                  <a:cubicBezTo>
                    <a:pt x="13" y="11"/>
                    <a:pt x="13" y="13"/>
                    <a:pt x="13" y="14"/>
                  </a:cubicBezTo>
                  <a:cubicBezTo>
                    <a:pt x="13" y="15"/>
                    <a:pt x="12" y="15"/>
                    <a:pt x="13" y="16"/>
                  </a:cubicBezTo>
                  <a:cubicBezTo>
                    <a:pt x="13" y="17"/>
                    <a:pt x="14" y="16"/>
                    <a:pt x="14" y="16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2" name="Freeform 673"/>
            <p:cNvSpPr/>
            <p:nvPr/>
          </p:nvSpPr>
          <p:spPr bwMode="auto">
            <a:xfrm>
              <a:off x="3452813" y="4503739"/>
              <a:ext cx="68263" cy="60325"/>
            </a:xfrm>
            <a:custGeom>
              <a:avLst/>
              <a:gdLst>
                <a:gd name="T0" fmla="*/ 12 w 18"/>
                <a:gd name="T1" fmla="*/ 0 h 16"/>
                <a:gd name="T2" fmla="*/ 13 w 18"/>
                <a:gd name="T3" fmla="*/ 1 h 16"/>
                <a:gd name="T4" fmla="*/ 18 w 18"/>
                <a:gd name="T5" fmla="*/ 6 h 16"/>
                <a:gd name="T6" fmla="*/ 6 w 18"/>
                <a:gd name="T7" fmla="*/ 14 h 16"/>
                <a:gd name="T8" fmla="*/ 0 w 18"/>
                <a:gd name="T9" fmla="*/ 16 h 16"/>
                <a:gd name="T10" fmla="*/ 5 w 18"/>
                <a:gd name="T11" fmla="*/ 6 h 16"/>
                <a:gd name="T12" fmla="*/ 9 w 18"/>
                <a:gd name="T13" fmla="*/ 4 h 16"/>
                <a:gd name="T14" fmla="*/ 12 w 1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6">
                  <a:moveTo>
                    <a:pt x="12" y="0"/>
                  </a:moveTo>
                  <a:cubicBezTo>
                    <a:pt x="12" y="1"/>
                    <a:pt x="13" y="1"/>
                    <a:pt x="13" y="1"/>
                  </a:cubicBezTo>
                  <a:cubicBezTo>
                    <a:pt x="11" y="6"/>
                    <a:pt x="16" y="5"/>
                    <a:pt x="18" y="6"/>
                  </a:cubicBezTo>
                  <a:cubicBezTo>
                    <a:pt x="14" y="9"/>
                    <a:pt x="10" y="12"/>
                    <a:pt x="6" y="14"/>
                  </a:cubicBezTo>
                  <a:cubicBezTo>
                    <a:pt x="4" y="15"/>
                    <a:pt x="2" y="16"/>
                    <a:pt x="0" y="16"/>
                  </a:cubicBezTo>
                  <a:cubicBezTo>
                    <a:pt x="1" y="12"/>
                    <a:pt x="5" y="10"/>
                    <a:pt x="5" y="6"/>
                  </a:cubicBezTo>
                  <a:cubicBezTo>
                    <a:pt x="6" y="4"/>
                    <a:pt x="8" y="6"/>
                    <a:pt x="9" y="4"/>
                  </a:cubicBezTo>
                  <a:cubicBezTo>
                    <a:pt x="10" y="3"/>
                    <a:pt x="12" y="3"/>
                    <a:pt x="12" y="0"/>
                  </a:cubicBezTo>
                  <a:close/>
                </a:path>
              </a:pathLst>
            </a:custGeom>
            <a:solidFill>
              <a:srgbClr val="FA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3" name="Freeform 674"/>
            <p:cNvSpPr/>
            <p:nvPr/>
          </p:nvSpPr>
          <p:spPr bwMode="auto">
            <a:xfrm>
              <a:off x="3433763" y="4375151"/>
              <a:ext cx="34925" cy="44450"/>
            </a:xfrm>
            <a:custGeom>
              <a:avLst/>
              <a:gdLst>
                <a:gd name="T0" fmla="*/ 5 w 9"/>
                <a:gd name="T1" fmla="*/ 12 h 12"/>
                <a:gd name="T2" fmla="*/ 3 w 9"/>
                <a:gd name="T3" fmla="*/ 11 h 12"/>
                <a:gd name="T4" fmla="*/ 3 w 9"/>
                <a:gd name="T5" fmla="*/ 8 h 12"/>
                <a:gd name="T6" fmla="*/ 1 w 9"/>
                <a:gd name="T7" fmla="*/ 2 h 12"/>
                <a:gd name="T8" fmla="*/ 7 w 9"/>
                <a:gd name="T9" fmla="*/ 2 h 12"/>
                <a:gd name="T10" fmla="*/ 7 w 9"/>
                <a:gd name="T11" fmla="*/ 9 h 12"/>
                <a:gd name="T12" fmla="*/ 5 w 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cubicBezTo>
                    <a:pt x="5" y="12"/>
                    <a:pt x="4" y="12"/>
                    <a:pt x="3" y="11"/>
                  </a:cubicBezTo>
                  <a:cubicBezTo>
                    <a:pt x="3" y="10"/>
                    <a:pt x="4" y="9"/>
                    <a:pt x="3" y="8"/>
                  </a:cubicBezTo>
                  <a:cubicBezTo>
                    <a:pt x="1" y="7"/>
                    <a:pt x="0" y="5"/>
                    <a:pt x="1" y="2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7" y="4"/>
                    <a:pt x="3" y="6"/>
                    <a:pt x="7" y="9"/>
                  </a:cubicBezTo>
                  <a:cubicBezTo>
                    <a:pt x="9" y="10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4" name="Freeform 675"/>
            <p:cNvSpPr/>
            <p:nvPr/>
          </p:nvSpPr>
          <p:spPr bwMode="auto">
            <a:xfrm>
              <a:off x="3400426" y="4567239"/>
              <a:ext cx="30163" cy="46038"/>
            </a:xfrm>
            <a:custGeom>
              <a:avLst/>
              <a:gdLst>
                <a:gd name="T0" fmla="*/ 1 w 8"/>
                <a:gd name="T1" fmla="*/ 7 h 12"/>
                <a:gd name="T2" fmla="*/ 3 w 8"/>
                <a:gd name="T3" fmla="*/ 4 h 12"/>
                <a:gd name="T4" fmla="*/ 2 w 8"/>
                <a:gd name="T5" fmla="*/ 2 h 12"/>
                <a:gd name="T6" fmla="*/ 7 w 8"/>
                <a:gd name="T7" fmla="*/ 1 h 12"/>
                <a:gd name="T8" fmla="*/ 5 w 8"/>
                <a:gd name="T9" fmla="*/ 6 h 12"/>
                <a:gd name="T10" fmla="*/ 5 w 8"/>
                <a:gd name="T11" fmla="*/ 11 h 12"/>
                <a:gd name="T12" fmla="*/ 5 w 8"/>
                <a:gd name="T13" fmla="*/ 11 h 12"/>
                <a:gd name="T14" fmla="*/ 1 w 8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1" y="7"/>
                  </a:moveTo>
                  <a:cubicBezTo>
                    <a:pt x="2" y="6"/>
                    <a:pt x="2" y="5"/>
                    <a:pt x="3" y="4"/>
                  </a:cubicBezTo>
                  <a:cubicBezTo>
                    <a:pt x="5" y="1"/>
                    <a:pt x="3" y="2"/>
                    <a:pt x="2" y="2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8" y="3"/>
                    <a:pt x="7" y="5"/>
                    <a:pt x="5" y="6"/>
                  </a:cubicBezTo>
                  <a:cubicBezTo>
                    <a:pt x="2" y="8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0" y="12"/>
                    <a:pt x="2" y="8"/>
                    <a:pt x="1" y="7"/>
                  </a:cubicBezTo>
                  <a:close/>
                </a:path>
              </a:pathLst>
            </a:custGeom>
            <a:solidFill>
              <a:srgbClr val="FEE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5" name="Freeform 676"/>
            <p:cNvSpPr/>
            <p:nvPr/>
          </p:nvSpPr>
          <p:spPr bwMode="auto">
            <a:xfrm>
              <a:off x="3136901" y="4352926"/>
              <a:ext cx="192088" cy="203200"/>
            </a:xfrm>
            <a:custGeom>
              <a:avLst/>
              <a:gdLst>
                <a:gd name="T0" fmla="*/ 50 w 51"/>
                <a:gd name="T1" fmla="*/ 18 h 54"/>
                <a:gd name="T2" fmla="*/ 50 w 51"/>
                <a:gd name="T3" fmla="*/ 21 h 54"/>
                <a:gd name="T4" fmla="*/ 48 w 51"/>
                <a:gd name="T5" fmla="*/ 25 h 54"/>
                <a:gd name="T6" fmla="*/ 44 w 51"/>
                <a:gd name="T7" fmla="*/ 27 h 54"/>
                <a:gd name="T8" fmla="*/ 47 w 51"/>
                <a:gd name="T9" fmla="*/ 29 h 54"/>
                <a:gd name="T10" fmla="*/ 43 w 51"/>
                <a:gd name="T11" fmla="*/ 38 h 54"/>
                <a:gd name="T12" fmla="*/ 42 w 51"/>
                <a:gd name="T13" fmla="*/ 34 h 54"/>
                <a:gd name="T14" fmla="*/ 38 w 51"/>
                <a:gd name="T15" fmla="*/ 30 h 54"/>
                <a:gd name="T16" fmla="*/ 35 w 51"/>
                <a:gd name="T17" fmla="*/ 28 h 54"/>
                <a:gd name="T18" fmla="*/ 36 w 51"/>
                <a:gd name="T19" fmla="*/ 25 h 54"/>
                <a:gd name="T20" fmla="*/ 40 w 51"/>
                <a:gd name="T21" fmla="*/ 19 h 54"/>
                <a:gd name="T22" fmla="*/ 42 w 51"/>
                <a:gd name="T23" fmla="*/ 19 h 54"/>
                <a:gd name="T24" fmla="*/ 47 w 51"/>
                <a:gd name="T25" fmla="*/ 19 h 54"/>
                <a:gd name="T26" fmla="*/ 42 w 51"/>
                <a:gd name="T27" fmla="*/ 19 h 54"/>
                <a:gd name="T28" fmla="*/ 39 w 51"/>
                <a:gd name="T29" fmla="*/ 20 h 54"/>
                <a:gd name="T30" fmla="*/ 35 w 51"/>
                <a:gd name="T31" fmla="*/ 24 h 54"/>
                <a:gd name="T32" fmla="*/ 33 w 51"/>
                <a:gd name="T33" fmla="*/ 33 h 54"/>
                <a:gd name="T34" fmla="*/ 31 w 51"/>
                <a:gd name="T35" fmla="*/ 38 h 54"/>
                <a:gd name="T36" fmla="*/ 31 w 51"/>
                <a:gd name="T37" fmla="*/ 39 h 54"/>
                <a:gd name="T38" fmla="*/ 31 w 51"/>
                <a:gd name="T39" fmla="*/ 50 h 54"/>
                <a:gd name="T40" fmla="*/ 24 w 51"/>
                <a:gd name="T41" fmla="*/ 51 h 54"/>
                <a:gd name="T42" fmla="*/ 21 w 51"/>
                <a:gd name="T43" fmla="*/ 47 h 54"/>
                <a:gd name="T44" fmla="*/ 22 w 51"/>
                <a:gd name="T45" fmla="*/ 43 h 54"/>
                <a:gd name="T46" fmla="*/ 16 w 51"/>
                <a:gd name="T47" fmla="*/ 42 h 54"/>
                <a:gd name="T48" fmla="*/ 18 w 51"/>
                <a:gd name="T49" fmla="*/ 39 h 54"/>
                <a:gd name="T50" fmla="*/ 12 w 51"/>
                <a:gd name="T51" fmla="*/ 42 h 54"/>
                <a:gd name="T52" fmla="*/ 13 w 51"/>
                <a:gd name="T53" fmla="*/ 43 h 54"/>
                <a:gd name="T54" fmla="*/ 19 w 51"/>
                <a:gd name="T55" fmla="*/ 45 h 54"/>
                <a:gd name="T56" fmla="*/ 14 w 51"/>
                <a:gd name="T57" fmla="*/ 50 h 54"/>
                <a:gd name="T58" fmla="*/ 4 w 51"/>
                <a:gd name="T59" fmla="*/ 52 h 54"/>
                <a:gd name="T60" fmla="*/ 1 w 51"/>
                <a:gd name="T61" fmla="*/ 48 h 54"/>
                <a:gd name="T62" fmla="*/ 3 w 51"/>
                <a:gd name="T63" fmla="*/ 44 h 54"/>
                <a:gd name="T64" fmla="*/ 5 w 51"/>
                <a:gd name="T65" fmla="*/ 41 h 54"/>
                <a:gd name="T66" fmla="*/ 18 w 51"/>
                <a:gd name="T67" fmla="*/ 28 h 54"/>
                <a:gd name="T68" fmla="*/ 30 w 51"/>
                <a:gd name="T69" fmla="*/ 7 h 54"/>
                <a:gd name="T70" fmla="*/ 37 w 51"/>
                <a:gd name="T71" fmla="*/ 0 h 54"/>
                <a:gd name="T72" fmla="*/ 38 w 51"/>
                <a:gd name="T73" fmla="*/ 0 h 54"/>
                <a:gd name="T74" fmla="*/ 42 w 51"/>
                <a:gd name="T75" fmla="*/ 1 h 54"/>
                <a:gd name="T76" fmla="*/ 43 w 51"/>
                <a:gd name="T77" fmla="*/ 1 h 54"/>
                <a:gd name="T78" fmla="*/ 50 w 51"/>
                <a:gd name="T79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54">
                  <a:moveTo>
                    <a:pt x="50" y="18"/>
                  </a:moveTo>
                  <a:cubicBezTo>
                    <a:pt x="50" y="19"/>
                    <a:pt x="50" y="20"/>
                    <a:pt x="50" y="21"/>
                  </a:cubicBezTo>
                  <a:cubicBezTo>
                    <a:pt x="49" y="22"/>
                    <a:pt x="50" y="25"/>
                    <a:pt x="48" y="25"/>
                  </a:cubicBezTo>
                  <a:cubicBezTo>
                    <a:pt x="47" y="26"/>
                    <a:pt x="44" y="25"/>
                    <a:pt x="44" y="27"/>
                  </a:cubicBezTo>
                  <a:cubicBezTo>
                    <a:pt x="44" y="29"/>
                    <a:pt x="47" y="28"/>
                    <a:pt x="47" y="29"/>
                  </a:cubicBezTo>
                  <a:cubicBezTo>
                    <a:pt x="48" y="33"/>
                    <a:pt x="46" y="36"/>
                    <a:pt x="43" y="38"/>
                  </a:cubicBezTo>
                  <a:cubicBezTo>
                    <a:pt x="42" y="37"/>
                    <a:pt x="42" y="35"/>
                    <a:pt x="42" y="34"/>
                  </a:cubicBezTo>
                  <a:cubicBezTo>
                    <a:pt x="43" y="31"/>
                    <a:pt x="40" y="30"/>
                    <a:pt x="38" y="30"/>
                  </a:cubicBezTo>
                  <a:cubicBezTo>
                    <a:pt x="36" y="30"/>
                    <a:pt x="35" y="29"/>
                    <a:pt x="35" y="28"/>
                  </a:cubicBezTo>
                  <a:cubicBezTo>
                    <a:pt x="35" y="26"/>
                    <a:pt x="35" y="25"/>
                    <a:pt x="36" y="25"/>
                  </a:cubicBezTo>
                  <a:cubicBezTo>
                    <a:pt x="39" y="24"/>
                    <a:pt x="40" y="22"/>
                    <a:pt x="40" y="19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3" y="20"/>
                    <a:pt x="45" y="21"/>
                    <a:pt x="47" y="19"/>
                  </a:cubicBezTo>
                  <a:cubicBezTo>
                    <a:pt x="45" y="20"/>
                    <a:pt x="43" y="20"/>
                    <a:pt x="42" y="19"/>
                  </a:cubicBezTo>
                  <a:cubicBezTo>
                    <a:pt x="40" y="19"/>
                    <a:pt x="40" y="19"/>
                    <a:pt x="39" y="20"/>
                  </a:cubicBezTo>
                  <a:cubicBezTo>
                    <a:pt x="37" y="22"/>
                    <a:pt x="37" y="24"/>
                    <a:pt x="35" y="24"/>
                  </a:cubicBezTo>
                  <a:cubicBezTo>
                    <a:pt x="29" y="26"/>
                    <a:pt x="31" y="30"/>
                    <a:pt x="33" y="33"/>
                  </a:cubicBezTo>
                  <a:cubicBezTo>
                    <a:pt x="34" y="36"/>
                    <a:pt x="32" y="37"/>
                    <a:pt x="31" y="38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3" y="43"/>
                    <a:pt x="33" y="46"/>
                    <a:pt x="31" y="50"/>
                  </a:cubicBezTo>
                  <a:cubicBezTo>
                    <a:pt x="29" y="54"/>
                    <a:pt x="27" y="54"/>
                    <a:pt x="24" y="51"/>
                  </a:cubicBezTo>
                  <a:cubicBezTo>
                    <a:pt x="22" y="50"/>
                    <a:pt x="22" y="49"/>
                    <a:pt x="21" y="47"/>
                  </a:cubicBezTo>
                  <a:cubicBezTo>
                    <a:pt x="21" y="46"/>
                    <a:pt x="21" y="45"/>
                    <a:pt x="22" y="43"/>
                  </a:cubicBezTo>
                  <a:cubicBezTo>
                    <a:pt x="19" y="44"/>
                    <a:pt x="17" y="44"/>
                    <a:pt x="16" y="42"/>
                  </a:cubicBezTo>
                  <a:cubicBezTo>
                    <a:pt x="14" y="39"/>
                    <a:pt x="18" y="40"/>
                    <a:pt x="18" y="39"/>
                  </a:cubicBezTo>
                  <a:cubicBezTo>
                    <a:pt x="15" y="39"/>
                    <a:pt x="15" y="43"/>
                    <a:pt x="12" y="42"/>
                  </a:cubicBezTo>
                  <a:cubicBezTo>
                    <a:pt x="12" y="43"/>
                    <a:pt x="13" y="43"/>
                    <a:pt x="13" y="43"/>
                  </a:cubicBezTo>
                  <a:cubicBezTo>
                    <a:pt x="15" y="43"/>
                    <a:pt x="18" y="42"/>
                    <a:pt x="19" y="45"/>
                  </a:cubicBezTo>
                  <a:cubicBezTo>
                    <a:pt x="19" y="48"/>
                    <a:pt x="17" y="49"/>
                    <a:pt x="14" y="50"/>
                  </a:cubicBezTo>
                  <a:cubicBezTo>
                    <a:pt x="11" y="52"/>
                    <a:pt x="7" y="52"/>
                    <a:pt x="4" y="52"/>
                  </a:cubicBezTo>
                  <a:cubicBezTo>
                    <a:pt x="1" y="52"/>
                    <a:pt x="0" y="51"/>
                    <a:pt x="1" y="48"/>
                  </a:cubicBezTo>
                  <a:cubicBezTo>
                    <a:pt x="2" y="47"/>
                    <a:pt x="2" y="46"/>
                    <a:pt x="3" y="44"/>
                  </a:cubicBezTo>
                  <a:cubicBezTo>
                    <a:pt x="2" y="42"/>
                    <a:pt x="4" y="42"/>
                    <a:pt x="5" y="41"/>
                  </a:cubicBezTo>
                  <a:cubicBezTo>
                    <a:pt x="10" y="38"/>
                    <a:pt x="15" y="35"/>
                    <a:pt x="18" y="28"/>
                  </a:cubicBezTo>
                  <a:cubicBezTo>
                    <a:pt x="20" y="20"/>
                    <a:pt x="27" y="15"/>
                    <a:pt x="30" y="7"/>
                  </a:cubicBezTo>
                  <a:cubicBezTo>
                    <a:pt x="31" y="3"/>
                    <a:pt x="35" y="3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1"/>
                    <a:pt x="41" y="2"/>
                    <a:pt x="42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8" y="6"/>
                    <a:pt x="51" y="11"/>
                    <a:pt x="50" y="18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6" name="Freeform 677"/>
            <p:cNvSpPr/>
            <p:nvPr/>
          </p:nvSpPr>
          <p:spPr bwMode="auto">
            <a:xfrm>
              <a:off x="3103563" y="4492626"/>
              <a:ext cx="142875" cy="123825"/>
            </a:xfrm>
            <a:custGeom>
              <a:avLst/>
              <a:gdLst>
                <a:gd name="T0" fmla="*/ 12 w 38"/>
                <a:gd name="T1" fmla="*/ 7 h 33"/>
                <a:gd name="T2" fmla="*/ 10 w 38"/>
                <a:gd name="T3" fmla="*/ 14 h 33"/>
                <a:gd name="T4" fmla="*/ 19 w 38"/>
                <a:gd name="T5" fmla="*/ 13 h 33"/>
                <a:gd name="T6" fmla="*/ 26 w 38"/>
                <a:gd name="T7" fmla="*/ 11 h 33"/>
                <a:gd name="T8" fmla="*/ 27 w 38"/>
                <a:gd name="T9" fmla="*/ 8 h 33"/>
                <a:gd name="T10" fmla="*/ 25 w 38"/>
                <a:gd name="T11" fmla="*/ 7 h 33"/>
                <a:gd name="T12" fmla="*/ 20 w 38"/>
                <a:gd name="T13" fmla="*/ 7 h 33"/>
                <a:gd name="T14" fmla="*/ 30 w 38"/>
                <a:gd name="T15" fmla="*/ 2 h 33"/>
                <a:gd name="T16" fmla="*/ 29 w 38"/>
                <a:gd name="T17" fmla="*/ 3 h 33"/>
                <a:gd name="T18" fmla="*/ 25 w 38"/>
                <a:gd name="T19" fmla="*/ 4 h 33"/>
                <a:gd name="T20" fmla="*/ 25 w 38"/>
                <a:gd name="T21" fmla="*/ 5 h 33"/>
                <a:gd name="T22" fmla="*/ 30 w 38"/>
                <a:gd name="T23" fmla="*/ 6 h 33"/>
                <a:gd name="T24" fmla="*/ 33 w 38"/>
                <a:gd name="T25" fmla="*/ 4 h 33"/>
                <a:gd name="T26" fmla="*/ 31 w 38"/>
                <a:gd name="T27" fmla="*/ 10 h 33"/>
                <a:gd name="T28" fmla="*/ 28 w 38"/>
                <a:gd name="T29" fmla="*/ 14 h 33"/>
                <a:gd name="T30" fmla="*/ 27 w 38"/>
                <a:gd name="T31" fmla="*/ 14 h 33"/>
                <a:gd name="T32" fmla="*/ 26 w 38"/>
                <a:gd name="T33" fmla="*/ 16 h 33"/>
                <a:gd name="T34" fmla="*/ 27 w 38"/>
                <a:gd name="T35" fmla="*/ 16 h 33"/>
                <a:gd name="T36" fmla="*/ 38 w 38"/>
                <a:gd name="T37" fmla="*/ 23 h 33"/>
                <a:gd name="T38" fmla="*/ 36 w 38"/>
                <a:gd name="T39" fmla="*/ 26 h 33"/>
                <a:gd name="T40" fmla="*/ 24 w 38"/>
                <a:gd name="T41" fmla="*/ 31 h 33"/>
                <a:gd name="T42" fmla="*/ 10 w 38"/>
                <a:gd name="T43" fmla="*/ 31 h 33"/>
                <a:gd name="T44" fmla="*/ 7 w 38"/>
                <a:gd name="T45" fmla="*/ 31 h 33"/>
                <a:gd name="T46" fmla="*/ 2 w 38"/>
                <a:gd name="T47" fmla="*/ 22 h 33"/>
                <a:gd name="T48" fmla="*/ 12 w 38"/>
                <a:gd name="T4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33">
                  <a:moveTo>
                    <a:pt x="12" y="7"/>
                  </a:moveTo>
                  <a:cubicBezTo>
                    <a:pt x="12" y="9"/>
                    <a:pt x="12" y="12"/>
                    <a:pt x="10" y="14"/>
                  </a:cubicBezTo>
                  <a:cubicBezTo>
                    <a:pt x="13" y="12"/>
                    <a:pt x="16" y="14"/>
                    <a:pt x="19" y="13"/>
                  </a:cubicBezTo>
                  <a:cubicBezTo>
                    <a:pt x="21" y="13"/>
                    <a:pt x="23" y="10"/>
                    <a:pt x="26" y="11"/>
                  </a:cubicBezTo>
                  <a:cubicBezTo>
                    <a:pt x="26" y="10"/>
                    <a:pt x="27" y="10"/>
                    <a:pt x="27" y="8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21" y="3"/>
                    <a:pt x="27" y="0"/>
                    <a:pt x="30" y="2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8" y="3"/>
                    <a:pt x="26" y="2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7" y="7"/>
                    <a:pt x="29" y="6"/>
                    <a:pt x="30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1" y="6"/>
                    <a:pt x="31" y="8"/>
                    <a:pt x="31" y="10"/>
                  </a:cubicBezTo>
                  <a:cubicBezTo>
                    <a:pt x="31" y="12"/>
                    <a:pt x="32" y="15"/>
                    <a:pt x="28" y="14"/>
                  </a:cubicBezTo>
                  <a:cubicBezTo>
                    <a:pt x="28" y="14"/>
                    <a:pt x="28" y="12"/>
                    <a:pt x="27" y="14"/>
                  </a:cubicBezTo>
                  <a:cubicBezTo>
                    <a:pt x="26" y="14"/>
                    <a:pt x="25" y="15"/>
                    <a:pt x="26" y="16"/>
                  </a:cubicBezTo>
                  <a:cubicBezTo>
                    <a:pt x="26" y="16"/>
                    <a:pt x="26" y="17"/>
                    <a:pt x="27" y="16"/>
                  </a:cubicBezTo>
                  <a:cubicBezTo>
                    <a:pt x="34" y="12"/>
                    <a:pt x="35" y="19"/>
                    <a:pt x="38" y="23"/>
                  </a:cubicBezTo>
                  <a:cubicBezTo>
                    <a:pt x="37" y="24"/>
                    <a:pt x="37" y="25"/>
                    <a:pt x="36" y="26"/>
                  </a:cubicBezTo>
                  <a:cubicBezTo>
                    <a:pt x="32" y="28"/>
                    <a:pt x="29" y="31"/>
                    <a:pt x="24" y="31"/>
                  </a:cubicBezTo>
                  <a:cubicBezTo>
                    <a:pt x="20" y="33"/>
                    <a:pt x="15" y="33"/>
                    <a:pt x="10" y="31"/>
                  </a:cubicBezTo>
                  <a:cubicBezTo>
                    <a:pt x="9" y="31"/>
                    <a:pt x="8" y="31"/>
                    <a:pt x="7" y="31"/>
                  </a:cubicBezTo>
                  <a:cubicBezTo>
                    <a:pt x="1" y="29"/>
                    <a:pt x="0" y="28"/>
                    <a:pt x="2" y="22"/>
                  </a:cubicBezTo>
                  <a:cubicBezTo>
                    <a:pt x="4" y="16"/>
                    <a:pt x="8" y="12"/>
                    <a:pt x="12" y="7"/>
                  </a:cubicBezTo>
                  <a:close/>
                </a:path>
              </a:pathLst>
            </a:custGeom>
            <a:solidFill>
              <a:srgbClr val="FDD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7" name="Freeform 678"/>
            <p:cNvSpPr/>
            <p:nvPr/>
          </p:nvSpPr>
          <p:spPr bwMode="auto">
            <a:xfrm>
              <a:off x="3298826" y="4329114"/>
              <a:ext cx="41275" cy="90488"/>
            </a:xfrm>
            <a:custGeom>
              <a:avLst/>
              <a:gdLst>
                <a:gd name="T0" fmla="*/ 7 w 11"/>
                <a:gd name="T1" fmla="*/ 24 h 24"/>
                <a:gd name="T2" fmla="*/ 0 w 11"/>
                <a:gd name="T3" fmla="*/ 7 h 24"/>
                <a:gd name="T4" fmla="*/ 6 w 11"/>
                <a:gd name="T5" fmla="*/ 0 h 24"/>
                <a:gd name="T6" fmla="*/ 9 w 11"/>
                <a:gd name="T7" fmla="*/ 0 h 24"/>
                <a:gd name="T8" fmla="*/ 10 w 11"/>
                <a:gd name="T9" fmla="*/ 6 h 24"/>
                <a:gd name="T10" fmla="*/ 10 w 11"/>
                <a:gd name="T11" fmla="*/ 13 h 24"/>
                <a:gd name="T12" fmla="*/ 7 w 11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4">
                  <a:moveTo>
                    <a:pt x="7" y="24"/>
                  </a:moveTo>
                  <a:cubicBezTo>
                    <a:pt x="6" y="17"/>
                    <a:pt x="3" y="13"/>
                    <a:pt x="0" y="7"/>
                  </a:cubicBezTo>
                  <a:cubicBezTo>
                    <a:pt x="2" y="5"/>
                    <a:pt x="4" y="2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1"/>
                    <a:pt x="10" y="3"/>
                    <a:pt x="10" y="6"/>
                  </a:cubicBezTo>
                  <a:cubicBezTo>
                    <a:pt x="9" y="8"/>
                    <a:pt x="10" y="11"/>
                    <a:pt x="10" y="13"/>
                  </a:cubicBezTo>
                  <a:cubicBezTo>
                    <a:pt x="9" y="16"/>
                    <a:pt x="8" y="20"/>
                    <a:pt x="7" y="24"/>
                  </a:cubicBezTo>
                  <a:close/>
                </a:path>
              </a:pathLst>
            </a:custGeom>
            <a:solidFill>
              <a:srgbClr val="FAE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8" name="Freeform 679"/>
            <p:cNvSpPr/>
            <p:nvPr/>
          </p:nvSpPr>
          <p:spPr bwMode="auto">
            <a:xfrm>
              <a:off x="3140076" y="4608514"/>
              <a:ext cx="52388" cy="19050"/>
            </a:xfrm>
            <a:custGeom>
              <a:avLst/>
              <a:gdLst>
                <a:gd name="T0" fmla="*/ 0 w 14"/>
                <a:gd name="T1" fmla="*/ 0 h 5"/>
                <a:gd name="T2" fmla="*/ 14 w 14"/>
                <a:gd name="T3" fmla="*/ 0 h 5"/>
                <a:gd name="T4" fmla="*/ 5 w 14"/>
                <a:gd name="T5" fmla="*/ 5 h 5"/>
                <a:gd name="T6" fmla="*/ 0 w 1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5" y="0"/>
                    <a:pt x="10" y="0"/>
                    <a:pt x="14" y="0"/>
                  </a:cubicBezTo>
                  <a:cubicBezTo>
                    <a:pt x="12" y="3"/>
                    <a:pt x="8" y="4"/>
                    <a:pt x="5" y="5"/>
                  </a:cubicBezTo>
                  <a:cubicBezTo>
                    <a:pt x="2" y="5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F8E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9" name="Freeform 680"/>
            <p:cNvSpPr/>
            <p:nvPr/>
          </p:nvSpPr>
          <p:spPr bwMode="auto">
            <a:xfrm>
              <a:off x="3249613" y="4348164"/>
              <a:ext cx="38100" cy="30163"/>
            </a:xfrm>
            <a:custGeom>
              <a:avLst/>
              <a:gdLst>
                <a:gd name="T0" fmla="*/ 7 w 10"/>
                <a:gd name="T1" fmla="*/ 1 h 8"/>
                <a:gd name="T2" fmla="*/ 6 w 10"/>
                <a:gd name="T3" fmla="*/ 4 h 8"/>
                <a:gd name="T4" fmla="*/ 0 w 10"/>
                <a:gd name="T5" fmla="*/ 8 h 8"/>
                <a:gd name="T6" fmla="*/ 7 w 10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7" y="1"/>
                  </a:moveTo>
                  <a:cubicBezTo>
                    <a:pt x="7" y="2"/>
                    <a:pt x="10" y="5"/>
                    <a:pt x="6" y="4"/>
                  </a:cubicBezTo>
                  <a:cubicBezTo>
                    <a:pt x="2" y="3"/>
                    <a:pt x="2" y="7"/>
                    <a:pt x="0" y="8"/>
                  </a:cubicBezTo>
                  <a:cubicBezTo>
                    <a:pt x="1" y="2"/>
                    <a:pt x="3" y="0"/>
                    <a:pt x="7" y="1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0" name="Freeform 681"/>
            <p:cNvSpPr/>
            <p:nvPr/>
          </p:nvSpPr>
          <p:spPr bwMode="auto">
            <a:xfrm>
              <a:off x="3279776" y="4348164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1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4"/>
                    <a:pt x="3" y="4"/>
                    <a:pt x="0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1" name="Freeform 682"/>
            <p:cNvSpPr/>
            <p:nvPr/>
          </p:nvSpPr>
          <p:spPr bwMode="auto">
            <a:xfrm>
              <a:off x="3340101" y="4692651"/>
              <a:ext cx="74613" cy="131763"/>
            </a:xfrm>
            <a:custGeom>
              <a:avLst/>
              <a:gdLst>
                <a:gd name="T0" fmla="*/ 3 w 20"/>
                <a:gd name="T1" fmla="*/ 7 h 35"/>
                <a:gd name="T2" fmla="*/ 6 w 20"/>
                <a:gd name="T3" fmla="*/ 6 h 35"/>
                <a:gd name="T4" fmla="*/ 10 w 20"/>
                <a:gd name="T5" fmla="*/ 2 h 35"/>
                <a:gd name="T6" fmla="*/ 18 w 20"/>
                <a:gd name="T7" fmla="*/ 6 h 35"/>
                <a:gd name="T8" fmla="*/ 19 w 20"/>
                <a:gd name="T9" fmla="*/ 7 h 35"/>
                <a:gd name="T10" fmla="*/ 19 w 20"/>
                <a:gd name="T11" fmla="*/ 11 h 35"/>
                <a:gd name="T12" fmla="*/ 10 w 20"/>
                <a:gd name="T13" fmla="*/ 30 h 35"/>
                <a:gd name="T14" fmla="*/ 10 w 20"/>
                <a:gd name="T15" fmla="*/ 35 h 35"/>
                <a:gd name="T16" fmla="*/ 2 w 20"/>
                <a:gd name="T17" fmla="*/ 33 h 35"/>
                <a:gd name="T18" fmla="*/ 2 w 20"/>
                <a:gd name="T19" fmla="*/ 15 h 35"/>
                <a:gd name="T20" fmla="*/ 3 w 2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5">
                  <a:moveTo>
                    <a:pt x="3" y="7"/>
                  </a:moveTo>
                  <a:cubicBezTo>
                    <a:pt x="5" y="9"/>
                    <a:pt x="6" y="7"/>
                    <a:pt x="6" y="6"/>
                  </a:cubicBezTo>
                  <a:cubicBezTo>
                    <a:pt x="7" y="5"/>
                    <a:pt x="9" y="3"/>
                    <a:pt x="10" y="2"/>
                  </a:cubicBezTo>
                  <a:cubicBezTo>
                    <a:pt x="14" y="1"/>
                    <a:pt x="17" y="0"/>
                    <a:pt x="18" y="6"/>
                  </a:cubicBezTo>
                  <a:cubicBezTo>
                    <a:pt x="18" y="6"/>
                    <a:pt x="18" y="7"/>
                    <a:pt x="19" y="7"/>
                  </a:cubicBezTo>
                  <a:cubicBezTo>
                    <a:pt x="20" y="9"/>
                    <a:pt x="19" y="10"/>
                    <a:pt x="19" y="11"/>
                  </a:cubicBezTo>
                  <a:cubicBezTo>
                    <a:pt x="15" y="17"/>
                    <a:pt x="15" y="25"/>
                    <a:pt x="10" y="30"/>
                  </a:cubicBezTo>
                  <a:cubicBezTo>
                    <a:pt x="9" y="32"/>
                    <a:pt x="9" y="33"/>
                    <a:pt x="10" y="35"/>
                  </a:cubicBezTo>
                  <a:cubicBezTo>
                    <a:pt x="8" y="34"/>
                    <a:pt x="6" y="31"/>
                    <a:pt x="2" y="33"/>
                  </a:cubicBezTo>
                  <a:cubicBezTo>
                    <a:pt x="0" y="27"/>
                    <a:pt x="0" y="21"/>
                    <a:pt x="2" y="15"/>
                  </a:cubicBezTo>
                  <a:cubicBezTo>
                    <a:pt x="3" y="12"/>
                    <a:pt x="2" y="9"/>
                    <a:pt x="3" y="7"/>
                  </a:cubicBezTo>
                  <a:close/>
                </a:path>
              </a:pathLst>
            </a:custGeom>
            <a:solidFill>
              <a:srgbClr val="F7F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2" name="Freeform 683"/>
            <p:cNvSpPr/>
            <p:nvPr/>
          </p:nvSpPr>
          <p:spPr bwMode="auto">
            <a:xfrm>
              <a:off x="3287713" y="4748214"/>
              <a:ext cx="41275" cy="34925"/>
            </a:xfrm>
            <a:custGeom>
              <a:avLst/>
              <a:gdLst>
                <a:gd name="T0" fmla="*/ 4 w 11"/>
                <a:gd name="T1" fmla="*/ 9 h 9"/>
                <a:gd name="T2" fmla="*/ 6 w 11"/>
                <a:gd name="T3" fmla="*/ 4 h 9"/>
                <a:gd name="T4" fmla="*/ 0 w 11"/>
                <a:gd name="T5" fmla="*/ 2 h 9"/>
                <a:gd name="T6" fmla="*/ 8 w 11"/>
                <a:gd name="T7" fmla="*/ 3 h 9"/>
                <a:gd name="T8" fmla="*/ 10 w 11"/>
                <a:gd name="T9" fmla="*/ 7 h 9"/>
                <a:gd name="T10" fmla="*/ 4 w 11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4" y="9"/>
                  </a:moveTo>
                  <a:cubicBezTo>
                    <a:pt x="3" y="7"/>
                    <a:pt x="3" y="5"/>
                    <a:pt x="6" y="4"/>
                  </a:cubicBezTo>
                  <a:cubicBezTo>
                    <a:pt x="4" y="2"/>
                    <a:pt x="2" y="4"/>
                    <a:pt x="0" y="2"/>
                  </a:cubicBezTo>
                  <a:cubicBezTo>
                    <a:pt x="3" y="0"/>
                    <a:pt x="5" y="1"/>
                    <a:pt x="8" y="3"/>
                  </a:cubicBezTo>
                  <a:cubicBezTo>
                    <a:pt x="10" y="4"/>
                    <a:pt x="11" y="5"/>
                    <a:pt x="10" y="7"/>
                  </a:cubicBezTo>
                  <a:cubicBezTo>
                    <a:pt x="8" y="9"/>
                    <a:pt x="6" y="9"/>
                    <a:pt x="4" y="9"/>
                  </a:cubicBezTo>
                  <a:close/>
                </a:path>
              </a:pathLst>
            </a:custGeom>
            <a:solidFill>
              <a:srgbClr val="FED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3" name="Freeform 684"/>
            <p:cNvSpPr/>
            <p:nvPr/>
          </p:nvSpPr>
          <p:spPr bwMode="auto">
            <a:xfrm>
              <a:off x="3373438" y="4613276"/>
              <a:ext cx="30163" cy="36513"/>
            </a:xfrm>
            <a:custGeom>
              <a:avLst/>
              <a:gdLst>
                <a:gd name="T0" fmla="*/ 0 w 8"/>
                <a:gd name="T1" fmla="*/ 8 h 10"/>
                <a:gd name="T2" fmla="*/ 3 w 8"/>
                <a:gd name="T3" fmla="*/ 1 h 10"/>
                <a:gd name="T4" fmla="*/ 8 w 8"/>
                <a:gd name="T5" fmla="*/ 3 h 10"/>
                <a:gd name="T6" fmla="*/ 5 w 8"/>
                <a:gd name="T7" fmla="*/ 8 h 10"/>
                <a:gd name="T8" fmla="*/ 0 w 8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0" y="8"/>
                  </a:moveTo>
                  <a:cubicBezTo>
                    <a:pt x="0" y="5"/>
                    <a:pt x="1" y="3"/>
                    <a:pt x="3" y="1"/>
                  </a:cubicBezTo>
                  <a:cubicBezTo>
                    <a:pt x="4" y="3"/>
                    <a:pt x="7" y="0"/>
                    <a:pt x="8" y="3"/>
                  </a:cubicBezTo>
                  <a:cubicBezTo>
                    <a:pt x="7" y="5"/>
                    <a:pt x="6" y="6"/>
                    <a:pt x="5" y="8"/>
                  </a:cubicBezTo>
                  <a:cubicBezTo>
                    <a:pt x="3" y="6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FBE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4" name="Freeform 685"/>
            <p:cNvSpPr/>
            <p:nvPr/>
          </p:nvSpPr>
          <p:spPr bwMode="auto">
            <a:xfrm>
              <a:off x="3317876" y="4752976"/>
              <a:ext cx="19050" cy="22225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2 h 6"/>
                <a:gd name="T4" fmla="*/ 0 w 5"/>
                <a:gd name="T5" fmla="*/ 1 h 6"/>
                <a:gd name="T6" fmla="*/ 4 w 5"/>
                <a:gd name="T7" fmla="*/ 2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4" y="0"/>
                    <a:pt x="4" y="2"/>
                  </a:cubicBezTo>
                  <a:cubicBezTo>
                    <a:pt x="5" y="4"/>
                    <a:pt x="4" y="6"/>
                    <a:pt x="2" y="6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5" name="Freeform 686"/>
            <p:cNvSpPr/>
            <p:nvPr/>
          </p:nvSpPr>
          <p:spPr bwMode="auto">
            <a:xfrm>
              <a:off x="3317876" y="4722814"/>
              <a:ext cx="19050" cy="25400"/>
            </a:xfrm>
            <a:custGeom>
              <a:avLst/>
              <a:gdLst>
                <a:gd name="T0" fmla="*/ 5 w 5"/>
                <a:gd name="T1" fmla="*/ 4 h 7"/>
                <a:gd name="T2" fmla="*/ 1 w 5"/>
                <a:gd name="T3" fmla="*/ 6 h 7"/>
                <a:gd name="T4" fmla="*/ 2 w 5"/>
                <a:gd name="T5" fmla="*/ 0 h 7"/>
                <a:gd name="T6" fmla="*/ 5 w 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4" y="5"/>
                    <a:pt x="3" y="7"/>
                    <a:pt x="1" y="6"/>
                  </a:cubicBezTo>
                  <a:cubicBezTo>
                    <a:pt x="0" y="5"/>
                    <a:pt x="1" y="3"/>
                    <a:pt x="2" y="0"/>
                  </a:cubicBezTo>
                  <a:cubicBezTo>
                    <a:pt x="2" y="3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6" name="Freeform 687"/>
            <p:cNvSpPr/>
            <p:nvPr/>
          </p:nvSpPr>
          <p:spPr bwMode="auto">
            <a:xfrm>
              <a:off x="3186113" y="4608514"/>
              <a:ext cx="96838" cy="65088"/>
            </a:xfrm>
            <a:custGeom>
              <a:avLst/>
              <a:gdLst>
                <a:gd name="T0" fmla="*/ 22 w 26"/>
                <a:gd name="T1" fmla="*/ 1 h 17"/>
                <a:gd name="T2" fmla="*/ 24 w 26"/>
                <a:gd name="T3" fmla="*/ 0 h 17"/>
                <a:gd name="T4" fmla="*/ 26 w 26"/>
                <a:gd name="T5" fmla="*/ 1 h 17"/>
                <a:gd name="T6" fmla="*/ 20 w 26"/>
                <a:gd name="T7" fmla="*/ 9 h 17"/>
                <a:gd name="T8" fmla="*/ 17 w 26"/>
                <a:gd name="T9" fmla="*/ 10 h 17"/>
                <a:gd name="T10" fmla="*/ 13 w 26"/>
                <a:gd name="T11" fmla="*/ 11 h 17"/>
                <a:gd name="T12" fmla="*/ 5 w 26"/>
                <a:gd name="T13" fmla="*/ 17 h 17"/>
                <a:gd name="T14" fmla="*/ 0 w 26"/>
                <a:gd name="T15" fmla="*/ 14 h 17"/>
                <a:gd name="T16" fmla="*/ 22 w 26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7">
                  <a:moveTo>
                    <a:pt x="22" y="1"/>
                  </a:moveTo>
                  <a:cubicBezTo>
                    <a:pt x="23" y="1"/>
                    <a:pt x="24" y="0"/>
                    <a:pt x="24" y="0"/>
                  </a:cubicBezTo>
                  <a:cubicBezTo>
                    <a:pt x="25" y="0"/>
                    <a:pt x="25" y="1"/>
                    <a:pt x="26" y="1"/>
                  </a:cubicBezTo>
                  <a:cubicBezTo>
                    <a:pt x="23" y="3"/>
                    <a:pt x="24" y="8"/>
                    <a:pt x="20" y="9"/>
                  </a:cubicBezTo>
                  <a:cubicBezTo>
                    <a:pt x="19" y="9"/>
                    <a:pt x="19" y="11"/>
                    <a:pt x="17" y="10"/>
                  </a:cubicBezTo>
                  <a:cubicBezTo>
                    <a:pt x="15" y="8"/>
                    <a:pt x="13" y="9"/>
                    <a:pt x="13" y="11"/>
                  </a:cubicBezTo>
                  <a:cubicBezTo>
                    <a:pt x="11" y="14"/>
                    <a:pt x="6" y="13"/>
                    <a:pt x="5" y="17"/>
                  </a:cubicBezTo>
                  <a:cubicBezTo>
                    <a:pt x="4" y="15"/>
                    <a:pt x="0" y="17"/>
                    <a:pt x="0" y="14"/>
                  </a:cubicBezTo>
                  <a:cubicBezTo>
                    <a:pt x="8" y="11"/>
                    <a:pt x="16" y="6"/>
                    <a:pt x="22" y="1"/>
                  </a:cubicBezTo>
                  <a:close/>
                </a:path>
              </a:pathLst>
            </a:custGeom>
            <a:solidFill>
              <a:srgbClr val="F9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7" name="Freeform 688"/>
            <p:cNvSpPr/>
            <p:nvPr/>
          </p:nvSpPr>
          <p:spPr bwMode="auto">
            <a:xfrm>
              <a:off x="3430588" y="4567239"/>
              <a:ext cx="165100" cy="166688"/>
            </a:xfrm>
            <a:custGeom>
              <a:avLst/>
              <a:gdLst>
                <a:gd name="T0" fmla="*/ 9 w 44"/>
                <a:gd name="T1" fmla="*/ 16 h 44"/>
                <a:gd name="T2" fmla="*/ 13 w 44"/>
                <a:gd name="T3" fmla="*/ 11 h 44"/>
                <a:gd name="T4" fmla="*/ 25 w 44"/>
                <a:gd name="T5" fmla="*/ 3 h 44"/>
                <a:gd name="T6" fmla="*/ 41 w 44"/>
                <a:gd name="T7" fmla="*/ 0 h 44"/>
                <a:gd name="T8" fmla="*/ 44 w 44"/>
                <a:gd name="T9" fmla="*/ 4 h 44"/>
                <a:gd name="T10" fmla="*/ 37 w 44"/>
                <a:gd name="T11" fmla="*/ 8 h 44"/>
                <a:gd name="T12" fmla="*/ 36 w 44"/>
                <a:gd name="T13" fmla="*/ 9 h 44"/>
                <a:gd name="T14" fmla="*/ 29 w 44"/>
                <a:gd name="T15" fmla="*/ 9 h 44"/>
                <a:gd name="T16" fmla="*/ 27 w 44"/>
                <a:gd name="T17" fmla="*/ 10 h 44"/>
                <a:gd name="T18" fmla="*/ 23 w 44"/>
                <a:gd name="T19" fmla="*/ 11 h 44"/>
                <a:gd name="T20" fmla="*/ 26 w 44"/>
                <a:gd name="T21" fmla="*/ 17 h 44"/>
                <a:gd name="T22" fmla="*/ 21 w 44"/>
                <a:gd name="T23" fmla="*/ 23 h 44"/>
                <a:gd name="T24" fmla="*/ 12 w 44"/>
                <a:gd name="T25" fmla="*/ 36 h 44"/>
                <a:gd name="T26" fmla="*/ 5 w 44"/>
                <a:gd name="T27" fmla="*/ 43 h 44"/>
                <a:gd name="T28" fmla="*/ 1 w 44"/>
                <a:gd name="T29" fmla="*/ 39 h 44"/>
                <a:gd name="T30" fmla="*/ 6 w 44"/>
                <a:gd name="T31" fmla="*/ 30 h 44"/>
                <a:gd name="T32" fmla="*/ 7 w 44"/>
                <a:gd name="T33" fmla="*/ 28 h 44"/>
                <a:gd name="T34" fmla="*/ 8 w 44"/>
                <a:gd name="T35" fmla="*/ 24 h 44"/>
                <a:gd name="T36" fmla="*/ 10 w 44"/>
                <a:gd name="T37" fmla="*/ 26 h 44"/>
                <a:gd name="T38" fmla="*/ 12 w 44"/>
                <a:gd name="T39" fmla="*/ 26 h 44"/>
                <a:gd name="T40" fmla="*/ 12 w 44"/>
                <a:gd name="T41" fmla="*/ 26 h 44"/>
                <a:gd name="T42" fmla="*/ 11 w 44"/>
                <a:gd name="T43" fmla="*/ 21 h 44"/>
                <a:gd name="T44" fmla="*/ 16 w 44"/>
                <a:gd name="T45" fmla="*/ 22 h 44"/>
                <a:gd name="T46" fmla="*/ 9 w 44"/>
                <a:gd name="T4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44">
                  <a:moveTo>
                    <a:pt x="9" y="16"/>
                  </a:moveTo>
                  <a:cubicBezTo>
                    <a:pt x="9" y="13"/>
                    <a:pt x="12" y="13"/>
                    <a:pt x="13" y="11"/>
                  </a:cubicBezTo>
                  <a:cubicBezTo>
                    <a:pt x="17" y="9"/>
                    <a:pt x="21" y="5"/>
                    <a:pt x="25" y="3"/>
                  </a:cubicBezTo>
                  <a:cubicBezTo>
                    <a:pt x="30" y="0"/>
                    <a:pt x="35" y="0"/>
                    <a:pt x="41" y="0"/>
                  </a:cubicBezTo>
                  <a:cubicBezTo>
                    <a:pt x="42" y="1"/>
                    <a:pt x="44" y="1"/>
                    <a:pt x="44" y="4"/>
                  </a:cubicBezTo>
                  <a:cubicBezTo>
                    <a:pt x="40" y="2"/>
                    <a:pt x="37" y="2"/>
                    <a:pt x="37" y="8"/>
                  </a:cubicBezTo>
                  <a:cubicBezTo>
                    <a:pt x="37" y="8"/>
                    <a:pt x="37" y="9"/>
                    <a:pt x="36" y="9"/>
                  </a:cubicBezTo>
                  <a:cubicBezTo>
                    <a:pt x="33" y="8"/>
                    <a:pt x="31" y="9"/>
                    <a:pt x="29" y="9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4" y="9"/>
                    <a:pt x="24" y="9"/>
                    <a:pt x="23" y="11"/>
                  </a:cubicBezTo>
                  <a:cubicBezTo>
                    <a:pt x="21" y="15"/>
                    <a:pt x="23" y="16"/>
                    <a:pt x="26" y="17"/>
                  </a:cubicBezTo>
                  <a:cubicBezTo>
                    <a:pt x="26" y="21"/>
                    <a:pt x="23" y="22"/>
                    <a:pt x="21" y="23"/>
                  </a:cubicBezTo>
                  <a:cubicBezTo>
                    <a:pt x="19" y="28"/>
                    <a:pt x="16" y="32"/>
                    <a:pt x="12" y="36"/>
                  </a:cubicBezTo>
                  <a:cubicBezTo>
                    <a:pt x="9" y="38"/>
                    <a:pt x="8" y="41"/>
                    <a:pt x="5" y="43"/>
                  </a:cubicBezTo>
                  <a:cubicBezTo>
                    <a:pt x="2" y="44"/>
                    <a:pt x="0" y="41"/>
                    <a:pt x="1" y="39"/>
                  </a:cubicBezTo>
                  <a:cubicBezTo>
                    <a:pt x="1" y="36"/>
                    <a:pt x="1" y="31"/>
                    <a:pt x="6" y="30"/>
                  </a:cubicBezTo>
                  <a:cubicBezTo>
                    <a:pt x="7" y="30"/>
                    <a:pt x="7" y="29"/>
                    <a:pt x="7" y="28"/>
                  </a:cubicBezTo>
                  <a:cubicBezTo>
                    <a:pt x="7" y="27"/>
                    <a:pt x="7" y="25"/>
                    <a:pt x="8" y="24"/>
                  </a:cubicBezTo>
                  <a:cubicBezTo>
                    <a:pt x="10" y="23"/>
                    <a:pt x="10" y="25"/>
                    <a:pt x="10" y="26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0" y="24"/>
                    <a:pt x="10" y="23"/>
                    <a:pt x="11" y="21"/>
                  </a:cubicBezTo>
                  <a:cubicBezTo>
                    <a:pt x="13" y="19"/>
                    <a:pt x="14" y="21"/>
                    <a:pt x="16" y="22"/>
                  </a:cubicBezTo>
                  <a:cubicBezTo>
                    <a:pt x="14" y="19"/>
                    <a:pt x="13" y="16"/>
                    <a:pt x="9" y="16"/>
                  </a:cubicBezTo>
                  <a:close/>
                </a:path>
              </a:pathLst>
            </a:custGeom>
            <a:solidFill>
              <a:srgbClr val="FCE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8" name="Freeform 689"/>
            <p:cNvSpPr/>
            <p:nvPr/>
          </p:nvSpPr>
          <p:spPr bwMode="auto">
            <a:xfrm>
              <a:off x="3378201" y="4718051"/>
              <a:ext cx="60325" cy="106363"/>
            </a:xfrm>
            <a:custGeom>
              <a:avLst/>
              <a:gdLst>
                <a:gd name="T0" fmla="*/ 0 w 16"/>
                <a:gd name="T1" fmla="*/ 23 h 28"/>
                <a:gd name="T2" fmla="*/ 8 w 16"/>
                <a:gd name="T3" fmla="*/ 4 h 28"/>
                <a:gd name="T4" fmla="*/ 16 w 16"/>
                <a:gd name="T5" fmla="*/ 5 h 28"/>
                <a:gd name="T6" fmla="*/ 14 w 16"/>
                <a:gd name="T7" fmla="*/ 9 h 28"/>
                <a:gd name="T8" fmla="*/ 13 w 16"/>
                <a:gd name="T9" fmla="*/ 10 h 28"/>
                <a:gd name="T10" fmla="*/ 12 w 16"/>
                <a:gd name="T11" fmla="*/ 12 h 28"/>
                <a:gd name="T12" fmla="*/ 12 w 16"/>
                <a:gd name="T13" fmla="*/ 13 h 28"/>
                <a:gd name="T14" fmla="*/ 10 w 16"/>
                <a:gd name="T15" fmla="*/ 18 h 28"/>
                <a:gd name="T16" fmla="*/ 6 w 16"/>
                <a:gd name="T17" fmla="*/ 26 h 28"/>
                <a:gd name="T18" fmla="*/ 0 w 1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8">
                  <a:moveTo>
                    <a:pt x="0" y="23"/>
                  </a:moveTo>
                  <a:cubicBezTo>
                    <a:pt x="3" y="17"/>
                    <a:pt x="4" y="10"/>
                    <a:pt x="8" y="4"/>
                  </a:cubicBezTo>
                  <a:cubicBezTo>
                    <a:pt x="11" y="0"/>
                    <a:pt x="13" y="3"/>
                    <a:pt x="16" y="5"/>
                  </a:cubicBezTo>
                  <a:cubicBezTo>
                    <a:pt x="15" y="6"/>
                    <a:pt x="14" y="8"/>
                    <a:pt x="14" y="9"/>
                  </a:cubicBezTo>
                  <a:cubicBezTo>
                    <a:pt x="14" y="9"/>
                    <a:pt x="13" y="9"/>
                    <a:pt x="13" y="10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0" y="14"/>
                    <a:pt x="8" y="16"/>
                    <a:pt x="10" y="18"/>
                  </a:cubicBezTo>
                  <a:cubicBezTo>
                    <a:pt x="8" y="21"/>
                    <a:pt x="10" y="25"/>
                    <a:pt x="6" y="26"/>
                  </a:cubicBezTo>
                  <a:cubicBezTo>
                    <a:pt x="3" y="27"/>
                    <a:pt x="0" y="28"/>
                    <a:pt x="0" y="23"/>
                  </a:cubicBezTo>
                  <a:close/>
                </a:path>
              </a:pathLst>
            </a:custGeom>
            <a:solidFill>
              <a:srgbClr val="F8D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9" name="Freeform 690"/>
            <p:cNvSpPr/>
            <p:nvPr/>
          </p:nvSpPr>
          <p:spPr bwMode="auto">
            <a:xfrm>
              <a:off x="3509963" y="4613276"/>
              <a:ext cx="55563" cy="79375"/>
            </a:xfrm>
            <a:custGeom>
              <a:avLst/>
              <a:gdLst>
                <a:gd name="T0" fmla="*/ 0 w 15"/>
                <a:gd name="T1" fmla="*/ 11 h 21"/>
                <a:gd name="T2" fmla="*/ 5 w 15"/>
                <a:gd name="T3" fmla="*/ 5 h 21"/>
                <a:gd name="T4" fmla="*/ 11 w 15"/>
                <a:gd name="T5" fmla="*/ 2 h 21"/>
                <a:gd name="T6" fmla="*/ 15 w 15"/>
                <a:gd name="T7" fmla="*/ 11 h 21"/>
                <a:gd name="T8" fmla="*/ 13 w 15"/>
                <a:gd name="T9" fmla="*/ 21 h 21"/>
                <a:gd name="T10" fmla="*/ 13 w 15"/>
                <a:gd name="T11" fmla="*/ 17 h 21"/>
                <a:gd name="T12" fmla="*/ 11 w 15"/>
                <a:gd name="T13" fmla="*/ 14 h 21"/>
                <a:gd name="T14" fmla="*/ 11 w 15"/>
                <a:gd name="T15" fmla="*/ 13 h 21"/>
                <a:gd name="T16" fmla="*/ 6 w 15"/>
                <a:gd name="T17" fmla="*/ 11 h 21"/>
                <a:gd name="T18" fmla="*/ 0 w 15"/>
                <a:gd name="T1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1">
                  <a:moveTo>
                    <a:pt x="0" y="11"/>
                  </a:move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0"/>
                    <a:pt x="11" y="2"/>
                  </a:cubicBezTo>
                  <a:cubicBezTo>
                    <a:pt x="15" y="3"/>
                    <a:pt x="15" y="7"/>
                    <a:pt x="15" y="11"/>
                  </a:cubicBezTo>
                  <a:cubicBezTo>
                    <a:pt x="15" y="15"/>
                    <a:pt x="14" y="18"/>
                    <a:pt x="13" y="21"/>
                  </a:cubicBezTo>
                  <a:cubicBezTo>
                    <a:pt x="11" y="20"/>
                    <a:pt x="12" y="18"/>
                    <a:pt x="13" y="17"/>
                  </a:cubicBezTo>
                  <a:cubicBezTo>
                    <a:pt x="12" y="16"/>
                    <a:pt x="11" y="16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0" y="11"/>
                    <a:pt x="7" y="13"/>
                    <a:pt x="6" y="11"/>
                  </a:cubicBezTo>
                  <a:cubicBezTo>
                    <a:pt x="4" y="9"/>
                    <a:pt x="2" y="11"/>
                    <a:pt x="0" y="11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0" name="Freeform 691"/>
            <p:cNvSpPr/>
            <p:nvPr/>
          </p:nvSpPr>
          <p:spPr bwMode="auto">
            <a:xfrm>
              <a:off x="3408363" y="4673601"/>
              <a:ext cx="55563" cy="63500"/>
            </a:xfrm>
            <a:custGeom>
              <a:avLst/>
              <a:gdLst>
                <a:gd name="T0" fmla="*/ 8 w 15"/>
                <a:gd name="T1" fmla="*/ 17 h 17"/>
                <a:gd name="T2" fmla="*/ 0 w 15"/>
                <a:gd name="T3" fmla="*/ 16 h 17"/>
                <a:gd name="T4" fmla="*/ 1 w 15"/>
                <a:gd name="T5" fmla="*/ 12 h 17"/>
                <a:gd name="T6" fmla="*/ 7 w 15"/>
                <a:gd name="T7" fmla="*/ 2 h 17"/>
                <a:gd name="T8" fmla="*/ 13 w 15"/>
                <a:gd name="T9" fmla="*/ 1 h 17"/>
                <a:gd name="T10" fmla="*/ 15 w 15"/>
                <a:gd name="T11" fmla="*/ 2 h 17"/>
                <a:gd name="T12" fmla="*/ 12 w 15"/>
                <a:gd name="T13" fmla="*/ 4 h 17"/>
                <a:gd name="T14" fmla="*/ 8 w 15"/>
                <a:gd name="T15" fmla="*/ 11 h 17"/>
                <a:gd name="T16" fmla="*/ 11 w 15"/>
                <a:gd name="T17" fmla="*/ 15 h 17"/>
                <a:gd name="T18" fmla="*/ 8 w 15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7">
                  <a:moveTo>
                    <a:pt x="8" y="17"/>
                  </a:moveTo>
                  <a:cubicBezTo>
                    <a:pt x="5" y="17"/>
                    <a:pt x="3" y="13"/>
                    <a:pt x="0" y="16"/>
                  </a:cubicBezTo>
                  <a:cubicBezTo>
                    <a:pt x="0" y="15"/>
                    <a:pt x="0" y="13"/>
                    <a:pt x="1" y="12"/>
                  </a:cubicBezTo>
                  <a:cubicBezTo>
                    <a:pt x="3" y="9"/>
                    <a:pt x="5" y="5"/>
                    <a:pt x="7" y="2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3"/>
                    <a:pt x="14" y="4"/>
                    <a:pt x="12" y="4"/>
                  </a:cubicBezTo>
                  <a:cubicBezTo>
                    <a:pt x="6" y="3"/>
                    <a:pt x="10" y="9"/>
                    <a:pt x="8" y="11"/>
                  </a:cubicBezTo>
                  <a:cubicBezTo>
                    <a:pt x="7" y="11"/>
                    <a:pt x="9" y="15"/>
                    <a:pt x="11" y="15"/>
                  </a:cubicBezTo>
                  <a:cubicBezTo>
                    <a:pt x="11" y="17"/>
                    <a:pt x="9" y="17"/>
                    <a:pt x="8" y="17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1" name="Freeform 692"/>
            <p:cNvSpPr/>
            <p:nvPr/>
          </p:nvSpPr>
          <p:spPr bwMode="auto">
            <a:xfrm>
              <a:off x="3521076" y="4649789"/>
              <a:ext cx="41275" cy="65088"/>
            </a:xfrm>
            <a:custGeom>
              <a:avLst/>
              <a:gdLst>
                <a:gd name="T0" fmla="*/ 3 w 11"/>
                <a:gd name="T1" fmla="*/ 1 h 17"/>
                <a:gd name="T2" fmla="*/ 8 w 11"/>
                <a:gd name="T3" fmla="*/ 1 h 17"/>
                <a:gd name="T4" fmla="*/ 9 w 11"/>
                <a:gd name="T5" fmla="*/ 4 h 17"/>
                <a:gd name="T6" fmla="*/ 8 w 11"/>
                <a:gd name="T7" fmla="*/ 3 h 17"/>
                <a:gd name="T8" fmla="*/ 9 w 11"/>
                <a:gd name="T9" fmla="*/ 4 h 17"/>
                <a:gd name="T10" fmla="*/ 10 w 11"/>
                <a:gd name="T11" fmla="*/ 7 h 17"/>
                <a:gd name="T12" fmla="*/ 7 w 11"/>
                <a:gd name="T13" fmla="*/ 12 h 17"/>
                <a:gd name="T14" fmla="*/ 6 w 11"/>
                <a:gd name="T15" fmla="*/ 14 h 17"/>
                <a:gd name="T16" fmla="*/ 1 w 11"/>
                <a:gd name="T17" fmla="*/ 15 h 17"/>
                <a:gd name="T18" fmla="*/ 2 w 11"/>
                <a:gd name="T19" fmla="*/ 12 h 17"/>
                <a:gd name="T20" fmla="*/ 1 w 11"/>
                <a:gd name="T21" fmla="*/ 6 h 17"/>
                <a:gd name="T22" fmla="*/ 3 w 11"/>
                <a:gd name="T2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7">
                  <a:moveTo>
                    <a:pt x="3" y="1"/>
                  </a:moveTo>
                  <a:cubicBezTo>
                    <a:pt x="4" y="1"/>
                    <a:pt x="6" y="0"/>
                    <a:pt x="8" y="1"/>
                  </a:cubicBezTo>
                  <a:cubicBezTo>
                    <a:pt x="9" y="2"/>
                    <a:pt x="11" y="2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8" y="5"/>
                    <a:pt x="10" y="6"/>
                    <a:pt x="10" y="7"/>
                  </a:cubicBezTo>
                  <a:cubicBezTo>
                    <a:pt x="6" y="7"/>
                    <a:pt x="7" y="10"/>
                    <a:pt x="7" y="12"/>
                  </a:cubicBezTo>
                  <a:cubicBezTo>
                    <a:pt x="7" y="13"/>
                    <a:pt x="8" y="15"/>
                    <a:pt x="6" y="14"/>
                  </a:cubicBezTo>
                  <a:cubicBezTo>
                    <a:pt x="4" y="14"/>
                    <a:pt x="3" y="17"/>
                    <a:pt x="1" y="15"/>
                  </a:cubicBezTo>
                  <a:cubicBezTo>
                    <a:pt x="0" y="14"/>
                    <a:pt x="2" y="13"/>
                    <a:pt x="2" y="12"/>
                  </a:cubicBezTo>
                  <a:cubicBezTo>
                    <a:pt x="2" y="10"/>
                    <a:pt x="5" y="8"/>
                    <a:pt x="1" y="6"/>
                  </a:cubicBezTo>
                  <a:cubicBezTo>
                    <a:pt x="0" y="6"/>
                    <a:pt x="2" y="3"/>
                    <a:pt x="3" y="1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2" name="Freeform 693"/>
            <p:cNvSpPr/>
            <p:nvPr/>
          </p:nvSpPr>
          <p:spPr bwMode="auto">
            <a:xfrm>
              <a:off x="3419476" y="4752976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0 h 9"/>
                <a:gd name="T4" fmla="*/ 6 w 6"/>
                <a:gd name="T5" fmla="*/ 2 h 9"/>
                <a:gd name="T6" fmla="*/ 4 w 6"/>
                <a:gd name="T7" fmla="*/ 8 h 9"/>
                <a:gd name="T8" fmla="*/ 1 w 6"/>
                <a:gd name="T9" fmla="*/ 4 h 9"/>
                <a:gd name="T10" fmla="*/ 1 w 6"/>
                <a:gd name="T11" fmla="*/ 4 h 9"/>
                <a:gd name="T12" fmla="*/ 2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6" y="0"/>
                    <a:pt x="6" y="2"/>
                  </a:cubicBezTo>
                  <a:cubicBezTo>
                    <a:pt x="6" y="4"/>
                    <a:pt x="6" y="7"/>
                    <a:pt x="4" y="8"/>
                  </a:cubicBezTo>
                  <a:cubicBezTo>
                    <a:pt x="0" y="9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C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3" name="Freeform 694"/>
            <p:cNvSpPr/>
            <p:nvPr/>
          </p:nvSpPr>
          <p:spPr bwMode="auto">
            <a:xfrm>
              <a:off x="3521076" y="4495801"/>
              <a:ext cx="49213" cy="19050"/>
            </a:xfrm>
            <a:custGeom>
              <a:avLst/>
              <a:gdLst>
                <a:gd name="T0" fmla="*/ 13 w 13"/>
                <a:gd name="T1" fmla="*/ 2 h 5"/>
                <a:gd name="T2" fmla="*/ 3 w 13"/>
                <a:gd name="T3" fmla="*/ 3 h 5"/>
                <a:gd name="T4" fmla="*/ 0 w 13"/>
                <a:gd name="T5" fmla="*/ 2 h 5"/>
                <a:gd name="T6" fmla="*/ 3 w 13"/>
                <a:gd name="T7" fmla="*/ 0 h 5"/>
                <a:gd name="T8" fmla="*/ 11 w 13"/>
                <a:gd name="T9" fmla="*/ 0 h 5"/>
                <a:gd name="T10" fmla="*/ 13 w 13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0" y="3"/>
                    <a:pt x="6" y="4"/>
                    <a:pt x="3" y="3"/>
                  </a:cubicBezTo>
                  <a:cubicBezTo>
                    <a:pt x="2" y="3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lose/>
                </a:path>
              </a:pathLst>
            </a:custGeom>
            <a:solidFill>
              <a:srgbClr val="FBC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4" name="Freeform 695"/>
            <p:cNvSpPr/>
            <p:nvPr/>
          </p:nvSpPr>
          <p:spPr bwMode="auto">
            <a:xfrm>
              <a:off x="3287713" y="4506914"/>
              <a:ext cx="71438" cy="101600"/>
            </a:xfrm>
            <a:custGeom>
              <a:avLst/>
              <a:gdLst>
                <a:gd name="T0" fmla="*/ 0 w 19"/>
                <a:gd name="T1" fmla="*/ 25 h 27"/>
                <a:gd name="T2" fmla="*/ 11 w 19"/>
                <a:gd name="T3" fmla="*/ 5 h 27"/>
                <a:gd name="T4" fmla="*/ 13 w 19"/>
                <a:gd name="T5" fmla="*/ 2 h 27"/>
                <a:gd name="T6" fmla="*/ 14 w 19"/>
                <a:gd name="T7" fmla="*/ 1 h 27"/>
                <a:gd name="T8" fmla="*/ 18 w 19"/>
                <a:gd name="T9" fmla="*/ 0 h 27"/>
                <a:gd name="T10" fmla="*/ 17 w 19"/>
                <a:gd name="T11" fmla="*/ 3 h 27"/>
                <a:gd name="T12" fmla="*/ 15 w 19"/>
                <a:gd name="T13" fmla="*/ 9 h 27"/>
                <a:gd name="T14" fmla="*/ 14 w 19"/>
                <a:gd name="T15" fmla="*/ 10 h 27"/>
                <a:gd name="T16" fmla="*/ 8 w 19"/>
                <a:gd name="T17" fmla="*/ 17 h 27"/>
                <a:gd name="T18" fmla="*/ 9 w 19"/>
                <a:gd name="T19" fmla="*/ 22 h 27"/>
                <a:gd name="T20" fmla="*/ 4 w 19"/>
                <a:gd name="T21" fmla="*/ 24 h 27"/>
                <a:gd name="T22" fmla="*/ 0 w 19"/>
                <a:gd name="T2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0" y="25"/>
                  </a:moveTo>
                  <a:cubicBezTo>
                    <a:pt x="6" y="20"/>
                    <a:pt x="7" y="12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19" y="1"/>
                    <a:pt x="17" y="2"/>
                    <a:pt x="17" y="3"/>
                  </a:cubicBezTo>
                  <a:cubicBezTo>
                    <a:pt x="16" y="5"/>
                    <a:pt x="14" y="6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9" y="10"/>
                    <a:pt x="11" y="15"/>
                    <a:pt x="8" y="17"/>
                  </a:cubicBezTo>
                  <a:cubicBezTo>
                    <a:pt x="6" y="19"/>
                    <a:pt x="9" y="20"/>
                    <a:pt x="9" y="22"/>
                  </a:cubicBezTo>
                  <a:cubicBezTo>
                    <a:pt x="7" y="21"/>
                    <a:pt x="5" y="22"/>
                    <a:pt x="4" y="24"/>
                  </a:cubicBezTo>
                  <a:cubicBezTo>
                    <a:pt x="3" y="26"/>
                    <a:pt x="2" y="27"/>
                    <a:pt x="0" y="25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5" name="Freeform 696"/>
            <p:cNvSpPr/>
            <p:nvPr/>
          </p:nvSpPr>
          <p:spPr bwMode="auto">
            <a:xfrm>
              <a:off x="3287713" y="4608514"/>
              <a:ext cx="44450" cy="52388"/>
            </a:xfrm>
            <a:custGeom>
              <a:avLst/>
              <a:gdLst>
                <a:gd name="T0" fmla="*/ 12 w 12"/>
                <a:gd name="T1" fmla="*/ 3 h 14"/>
                <a:gd name="T2" fmla="*/ 5 w 12"/>
                <a:gd name="T3" fmla="*/ 14 h 14"/>
                <a:gd name="T4" fmla="*/ 1 w 12"/>
                <a:gd name="T5" fmla="*/ 9 h 14"/>
                <a:gd name="T6" fmla="*/ 3 w 12"/>
                <a:gd name="T7" fmla="*/ 8 h 14"/>
                <a:gd name="T8" fmla="*/ 0 w 12"/>
                <a:gd name="T9" fmla="*/ 4 h 14"/>
                <a:gd name="T10" fmla="*/ 7 w 12"/>
                <a:gd name="T11" fmla="*/ 3 h 14"/>
                <a:gd name="T12" fmla="*/ 12 w 12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2" y="3"/>
                  </a:moveTo>
                  <a:cubicBezTo>
                    <a:pt x="10" y="7"/>
                    <a:pt x="7" y="10"/>
                    <a:pt x="5" y="14"/>
                  </a:cubicBezTo>
                  <a:cubicBezTo>
                    <a:pt x="1" y="14"/>
                    <a:pt x="3" y="10"/>
                    <a:pt x="1" y="9"/>
                  </a:cubicBezTo>
                  <a:cubicBezTo>
                    <a:pt x="1" y="7"/>
                    <a:pt x="3" y="11"/>
                    <a:pt x="3" y="8"/>
                  </a:cubicBezTo>
                  <a:cubicBezTo>
                    <a:pt x="4" y="5"/>
                    <a:pt x="2" y="5"/>
                    <a:pt x="0" y="4"/>
                  </a:cubicBezTo>
                  <a:cubicBezTo>
                    <a:pt x="2" y="3"/>
                    <a:pt x="4" y="0"/>
                    <a:pt x="7" y="3"/>
                  </a:cubicBezTo>
                  <a:cubicBezTo>
                    <a:pt x="8" y="5"/>
                    <a:pt x="10" y="3"/>
                    <a:pt x="12" y="3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6" name="Freeform 697"/>
            <p:cNvSpPr/>
            <p:nvPr/>
          </p:nvSpPr>
          <p:spPr bwMode="auto">
            <a:xfrm>
              <a:off x="3343276" y="4492626"/>
              <a:ext cx="12700" cy="11113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1 h 3"/>
                <a:gd name="T4" fmla="*/ 3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3" y="0"/>
                    <a:pt x="3" y="2"/>
                  </a:cubicBezTo>
                  <a:cubicBezTo>
                    <a:pt x="2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7" name="Freeform 698"/>
            <p:cNvSpPr/>
            <p:nvPr/>
          </p:nvSpPr>
          <p:spPr bwMode="auto">
            <a:xfrm>
              <a:off x="3189288" y="4413251"/>
              <a:ext cx="120650" cy="165100"/>
            </a:xfrm>
            <a:custGeom>
              <a:avLst/>
              <a:gdLst>
                <a:gd name="T0" fmla="*/ 5 w 32"/>
                <a:gd name="T1" fmla="*/ 34 h 44"/>
                <a:gd name="T2" fmla="*/ 8 w 32"/>
                <a:gd name="T3" fmla="*/ 31 h 44"/>
                <a:gd name="T4" fmla="*/ 12 w 32"/>
                <a:gd name="T5" fmla="*/ 35 h 44"/>
                <a:gd name="T6" fmla="*/ 15 w 32"/>
                <a:gd name="T7" fmla="*/ 35 h 44"/>
                <a:gd name="T8" fmla="*/ 15 w 32"/>
                <a:gd name="T9" fmla="*/ 24 h 44"/>
                <a:gd name="T10" fmla="*/ 17 w 32"/>
                <a:gd name="T11" fmla="*/ 23 h 44"/>
                <a:gd name="T12" fmla="*/ 17 w 32"/>
                <a:gd name="T13" fmla="*/ 23 h 44"/>
                <a:gd name="T14" fmla="*/ 17 w 32"/>
                <a:gd name="T15" fmla="*/ 23 h 44"/>
                <a:gd name="T16" fmla="*/ 17 w 32"/>
                <a:gd name="T17" fmla="*/ 23 h 44"/>
                <a:gd name="T18" fmla="*/ 17 w 32"/>
                <a:gd name="T19" fmla="*/ 23 h 44"/>
                <a:gd name="T20" fmla="*/ 19 w 32"/>
                <a:gd name="T21" fmla="*/ 19 h 44"/>
                <a:gd name="T22" fmla="*/ 17 w 32"/>
                <a:gd name="T23" fmla="*/ 16 h 44"/>
                <a:gd name="T24" fmla="*/ 21 w 32"/>
                <a:gd name="T25" fmla="*/ 6 h 44"/>
                <a:gd name="T26" fmla="*/ 25 w 32"/>
                <a:gd name="T27" fmla="*/ 2 h 44"/>
                <a:gd name="T28" fmla="*/ 28 w 32"/>
                <a:gd name="T29" fmla="*/ 2 h 44"/>
                <a:gd name="T30" fmla="*/ 28 w 32"/>
                <a:gd name="T31" fmla="*/ 3 h 44"/>
                <a:gd name="T32" fmla="*/ 28 w 32"/>
                <a:gd name="T33" fmla="*/ 3 h 44"/>
                <a:gd name="T34" fmla="*/ 27 w 32"/>
                <a:gd name="T35" fmla="*/ 8 h 44"/>
                <a:gd name="T36" fmla="*/ 22 w 32"/>
                <a:gd name="T37" fmla="*/ 10 h 44"/>
                <a:gd name="T38" fmla="*/ 23 w 32"/>
                <a:gd name="T39" fmla="*/ 13 h 44"/>
                <a:gd name="T40" fmla="*/ 25 w 32"/>
                <a:gd name="T41" fmla="*/ 10 h 44"/>
                <a:gd name="T42" fmla="*/ 26 w 32"/>
                <a:gd name="T43" fmla="*/ 13 h 44"/>
                <a:gd name="T44" fmla="*/ 26 w 32"/>
                <a:gd name="T45" fmla="*/ 13 h 44"/>
                <a:gd name="T46" fmla="*/ 29 w 32"/>
                <a:gd name="T47" fmla="*/ 22 h 44"/>
                <a:gd name="T48" fmla="*/ 29 w 32"/>
                <a:gd name="T49" fmla="*/ 24 h 44"/>
                <a:gd name="T50" fmla="*/ 23 w 32"/>
                <a:gd name="T51" fmla="*/ 35 h 44"/>
                <a:gd name="T52" fmla="*/ 16 w 32"/>
                <a:gd name="T53" fmla="*/ 43 h 44"/>
                <a:gd name="T54" fmla="*/ 15 w 32"/>
                <a:gd name="T55" fmla="*/ 44 h 44"/>
                <a:gd name="T56" fmla="*/ 11 w 32"/>
                <a:gd name="T57" fmla="*/ 40 h 44"/>
                <a:gd name="T58" fmla="*/ 6 w 32"/>
                <a:gd name="T59" fmla="*/ 39 h 44"/>
                <a:gd name="T60" fmla="*/ 2 w 32"/>
                <a:gd name="T61" fmla="*/ 38 h 44"/>
                <a:gd name="T62" fmla="*/ 0 w 32"/>
                <a:gd name="T63" fmla="*/ 35 h 44"/>
                <a:gd name="T64" fmla="*/ 4 w 32"/>
                <a:gd name="T65" fmla="*/ 34 h 44"/>
                <a:gd name="T66" fmla="*/ 5 w 32"/>
                <a:gd name="T6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44">
                  <a:moveTo>
                    <a:pt x="5" y="34"/>
                  </a:moveTo>
                  <a:cubicBezTo>
                    <a:pt x="8" y="35"/>
                    <a:pt x="7" y="32"/>
                    <a:pt x="8" y="31"/>
                  </a:cubicBezTo>
                  <a:cubicBezTo>
                    <a:pt x="9" y="33"/>
                    <a:pt x="10" y="34"/>
                    <a:pt x="12" y="35"/>
                  </a:cubicBezTo>
                  <a:cubicBezTo>
                    <a:pt x="13" y="37"/>
                    <a:pt x="15" y="36"/>
                    <a:pt x="15" y="35"/>
                  </a:cubicBezTo>
                  <a:cubicBezTo>
                    <a:pt x="16" y="31"/>
                    <a:pt x="20" y="27"/>
                    <a:pt x="15" y="24"/>
                  </a:cubicBezTo>
                  <a:cubicBezTo>
                    <a:pt x="15" y="23"/>
                    <a:pt x="16" y="23"/>
                    <a:pt x="17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5" y="20"/>
                    <a:pt x="18" y="20"/>
                    <a:pt x="19" y="19"/>
                  </a:cubicBezTo>
                  <a:cubicBezTo>
                    <a:pt x="19" y="18"/>
                    <a:pt x="14" y="19"/>
                    <a:pt x="17" y="16"/>
                  </a:cubicBezTo>
                  <a:cubicBezTo>
                    <a:pt x="14" y="11"/>
                    <a:pt x="18" y="9"/>
                    <a:pt x="21" y="6"/>
                  </a:cubicBezTo>
                  <a:cubicBezTo>
                    <a:pt x="22" y="5"/>
                    <a:pt x="24" y="4"/>
                    <a:pt x="25" y="2"/>
                  </a:cubicBezTo>
                  <a:cubicBezTo>
                    <a:pt x="25" y="0"/>
                    <a:pt x="27" y="3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4" y="4"/>
                    <a:pt x="30" y="7"/>
                    <a:pt x="27" y="8"/>
                  </a:cubicBezTo>
                  <a:cubicBezTo>
                    <a:pt x="25" y="8"/>
                    <a:pt x="23" y="9"/>
                    <a:pt x="22" y="10"/>
                  </a:cubicBezTo>
                  <a:cubicBezTo>
                    <a:pt x="21" y="11"/>
                    <a:pt x="22" y="12"/>
                    <a:pt x="23" y="13"/>
                  </a:cubicBezTo>
                  <a:cubicBezTo>
                    <a:pt x="26" y="13"/>
                    <a:pt x="23" y="10"/>
                    <a:pt x="25" y="10"/>
                  </a:cubicBezTo>
                  <a:cubicBezTo>
                    <a:pt x="27" y="10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32" y="14"/>
                    <a:pt x="29" y="19"/>
                    <a:pt x="29" y="22"/>
                  </a:cubicBezTo>
                  <a:cubicBezTo>
                    <a:pt x="30" y="23"/>
                    <a:pt x="29" y="23"/>
                    <a:pt x="29" y="24"/>
                  </a:cubicBezTo>
                  <a:cubicBezTo>
                    <a:pt x="26" y="27"/>
                    <a:pt x="24" y="31"/>
                    <a:pt x="23" y="35"/>
                  </a:cubicBezTo>
                  <a:cubicBezTo>
                    <a:pt x="23" y="40"/>
                    <a:pt x="19" y="41"/>
                    <a:pt x="16" y="43"/>
                  </a:cubicBezTo>
                  <a:cubicBezTo>
                    <a:pt x="16" y="43"/>
                    <a:pt x="15" y="43"/>
                    <a:pt x="15" y="44"/>
                  </a:cubicBezTo>
                  <a:cubicBezTo>
                    <a:pt x="12" y="44"/>
                    <a:pt x="12" y="42"/>
                    <a:pt x="11" y="40"/>
                  </a:cubicBezTo>
                  <a:cubicBezTo>
                    <a:pt x="10" y="38"/>
                    <a:pt x="9" y="35"/>
                    <a:pt x="6" y="39"/>
                  </a:cubicBezTo>
                  <a:cubicBezTo>
                    <a:pt x="4" y="41"/>
                    <a:pt x="3" y="38"/>
                    <a:pt x="2" y="38"/>
                  </a:cubicBezTo>
                  <a:cubicBezTo>
                    <a:pt x="1" y="38"/>
                    <a:pt x="0" y="36"/>
                    <a:pt x="0" y="35"/>
                  </a:cubicBezTo>
                  <a:cubicBezTo>
                    <a:pt x="1" y="33"/>
                    <a:pt x="3" y="35"/>
                    <a:pt x="4" y="34"/>
                  </a:cubicBezTo>
                  <a:cubicBezTo>
                    <a:pt x="4" y="34"/>
                    <a:pt x="5" y="34"/>
                    <a:pt x="5" y="34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8" name="Freeform 699"/>
            <p:cNvSpPr/>
            <p:nvPr/>
          </p:nvSpPr>
          <p:spPr bwMode="auto">
            <a:xfrm>
              <a:off x="3276601" y="4432301"/>
              <a:ext cx="49213" cy="112713"/>
            </a:xfrm>
            <a:custGeom>
              <a:avLst/>
              <a:gdLst>
                <a:gd name="T0" fmla="*/ 5 w 13"/>
                <a:gd name="T1" fmla="*/ 19 h 30"/>
                <a:gd name="T2" fmla="*/ 6 w 13"/>
                <a:gd name="T3" fmla="*/ 17 h 30"/>
                <a:gd name="T4" fmla="*/ 10 w 13"/>
                <a:gd name="T5" fmla="*/ 8 h 30"/>
                <a:gd name="T6" fmla="*/ 11 w 13"/>
                <a:gd name="T7" fmla="*/ 4 h 30"/>
                <a:gd name="T8" fmla="*/ 13 w 13"/>
                <a:gd name="T9" fmla="*/ 0 h 30"/>
                <a:gd name="T10" fmla="*/ 9 w 13"/>
                <a:gd name="T11" fmla="*/ 22 h 30"/>
                <a:gd name="T12" fmla="*/ 3 w 13"/>
                <a:gd name="T13" fmla="*/ 29 h 30"/>
                <a:gd name="T14" fmla="*/ 1 w 13"/>
                <a:gd name="T15" fmla="*/ 29 h 30"/>
                <a:gd name="T16" fmla="*/ 4 w 13"/>
                <a:gd name="T17" fmla="*/ 23 h 30"/>
                <a:gd name="T18" fmla="*/ 5 w 13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30">
                  <a:moveTo>
                    <a:pt x="5" y="19"/>
                  </a:moveTo>
                  <a:cubicBezTo>
                    <a:pt x="5" y="18"/>
                    <a:pt x="6" y="17"/>
                    <a:pt x="6" y="17"/>
                  </a:cubicBezTo>
                  <a:cubicBezTo>
                    <a:pt x="7" y="14"/>
                    <a:pt x="10" y="12"/>
                    <a:pt x="10" y="8"/>
                  </a:cubicBezTo>
                  <a:cubicBezTo>
                    <a:pt x="9" y="6"/>
                    <a:pt x="8" y="5"/>
                    <a:pt x="11" y="4"/>
                  </a:cubicBezTo>
                  <a:cubicBezTo>
                    <a:pt x="12" y="3"/>
                    <a:pt x="11" y="1"/>
                    <a:pt x="13" y="0"/>
                  </a:cubicBezTo>
                  <a:cubicBezTo>
                    <a:pt x="13" y="8"/>
                    <a:pt x="13" y="15"/>
                    <a:pt x="9" y="22"/>
                  </a:cubicBezTo>
                  <a:cubicBezTo>
                    <a:pt x="8" y="25"/>
                    <a:pt x="6" y="27"/>
                    <a:pt x="3" y="29"/>
                  </a:cubicBezTo>
                  <a:cubicBezTo>
                    <a:pt x="3" y="30"/>
                    <a:pt x="2" y="30"/>
                    <a:pt x="1" y="29"/>
                  </a:cubicBezTo>
                  <a:cubicBezTo>
                    <a:pt x="0" y="27"/>
                    <a:pt x="2" y="25"/>
                    <a:pt x="4" y="23"/>
                  </a:cubicBezTo>
                  <a:cubicBezTo>
                    <a:pt x="5" y="22"/>
                    <a:pt x="5" y="20"/>
                    <a:pt x="5" y="19"/>
                  </a:cubicBezTo>
                  <a:close/>
                </a:path>
              </a:pathLst>
            </a:custGeom>
            <a:solidFill>
              <a:srgbClr val="FAE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9" name="Freeform 700"/>
            <p:cNvSpPr/>
            <p:nvPr/>
          </p:nvSpPr>
          <p:spPr bwMode="auto">
            <a:xfrm>
              <a:off x="3249613" y="4540251"/>
              <a:ext cx="38100" cy="34925"/>
            </a:xfrm>
            <a:custGeom>
              <a:avLst/>
              <a:gdLst>
                <a:gd name="T0" fmla="*/ 8 w 10"/>
                <a:gd name="T1" fmla="*/ 0 h 9"/>
                <a:gd name="T2" fmla="*/ 10 w 10"/>
                <a:gd name="T3" fmla="*/ 0 h 9"/>
                <a:gd name="T4" fmla="*/ 0 w 10"/>
                <a:gd name="T5" fmla="*/ 9 h 9"/>
                <a:gd name="T6" fmla="*/ 6 w 10"/>
                <a:gd name="T7" fmla="*/ 1 h 9"/>
                <a:gd name="T8" fmla="*/ 8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8" y="5"/>
                    <a:pt x="6" y="9"/>
                    <a:pt x="0" y="9"/>
                  </a:cubicBezTo>
                  <a:cubicBezTo>
                    <a:pt x="2" y="6"/>
                    <a:pt x="6" y="5"/>
                    <a:pt x="6" y="1"/>
                  </a:cubicBezTo>
                  <a:cubicBezTo>
                    <a:pt x="7" y="1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FBE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0" name="Freeform 701"/>
            <p:cNvSpPr/>
            <p:nvPr/>
          </p:nvSpPr>
          <p:spPr bwMode="auto">
            <a:xfrm>
              <a:off x="3449638" y="4619626"/>
              <a:ext cx="49213" cy="53975"/>
            </a:xfrm>
            <a:custGeom>
              <a:avLst/>
              <a:gdLst>
                <a:gd name="T0" fmla="*/ 4 w 13"/>
                <a:gd name="T1" fmla="*/ 2 h 14"/>
                <a:gd name="T2" fmla="*/ 8 w 13"/>
                <a:gd name="T3" fmla="*/ 0 h 14"/>
                <a:gd name="T4" fmla="*/ 12 w 13"/>
                <a:gd name="T5" fmla="*/ 8 h 14"/>
                <a:gd name="T6" fmla="*/ 12 w 13"/>
                <a:gd name="T7" fmla="*/ 10 h 14"/>
                <a:gd name="T8" fmla="*/ 9 w 13"/>
                <a:gd name="T9" fmla="*/ 9 h 14"/>
                <a:gd name="T10" fmla="*/ 7 w 13"/>
                <a:gd name="T11" fmla="*/ 8 h 14"/>
                <a:gd name="T12" fmla="*/ 6 w 13"/>
                <a:gd name="T13" fmla="*/ 9 h 14"/>
                <a:gd name="T14" fmla="*/ 8 w 13"/>
                <a:gd name="T15" fmla="*/ 12 h 14"/>
                <a:gd name="T16" fmla="*/ 10 w 13"/>
                <a:gd name="T17" fmla="*/ 13 h 14"/>
                <a:gd name="T18" fmla="*/ 8 w 13"/>
                <a:gd name="T19" fmla="*/ 13 h 14"/>
                <a:gd name="T20" fmla="*/ 3 w 13"/>
                <a:gd name="T21" fmla="*/ 10 h 14"/>
                <a:gd name="T22" fmla="*/ 1 w 13"/>
                <a:gd name="T23" fmla="*/ 6 h 14"/>
                <a:gd name="T24" fmla="*/ 4 w 13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4" y="2"/>
                  </a:moveTo>
                  <a:cubicBezTo>
                    <a:pt x="6" y="3"/>
                    <a:pt x="7" y="1"/>
                    <a:pt x="8" y="0"/>
                  </a:cubicBezTo>
                  <a:cubicBezTo>
                    <a:pt x="8" y="3"/>
                    <a:pt x="11" y="5"/>
                    <a:pt x="12" y="8"/>
                  </a:cubicBezTo>
                  <a:cubicBezTo>
                    <a:pt x="12" y="9"/>
                    <a:pt x="13" y="10"/>
                    <a:pt x="12" y="10"/>
                  </a:cubicBezTo>
                  <a:cubicBezTo>
                    <a:pt x="10" y="11"/>
                    <a:pt x="10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6" y="10"/>
                    <a:pt x="7" y="11"/>
                    <a:pt x="8" y="12"/>
                  </a:cubicBezTo>
                  <a:cubicBezTo>
                    <a:pt x="9" y="12"/>
                    <a:pt x="10" y="11"/>
                    <a:pt x="10" y="13"/>
                  </a:cubicBezTo>
                  <a:cubicBezTo>
                    <a:pt x="10" y="14"/>
                    <a:pt x="9" y="14"/>
                    <a:pt x="8" y="13"/>
                  </a:cubicBezTo>
                  <a:cubicBezTo>
                    <a:pt x="5" y="13"/>
                    <a:pt x="5" y="13"/>
                    <a:pt x="3" y="10"/>
                  </a:cubicBezTo>
                  <a:cubicBezTo>
                    <a:pt x="1" y="10"/>
                    <a:pt x="0" y="8"/>
                    <a:pt x="1" y="6"/>
                  </a:cubicBezTo>
                  <a:cubicBezTo>
                    <a:pt x="2" y="4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1" name="Freeform 702"/>
            <p:cNvSpPr/>
            <p:nvPr/>
          </p:nvSpPr>
          <p:spPr bwMode="auto">
            <a:xfrm>
              <a:off x="3433763" y="4643439"/>
              <a:ext cx="26988" cy="36513"/>
            </a:xfrm>
            <a:custGeom>
              <a:avLst/>
              <a:gdLst>
                <a:gd name="T0" fmla="*/ 5 w 7"/>
                <a:gd name="T1" fmla="*/ 0 h 10"/>
                <a:gd name="T2" fmla="*/ 7 w 7"/>
                <a:gd name="T3" fmla="*/ 4 h 10"/>
                <a:gd name="T4" fmla="*/ 6 w 7"/>
                <a:gd name="T5" fmla="*/ 9 h 10"/>
                <a:gd name="T6" fmla="*/ 0 w 7"/>
                <a:gd name="T7" fmla="*/ 10 h 10"/>
                <a:gd name="T8" fmla="*/ 5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5" y="2"/>
                    <a:pt x="6" y="3"/>
                    <a:pt x="7" y="4"/>
                  </a:cubicBezTo>
                  <a:cubicBezTo>
                    <a:pt x="7" y="6"/>
                    <a:pt x="7" y="7"/>
                    <a:pt x="6" y="9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1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FCE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2" name="Freeform 703"/>
            <p:cNvSpPr/>
            <p:nvPr/>
          </p:nvSpPr>
          <p:spPr bwMode="auto">
            <a:xfrm>
              <a:off x="3384551" y="4594226"/>
              <a:ext cx="34925" cy="36513"/>
            </a:xfrm>
            <a:custGeom>
              <a:avLst/>
              <a:gdLst>
                <a:gd name="T0" fmla="*/ 5 w 9"/>
                <a:gd name="T1" fmla="*/ 8 h 10"/>
                <a:gd name="T2" fmla="*/ 0 w 9"/>
                <a:gd name="T3" fmla="*/ 6 h 10"/>
                <a:gd name="T4" fmla="*/ 5 w 9"/>
                <a:gd name="T5" fmla="*/ 0 h 10"/>
                <a:gd name="T6" fmla="*/ 9 w 9"/>
                <a:gd name="T7" fmla="*/ 4 h 10"/>
                <a:gd name="T8" fmla="*/ 5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5" y="8"/>
                  </a:moveTo>
                  <a:cubicBezTo>
                    <a:pt x="4" y="7"/>
                    <a:pt x="0" y="10"/>
                    <a:pt x="0" y="6"/>
                  </a:cubicBezTo>
                  <a:cubicBezTo>
                    <a:pt x="2" y="4"/>
                    <a:pt x="4" y="3"/>
                    <a:pt x="5" y="0"/>
                  </a:cubicBezTo>
                  <a:cubicBezTo>
                    <a:pt x="7" y="1"/>
                    <a:pt x="6" y="4"/>
                    <a:pt x="9" y="4"/>
                  </a:cubicBezTo>
                  <a:cubicBezTo>
                    <a:pt x="8" y="6"/>
                    <a:pt x="7" y="8"/>
                    <a:pt x="5" y="8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3" name="Freeform 704"/>
            <p:cNvSpPr/>
            <p:nvPr/>
          </p:nvSpPr>
          <p:spPr bwMode="auto">
            <a:xfrm>
              <a:off x="3460751" y="4465639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4 h 5"/>
                <a:gd name="T4" fmla="*/ 1 w 3"/>
                <a:gd name="T5" fmla="*/ 3 h 5"/>
                <a:gd name="T6" fmla="*/ 2 w 3"/>
                <a:gd name="T7" fmla="*/ 0 h 5"/>
                <a:gd name="T8" fmla="*/ 3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2"/>
                    <a:pt x="0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4" name="Freeform 705"/>
            <p:cNvSpPr/>
            <p:nvPr/>
          </p:nvSpPr>
          <p:spPr bwMode="auto">
            <a:xfrm>
              <a:off x="3529013" y="44688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5" name="Freeform 706"/>
            <p:cNvSpPr/>
            <p:nvPr/>
          </p:nvSpPr>
          <p:spPr bwMode="auto">
            <a:xfrm>
              <a:off x="3295651" y="4435476"/>
              <a:ext cx="22225" cy="33338"/>
            </a:xfrm>
            <a:custGeom>
              <a:avLst/>
              <a:gdLst>
                <a:gd name="T0" fmla="*/ 6 w 6"/>
                <a:gd name="T1" fmla="*/ 3 h 9"/>
                <a:gd name="T2" fmla="*/ 5 w 6"/>
                <a:gd name="T3" fmla="*/ 7 h 9"/>
                <a:gd name="T4" fmla="*/ 1 w 6"/>
                <a:gd name="T5" fmla="*/ 7 h 9"/>
                <a:gd name="T6" fmla="*/ 1 w 6"/>
                <a:gd name="T7" fmla="*/ 4 h 9"/>
                <a:gd name="T8" fmla="*/ 6 w 6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3"/>
                  </a:moveTo>
                  <a:cubicBezTo>
                    <a:pt x="5" y="4"/>
                    <a:pt x="5" y="6"/>
                    <a:pt x="5" y="7"/>
                  </a:cubicBezTo>
                  <a:cubicBezTo>
                    <a:pt x="3" y="9"/>
                    <a:pt x="2" y="8"/>
                    <a:pt x="1" y="7"/>
                  </a:cubicBezTo>
                  <a:cubicBezTo>
                    <a:pt x="0" y="6"/>
                    <a:pt x="0" y="4"/>
                    <a:pt x="1" y="4"/>
                  </a:cubicBezTo>
                  <a:cubicBezTo>
                    <a:pt x="2" y="3"/>
                    <a:pt x="4" y="0"/>
                    <a:pt x="6" y="3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6" name="Freeform 707"/>
            <p:cNvSpPr/>
            <p:nvPr/>
          </p:nvSpPr>
          <p:spPr bwMode="auto">
            <a:xfrm>
              <a:off x="3295651" y="4416426"/>
              <a:ext cx="25400" cy="22225"/>
            </a:xfrm>
            <a:custGeom>
              <a:avLst/>
              <a:gdLst>
                <a:gd name="T0" fmla="*/ 0 w 7"/>
                <a:gd name="T1" fmla="*/ 2 h 6"/>
                <a:gd name="T2" fmla="*/ 0 w 7"/>
                <a:gd name="T3" fmla="*/ 1 h 6"/>
                <a:gd name="T4" fmla="*/ 7 w 7"/>
                <a:gd name="T5" fmla="*/ 0 h 6"/>
                <a:gd name="T6" fmla="*/ 5 w 7"/>
                <a:gd name="T7" fmla="*/ 5 h 6"/>
                <a:gd name="T8" fmla="*/ 0 w 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3" y="3"/>
                    <a:pt x="4" y="0"/>
                    <a:pt x="7" y="0"/>
                  </a:cubicBezTo>
                  <a:cubicBezTo>
                    <a:pt x="7" y="2"/>
                    <a:pt x="6" y="4"/>
                    <a:pt x="5" y="5"/>
                  </a:cubicBezTo>
                  <a:cubicBezTo>
                    <a:pt x="2" y="6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7" name="Freeform 708"/>
            <p:cNvSpPr/>
            <p:nvPr/>
          </p:nvSpPr>
          <p:spPr bwMode="auto">
            <a:xfrm>
              <a:off x="3175001" y="4564064"/>
              <a:ext cx="41275" cy="44450"/>
            </a:xfrm>
            <a:custGeom>
              <a:avLst/>
              <a:gdLst>
                <a:gd name="T0" fmla="*/ 3 w 11"/>
                <a:gd name="T1" fmla="*/ 7 h 12"/>
                <a:gd name="T2" fmla="*/ 6 w 11"/>
                <a:gd name="T3" fmla="*/ 1 h 12"/>
                <a:gd name="T4" fmla="*/ 11 w 11"/>
                <a:gd name="T5" fmla="*/ 4 h 12"/>
                <a:gd name="T6" fmla="*/ 8 w 11"/>
                <a:gd name="T7" fmla="*/ 10 h 12"/>
                <a:gd name="T8" fmla="*/ 3 w 11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7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8" y="1"/>
                    <a:pt x="11" y="0"/>
                    <a:pt x="11" y="4"/>
                  </a:cubicBezTo>
                  <a:cubicBezTo>
                    <a:pt x="11" y="6"/>
                    <a:pt x="10" y="8"/>
                    <a:pt x="8" y="10"/>
                  </a:cubicBezTo>
                  <a:cubicBezTo>
                    <a:pt x="8" y="6"/>
                    <a:pt x="0" y="12"/>
                    <a:pt x="3" y="7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8" name="Freeform 709"/>
            <p:cNvSpPr/>
            <p:nvPr/>
          </p:nvSpPr>
          <p:spPr bwMode="auto">
            <a:xfrm>
              <a:off x="3205163" y="4533901"/>
              <a:ext cx="6350" cy="6350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0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9" name="Freeform 710"/>
            <p:cNvSpPr/>
            <p:nvPr/>
          </p:nvSpPr>
          <p:spPr bwMode="auto">
            <a:xfrm>
              <a:off x="3419476" y="4752976"/>
              <a:ext cx="11113" cy="14288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2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3" y="3"/>
                    <a:pt x="1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0" name="Freeform 711"/>
            <p:cNvSpPr/>
            <p:nvPr/>
          </p:nvSpPr>
          <p:spPr bwMode="auto">
            <a:xfrm>
              <a:off x="3540126" y="4654551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2" y="0"/>
                    <a:pt x="3" y="1"/>
                    <a:pt x="4" y="3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1" name="Freeform 712"/>
            <p:cNvSpPr/>
            <p:nvPr/>
          </p:nvSpPr>
          <p:spPr bwMode="auto">
            <a:xfrm>
              <a:off x="3271838" y="4503739"/>
              <a:ext cx="38100" cy="41275"/>
            </a:xfrm>
            <a:custGeom>
              <a:avLst/>
              <a:gdLst>
                <a:gd name="T0" fmla="*/ 2 w 10"/>
                <a:gd name="T1" fmla="*/ 10 h 11"/>
                <a:gd name="T2" fmla="*/ 0 w 10"/>
                <a:gd name="T3" fmla="*/ 11 h 11"/>
                <a:gd name="T4" fmla="*/ 6 w 10"/>
                <a:gd name="T5" fmla="*/ 0 h 11"/>
                <a:gd name="T6" fmla="*/ 7 w 10"/>
                <a:gd name="T7" fmla="*/ 3 h 11"/>
                <a:gd name="T8" fmla="*/ 2 w 1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2" y="10"/>
                  </a:moveTo>
                  <a:cubicBezTo>
                    <a:pt x="2" y="10"/>
                    <a:pt x="1" y="11"/>
                    <a:pt x="0" y="11"/>
                  </a:cubicBezTo>
                  <a:cubicBezTo>
                    <a:pt x="1" y="7"/>
                    <a:pt x="3" y="3"/>
                    <a:pt x="6" y="0"/>
                  </a:cubicBezTo>
                  <a:cubicBezTo>
                    <a:pt x="8" y="0"/>
                    <a:pt x="10" y="1"/>
                    <a:pt x="7" y="3"/>
                  </a:cubicBezTo>
                  <a:cubicBezTo>
                    <a:pt x="5" y="5"/>
                    <a:pt x="3" y="7"/>
                    <a:pt x="2" y="10"/>
                  </a:cubicBezTo>
                  <a:close/>
                </a:path>
              </a:pathLst>
            </a:custGeom>
            <a:solidFill>
              <a:srgbClr val="F8D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713"/>
            <p:cNvSpPr/>
            <p:nvPr/>
          </p:nvSpPr>
          <p:spPr bwMode="auto">
            <a:xfrm>
              <a:off x="3268663" y="4476751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5 w 5"/>
                <a:gd name="T3" fmla="*/ 2 h 5"/>
                <a:gd name="T4" fmla="*/ 3 w 5"/>
                <a:gd name="T5" fmla="*/ 3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2" y="2"/>
                    <a:pt x="3" y="0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1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714"/>
            <p:cNvSpPr/>
            <p:nvPr/>
          </p:nvSpPr>
          <p:spPr bwMode="auto">
            <a:xfrm>
              <a:off x="3276601" y="4468814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715"/>
            <p:cNvSpPr/>
            <p:nvPr/>
          </p:nvSpPr>
          <p:spPr bwMode="auto">
            <a:xfrm>
              <a:off x="3249613" y="4495801"/>
              <a:ext cx="15875" cy="7938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Oval 716"/>
            <p:cNvSpPr>
              <a:spLocks noChangeArrowheads="1"/>
            </p:cNvSpPr>
            <p:nvPr/>
          </p:nvSpPr>
          <p:spPr bwMode="auto">
            <a:xfrm>
              <a:off x="3084513" y="4322764"/>
              <a:ext cx="523875" cy="520700"/>
            </a:xfrm>
            <a:prstGeom prst="ellipse">
              <a:avLst/>
            </a:pr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717"/>
            <p:cNvSpPr/>
            <p:nvPr/>
          </p:nvSpPr>
          <p:spPr bwMode="auto">
            <a:xfrm>
              <a:off x="3098801" y="4314826"/>
              <a:ext cx="252413" cy="323850"/>
            </a:xfrm>
            <a:custGeom>
              <a:avLst/>
              <a:gdLst>
                <a:gd name="T0" fmla="*/ 63 w 67"/>
                <a:gd name="T1" fmla="*/ 3 h 86"/>
                <a:gd name="T2" fmla="*/ 59 w 67"/>
                <a:gd name="T3" fmla="*/ 4 h 86"/>
                <a:gd name="T4" fmla="*/ 48 w 67"/>
                <a:gd name="T5" fmla="*/ 58 h 86"/>
                <a:gd name="T6" fmla="*/ 1 w 67"/>
                <a:gd name="T7" fmla="*/ 84 h 86"/>
                <a:gd name="T8" fmla="*/ 1 w 67"/>
                <a:gd name="T9" fmla="*/ 86 h 86"/>
                <a:gd name="T10" fmla="*/ 50 w 67"/>
                <a:gd name="T11" fmla="*/ 60 h 86"/>
                <a:gd name="T12" fmla="*/ 63 w 67"/>
                <a:gd name="T1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6">
                  <a:moveTo>
                    <a:pt x="63" y="3"/>
                  </a:moveTo>
                  <a:cubicBezTo>
                    <a:pt x="63" y="0"/>
                    <a:pt x="59" y="1"/>
                    <a:pt x="59" y="4"/>
                  </a:cubicBezTo>
                  <a:cubicBezTo>
                    <a:pt x="64" y="22"/>
                    <a:pt x="59" y="43"/>
                    <a:pt x="48" y="58"/>
                  </a:cubicBezTo>
                  <a:cubicBezTo>
                    <a:pt x="36" y="72"/>
                    <a:pt x="19" y="81"/>
                    <a:pt x="1" y="84"/>
                  </a:cubicBezTo>
                  <a:cubicBezTo>
                    <a:pt x="0" y="84"/>
                    <a:pt x="0" y="86"/>
                    <a:pt x="1" y="86"/>
                  </a:cubicBezTo>
                  <a:cubicBezTo>
                    <a:pt x="20" y="85"/>
                    <a:pt x="38" y="75"/>
                    <a:pt x="50" y="60"/>
                  </a:cubicBezTo>
                  <a:cubicBezTo>
                    <a:pt x="63" y="44"/>
                    <a:pt x="67" y="23"/>
                    <a:pt x="6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718"/>
            <p:cNvSpPr/>
            <p:nvPr/>
          </p:nvSpPr>
          <p:spPr bwMode="auto">
            <a:xfrm>
              <a:off x="3095626" y="4311651"/>
              <a:ext cx="285750" cy="373063"/>
            </a:xfrm>
            <a:custGeom>
              <a:avLst/>
              <a:gdLst>
                <a:gd name="T0" fmla="*/ 75 w 76"/>
                <a:gd name="T1" fmla="*/ 3 h 99"/>
                <a:gd name="T2" fmla="*/ 72 w 76"/>
                <a:gd name="T3" fmla="*/ 3 h 99"/>
                <a:gd name="T4" fmla="*/ 55 w 76"/>
                <a:gd name="T5" fmla="*/ 68 h 99"/>
                <a:gd name="T6" fmla="*/ 2 w 76"/>
                <a:gd name="T7" fmla="*/ 97 h 99"/>
                <a:gd name="T8" fmla="*/ 2 w 76"/>
                <a:gd name="T9" fmla="*/ 99 h 99"/>
                <a:gd name="T10" fmla="*/ 57 w 76"/>
                <a:gd name="T11" fmla="*/ 71 h 99"/>
                <a:gd name="T12" fmla="*/ 75 w 76"/>
                <a:gd name="T13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99">
                  <a:moveTo>
                    <a:pt x="75" y="3"/>
                  </a:moveTo>
                  <a:cubicBezTo>
                    <a:pt x="75" y="0"/>
                    <a:pt x="72" y="0"/>
                    <a:pt x="72" y="3"/>
                  </a:cubicBezTo>
                  <a:cubicBezTo>
                    <a:pt x="73" y="25"/>
                    <a:pt x="67" y="49"/>
                    <a:pt x="55" y="68"/>
                  </a:cubicBezTo>
                  <a:cubicBezTo>
                    <a:pt x="43" y="88"/>
                    <a:pt x="22" y="92"/>
                    <a:pt x="2" y="97"/>
                  </a:cubicBezTo>
                  <a:cubicBezTo>
                    <a:pt x="0" y="97"/>
                    <a:pt x="1" y="99"/>
                    <a:pt x="2" y="99"/>
                  </a:cubicBezTo>
                  <a:cubicBezTo>
                    <a:pt x="23" y="96"/>
                    <a:pt x="45" y="90"/>
                    <a:pt x="57" y="71"/>
                  </a:cubicBezTo>
                  <a:cubicBezTo>
                    <a:pt x="70" y="51"/>
                    <a:pt x="76" y="26"/>
                    <a:pt x="7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719"/>
            <p:cNvSpPr/>
            <p:nvPr/>
          </p:nvSpPr>
          <p:spPr bwMode="auto">
            <a:xfrm>
              <a:off x="3373438" y="4559301"/>
              <a:ext cx="241300" cy="284163"/>
            </a:xfrm>
            <a:custGeom>
              <a:avLst/>
              <a:gdLst>
                <a:gd name="T0" fmla="*/ 62 w 64"/>
                <a:gd name="T1" fmla="*/ 0 h 75"/>
                <a:gd name="T2" fmla="*/ 2 w 64"/>
                <a:gd name="T3" fmla="*/ 74 h 75"/>
                <a:gd name="T4" fmla="*/ 5 w 64"/>
                <a:gd name="T5" fmla="*/ 74 h 75"/>
                <a:gd name="T6" fmla="*/ 21 w 64"/>
                <a:gd name="T7" fmla="*/ 26 h 75"/>
                <a:gd name="T8" fmla="*/ 62 w 64"/>
                <a:gd name="T9" fmla="*/ 3 h 75"/>
                <a:gd name="T10" fmla="*/ 62 w 64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75">
                  <a:moveTo>
                    <a:pt x="62" y="0"/>
                  </a:moveTo>
                  <a:cubicBezTo>
                    <a:pt x="27" y="6"/>
                    <a:pt x="0" y="38"/>
                    <a:pt x="2" y="74"/>
                  </a:cubicBezTo>
                  <a:cubicBezTo>
                    <a:pt x="2" y="75"/>
                    <a:pt x="5" y="75"/>
                    <a:pt x="5" y="74"/>
                  </a:cubicBezTo>
                  <a:cubicBezTo>
                    <a:pt x="4" y="56"/>
                    <a:pt x="10" y="39"/>
                    <a:pt x="21" y="26"/>
                  </a:cubicBezTo>
                  <a:cubicBezTo>
                    <a:pt x="32" y="14"/>
                    <a:pt x="46" y="6"/>
                    <a:pt x="62" y="3"/>
                  </a:cubicBezTo>
                  <a:cubicBezTo>
                    <a:pt x="64" y="3"/>
                    <a:pt x="64" y="0"/>
                    <a:pt x="6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720"/>
            <p:cNvSpPr/>
            <p:nvPr/>
          </p:nvSpPr>
          <p:spPr bwMode="auto">
            <a:xfrm>
              <a:off x="3328988" y="4510089"/>
              <a:ext cx="271463" cy="325438"/>
            </a:xfrm>
            <a:custGeom>
              <a:avLst/>
              <a:gdLst>
                <a:gd name="T0" fmla="*/ 70 w 72"/>
                <a:gd name="T1" fmla="*/ 0 h 86"/>
                <a:gd name="T2" fmla="*/ 19 w 72"/>
                <a:gd name="T3" fmla="*/ 29 h 86"/>
                <a:gd name="T4" fmla="*/ 4 w 72"/>
                <a:gd name="T5" fmla="*/ 85 h 86"/>
                <a:gd name="T6" fmla="*/ 6 w 72"/>
                <a:gd name="T7" fmla="*/ 85 h 86"/>
                <a:gd name="T8" fmla="*/ 22 w 72"/>
                <a:gd name="T9" fmla="*/ 30 h 86"/>
                <a:gd name="T10" fmla="*/ 70 w 72"/>
                <a:gd name="T11" fmla="*/ 4 h 86"/>
                <a:gd name="T12" fmla="*/ 70 w 72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6">
                  <a:moveTo>
                    <a:pt x="70" y="0"/>
                  </a:moveTo>
                  <a:cubicBezTo>
                    <a:pt x="50" y="3"/>
                    <a:pt x="32" y="13"/>
                    <a:pt x="19" y="29"/>
                  </a:cubicBezTo>
                  <a:cubicBezTo>
                    <a:pt x="7" y="44"/>
                    <a:pt x="0" y="65"/>
                    <a:pt x="4" y="85"/>
                  </a:cubicBezTo>
                  <a:cubicBezTo>
                    <a:pt x="4" y="86"/>
                    <a:pt x="6" y="86"/>
                    <a:pt x="6" y="85"/>
                  </a:cubicBezTo>
                  <a:cubicBezTo>
                    <a:pt x="5" y="65"/>
                    <a:pt x="9" y="46"/>
                    <a:pt x="22" y="30"/>
                  </a:cubicBezTo>
                  <a:cubicBezTo>
                    <a:pt x="34" y="16"/>
                    <a:pt x="51" y="6"/>
                    <a:pt x="70" y="4"/>
                  </a:cubicBezTo>
                  <a:cubicBezTo>
                    <a:pt x="72" y="4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721"/>
            <p:cNvSpPr/>
            <p:nvPr/>
          </p:nvSpPr>
          <p:spPr bwMode="auto">
            <a:xfrm>
              <a:off x="3460751" y="4676776"/>
              <a:ext cx="82550" cy="101600"/>
            </a:xfrm>
            <a:custGeom>
              <a:avLst/>
              <a:gdLst>
                <a:gd name="T0" fmla="*/ 21 w 22"/>
                <a:gd name="T1" fmla="*/ 0 h 27"/>
                <a:gd name="T2" fmla="*/ 19 w 22"/>
                <a:gd name="T3" fmla="*/ 2 h 27"/>
                <a:gd name="T4" fmla="*/ 16 w 22"/>
                <a:gd name="T5" fmla="*/ 9 h 27"/>
                <a:gd name="T6" fmla="*/ 12 w 22"/>
                <a:gd name="T7" fmla="*/ 15 h 27"/>
                <a:gd name="T8" fmla="*/ 1 w 22"/>
                <a:gd name="T9" fmla="*/ 25 h 27"/>
                <a:gd name="T10" fmla="*/ 2 w 22"/>
                <a:gd name="T11" fmla="*/ 27 h 27"/>
                <a:gd name="T12" fmla="*/ 15 w 22"/>
                <a:gd name="T13" fmla="*/ 17 h 27"/>
                <a:gd name="T14" fmla="*/ 22 w 22"/>
                <a:gd name="T15" fmla="*/ 2 h 27"/>
                <a:gd name="T16" fmla="*/ 21 w 22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7">
                  <a:moveTo>
                    <a:pt x="21" y="0"/>
                  </a:moveTo>
                  <a:cubicBezTo>
                    <a:pt x="20" y="0"/>
                    <a:pt x="20" y="1"/>
                    <a:pt x="19" y="2"/>
                  </a:cubicBezTo>
                  <a:cubicBezTo>
                    <a:pt x="18" y="4"/>
                    <a:pt x="18" y="6"/>
                    <a:pt x="16" y="9"/>
                  </a:cubicBezTo>
                  <a:cubicBezTo>
                    <a:pt x="15" y="11"/>
                    <a:pt x="14" y="13"/>
                    <a:pt x="12" y="15"/>
                  </a:cubicBezTo>
                  <a:cubicBezTo>
                    <a:pt x="9" y="19"/>
                    <a:pt x="5" y="22"/>
                    <a:pt x="1" y="25"/>
                  </a:cubicBezTo>
                  <a:cubicBezTo>
                    <a:pt x="0" y="26"/>
                    <a:pt x="1" y="27"/>
                    <a:pt x="2" y="27"/>
                  </a:cubicBezTo>
                  <a:cubicBezTo>
                    <a:pt x="7" y="25"/>
                    <a:pt x="11" y="21"/>
                    <a:pt x="15" y="17"/>
                  </a:cubicBezTo>
                  <a:cubicBezTo>
                    <a:pt x="18" y="13"/>
                    <a:pt x="22" y="7"/>
                    <a:pt x="22" y="2"/>
                  </a:cubicBezTo>
                  <a:cubicBezTo>
                    <a:pt x="22" y="1"/>
                    <a:pt x="22" y="1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722"/>
            <p:cNvSpPr/>
            <p:nvPr/>
          </p:nvSpPr>
          <p:spPr bwMode="auto">
            <a:xfrm>
              <a:off x="3543301" y="4635501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4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723"/>
            <p:cNvSpPr/>
            <p:nvPr/>
          </p:nvSpPr>
          <p:spPr bwMode="auto">
            <a:xfrm>
              <a:off x="3551238" y="4613276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724"/>
            <p:cNvSpPr/>
            <p:nvPr/>
          </p:nvSpPr>
          <p:spPr bwMode="auto">
            <a:xfrm>
              <a:off x="3444876" y="4386264"/>
              <a:ext cx="90488" cy="79375"/>
            </a:xfrm>
            <a:custGeom>
              <a:avLst/>
              <a:gdLst>
                <a:gd name="T0" fmla="*/ 24 w 24"/>
                <a:gd name="T1" fmla="*/ 18 h 21"/>
                <a:gd name="T2" fmla="*/ 20 w 24"/>
                <a:gd name="T3" fmla="*/ 12 h 21"/>
                <a:gd name="T4" fmla="*/ 15 w 24"/>
                <a:gd name="T5" fmla="*/ 6 h 21"/>
                <a:gd name="T6" fmla="*/ 1 w 24"/>
                <a:gd name="T7" fmla="*/ 0 h 21"/>
                <a:gd name="T8" fmla="*/ 1 w 24"/>
                <a:gd name="T9" fmla="*/ 2 h 21"/>
                <a:gd name="T10" fmla="*/ 13 w 24"/>
                <a:gd name="T11" fmla="*/ 9 h 21"/>
                <a:gd name="T12" fmla="*/ 17 w 24"/>
                <a:gd name="T13" fmla="*/ 14 h 21"/>
                <a:gd name="T14" fmla="*/ 21 w 24"/>
                <a:gd name="T15" fmla="*/ 20 h 21"/>
                <a:gd name="T16" fmla="*/ 24 w 24"/>
                <a:gd name="T1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1">
                  <a:moveTo>
                    <a:pt x="24" y="18"/>
                  </a:moveTo>
                  <a:cubicBezTo>
                    <a:pt x="23" y="16"/>
                    <a:pt x="22" y="13"/>
                    <a:pt x="20" y="12"/>
                  </a:cubicBezTo>
                  <a:cubicBezTo>
                    <a:pt x="19" y="9"/>
                    <a:pt x="17" y="8"/>
                    <a:pt x="15" y="6"/>
                  </a:cubicBezTo>
                  <a:cubicBezTo>
                    <a:pt x="11" y="3"/>
                    <a:pt x="6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4" y="10"/>
                    <a:pt x="16" y="12"/>
                    <a:pt x="17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2" y="21"/>
                    <a:pt x="24" y="20"/>
                    <a:pt x="24" y="1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65" name="组合 2564"/>
          <p:cNvGrpSpPr/>
          <p:nvPr/>
        </p:nvGrpSpPr>
        <p:grpSpPr>
          <a:xfrm>
            <a:off x="712871" y="3695308"/>
            <a:ext cx="1143992" cy="1224062"/>
            <a:chOff x="873126" y="2949576"/>
            <a:chExt cx="1814512" cy="1941513"/>
          </a:xfrm>
        </p:grpSpPr>
        <p:sp>
          <p:nvSpPr>
            <p:cNvPr id="1874" name="Freeform 725"/>
            <p:cNvSpPr/>
            <p:nvPr/>
          </p:nvSpPr>
          <p:spPr bwMode="auto">
            <a:xfrm>
              <a:off x="1743076" y="4800601"/>
              <a:ext cx="153988" cy="46038"/>
            </a:xfrm>
            <a:custGeom>
              <a:avLst/>
              <a:gdLst>
                <a:gd name="T0" fmla="*/ 39 w 41"/>
                <a:gd name="T1" fmla="*/ 4 h 12"/>
                <a:gd name="T2" fmla="*/ 22 w 41"/>
                <a:gd name="T3" fmla="*/ 12 h 12"/>
                <a:gd name="T4" fmla="*/ 20 w 41"/>
                <a:gd name="T5" fmla="*/ 12 h 12"/>
                <a:gd name="T6" fmla="*/ 9 w 41"/>
                <a:gd name="T7" fmla="*/ 11 h 12"/>
                <a:gd name="T8" fmla="*/ 0 w 41"/>
                <a:gd name="T9" fmla="*/ 4 h 12"/>
                <a:gd name="T10" fmla="*/ 8 w 41"/>
                <a:gd name="T11" fmla="*/ 0 h 12"/>
                <a:gd name="T12" fmla="*/ 9 w 41"/>
                <a:gd name="T13" fmla="*/ 0 h 12"/>
                <a:gd name="T14" fmla="*/ 22 w 41"/>
                <a:gd name="T15" fmla="*/ 0 h 12"/>
                <a:gd name="T16" fmla="*/ 29 w 41"/>
                <a:gd name="T17" fmla="*/ 0 h 12"/>
                <a:gd name="T18" fmla="*/ 41 w 41"/>
                <a:gd name="T19" fmla="*/ 2 h 12"/>
                <a:gd name="T20" fmla="*/ 39 w 41"/>
                <a:gd name="T2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2">
                  <a:moveTo>
                    <a:pt x="39" y="4"/>
                  </a:moveTo>
                  <a:cubicBezTo>
                    <a:pt x="34" y="8"/>
                    <a:pt x="27" y="8"/>
                    <a:pt x="22" y="12"/>
                  </a:cubicBezTo>
                  <a:cubicBezTo>
                    <a:pt x="22" y="12"/>
                    <a:pt x="21" y="12"/>
                    <a:pt x="20" y="12"/>
                  </a:cubicBezTo>
                  <a:cubicBezTo>
                    <a:pt x="17" y="10"/>
                    <a:pt x="13" y="12"/>
                    <a:pt x="9" y="11"/>
                  </a:cubicBezTo>
                  <a:cubicBezTo>
                    <a:pt x="4" y="10"/>
                    <a:pt x="0" y="8"/>
                    <a:pt x="0" y="4"/>
                  </a:cubicBezTo>
                  <a:cubicBezTo>
                    <a:pt x="2" y="2"/>
                    <a:pt x="6" y="3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3" y="0"/>
                    <a:pt x="17" y="0"/>
                    <a:pt x="22" y="0"/>
                  </a:cubicBezTo>
                  <a:cubicBezTo>
                    <a:pt x="24" y="1"/>
                    <a:pt x="26" y="0"/>
                    <a:pt x="29" y="0"/>
                  </a:cubicBezTo>
                  <a:cubicBezTo>
                    <a:pt x="33" y="1"/>
                    <a:pt x="37" y="0"/>
                    <a:pt x="41" y="2"/>
                  </a:cubicBezTo>
                  <a:cubicBezTo>
                    <a:pt x="41" y="4"/>
                    <a:pt x="39" y="3"/>
                    <a:pt x="39" y="4"/>
                  </a:cubicBezTo>
                  <a:close/>
                </a:path>
              </a:pathLst>
            </a:custGeom>
            <a:solidFill>
              <a:srgbClr val="FD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726"/>
            <p:cNvSpPr/>
            <p:nvPr/>
          </p:nvSpPr>
          <p:spPr bwMode="auto">
            <a:xfrm>
              <a:off x="1776413" y="4838701"/>
              <a:ext cx="41275" cy="7938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2 h 2"/>
                <a:gd name="T4" fmla="*/ 0 w 11"/>
                <a:gd name="T5" fmla="*/ 2 h 2"/>
                <a:gd name="T6" fmla="*/ 0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8" y="2"/>
                    <a:pt x="4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E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727"/>
            <p:cNvSpPr/>
            <p:nvPr/>
          </p:nvSpPr>
          <p:spPr bwMode="auto">
            <a:xfrm>
              <a:off x="1038226" y="3270251"/>
              <a:ext cx="400050" cy="644525"/>
            </a:xfrm>
            <a:custGeom>
              <a:avLst/>
              <a:gdLst>
                <a:gd name="T0" fmla="*/ 6 w 106"/>
                <a:gd name="T1" fmla="*/ 31 h 171"/>
                <a:gd name="T2" fmla="*/ 41 w 106"/>
                <a:gd name="T3" fmla="*/ 0 h 171"/>
                <a:gd name="T4" fmla="*/ 44 w 106"/>
                <a:gd name="T5" fmla="*/ 0 h 171"/>
                <a:gd name="T6" fmla="*/ 43 w 106"/>
                <a:gd name="T7" fmla="*/ 4 h 171"/>
                <a:gd name="T8" fmla="*/ 33 w 106"/>
                <a:gd name="T9" fmla="*/ 25 h 171"/>
                <a:gd name="T10" fmla="*/ 41 w 106"/>
                <a:gd name="T11" fmla="*/ 38 h 171"/>
                <a:gd name="T12" fmla="*/ 36 w 106"/>
                <a:gd name="T13" fmla="*/ 47 h 171"/>
                <a:gd name="T14" fmla="*/ 52 w 106"/>
                <a:gd name="T15" fmla="*/ 61 h 171"/>
                <a:gd name="T16" fmla="*/ 61 w 106"/>
                <a:gd name="T17" fmla="*/ 69 h 171"/>
                <a:gd name="T18" fmla="*/ 70 w 106"/>
                <a:gd name="T19" fmla="*/ 76 h 171"/>
                <a:gd name="T20" fmla="*/ 78 w 106"/>
                <a:gd name="T21" fmla="*/ 76 h 171"/>
                <a:gd name="T22" fmla="*/ 80 w 106"/>
                <a:gd name="T23" fmla="*/ 79 h 171"/>
                <a:gd name="T24" fmla="*/ 81 w 106"/>
                <a:gd name="T25" fmla="*/ 84 h 171"/>
                <a:gd name="T26" fmla="*/ 94 w 106"/>
                <a:gd name="T27" fmla="*/ 96 h 171"/>
                <a:gd name="T28" fmla="*/ 101 w 106"/>
                <a:gd name="T29" fmla="*/ 113 h 171"/>
                <a:gd name="T30" fmla="*/ 97 w 106"/>
                <a:gd name="T31" fmla="*/ 113 h 171"/>
                <a:gd name="T32" fmla="*/ 94 w 106"/>
                <a:gd name="T33" fmla="*/ 116 h 171"/>
                <a:gd name="T34" fmla="*/ 93 w 106"/>
                <a:gd name="T35" fmla="*/ 119 h 171"/>
                <a:gd name="T36" fmla="*/ 83 w 106"/>
                <a:gd name="T37" fmla="*/ 120 h 171"/>
                <a:gd name="T38" fmla="*/ 77 w 106"/>
                <a:gd name="T39" fmla="*/ 110 h 171"/>
                <a:gd name="T40" fmla="*/ 83 w 106"/>
                <a:gd name="T41" fmla="*/ 129 h 171"/>
                <a:gd name="T42" fmla="*/ 78 w 106"/>
                <a:gd name="T43" fmla="*/ 125 h 171"/>
                <a:gd name="T44" fmla="*/ 75 w 106"/>
                <a:gd name="T45" fmla="*/ 126 h 171"/>
                <a:gd name="T46" fmla="*/ 77 w 106"/>
                <a:gd name="T47" fmla="*/ 132 h 171"/>
                <a:gd name="T48" fmla="*/ 71 w 106"/>
                <a:gd name="T49" fmla="*/ 134 h 171"/>
                <a:gd name="T50" fmla="*/ 69 w 106"/>
                <a:gd name="T51" fmla="*/ 112 h 171"/>
                <a:gd name="T52" fmla="*/ 71 w 106"/>
                <a:gd name="T53" fmla="*/ 106 h 171"/>
                <a:gd name="T54" fmla="*/ 68 w 106"/>
                <a:gd name="T55" fmla="*/ 102 h 171"/>
                <a:gd name="T56" fmla="*/ 57 w 106"/>
                <a:gd name="T57" fmla="*/ 93 h 171"/>
                <a:gd name="T58" fmla="*/ 45 w 106"/>
                <a:gd name="T59" fmla="*/ 81 h 171"/>
                <a:gd name="T60" fmla="*/ 42 w 106"/>
                <a:gd name="T61" fmla="*/ 86 h 171"/>
                <a:gd name="T62" fmla="*/ 41 w 106"/>
                <a:gd name="T63" fmla="*/ 105 h 171"/>
                <a:gd name="T64" fmla="*/ 48 w 106"/>
                <a:gd name="T65" fmla="*/ 137 h 171"/>
                <a:gd name="T66" fmla="*/ 64 w 106"/>
                <a:gd name="T67" fmla="*/ 168 h 171"/>
                <a:gd name="T68" fmla="*/ 64 w 106"/>
                <a:gd name="T69" fmla="*/ 171 h 171"/>
                <a:gd name="T70" fmla="*/ 45 w 106"/>
                <a:gd name="T71" fmla="*/ 158 h 171"/>
                <a:gd name="T72" fmla="*/ 40 w 106"/>
                <a:gd name="T73" fmla="*/ 154 h 171"/>
                <a:gd name="T74" fmla="*/ 30 w 106"/>
                <a:gd name="T75" fmla="*/ 144 h 171"/>
                <a:gd name="T76" fmla="*/ 24 w 106"/>
                <a:gd name="T77" fmla="*/ 136 h 171"/>
                <a:gd name="T78" fmla="*/ 19 w 106"/>
                <a:gd name="T79" fmla="*/ 127 h 171"/>
                <a:gd name="T80" fmla="*/ 13 w 106"/>
                <a:gd name="T81" fmla="*/ 113 h 171"/>
                <a:gd name="T82" fmla="*/ 9 w 106"/>
                <a:gd name="T83" fmla="*/ 103 h 171"/>
                <a:gd name="T84" fmla="*/ 7 w 106"/>
                <a:gd name="T85" fmla="*/ 93 h 171"/>
                <a:gd name="T86" fmla="*/ 1 w 106"/>
                <a:gd name="T87" fmla="*/ 55 h 171"/>
                <a:gd name="T88" fmla="*/ 3 w 106"/>
                <a:gd name="T89" fmla="*/ 3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171">
                  <a:moveTo>
                    <a:pt x="6" y="36"/>
                  </a:moveTo>
                  <a:cubicBezTo>
                    <a:pt x="4" y="34"/>
                    <a:pt x="5" y="32"/>
                    <a:pt x="6" y="31"/>
                  </a:cubicBezTo>
                  <a:cubicBezTo>
                    <a:pt x="15" y="20"/>
                    <a:pt x="23" y="8"/>
                    <a:pt x="38" y="2"/>
                  </a:cubicBezTo>
                  <a:cubicBezTo>
                    <a:pt x="39" y="1"/>
                    <a:pt x="40" y="1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5" y="0"/>
                    <a:pt x="45" y="1"/>
                    <a:pt x="45" y="1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37" y="8"/>
                    <a:pt x="35" y="15"/>
                    <a:pt x="30" y="20"/>
                  </a:cubicBezTo>
                  <a:cubicBezTo>
                    <a:pt x="27" y="23"/>
                    <a:pt x="28" y="24"/>
                    <a:pt x="33" y="25"/>
                  </a:cubicBezTo>
                  <a:cubicBezTo>
                    <a:pt x="35" y="25"/>
                    <a:pt x="38" y="25"/>
                    <a:pt x="41" y="26"/>
                  </a:cubicBezTo>
                  <a:cubicBezTo>
                    <a:pt x="43" y="30"/>
                    <a:pt x="41" y="34"/>
                    <a:pt x="41" y="38"/>
                  </a:cubicBezTo>
                  <a:cubicBezTo>
                    <a:pt x="41" y="39"/>
                    <a:pt x="41" y="40"/>
                    <a:pt x="41" y="40"/>
                  </a:cubicBezTo>
                  <a:cubicBezTo>
                    <a:pt x="37" y="41"/>
                    <a:pt x="39" y="46"/>
                    <a:pt x="36" y="47"/>
                  </a:cubicBezTo>
                  <a:cubicBezTo>
                    <a:pt x="35" y="47"/>
                    <a:pt x="35" y="49"/>
                    <a:pt x="37" y="50"/>
                  </a:cubicBezTo>
                  <a:cubicBezTo>
                    <a:pt x="42" y="54"/>
                    <a:pt x="48" y="56"/>
                    <a:pt x="52" y="61"/>
                  </a:cubicBezTo>
                  <a:cubicBezTo>
                    <a:pt x="53" y="63"/>
                    <a:pt x="57" y="63"/>
                    <a:pt x="59" y="65"/>
                  </a:cubicBezTo>
                  <a:cubicBezTo>
                    <a:pt x="59" y="67"/>
                    <a:pt x="61" y="68"/>
                    <a:pt x="61" y="69"/>
                  </a:cubicBezTo>
                  <a:cubicBezTo>
                    <a:pt x="62" y="71"/>
                    <a:pt x="63" y="72"/>
                    <a:pt x="65" y="73"/>
                  </a:cubicBezTo>
                  <a:cubicBezTo>
                    <a:pt x="67" y="73"/>
                    <a:pt x="70" y="72"/>
                    <a:pt x="70" y="76"/>
                  </a:cubicBezTo>
                  <a:cubicBezTo>
                    <a:pt x="70" y="78"/>
                    <a:pt x="73" y="77"/>
                    <a:pt x="75" y="77"/>
                  </a:cubicBezTo>
                  <a:cubicBezTo>
                    <a:pt x="76" y="77"/>
                    <a:pt x="77" y="77"/>
                    <a:pt x="78" y="76"/>
                  </a:cubicBezTo>
                  <a:cubicBezTo>
                    <a:pt x="79" y="76"/>
                    <a:pt x="80" y="75"/>
                    <a:pt x="81" y="77"/>
                  </a:cubicBezTo>
                  <a:cubicBezTo>
                    <a:pt x="82" y="78"/>
                    <a:pt x="81" y="79"/>
                    <a:pt x="80" y="79"/>
                  </a:cubicBezTo>
                  <a:cubicBezTo>
                    <a:pt x="79" y="80"/>
                    <a:pt x="77" y="80"/>
                    <a:pt x="78" y="82"/>
                  </a:cubicBezTo>
                  <a:cubicBezTo>
                    <a:pt x="79" y="83"/>
                    <a:pt x="79" y="84"/>
                    <a:pt x="81" y="84"/>
                  </a:cubicBezTo>
                  <a:cubicBezTo>
                    <a:pt x="83" y="84"/>
                    <a:pt x="84" y="86"/>
                    <a:pt x="85" y="88"/>
                  </a:cubicBezTo>
                  <a:cubicBezTo>
                    <a:pt x="87" y="91"/>
                    <a:pt x="90" y="94"/>
                    <a:pt x="94" y="96"/>
                  </a:cubicBezTo>
                  <a:cubicBezTo>
                    <a:pt x="98" y="98"/>
                    <a:pt x="102" y="103"/>
                    <a:pt x="104" y="108"/>
                  </a:cubicBezTo>
                  <a:cubicBezTo>
                    <a:pt x="106" y="111"/>
                    <a:pt x="101" y="111"/>
                    <a:pt x="101" y="113"/>
                  </a:cubicBezTo>
                  <a:cubicBezTo>
                    <a:pt x="101" y="114"/>
                    <a:pt x="101" y="114"/>
                    <a:pt x="100" y="114"/>
                  </a:cubicBezTo>
                  <a:cubicBezTo>
                    <a:pt x="99" y="114"/>
                    <a:pt x="98" y="114"/>
                    <a:pt x="97" y="113"/>
                  </a:cubicBezTo>
                  <a:cubicBezTo>
                    <a:pt x="97" y="114"/>
                    <a:pt x="99" y="115"/>
                    <a:pt x="98" y="116"/>
                  </a:cubicBezTo>
                  <a:cubicBezTo>
                    <a:pt x="97" y="117"/>
                    <a:pt x="95" y="117"/>
                    <a:pt x="94" y="116"/>
                  </a:cubicBezTo>
                  <a:cubicBezTo>
                    <a:pt x="95" y="117"/>
                    <a:pt x="100" y="117"/>
                    <a:pt x="97" y="121"/>
                  </a:cubicBezTo>
                  <a:cubicBezTo>
                    <a:pt x="95" y="122"/>
                    <a:pt x="94" y="120"/>
                    <a:pt x="93" y="119"/>
                  </a:cubicBezTo>
                  <a:cubicBezTo>
                    <a:pt x="91" y="118"/>
                    <a:pt x="89" y="115"/>
                    <a:pt x="86" y="116"/>
                  </a:cubicBezTo>
                  <a:cubicBezTo>
                    <a:pt x="85" y="118"/>
                    <a:pt x="85" y="120"/>
                    <a:pt x="83" y="120"/>
                  </a:cubicBezTo>
                  <a:cubicBezTo>
                    <a:pt x="81" y="119"/>
                    <a:pt x="81" y="117"/>
                    <a:pt x="81" y="116"/>
                  </a:cubicBezTo>
                  <a:cubicBezTo>
                    <a:pt x="80" y="114"/>
                    <a:pt x="78" y="112"/>
                    <a:pt x="77" y="110"/>
                  </a:cubicBezTo>
                  <a:cubicBezTo>
                    <a:pt x="80" y="115"/>
                    <a:pt x="82" y="122"/>
                    <a:pt x="84" y="128"/>
                  </a:cubicBezTo>
                  <a:cubicBezTo>
                    <a:pt x="84" y="128"/>
                    <a:pt x="83" y="128"/>
                    <a:pt x="83" y="129"/>
                  </a:cubicBezTo>
                  <a:cubicBezTo>
                    <a:pt x="82" y="129"/>
                    <a:pt x="81" y="129"/>
                    <a:pt x="81" y="128"/>
                  </a:cubicBezTo>
                  <a:cubicBezTo>
                    <a:pt x="79" y="128"/>
                    <a:pt x="79" y="126"/>
                    <a:pt x="78" y="125"/>
                  </a:cubicBezTo>
                  <a:cubicBezTo>
                    <a:pt x="77" y="124"/>
                    <a:pt x="76" y="124"/>
                    <a:pt x="75" y="124"/>
                  </a:cubicBezTo>
                  <a:cubicBezTo>
                    <a:pt x="75" y="124"/>
                    <a:pt x="75" y="125"/>
                    <a:pt x="75" y="126"/>
                  </a:cubicBezTo>
                  <a:cubicBezTo>
                    <a:pt x="74" y="127"/>
                    <a:pt x="75" y="128"/>
                    <a:pt x="76" y="128"/>
                  </a:cubicBezTo>
                  <a:cubicBezTo>
                    <a:pt x="79" y="129"/>
                    <a:pt x="79" y="129"/>
                    <a:pt x="77" y="132"/>
                  </a:cubicBezTo>
                  <a:cubicBezTo>
                    <a:pt x="76" y="134"/>
                    <a:pt x="77" y="138"/>
                    <a:pt x="73" y="139"/>
                  </a:cubicBezTo>
                  <a:cubicBezTo>
                    <a:pt x="71" y="138"/>
                    <a:pt x="71" y="136"/>
                    <a:pt x="71" y="134"/>
                  </a:cubicBezTo>
                  <a:cubicBezTo>
                    <a:pt x="70" y="129"/>
                    <a:pt x="69" y="124"/>
                    <a:pt x="68" y="120"/>
                  </a:cubicBezTo>
                  <a:cubicBezTo>
                    <a:pt x="68" y="117"/>
                    <a:pt x="69" y="115"/>
                    <a:pt x="69" y="112"/>
                  </a:cubicBezTo>
                  <a:cubicBezTo>
                    <a:pt x="70" y="111"/>
                    <a:pt x="71" y="109"/>
                    <a:pt x="71" y="107"/>
                  </a:cubicBezTo>
                  <a:cubicBezTo>
                    <a:pt x="71" y="107"/>
                    <a:pt x="71" y="107"/>
                    <a:pt x="71" y="106"/>
                  </a:cubicBezTo>
                  <a:cubicBezTo>
                    <a:pt x="72" y="106"/>
                    <a:pt x="73" y="106"/>
                    <a:pt x="72" y="106"/>
                  </a:cubicBezTo>
                  <a:cubicBezTo>
                    <a:pt x="71" y="104"/>
                    <a:pt x="70" y="103"/>
                    <a:pt x="68" y="102"/>
                  </a:cubicBezTo>
                  <a:cubicBezTo>
                    <a:pt x="67" y="102"/>
                    <a:pt x="67" y="101"/>
                    <a:pt x="67" y="101"/>
                  </a:cubicBezTo>
                  <a:cubicBezTo>
                    <a:pt x="63" y="99"/>
                    <a:pt x="60" y="96"/>
                    <a:pt x="57" y="93"/>
                  </a:cubicBezTo>
                  <a:cubicBezTo>
                    <a:pt x="53" y="91"/>
                    <a:pt x="53" y="86"/>
                    <a:pt x="49" y="85"/>
                  </a:cubicBezTo>
                  <a:cubicBezTo>
                    <a:pt x="47" y="84"/>
                    <a:pt x="46" y="82"/>
                    <a:pt x="45" y="81"/>
                  </a:cubicBezTo>
                  <a:cubicBezTo>
                    <a:pt x="44" y="82"/>
                    <a:pt x="44" y="84"/>
                    <a:pt x="43" y="85"/>
                  </a:cubicBezTo>
                  <a:cubicBezTo>
                    <a:pt x="43" y="86"/>
                    <a:pt x="43" y="86"/>
                    <a:pt x="42" y="86"/>
                  </a:cubicBezTo>
                  <a:cubicBezTo>
                    <a:pt x="39" y="88"/>
                    <a:pt x="39" y="91"/>
                    <a:pt x="39" y="94"/>
                  </a:cubicBezTo>
                  <a:cubicBezTo>
                    <a:pt x="40" y="98"/>
                    <a:pt x="41" y="101"/>
                    <a:pt x="41" y="105"/>
                  </a:cubicBezTo>
                  <a:cubicBezTo>
                    <a:pt x="41" y="106"/>
                    <a:pt x="42" y="108"/>
                    <a:pt x="42" y="110"/>
                  </a:cubicBezTo>
                  <a:cubicBezTo>
                    <a:pt x="42" y="119"/>
                    <a:pt x="43" y="128"/>
                    <a:pt x="48" y="137"/>
                  </a:cubicBezTo>
                  <a:cubicBezTo>
                    <a:pt x="51" y="144"/>
                    <a:pt x="54" y="151"/>
                    <a:pt x="58" y="158"/>
                  </a:cubicBezTo>
                  <a:cubicBezTo>
                    <a:pt x="60" y="161"/>
                    <a:pt x="62" y="165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4" y="170"/>
                    <a:pt x="64" y="171"/>
                    <a:pt x="64" y="171"/>
                  </a:cubicBezTo>
                  <a:cubicBezTo>
                    <a:pt x="60" y="171"/>
                    <a:pt x="58" y="169"/>
                    <a:pt x="55" y="167"/>
                  </a:cubicBezTo>
                  <a:cubicBezTo>
                    <a:pt x="53" y="162"/>
                    <a:pt x="48" y="161"/>
                    <a:pt x="45" y="158"/>
                  </a:cubicBezTo>
                  <a:cubicBezTo>
                    <a:pt x="45" y="157"/>
                    <a:pt x="45" y="157"/>
                    <a:pt x="44" y="157"/>
                  </a:cubicBezTo>
                  <a:cubicBezTo>
                    <a:pt x="44" y="155"/>
                    <a:pt x="42" y="154"/>
                    <a:pt x="40" y="154"/>
                  </a:cubicBezTo>
                  <a:cubicBezTo>
                    <a:pt x="37" y="152"/>
                    <a:pt x="35" y="150"/>
                    <a:pt x="33" y="148"/>
                  </a:cubicBezTo>
                  <a:cubicBezTo>
                    <a:pt x="32" y="147"/>
                    <a:pt x="32" y="145"/>
                    <a:pt x="30" y="144"/>
                  </a:cubicBezTo>
                  <a:cubicBezTo>
                    <a:pt x="29" y="143"/>
                    <a:pt x="29" y="143"/>
                    <a:pt x="28" y="142"/>
                  </a:cubicBezTo>
                  <a:cubicBezTo>
                    <a:pt x="27" y="140"/>
                    <a:pt x="26" y="137"/>
                    <a:pt x="24" y="136"/>
                  </a:cubicBezTo>
                  <a:cubicBezTo>
                    <a:pt x="22" y="135"/>
                    <a:pt x="21" y="134"/>
                    <a:pt x="20" y="132"/>
                  </a:cubicBezTo>
                  <a:cubicBezTo>
                    <a:pt x="20" y="130"/>
                    <a:pt x="20" y="129"/>
                    <a:pt x="19" y="127"/>
                  </a:cubicBezTo>
                  <a:cubicBezTo>
                    <a:pt x="18" y="124"/>
                    <a:pt x="16" y="121"/>
                    <a:pt x="15" y="117"/>
                  </a:cubicBezTo>
                  <a:cubicBezTo>
                    <a:pt x="14" y="116"/>
                    <a:pt x="13" y="115"/>
                    <a:pt x="13" y="113"/>
                  </a:cubicBezTo>
                  <a:cubicBezTo>
                    <a:pt x="12" y="112"/>
                    <a:pt x="11" y="110"/>
                    <a:pt x="11" y="108"/>
                  </a:cubicBezTo>
                  <a:cubicBezTo>
                    <a:pt x="10" y="106"/>
                    <a:pt x="10" y="104"/>
                    <a:pt x="9" y="103"/>
                  </a:cubicBezTo>
                  <a:cubicBezTo>
                    <a:pt x="9" y="101"/>
                    <a:pt x="10" y="100"/>
                    <a:pt x="8" y="98"/>
                  </a:cubicBezTo>
                  <a:cubicBezTo>
                    <a:pt x="7" y="97"/>
                    <a:pt x="7" y="95"/>
                    <a:pt x="7" y="93"/>
                  </a:cubicBezTo>
                  <a:cubicBezTo>
                    <a:pt x="6" y="92"/>
                    <a:pt x="7" y="90"/>
                    <a:pt x="6" y="88"/>
                  </a:cubicBezTo>
                  <a:cubicBezTo>
                    <a:pt x="4" y="77"/>
                    <a:pt x="0" y="66"/>
                    <a:pt x="1" y="55"/>
                  </a:cubicBezTo>
                  <a:cubicBezTo>
                    <a:pt x="2" y="50"/>
                    <a:pt x="3" y="46"/>
                    <a:pt x="1" y="42"/>
                  </a:cubicBezTo>
                  <a:cubicBezTo>
                    <a:pt x="0" y="40"/>
                    <a:pt x="2" y="39"/>
                    <a:pt x="3" y="39"/>
                  </a:cubicBezTo>
                  <a:cubicBezTo>
                    <a:pt x="4" y="38"/>
                    <a:pt x="7" y="39"/>
                    <a:pt x="6" y="36"/>
                  </a:cubicBezTo>
                  <a:close/>
                </a:path>
              </a:pathLst>
            </a:custGeom>
            <a:solidFill>
              <a:srgbClr val="BF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728"/>
            <p:cNvSpPr/>
            <p:nvPr/>
          </p:nvSpPr>
          <p:spPr bwMode="auto">
            <a:xfrm>
              <a:off x="2201863" y="3265489"/>
              <a:ext cx="331788" cy="309563"/>
            </a:xfrm>
            <a:custGeom>
              <a:avLst/>
              <a:gdLst>
                <a:gd name="T0" fmla="*/ 0 w 88"/>
                <a:gd name="T1" fmla="*/ 0 h 82"/>
                <a:gd name="T2" fmla="*/ 13 w 88"/>
                <a:gd name="T3" fmla="*/ 5 h 82"/>
                <a:gd name="T4" fmla="*/ 18 w 88"/>
                <a:gd name="T5" fmla="*/ 9 h 82"/>
                <a:gd name="T6" fmla="*/ 18 w 88"/>
                <a:gd name="T7" fmla="*/ 9 h 82"/>
                <a:gd name="T8" fmla="*/ 21 w 88"/>
                <a:gd name="T9" fmla="*/ 12 h 82"/>
                <a:gd name="T10" fmla="*/ 26 w 88"/>
                <a:gd name="T11" fmla="*/ 16 h 82"/>
                <a:gd name="T12" fmla="*/ 33 w 88"/>
                <a:gd name="T13" fmla="*/ 21 h 82"/>
                <a:gd name="T14" fmla="*/ 41 w 88"/>
                <a:gd name="T15" fmla="*/ 28 h 82"/>
                <a:gd name="T16" fmla="*/ 49 w 88"/>
                <a:gd name="T17" fmla="*/ 30 h 82"/>
                <a:gd name="T18" fmla="*/ 74 w 88"/>
                <a:gd name="T19" fmla="*/ 46 h 82"/>
                <a:gd name="T20" fmla="*/ 74 w 88"/>
                <a:gd name="T21" fmla="*/ 54 h 82"/>
                <a:gd name="T22" fmla="*/ 80 w 88"/>
                <a:gd name="T23" fmla="*/ 52 h 82"/>
                <a:gd name="T24" fmla="*/ 86 w 88"/>
                <a:gd name="T25" fmla="*/ 66 h 82"/>
                <a:gd name="T26" fmla="*/ 81 w 88"/>
                <a:gd name="T27" fmla="*/ 68 h 82"/>
                <a:gd name="T28" fmla="*/ 76 w 88"/>
                <a:gd name="T29" fmla="*/ 68 h 82"/>
                <a:gd name="T30" fmla="*/ 76 w 88"/>
                <a:gd name="T31" fmla="*/ 68 h 82"/>
                <a:gd name="T32" fmla="*/ 78 w 88"/>
                <a:gd name="T33" fmla="*/ 75 h 82"/>
                <a:gd name="T34" fmla="*/ 69 w 88"/>
                <a:gd name="T35" fmla="*/ 80 h 82"/>
                <a:gd name="T36" fmla="*/ 66 w 88"/>
                <a:gd name="T37" fmla="*/ 81 h 82"/>
                <a:gd name="T38" fmla="*/ 62 w 88"/>
                <a:gd name="T39" fmla="*/ 78 h 82"/>
                <a:gd name="T40" fmla="*/ 36 w 88"/>
                <a:gd name="T41" fmla="*/ 75 h 82"/>
                <a:gd name="T42" fmla="*/ 10 w 88"/>
                <a:gd name="T43" fmla="*/ 81 h 82"/>
                <a:gd name="T44" fmla="*/ 7 w 88"/>
                <a:gd name="T45" fmla="*/ 82 h 82"/>
                <a:gd name="T46" fmla="*/ 11 w 88"/>
                <a:gd name="T47" fmla="*/ 71 h 82"/>
                <a:gd name="T48" fmla="*/ 12 w 88"/>
                <a:gd name="T49" fmla="*/ 69 h 82"/>
                <a:gd name="T50" fmla="*/ 10 w 88"/>
                <a:gd name="T51" fmla="*/ 69 h 82"/>
                <a:gd name="T52" fmla="*/ 7 w 88"/>
                <a:gd name="T53" fmla="*/ 70 h 82"/>
                <a:gd name="T54" fmla="*/ 13 w 88"/>
                <a:gd name="T55" fmla="*/ 62 h 82"/>
                <a:gd name="T56" fmla="*/ 16 w 88"/>
                <a:gd name="T57" fmla="*/ 53 h 82"/>
                <a:gd name="T58" fmla="*/ 15 w 88"/>
                <a:gd name="T59" fmla="*/ 47 h 82"/>
                <a:gd name="T60" fmla="*/ 13 w 88"/>
                <a:gd name="T61" fmla="*/ 42 h 82"/>
                <a:gd name="T62" fmla="*/ 13 w 88"/>
                <a:gd name="T63" fmla="*/ 40 h 82"/>
                <a:gd name="T64" fmla="*/ 17 w 88"/>
                <a:gd name="T65" fmla="*/ 35 h 82"/>
                <a:gd name="T66" fmla="*/ 7 w 88"/>
                <a:gd name="T67" fmla="*/ 15 h 82"/>
                <a:gd name="T68" fmla="*/ 0 w 88"/>
                <a:gd name="T6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8" h="82">
                  <a:moveTo>
                    <a:pt x="0" y="0"/>
                  </a:moveTo>
                  <a:cubicBezTo>
                    <a:pt x="5" y="1"/>
                    <a:pt x="8" y="4"/>
                    <a:pt x="13" y="5"/>
                  </a:cubicBezTo>
                  <a:cubicBezTo>
                    <a:pt x="15" y="6"/>
                    <a:pt x="17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20" y="11"/>
                    <a:pt x="21" y="12"/>
                  </a:cubicBezTo>
                  <a:cubicBezTo>
                    <a:pt x="22" y="14"/>
                    <a:pt x="24" y="15"/>
                    <a:pt x="26" y="16"/>
                  </a:cubicBezTo>
                  <a:cubicBezTo>
                    <a:pt x="28" y="17"/>
                    <a:pt x="31" y="19"/>
                    <a:pt x="33" y="21"/>
                  </a:cubicBezTo>
                  <a:cubicBezTo>
                    <a:pt x="37" y="22"/>
                    <a:pt x="37" y="27"/>
                    <a:pt x="41" y="28"/>
                  </a:cubicBezTo>
                  <a:cubicBezTo>
                    <a:pt x="44" y="29"/>
                    <a:pt x="47" y="28"/>
                    <a:pt x="49" y="30"/>
                  </a:cubicBezTo>
                  <a:cubicBezTo>
                    <a:pt x="58" y="35"/>
                    <a:pt x="67" y="39"/>
                    <a:pt x="74" y="46"/>
                  </a:cubicBezTo>
                  <a:cubicBezTo>
                    <a:pt x="76" y="49"/>
                    <a:pt x="74" y="52"/>
                    <a:pt x="74" y="54"/>
                  </a:cubicBezTo>
                  <a:cubicBezTo>
                    <a:pt x="75" y="50"/>
                    <a:pt x="77" y="51"/>
                    <a:pt x="80" y="52"/>
                  </a:cubicBezTo>
                  <a:cubicBezTo>
                    <a:pt x="85" y="54"/>
                    <a:pt x="88" y="62"/>
                    <a:pt x="86" y="66"/>
                  </a:cubicBezTo>
                  <a:cubicBezTo>
                    <a:pt x="85" y="69"/>
                    <a:pt x="84" y="69"/>
                    <a:pt x="81" y="68"/>
                  </a:cubicBezTo>
                  <a:cubicBezTo>
                    <a:pt x="80" y="68"/>
                    <a:pt x="78" y="67"/>
                    <a:pt x="76" y="68"/>
                  </a:cubicBezTo>
                  <a:cubicBezTo>
                    <a:pt x="77" y="68"/>
                    <a:pt x="76" y="68"/>
                    <a:pt x="76" y="68"/>
                  </a:cubicBezTo>
                  <a:cubicBezTo>
                    <a:pt x="81" y="69"/>
                    <a:pt x="79" y="72"/>
                    <a:pt x="78" y="75"/>
                  </a:cubicBezTo>
                  <a:cubicBezTo>
                    <a:pt x="76" y="78"/>
                    <a:pt x="72" y="78"/>
                    <a:pt x="69" y="80"/>
                  </a:cubicBezTo>
                  <a:cubicBezTo>
                    <a:pt x="68" y="81"/>
                    <a:pt x="67" y="81"/>
                    <a:pt x="66" y="81"/>
                  </a:cubicBezTo>
                  <a:cubicBezTo>
                    <a:pt x="64" y="80"/>
                    <a:pt x="63" y="79"/>
                    <a:pt x="62" y="78"/>
                  </a:cubicBezTo>
                  <a:cubicBezTo>
                    <a:pt x="54" y="73"/>
                    <a:pt x="45" y="75"/>
                    <a:pt x="36" y="75"/>
                  </a:cubicBezTo>
                  <a:cubicBezTo>
                    <a:pt x="27" y="75"/>
                    <a:pt x="18" y="78"/>
                    <a:pt x="10" y="81"/>
                  </a:cubicBezTo>
                  <a:cubicBezTo>
                    <a:pt x="9" y="82"/>
                    <a:pt x="8" y="82"/>
                    <a:pt x="7" y="82"/>
                  </a:cubicBezTo>
                  <a:cubicBezTo>
                    <a:pt x="5" y="75"/>
                    <a:pt x="5" y="74"/>
                    <a:pt x="11" y="71"/>
                  </a:cubicBezTo>
                  <a:cubicBezTo>
                    <a:pt x="11" y="70"/>
                    <a:pt x="13" y="70"/>
                    <a:pt x="12" y="69"/>
                  </a:cubicBezTo>
                  <a:cubicBezTo>
                    <a:pt x="11" y="68"/>
                    <a:pt x="11" y="69"/>
                    <a:pt x="10" y="69"/>
                  </a:cubicBezTo>
                  <a:cubicBezTo>
                    <a:pt x="9" y="70"/>
                    <a:pt x="8" y="70"/>
                    <a:pt x="7" y="70"/>
                  </a:cubicBezTo>
                  <a:cubicBezTo>
                    <a:pt x="5" y="65"/>
                    <a:pt x="7" y="63"/>
                    <a:pt x="13" y="62"/>
                  </a:cubicBezTo>
                  <a:cubicBezTo>
                    <a:pt x="10" y="58"/>
                    <a:pt x="13" y="55"/>
                    <a:pt x="16" y="53"/>
                  </a:cubicBezTo>
                  <a:cubicBezTo>
                    <a:pt x="15" y="51"/>
                    <a:pt x="12" y="50"/>
                    <a:pt x="15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3" y="41"/>
                    <a:pt x="13" y="40"/>
                    <a:pt x="13" y="40"/>
                  </a:cubicBezTo>
                  <a:cubicBezTo>
                    <a:pt x="17" y="40"/>
                    <a:pt x="15" y="36"/>
                    <a:pt x="17" y="35"/>
                  </a:cubicBezTo>
                  <a:cubicBezTo>
                    <a:pt x="12" y="29"/>
                    <a:pt x="11" y="21"/>
                    <a:pt x="7" y="15"/>
                  </a:cubicBezTo>
                  <a:cubicBezTo>
                    <a:pt x="5" y="10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B6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729"/>
            <p:cNvSpPr/>
            <p:nvPr/>
          </p:nvSpPr>
          <p:spPr bwMode="auto">
            <a:xfrm>
              <a:off x="2089151" y="3605214"/>
              <a:ext cx="490538" cy="298450"/>
            </a:xfrm>
            <a:custGeom>
              <a:avLst/>
              <a:gdLst>
                <a:gd name="T0" fmla="*/ 120 w 130"/>
                <a:gd name="T1" fmla="*/ 18 h 79"/>
                <a:gd name="T2" fmla="*/ 120 w 130"/>
                <a:gd name="T3" fmla="*/ 22 h 79"/>
                <a:gd name="T4" fmla="*/ 120 w 130"/>
                <a:gd name="T5" fmla="*/ 22 h 79"/>
                <a:gd name="T6" fmla="*/ 126 w 130"/>
                <a:gd name="T7" fmla="*/ 39 h 79"/>
                <a:gd name="T8" fmla="*/ 130 w 130"/>
                <a:gd name="T9" fmla="*/ 44 h 79"/>
                <a:gd name="T10" fmla="*/ 122 w 130"/>
                <a:gd name="T11" fmla="*/ 57 h 79"/>
                <a:gd name="T12" fmla="*/ 119 w 130"/>
                <a:gd name="T13" fmla="*/ 60 h 79"/>
                <a:gd name="T14" fmla="*/ 115 w 130"/>
                <a:gd name="T15" fmla="*/ 62 h 79"/>
                <a:gd name="T16" fmla="*/ 107 w 130"/>
                <a:gd name="T17" fmla="*/ 62 h 79"/>
                <a:gd name="T18" fmla="*/ 102 w 130"/>
                <a:gd name="T19" fmla="*/ 67 h 79"/>
                <a:gd name="T20" fmla="*/ 97 w 130"/>
                <a:gd name="T21" fmla="*/ 74 h 79"/>
                <a:gd name="T22" fmla="*/ 89 w 130"/>
                <a:gd name="T23" fmla="*/ 79 h 79"/>
                <a:gd name="T24" fmla="*/ 89 w 130"/>
                <a:gd name="T25" fmla="*/ 75 h 79"/>
                <a:gd name="T26" fmla="*/ 95 w 130"/>
                <a:gd name="T27" fmla="*/ 61 h 79"/>
                <a:gd name="T28" fmla="*/ 99 w 130"/>
                <a:gd name="T29" fmla="*/ 60 h 79"/>
                <a:gd name="T30" fmla="*/ 102 w 130"/>
                <a:gd name="T31" fmla="*/ 53 h 79"/>
                <a:gd name="T32" fmla="*/ 103 w 130"/>
                <a:gd name="T33" fmla="*/ 40 h 79"/>
                <a:gd name="T34" fmla="*/ 103 w 130"/>
                <a:gd name="T35" fmla="*/ 27 h 79"/>
                <a:gd name="T36" fmla="*/ 100 w 130"/>
                <a:gd name="T37" fmla="*/ 25 h 79"/>
                <a:gd name="T38" fmla="*/ 92 w 130"/>
                <a:gd name="T39" fmla="*/ 24 h 79"/>
                <a:gd name="T40" fmla="*/ 90 w 130"/>
                <a:gd name="T41" fmla="*/ 24 h 79"/>
                <a:gd name="T42" fmla="*/ 76 w 130"/>
                <a:gd name="T43" fmla="*/ 37 h 79"/>
                <a:gd name="T44" fmla="*/ 71 w 130"/>
                <a:gd name="T45" fmla="*/ 44 h 79"/>
                <a:gd name="T46" fmla="*/ 68 w 130"/>
                <a:gd name="T47" fmla="*/ 47 h 79"/>
                <a:gd name="T48" fmla="*/ 49 w 130"/>
                <a:gd name="T49" fmla="*/ 46 h 79"/>
                <a:gd name="T50" fmla="*/ 45 w 130"/>
                <a:gd name="T51" fmla="*/ 47 h 79"/>
                <a:gd name="T52" fmla="*/ 26 w 130"/>
                <a:gd name="T53" fmla="*/ 57 h 79"/>
                <a:gd name="T54" fmla="*/ 17 w 130"/>
                <a:gd name="T55" fmla="*/ 61 h 79"/>
                <a:gd name="T56" fmla="*/ 10 w 130"/>
                <a:gd name="T57" fmla="*/ 64 h 79"/>
                <a:gd name="T58" fmla="*/ 0 w 130"/>
                <a:gd name="T59" fmla="*/ 63 h 79"/>
                <a:gd name="T60" fmla="*/ 0 w 130"/>
                <a:gd name="T61" fmla="*/ 62 h 79"/>
                <a:gd name="T62" fmla="*/ 9 w 130"/>
                <a:gd name="T63" fmla="*/ 55 h 79"/>
                <a:gd name="T64" fmla="*/ 29 w 130"/>
                <a:gd name="T65" fmla="*/ 45 h 79"/>
                <a:gd name="T66" fmla="*/ 48 w 130"/>
                <a:gd name="T67" fmla="*/ 35 h 79"/>
                <a:gd name="T68" fmla="*/ 75 w 130"/>
                <a:gd name="T69" fmla="*/ 22 h 79"/>
                <a:gd name="T70" fmla="*/ 88 w 130"/>
                <a:gd name="T71" fmla="*/ 15 h 79"/>
                <a:gd name="T72" fmla="*/ 111 w 130"/>
                <a:gd name="T73" fmla="*/ 1 h 79"/>
                <a:gd name="T74" fmla="*/ 113 w 130"/>
                <a:gd name="T75" fmla="*/ 0 h 79"/>
                <a:gd name="T76" fmla="*/ 121 w 130"/>
                <a:gd name="T77" fmla="*/ 12 h 79"/>
                <a:gd name="T78" fmla="*/ 120 w 130"/>
                <a:gd name="T79" fmla="*/ 1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" h="79">
                  <a:moveTo>
                    <a:pt x="120" y="18"/>
                  </a:moveTo>
                  <a:cubicBezTo>
                    <a:pt x="120" y="19"/>
                    <a:pt x="120" y="20"/>
                    <a:pt x="120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8"/>
                    <a:pt x="122" y="34"/>
                    <a:pt x="126" y="39"/>
                  </a:cubicBezTo>
                  <a:cubicBezTo>
                    <a:pt x="127" y="40"/>
                    <a:pt x="130" y="41"/>
                    <a:pt x="130" y="44"/>
                  </a:cubicBezTo>
                  <a:cubicBezTo>
                    <a:pt x="130" y="50"/>
                    <a:pt x="126" y="53"/>
                    <a:pt x="122" y="57"/>
                  </a:cubicBezTo>
                  <a:cubicBezTo>
                    <a:pt x="121" y="58"/>
                    <a:pt x="120" y="58"/>
                    <a:pt x="119" y="60"/>
                  </a:cubicBezTo>
                  <a:cubicBezTo>
                    <a:pt x="118" y="61"/>
                    <a:pt x="117" y="62"/>
                    <a:pt x="115" y="62"/>
                  </a:cubicBezTo>
                  <a:cubicBezTo>
                    <a:pt x="112" y="62"/>
                    <a:pt x="110" y="62"/>
                    <a:pt x="107" y="62"/>
                  </a:cubicBezTo>
                  <a:cubicBezTo>
                    <a:pt x="104" y="63"/>
                    <a:pt x="102" y="64"/>
                    <a:pt x="102" y="67"/>
                  </a:cubicBezTo>
                  <a:cubicBezTo>
                    <a:pt x="101" y="70"/>
                    <a:pt x="99" y="72"/>
                    <a:pt x="97" y="74"/>
                  </a:cubicBezTo>
                  <a:cubicBezTo>
                    <a:pt x="95" y="77"/>
                    <a:pt x="92" y="78"/>
                    <a:pt x="89" y="79"/>
                  </a:cubicBezTo>
                  <a:cubicBezTo>
                    <a:pt x="86" y="78"/>
                    <a:pt x="88" y="76"/>
                    <a:pt x="89" y="75"/>
                  </a:cubicBezTo>
                  <a:cubicBezTo>
                    <a:pt x="93" y="71"/>
                    <a:pt x="95" y="66"/>
                    <a:pt x="95" y="61"/>
                  </a:cubicBezTo>
                  <a:cubicBezTo>
                    <a:pt x="96" y="60"/>
                    <a:pt x="98" y="60"/>
                    <a:pt x="99" y="60"/>
                  </a:cubicBezTo>
                  <a:cubicBezTo>
                    <a:pt x="103" y="59"/>
                    <a:pt x="104" y="56"/>
                    <a:pt x="102" y="53"/>
                  </a:cubicBezTo>
                  <a:cubicBezTo>
                    <a:pt x="100" y="48"/>
                    <a:pt x="100" y="44"/>
                    <a:pt x="103" y="40"/>
                  </a:cubicBezTo>
                  <a:cubicBezTo>
                    <a:pt x="105" y="36"/>
                    <a:pt x="103" y="31"/>
                    <a:pt x="103" y="27"/>
                  </a:cubicBezTo>
                  <a:cubicBezTo>
                    <a:pt x="102" y="26"/>
                    <a:pt x="101" y="25"/>
                    <a:pt x="100" y="25"/>
                  </a:cubicBezTo>
                  <a:cubicBezTo>
                    <a:pt x="97" y="24"/>
                    <a:pt x="94" y="25"/>
                    <a:pt x="92" y="24"/>
                  </a:cubicBezTo>
                  <a:cubicBezTo>
                    <a:pt x="91" y="23"/>
                    <a:pt x="90" y="23"/>
                    <a:pt x="90" y="24"/>
                  </a:cubicBezTo>
                  <a:cubicBezTo>
                    <a:pt x="86" y="30"/>
                    <a:pt x="81" y="33"/>
                    <a:pt x="76" y="37"/>
                  </a:cubicBezTo>
                  <a:cubicBezTo>
                    <a:pt x="74" y="39"/>
                    <a:pt x="71" y="41"/>
                    <a:pt x="71" y="44"/>
                  </a:cubicBezTo>
                  <a:cubicBezTo>
                    <a:pt x="71" y="46"/>
                    <a:pt x="69" y="47"/>
                    <a:pt x="68" y="47"/>
                  </a:cubicBezTo>
                  <a:cubicBezTo>
                    <a:pt x="62" y="45"/>
                    <a:pt x="55" y="46"/>
                    <a:pt x="49" y="46"/>
                  </a:cubicBezTo>
                  <a:cubicBezTo>
                    <a:pt x="48" y="46"/>
                    <a:pt x="46" y="46"/>
                    <a:pt x="45" y="47"/>
                  </a:cubicBezTo>
                  <a:cubicBezTo>
                    <a:pt x="40" y="52"/>
                    <a:pt x="33" y="55"/>
                    <a:pt x="26" y="57"/>
                  </a:cubicBezTo>
                  <a:cubicBezTo>
                    <a:pt x="23" y="58"/>
                    <a:pt x="20" y="60"/>
                    <a:pt x="17" y="61"/>
                  </a:cubicBezTo>
                  <a:cubicBezTo>
                    <a:pt x="15" y="62"/>
                    <a:pt x="12" y="63"/>
                    <a:pt x="10" y="64"/>
                  </a:cubicBezTo>
                  <a:cubicBezTo>
                    <a:pt x="7" y="64"/>
                    <a:pt x="4" y="65"/>
                    <a:pt x="0" y="63"/>
                  </a:cubicBezTo>
                  <a:cubicBezTo>
                    <a:pt x="0" y="63"/>
                    <a:pt x="0" y="62"/>
                    <a:pt x="0" y="62"/>
                  </a:cubicBezTo>
                  <a:cubicBezTo>
                    <a:pt x="3" y="60"/>
                    <a:pt x="8" y="59"/>
                    <a:pt x="9" y="55"/>
                  </a:cubicBezTo>
                  <a:cubicBezTo>
                    <a:pt x="15" y="51"/>
                    <a:pt x="22" y="49"/>
                    <a:pt x="29" y="45"/>
                  </a:cubicBezTo>
                  <a:cubicBezTo>
                    <a:pt x="35" y="42"/>
                    <a:pt x="42" y="38"/>
                    <a:pt x="48" y="35"/>
                  </a:cubicBezTo>
                  <a:cubicBezTo>
                    <a:pt x="57" y="31"/>
                    <a:pt x="67" y="28"/>
                    <a:pt x="75" y="22"/>
                  </a:cubicBezTo>
                  <a:cubicBezTo>
                    <a:pt x="79" y="19"/>
                    <a:pt x="84" y="19"/>
                    <a:pt x="88" y="15"/>
                  </a:cubicBezTo>
                  <a:cubicBezTo>
                    <a:pt x="96" y="12"/>
                    <a:pt x="103" y="5"/>
                    <a:pt x="111" y="1"/>
                  </a:cubicBezTo>
                  <a:cubicBezTo>
                    <a:pt x="112" y="0"/>
                    <a:pt x="113" y="0"/>
                    <a:pt x="113" y="0"/>
                  </a:cubicBezTo>
                  <a:cubicBezTo>
                    <a:pt x="120" y="2"/>
                    <a:pt x="122" y="6"/>
                    <a:pt x="121" y="12"/>
                  </a:cubicBezTo>
                  <a:cubicBezTo>
                    <a:pt x="121" y="14"/>
                    <a:pt x="120" y="16"/>
                    <a:pt x="120" y="18"/>
                  </a:cubicBezTo>
                  <a:close/>
                </a:path>
              </a:pathLst>
            </a:custGeom>
            <a:solidFill>
              <a:srgbClr val="F7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730"/>
            <p:cNvSpPr/>
            <p:nvPr/>
          </p:nvSpPr>
          <p:spPr bwMode="auto">
            <a:xfrm>
              <a:off x="906463" y="3733801"/>
              <a:ext cx="301625" cy="222250"/>
            </a:xfrm>
            <a:custGeom>
              <a:avLst/>
              <a:gdLst>
                <a:gd name="T0" fmla="*/ 69 w 80"/>
                <a:gd name="T1" fmla="*/ 24 h 59"/>
                <a:gd name="T2" fmla="*/ 76 w 80"/>
                <a:gd name="T3" fmla="*/ 30 h 59"/>
                <a:gd name="T4" fmla="*/ 80 w 80"/>
                <a:gd name="T5" fmla="*/ 34 h 59"/>
                <a:gd name="T6" fmla="*/ 80 w 80"/>
                <a:gd name="T7" fmla="*/ 34 h 59"/>
                <a:gd name="T8" fmla="*/ 80 w 80"/>
                <a:gd name="T9" fmla="*/ 35 h 59"/>
                <a:gd name="T10" fmla="*/ 74 w 80"/>
                <a:gd name="T11" fmla="*/ 33 h 59"/>
                <a:gd name="T12" fmla="*/ 67 w 80"/>
                <a:gd name="T13" fmla="*/ 31 h 59"/>
                <a:gd name="T14" fmla="*/ 66 w 80"/>
                <a:gd name="T15" fmla="*/ 30 h 59"/>
                <a:gd name="T16" fmla="*/ 62 w 80"/>
                <a:gd name="T17" fmla="*/ 27 h 59"/>
                <a:gd name="T18" fmla="*/ 51 w 80"/>
                <a:gd name="T19" fmla="*/ 16 h 59"/>
                <a:gd name="T20" fmla="*/ 39 w 80"/>
                <a:gd name="T21" fmla="*/ 13 h 59"/>
                <a:gd name="T22" fmla="*/ 39 w 80"/>
                <a:gd name="T23" fmla="*/ 22 h 59"/>
                <a:gd name="T24" fmla="*/ 48 w 80"/>
                <a:gd name="T25" fmla="*/ 37 h 59"/>
                <a:gd name="T26" fmla="*/ 50 w 80"/>
                <a:gd name="T27" fmla="*/ 39 h 59"/>
                <a:gd name="T28" fmla="*/ 51 w 80"/>
                <a:gd name="T29" fmla="*/ 40 h 59"/>
                <a:gd name="T30" fmla="*/ 48 w 80"/>
                <a:gd name="T31" fmla="*/ 43 h 59"/>
                <a:gd name="T32" fmla="*/ 46 w 80"/>
                <a:gd name="T33" fmla="*/ 44 h 59"/>
                <a:gd name="T34" fmla="*/ 38 w 80"/>
                <a:gd name="T35" fmla="*/ 41 h 59"/>
                <a:gd name="T36" fmla="*/ 44 w 80"/>
                <a:gd name="T37" fmla="*/ 49 h 59"/>
                <a:gd name="T38" fmla="*/ 47 w 80"/>
                <a:gd name="T39" fmla="*/ 51 h 59"/>
                <a:gd name="T40" fmla="*/ 49 w 80"/>
                <a:gd name="T41" fmla="*/ 54 h 59"/>
                <a:gd name="T42" fmla="*/ 46 w 80"/>
                <a:gd name="T43" fmla="*/ 56 h 59"/>
                <a:gd name="T44" fmla="*/ 45 w 80"/>
                <a:gd name="T45" fmla="*/ 56 h 59"/>
                <a:gd name="T46" fmla="*/ 39 w 80"/>
                <a:gd name="T47" fmla="*/ 58 h 59"/>
                <a:gd name="T48" fmla="*/ 36 w 80"/>
                <a:gd name="T49" fmla="*/ 57 h 59"/>
                <a:gd name="T50" fmla="*/ 38 w 80"/>
                <a:gd name="T51" fmla="*/ 52 h 59"/>
                <a:gd name="T52" fmla="*/ 37 w 80"/>
                <a:gd name="T53" fmla="*/ 48 h 59"/>
                <a:gd name="T54" fmla="*/ 35 w 80"/>
                <a:gd name="T55" fmla="*/ 56 h 59"/>
                <a:gd name="T56" fmla="*/ 33 w 80"/>
                <a:gd name="T57" fmla="*/ 55 h 59"/>
                <a:gd name="T58" fmla="*/ 23 w 80"/>
                <a:gd name="T59" fmla="*/ 45 h 59"/>
                <a:gd name="T60" fmla="*/ 20 w 80"/>
                <a:gd name="T61" fmla="*/ 46 h 59"/>
                <a:gd name="T62" fmla="*/ 10 w 80"/>
                <a:gd name="T63" fmla="*/ 53 h 59"/>
                <a:gd name="T64" fmla="*/ 5 w 80"/>
                <a:gd name="T65" fmla="*/ 49 h 59"/>
                <a:gd name="T66" fmla="*/ 2 w 80"/>
                <a:gd name="T67" fmla="*/ 45 h 59"/>
                <a:gd name="T68" fmla="*/ 3 w 80"/>
                <a:gd name="T69" fmla="*/ 41 h 59"/>
                <a:gd name="T70" fmla="*/ 7 w 80"/>
                <a:gd name="T71" fmla="*/ 43 h 59"/>
                <a:gd name="T72" fmla="*/ 4 w 80"/>
                <a:gd name="T73" fmla="*/ 40 h 59"/>
                <a:gd name="T74" fmla="*/ 1 w 80"/>
                <a:gd name="T75" fmla="*/ 38 h 59"/>
                <a:gd name="T76" fmla="*/ 4 w 80"/>
                <a:gd name="T77" fmla="*/ 35 h 59"/>
                <a:gd name="T78" fmla="*/ 7 w 80"/>
                <a:gd name="T79" fmla="*/ 34 h 59"/>
                <a:gd name="T80" fmla="*/ 4 w 80"/>
                <a:gd name="T81" fmla="*/ 30 h 59"/>
                <a:gd name="T82" fmla="*/ 16 w 80"/>
                <a:gd name="T83" fmla="*/ 13 h 59"/>
                <a:gd name="T84" fmla="*/ 19 w 80"/>
                <a:gd name="T85" fmla="*/ 11 h 59"/>
                <a:gd name="T86" fmla="*/ 24 w 80"/>
                <a:gd name="T87" fmla="*/ 10 h 59"/>
                <a:gd name="T88" fmla="*/ 35 w 80"/>
                <a:gd name="T89" fmla="*/ 4 h 59"/>
                <a:gd name="T90" fmla="*/ 43 w 80"/>
                <a:gd name="T91" fmla="*/ 0 h 59"/>
                <a:gd name="T92" fmla="*/ 53 w 80"/>
                <a:gd name="T93" fmla="*/ 6 h 59"/>
                <a:gd name="T94" fmla="*/ 56 w 80"/>
                <a:gd name="T95" fmla="*/ 9 h 59"/>
                <a:gd name="T96" fmla="*/ 59 w 80"/>
                <a:gd name="T97" fmla="*/ 13 h 59"/>
                <a:gd name="T98" fmla="*/ 64 w 80"/>
                <a:gd name="T99" fmla="*/ 19 h 59"/>
                <a:gd name="T100" fmla="*/ 66 w 80"/>
                <a:gd name="T101" fmla="*/ 20 h 59"/>
                <a:gd name="T102" fmla="*/ 69 w 80"/>
                <a:gd name="T103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59">
                  <a:moveTo>
                    <a:pt x="69" y="24"/>
                  </a:moveTo>
                  <a:cubicBezTo>
                    <a:pt x="71" y="26"/>
                    <a:pt x="73" y="28"/>
                    <a:pt x="76" y="30"/>
                  </a:cubicBezTo>
                  <a:cubicBezTo>
                    <a:pt x="78" y="31"/>
                    <a:pt x="79" y="32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78" y="36"/>
                    <a:pt x="76" y="34"/>
                    <a:pt x="74" y="33"/>
                  </a:cubicBezTo>
                  <a:cubicBezTo>
                    <a:pt x="72" y="33"/>
                    <a:pt x="70" y="31"/>
                    <a:pt x="67" y="31"/>
                  </a:cubicBezTo>
                  <a:cubicBezTo>
                    <a:pt x="67" y="31"/>
                    <a:pt x="66" y="30"/>
                    <a:pt x="66" y="30"/>
                  </a:cubicBezTo>
                  <a:cubicBezTo>
                    <a:pt x="65" y="29"/>
                    <a:pt x="63" y="28"/>
                    <a:pt x="62" y="27"/>
                  </a:cubicBezTo>
                  <a:cubicBezTo>
                    <a:pt x="56" y="25"/>
                    <a:pt x="53" y="22"/>
                    <a:pt x="51" y="16"/>
                  </a:cubicBezTo>
                  <a:cubicBezTo>
                    <a:pt x="49" y="9"/>
                    <a:pt x="43" y="8"/>
                    <a:pt x="39" y="13"/>
                  </a:cubicBezTo>
                  <a:cubicBezTo>
                    <a:pt x="39" y="16"/>
                    <a:pt x="38" y="19"/>
                    <a:pt x="39" y="22"/>
                  </a:cubicBezTo>
                  <a:cubicBezTo>
                    <a:pt x="40" y="28"/>
                    <a:pt x="45" y="32"/>
                    <a:pt x="48" y="37"/>
                  </a:cubicBezTo>
                  <a:cubicBezTo>
                    <a:pt x="48" y="38"/>
                    <a:pt x="49" y="38"/>
                    <a:pt x="50" y="39"/>
                  </a:cubicBezTo>
                  <a:cubicBezTo>
                    <a:pt x="50" y="39"/>
                    <a:pt x="51" y="39"/>
                    <a:pt x="51" y="40"/>
                  </a:cubicBezTo>
                  <a:cubicBezTo>
                    <a:pt x="50" y="41"/>
                    <a:pt x="49" y="42"/>
                    <a:pt x="48" y="43"/>
                  </a:cubicBezTo>
                  <a:cubicBezTo>
                    <a:pt x="47" y="43"/>
                    <a:pt x="47" y="44"/>
                    <a:pt x="46" y="44"/>
                  </a:cubicBezTo>
                  <a:cubicBezTo>
                    <a:pt x="44" y="43"/>
                    <a:pt x="42" y="40"/>
                    <a:pt x="38" y="41"/>
                  </a:cubicBezTo>
                  <a:cubicBezTo>
                    <a:pt x="43" y="43"/>
                    <a:pt x="44" y="45"/>
                    <a:pt x="44" y="49"/>
                  </a:cubicBezTo>
                  <a:cubicBezTo>
                    <a:pt x="43" y="51"/>
                    <a:pt x="46" y="50"/>
                    <a:pt x="47" y="51"/>
                  </a:cubicBezTo>
                  <a:cubicBezTo>
                    <a:pt x="48" y="51"/>
                    <a:pt x="49" y="52"/>
                    <a:pt x="49" y="54"/>
                  </a:cubicBezTo>
                  <a:cubicBezTo>
                    <a:pt x="49" y="56"/>
                    <a:pt x="47" y="55"/>
                    <a:pt x="46" y="56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42" y="56"/>
                    <a:pt x="41" y="59"/>
                    <a:pt x="39" y="58"/>
                  </a:cubicBezTo>
                  <a:cubicBezTo>
                    <a:pt x="38" y="58"/>
                    <a:pt x="37" y="58"/>
                    <a:pt x="36" y="57"/>
                  </a:cubicBezTo>
                  <a:cubicBezTo>
                    <a:pt x="37" y="55"/>
                    <a:pt x="35" y="53"/>
                    <a:pt x="38" y="52"/>
                  </a:cubicBezTo>
                  <a:cubicBezTo>
                    <a:pt x="38" y="51"/>
                    <a:pt x="37" y="50"/>
                    <a:pt x="37" y="48"/>
                  </a:cubicBezTo>
                  <a:cubicBezTo>
                    <a:pt x="35" y="51"/>
                    <a:pt x="38" y="54"/>
                    <a:pt x="35" y="56"/>
                  </a:cubicBezTo>
                  <a:cubicBezTo>
                    <a:pt x="34" y="56"/>
                    <a:pt x="34" y="55"/>
                    <a:pt x="33" y="55"/>
                  </a:cubicBezTo>
                  <a:cubicBezTo>
                    <a:pt x="30" y="51"/>
                    <a:pt x="27" y="48"/>
                    <a:pt x="23" y="45"/>
                  </a:cubicBezTo>
                  <a:cubicBezTo>
                    <a:pt x="22" y="44"/>
                    <a:pt x="21" y="43"/>
                    <a:pt x="20" y="46"/>
                  </a:cubicBezTo>
                  <a:cubicBezTo>
                    <a:pt x="17" y="48"/>
                    <a:pt x="13" y="50"/>
                    <a:pt x="10" y="53"/>
                  </a:cubicBezTo>
                  <a:cubicBezTo>
                    <a:pt x="9" y="51"/>
                    <a:pt x="8" y="49"/>
                    <a:pt x="5" y="49"/>
                  </a:cubicBezTo>
                  <a:cubicBezTo>
                    <a:pt x="4" y="48"/>
                    <a:pt x="3" y="47"/>
                    <a:pt x="2" y="45"/>
                  </a:cubicBezTo>
                  <a:cubicBezTo>
                    <a:pt x="2" y="43"/>
                    <a:pt x="1" y="42"/>
                    <a:pt x="3" y="41"/>
                  </a:cubicBezTo>
                  <a:cubicBezTo>
                    <a:pt x="5" y="39"/>
                    <a:pt x="6" y="41"/>
                    <a:pt x="7" y="43"/>
                  </a:cubicBezTo>
                  <a:cubicBezTo>
                    <a:pt x="7" y="41"/>
                    <a:pt x="7" y="39"/>
                    <a:pt x="4" y="40"/>
                  </a:cubicBezTo>
                  <a:cubicBezTo>
                    <a:pt x="3" y="40"/>
                    <a:pt x="1" y="40"/>
                    <a:pt x="1" y="38"/>
                  </a:cubicBezTo>
                  <a:cubicBezTo>
                    <a:pt x="0" y="36"/>
                    <a:pt x="2" y="36"/>
                    <a:pt x="4" y="35"/>
                  </a:cubicBezTo>
                  <a:cubicBezTo>
                    <a:pt x="5" y="35"/>
                    <a:pt x="6" y="35"/>
                    <a:pt x="7" y="34"/>
                  </a:cubicBezTo>
                  <a:cubicBezTo>
                    <a:pt x="7" y="32"/>
                    <a:pt x="3" y="33"/>
                    <a:pt x="4" y="30"/>
                  </a:cubicBezTo>
                  <a:cubicBezTo>
                    <a:pt x="10" y="26"/>
                    <a:pt x="13" y="19"/>
                    <a:pt x="16" y="13"/>
                  </a:cubicBezTo>
                  <a:cubicBezTo>
                    <a:pt x="17" y="12"/>
                    <a:pt x="17" y="11"/>
                    <a:pt x="19" y="11"/>
                  </a:cubicBezTo>
                  <a:cubicBezTo>
                    <a:pt x="20" y="10"/>
                    <a:pt x="22" y="11"/>
                    <a:pt x="24" y="10"/>
                  </a:cubicBezTo>
                  <a:cubicBezTo>
                    <a:pt x="28" y="9"/>
                    <a:pt x="31" y="6"/>
                    <a:pt x="35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48" y="0"/>
                    <a:pt x="52" y="1"/>
                    <a:pt x="53" y="6"/>
                  </a:cubicBezTo>
                  <a:cubicBezTo>
                    <a:pt x="55" y="6"/>
                    <a:pt x="55" y="8"/>
                    <a:pt x="56" y="9"/>
                  </a:cubicBezTo>
                  <a:cubicBezTo>
                    <a:pt x="57" y="10"/>
                    <a:pt x="58" y="11"/>
                    <a:pt x="59" y="13"/>
                  </a:cubicBezTo>
                  <a:cubicBezTo>
                    <a:pt x="61" y="14"/>
                    <a:pt x="62" y="17"/>
                    <a:pt x="64" y="19"/>
                  </a:cubicBezTo>
                  <a:cubicBezTo>
                    <a:pt x="64" y="19"/>
                    <a:pt x="65" y="20"/>
                    <a:pt x="66" y="20"/>
                  </a:cubicBezTo>
                  <a:cubicBezTo>
                    <a:pt x="67" y="21"/>
                    <a:pt x="67" y="23"/>
                    <a:pt x="69" y="24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731"/>
            <p:cNvSpPr/>
            <p:nvPr/>
          </p:nvSpPr>
          <p:spPr bwMode="auto">
            <a:xfrm>
              <a:off x="1362076" y="4295776"/>
              <a:ext cx="150813" cy="365125"/>
            </a:xfrm>
            <a:custGeom>
              <a:avLst/>
              <a:gdLst>
                <a:gd name="T0" fmla="*/ 35 w 40"/>
                <a:gd name="T1" fmla="*/ 95 h 97"/>
                <a:gd name="T2" fmla="*/ 24 w 40"/>
                <a:gd name="T3" fmla="*/ 94 h 97"/>
                <a:gd name="T4" fmla="*/ 17 w 40"/>
                <a:gd name="T5" fmla="*/ 84 h 97"/>
                <a:gd name="T6" fmla="*/ 9 w 40"/>
                <a:gd name="T7" fmla="*/ 80 h 97"/>
                <a:gd name="T8" fmla="*/ 18 w 40"/>
                <a:gd name="T9" fmla="*/ 78 h 97"/>
                <a:gd name="T10" fmla="*/ 26 w 40"/>
                <a:gd name="T11" fmla="*/ 74 h 97"/>
                <a:gd name="T12" fmla="*/ 24 w 40"/>
                <a:gd name="T13" fmla="*/ 70 h 97"/>
                <a:gd name="T14" fmla="*/ 15 w 40"/>
                <a:gd name="T15" fmla="*/ 63 h 97"/>
                <a:gd name="T16" fmla="*/ 9 w 40"/>
                <a:gd name="T17" fmla="*/ 61 h 97"/>
                <a:gd name="T18" fmla="*/ 7 w 40"/>
                <a:gd name="T19" fmla="*/ 67 h 97"/>
                <a:gd name="T20" fmla="*/ 9 w 40"/>
                <a:gd name="T21" fmla="*/ 74 h 97"/>
                <a:gd name="T22" fmla="*/ 9 w 40"/>
                <a:gd name="T23" fmla="*/ 80 h 97"/>
                <a:gd name="T24" fmla="*/ 5 w 40"/>
                <a:gd name="T25" fmla="*/ 72 h 97"/>
                <a:gd name="T26" fmla="*/ 3 w 40"/>
                <a:gd name="T27" fmla="*/ 67 h 97"/>
                <a:gd name="T28" fmla="*/ 1 w 40"/>
                <a:gd name="T29" fmla="*/ 63 h 97"/>
                <a:gd name="T30" fmla="*/ 0 w 40"/>
                <a:gd name="T31" fmla="*/ 50 h 97"/>
                <a:gd name="T32" fmla="*/ 0 w 40"/>
                <a:gd name="T33" fmla="*/ 46 h 97"/>
                <a:gd name="T34" fmla="*/ 9 w 40"/>
                <a:gd name="T35" fmla="*/ 10 h 97"/>
                <a:gd name="T36" fmla="*/ 6 w 40"/>
                <a:gd name="T37" fmla="*/ 8 h 97"/>
                <a:gd name="T38" fmla="*/ 6 w 40"/>
                <a:gd name="T39" fmla="*/ 6 h 97"/>
                <a:gd name="T40" fmla="*/ 7 w 40"/>
                <a:gd name="T41" fmla="*/ 4 h 97"/>
                <a:gd name="T42" fmla="*/ 6 w 40"/>
                <a:gd name="T43" fmla="*/ 1 h 97"/>
                <a:gd name="T44" fmla="*/ 8 w 40"/>
                <a:gd name="T45" fmla="*/ 1 h 97"/>
                <a:gd name="T46" fmla="*/ 13 w 40"/>
                <a:gd name="T47" fmla="*/ 2 h 97"/>
                <a:gd name="T48" fmla="*/ 20 w 40"/>
                <a:gd name="T49" fmla="*/ 8 h 97"/>
                <a:gd name="T50" fmla="*/ 26 w 40"/>
                <a:gd name="T51" fmla="*/ 12 h 97"/>
                <a:gd name="T52" fmla="*/ 26 w 40"/>
                <a:gd name="T53" fmla="*/ 13 h 97"/>
                <a:gd name="T54" fmla="*/ 31 w 40"/>
                <a:gd name="T55" fmla="*/ 17 h 97"/>
                <a:gd name="T56" fmla="*/ 36 w 40"/>
                <a:gd name="T57" fmla="*/ 22 h 97"/>
                <a:gd name="T58" fmla="*/ 32 w 40"/>
                <a:gd name="T59" fmla="*/ 24 h 97"/>
                <a:gd name="T60" fmla="*/ 21 w 40"/>
                <a:gd name="T61" fmla="*/ 18 h 97"/>
                <a:gd name="T62" fmla="*/ 34 w 40"/>
                <a:gd name="T63" fmla="*/ 28 h 97"/>
                <a:gd name="T64" fmla="*/ 38 w 40"/>
                <a:gd name="T65" fmla="*/ 30 h 97"/>
                <a:gd name="T66" fmla="*/ 38 w 40"/>
                <a:gd name="T67" fmla="*/ 36 h 97"/>
                <a:gd name="T68" fmla="*/ 36 w 40"/>
                <a:gd name="T69" fmla="*/ 38 h 97"/>
                <a:gd name="T70" fmla="*/ 34 w 40"/>
                <a:gd name="T71" fmla="*/ 36 h 97"/>
                <a:gd name="T72" fmla="*/ 33 w 40"/>
                <a:gd name="T73" fmla="*/ 33 h 97"/>
                <a:gd name="T74" fmla="*/ 32 w 40"/>
                <a:gd name="T75" fmla="*/ 33 h 97"/>
                <a:gd name="T76" fmla="*/ 30 w 40"/>
                <a:gd name="T77" fmla="*/ 33 h 97"/>
                <a:gd name="T78" fmla="*/ 29 w 40"/>
                <a:gd name="T79" fmla="*/ 33 h 97"/>
                <a:gd name="T80" fmla="*/ 28 w 40"/>
                <a:gd name="T81" fmla="*/ 32 h 97"/>
                <a:gd name="T82" fmla="*/ 17 w 40"/>
                <a:gd name="T83" fmla="*/ 23 h 97"/>
                <a:gd name="T84" fmla="*/ 16 w 40"/>
                <a:gd name="T85" fmla="*/ 23 h 97"/>
                <a:gd name="T86" fmla="*/ 10 w 40"/>
                <a:gd name="T87" fmla="*/ 26 h 97"/>
                <a:gd name="T88" fmla="*/ 10 w 40"/>
                <a:gd name="T89" fmla="*/ 27 h 97"/>
                <a:gd name="T90" fmla="*/ 8 w 40"/>
                <a:gd name="T91" fmla="*/ 34 h 97"/>
                <a:gd name="T92" fmla="*/ 8 w 40"/>
                <a:gd name="T93" fmla="*/ 36 h 97"/>
                <a:gd name="T94" fmla="*/ 9 w 40"/>
                <a:gd name="T95" fmla="*/ 39 h 97"/>
                <a:gd name="T96" fmla="*/ 17 w 40"/>
                <a:gd name="T97" fmla="*/ 43 h 97"/>
                <a:gd name="T98" fmla="*/ 30 w 40"/>
                <a:gd name="T99" fmla="*/ 42 h 97"/>
                <a:gd name="T100" fmla="*/ 34 w 40"/>
                <a:gd name="T101" fmla="*/ 46 h 97"/>
                <a:gd name="T102" fmla="*/ 35 w 40"/>
                <a:gd name="T103" fmla="*/ 49 h 97"/>
                <a:gd name="T104" fmla="*/ 35 w 40"/>
                <a:gd name="T105" fmla="*/ 51 h 97"/>
                <a:gd name="T106" fmla="*/ 34 w 40"/>
                <a:gd name="T107" fmla="*/ 55 h 97"/>
                <a:gd name="T108" fmla="*/ 34 w 40"/>
                <a:gd name="T109" fmla="*/ 56 h 97"/>
                <a:gd name="T110" fmla="*/ 33 w 40"/>
                <a:gd name="T111" fmla="*/ 63 h 97"/>
                <a:gd name="T112" fmla="*/ 33 w 40"/>
                <a:gd name="T113" fmla="*/ 67 h 97"/>
                <a:gd name="T114" fmla="*/ 36 w 40"/>
                <a:gd name="T115" fmla="*/ 89 h 97"/>
                <a:gd name="T116" fmla="*/ 35 w 40"/>
                <a:gd name="T117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97">
                  <a:moveTo>
                    <a:pt x="35" y="95"/>
                  </a:moveTo>
                  <a:cubicBezTo>
                    <a:pt x="31" y="96"/>
                    <a:pt x="27" y="97"/>
                    <a:pt x="24" y="94"/>
                  </a:cubicBezTo>
                  <a:cubicBezTo>
                    <a:pt x="22" y="90"/>
                    <a:pt x="21" y="86"/>
                    <a:pt x="17" y="84"/>
                  </a:cubicBezTo>
                  <a:cubicBezTo>
                    <a:pt x="14" y="84"/>
                    <a:pt x="11" y="82"/>
                    <a:pt x="9" y="80"/>
                  </a:cubicBezTo>
                  <a:cubicBezTo>
                    <a:pt x="12" y="77"/>
                    <a:pt x="15" y="78"/>
                    <a:pt x="18" y="78"/>
                  </a:cubicBezTo>
                  <a:cubicBezTo>
                    <a:pt x="22" y="78"/>
                    <a:pt x="24" y="77"/>
                    <a:pt x="26" y="74"/>
                  </a:cubicBezTo>
                  <a:cubicBezTo>
                    <a:pt x="27" y="72"/>
                    <a:pt x="27" y="70"/>
                    <a:pt x="24" y="70"/>
                  </a:cubicBezTo>
                  <a:cubicBezTo>
                    <a:pt x="20" y="70"/>
                    <a:pt x="17" y="67"/>
                    <a:pt x="15" y="63"/>
                  </a:cubicBezTo>
                  <a:cubicBezTo>
                    <a:pt x="14" y="61"/>
                    <a:pt x="12" y="60"/>
                    <a:pt x="9" y="61"/>
                  </a:cubicBezTo>
                  <a:cubicBezTo>
                    <a:pt x="7" y="62"/>
                    <a:pt x="7" y="64"/>
                    <a:pt x="7" y="67"/>
                  </a:cubicBezTo>
                  <a:cubicBezTo>
                    <a:pt x="7" y="69"/>
                    <a:pt x="8" y="72"/>
                    <a:pt x="9" y="74"/>
                  </a:cubicBezTo>
                  <a:cubicBezTo>
                    <a:pt x="11" y="76"/>
                    <a:pt x="11" y="78"/>
                    <a:pt x="9" y="80"/>
                  </a:cubicBezTo>
                  <a:cubicBezTo>
                    <a:pt x="6" y="78"/>
                    <a:pt x="5" y="75"/>
                    <a:pt x="5" y="72"/>
                  </a:cubicBezTo>
                  <a:cubicBezTo>
                    <a:pt x="5" y="70"/>
                    <a:pt x="5" y="68"/>
                    <a:pt x="3" y="67"/>
                  </a:cubicBezTo>
                  <a:cubicBezTo>
                    <a:pt x="2" y="66"/>
                    <a:pt x="2" y="64"/>
                    <a:pt x="1" y="63"/>
                  </a:cubicBezTo>
                  <a:cubicBezTo>
                    <a:pt x="1" y="58"/>
                    <a:pt x="0" y="54"/>
                    <a:pt x="0" y="50"/>
                  </a:cubicBezTo>
                  <a:cubicBezTo>
                    <a:pt x="0" y="49"/>
                    <a:pt x="0" y="47"/>
                    <a:pt x="0" y="46"/>
                  </a:cubicBezTo>
                  <a:cubicBezTo>
                    <a:pt x="0" y="33"/>
                    <a:pt x="5" y="14"/>
                    <a:pt x="9" y="10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1"/>
                    <a:pt x="11" y="1"/>
                    <a:pt x="13" y="2"/>
                  </a:cubicBezTo>
                  <a:cubicBezTo>
                    <a:pt x="16" y="3"/>
                    <a:pt x="18" y="5"/>
                    <a:pt x="20" y="8"/>
                  </a:cubicBezTo>
                  <a:cubicBezTo>
                    <a:pt x="22" y="10"/>
                    <a:pt x="24" y="11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8" y="15"/>
                    <a:pt x="29" y="16"/>
                    <a:pt x="31" y="17"/>
                  </a:cubicBezTo>
                  <a:cubicBezTo>
                    <a:pt x="33" y="18"/>
                    <a:pt x="36" y="19"/>
                    <a:pt x="36" y="22"/>
                  </a:cubicBezTo>
                  <a:cubicBezTo>
                    <a:pt x="35" y="24"/>
                    <a:pt x="34" y="24"/>
                    <a:pt x="32" y="24"/>
                  </a:cubicBezTo>
                  <a:cubicBezTo>
                    <a:pt x="28" y="23"/>
                    <a:pt x="24" y="20"/>
                    <a:pt x="21" y="18"/>
                  </a:cubicBezTo>
                  <a:cubicBezTo>
                    <a:pt x="25" y="22"/>
                    <a:pt x="31" y="23"/>
                    <a:pt x="34" y="28"/>
                  </a:cubicBezTo>
                  <a:cubicBezTo>
                    <a:pt x="35" y="29"/>
                    <a:pt x="37" y="28"/>
                    <a:pt x="38" y="30"/>
                  </a:cubicBezTo>
                  <a:cubicBezTo>
                    <a:pt x="40" y="32"/>
                    <a:pt x="39" y="34"/>
                    <a:pt x="38" y="36"/>
                  </a:cubicBezTo>
                  <a:cubicBezTo>
                    <a:pt x="37" y="37"/>
                    <a:pt x="37" y="38"/>
                    <a:pt x="36" y="38"/>
                  </a:cubicBezTo>
                  <a:cubicBezTo>
                    <a:pt x="35" y="38"/>
                    <a:pt x="35" y="37"/>
                    <a:pt x="34" y="36"/>
                  </a:cubicBezTo>
                  <a:cubicBezTo>
                    <a:pt x="35" y="35"/>
                    <a:pt x="34" y="34"/>
                    <a:pt x="33" y="33"/>
                  </a:cubicBezTo>
                  <a:cubicBezTo>
                    <a:pt x="33" y="33"/>
                    <a:pt x="32" y="33"/>
                    <a:pt x="32" y="33"/>
                  </a:cubicBezTo>
                  <a:cubicBezTo>
                    <a:pt x="31" y="32"/>
                    <a:pt x="31" y="32"/>
                    <a:pt x="30" y="33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ubicBezTo>
                    <a:pt x="26" y="27"/>
                    <a:pt x="21" y="25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1" y="20"/>
                    <a:pt x="10" y="21"/>
                    <a:pt x="10" y="26"/>
                  </a:cubicBezTo>
                  <a:cubicBezTo>
                    <a:pt x="10" y="26"/>
                    <a:pt x="10" y="27"/>
                    <a:pt x="10" y="27"/>
                  </a:cubicBezTo>
                  <a:cubicBezTo>
                    <a:pt x="9" y="30"/>
                    <a:pt x="8" y="32"/>
                    <a:pt x="8" y="34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37"/>
                    <a:pt x="8" y="39"/>
                    <a:pt x="9" y="39"/>
                  </a:cubicBezTo>
                  <a:cubicBezTo>
                    <a:pt x="13" y="39"/>
                    <a:pt x="15" y="42"/>
                    <a:pt x="17" y="43"/>
                  </a:cubicBezTo>
                  <a:cubicBezTo>
                    <a:pt x="21" y="43"/>
                    <a:pt x="26" y="44"/>
                    <a:pt x="30" y="42"/>
                  </a:cubicBezTo>
                  <a:cubicBezTo>
                    <a:pt x="34" y="41"/>
                    <a:pt x="33" y="44"/>
                    <a:pt x="34" y="46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5" y="50"/>
                    <a:pt x="35" y="50"/>
                    <a:pt x="35" y="51"/>
                  </a:cubicBezTo>
                  <a:cubicBezTo>
                    <a:pt x="34" y="52"/>
                    <a:pt x="33" y="53"/>
                    <a:pt x="34" y="55"/>
                  </a:cubicBezTo>
                  <a:cubicBezTo>
                    <a:pt x="34" y="55"/>
                    <a:pt x="34" y="56"/>
                    <a:pt x="34" y="56"/>
                  </a:cubicBezTo>
                  <a:cubicBezTo>
                    <a:pt x="33" y="58"/>
                    <a:pt x="34" y="61"/>
                    <a:pt x="33" y="63"/>
                  </a:cubicBezTo>
                  <a:cubicBezTo>
                    <a:pt x="33" y="64"/>
                    <a:pt x="33" y="66"/>
                    <a:pt x="33" y="67"/>
                  </a:cubicBezTo>
                  <a:cubicBezTo>
                    <a:pt x="34" y="75"/>
                    <a:pt x="34" y="82"/>
                    <a:pt x="36" y="89"/>
                  </a:cubicBezTo>
                  <a:cubicBezTo>
                    <a:pt x="36" y="91"/>
                    <a:pt x="37" y="93"/>
                    <a:pt x="35" y="95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732"/>
            <p:cNvSpPr/>
            <p:nvPr/>
          </p:nvSpPr>
          <p:spPr bwMode="auto">
            <a:xfrm>
              <a:off x="2330451" y="3930651"/>
              <a:ext cx="279400" cy="214313"/>
            </a:xfrm>
            <a:custGeom>
              <a:avLst/>
              <a:gdLst>
                <a:gd name="T0" fmla="*/ 68 w 74"/>
                <a:gd name="T1" fmla="*/ 46 h 57"/>
                <a:gd name="T2" fmla="*/ 61 w 74"/>
                <a:gd name="T3" fmla="*/ 52 h 57"/>
                <a:gd name="T4" fmla="*/ 58 w 74"/>
                <a:gd name="T5" fmla="*/ 53 h 57"/>
                <a:gd name="T6" fmla="*/ 54 w 74"/>
                <a:gd name="T7" fmla="*/ 50 h 57"/>
                <a:gd name="T8" fmla="*/ 50 w 74"/>
                <a:gd name="T9" fmla="*/ 48 h 57"/>
                <a:gd name="T10" fmla="*/ 50 w 74"/>
                <a:gd name="T11" fmla="*/ 44 h 57"/>
                <a:gd name="T12" fmla="*/ 54 w 74"/>
                <a:gd name="T13" fmla="*/ 44 h 57"/>
                <a:gd name="T14" fmla="*/ 58 w 74"/>
                <a:gd name="T15" fmla="*/ 45 h 57"/>
                <a:gd name="T16" fmla="*/ 51 w 74"/>
                <a:gd name="T17" fmla="*/ 43 h 57"/>
                <a:gd name="T18" fmla="*/ 45 w 74"/>
                <a:gd name="T19" fmla="*/ 37 h 57"/>
                <a:gd name="T20" fmla="*/ 46 w 74"/>
                <a:gd name="T21" fmla="*/ 30 h 57"/>
                <a:gd name="T22" fmla="*/ 49 w 74"/>
                <a:gd name="T23" fmla="*/ 33 h 57"/>
                <a:gd name="T24" fmla="*/ 46 w 74"/>
                <a:gd name="T25" fmla="*/ 30 h 57"/>
                <a:gd name="T26" fmla="*/ 39 w 74"/>
                <a:gd name="T27" fmla="*/ 29 h 57"/>
                <a:gd name="T28" fmla="*/ 37 w 74"/>
                <a:gd name="T29" fmla="*/ 28 h 57"/>
                <a:gd name="T30" fmla="*/ 38 w 74"/>
                <a:gd name="T31" fmla="*/ 29 h 57"/>
                <a:gd name="T32" fmla="*/ 37 w 74"/>
                <a:gd name="T33" fmla="*/ 33 h 57"/>
                <a:gd name="T34" fmla="*/ 40 w 74"/>
                <a:gd name="T35" fmla="*/ 42 h 57"/>
                <a:gd name="T36" fmla="*/ 42 w 74"/>
                <a:gd name="T37" fmla="*/ 45 h 57"/>
                <a:gd name="T38" fmla="*/ 41 w 74"/>
                <a:gd name="T39" fmla="*/ 48 h 57"/>
                <a:gd name="T40" fmla="*/ 37 w 74"/>
                <a:gd name="T41" fmla="*/ 46 h 57"/>
                <a:gd name="T42" fmla="*/ 37 w 74"/>
                <a:gd name="T43" fmla="*/ 46 h 57"/>
                <a:gd name="T44" fmla="*/ 37 w 74"/>
                <a:gd name="T45" fmla="*/ 46 h 57"/>
                <a:gd name="T46" fmla="*/ 39 w 74"/>
                <a:gd name="T47" fmla="*/ 49 h 57"/>
                <a:gd name="T48" fmla="*/ 38 w 74"/>
                <a:gd name="T49" fmla="*/ 50 h 57"/>
                <a:gd name="T50" fmla="*/ 33 w 74"/>
                <a:gd name="T51" fmla="*/ 51 h 57"/>
                <a:gd name="T52" fmla="*/ 16 w 74"/>
                <a:gd name="T53" fmla="*/ 53 h 57"/>
                <a:gd name="T54" fmla="*/ 12 w 74"/>
                <a:gd name="T55" fmla="*/ 55 h 57"/>
                <a:gd name="T56" fmla="*/ 9 w 74"/>
                <a:gd name="T57" fmla="*/ 57 h 57"/>
                <a:gd name="T58" fmla="*/ 2 w 74"/>
                <a:gd name="T59" fmla="*/ 52 h 57"/>
                <a:gd name="T60" fmla="*/ 7 w 74"/>
                <a:gd name="T61" fmla="*/ 33 h 57"/>
                <a:gd name="T62" fmla="*/ 16 w 74"/>
                <a:gd name="T63" fmla="*/ 28 h 57"/>
                <a:gd name="T64" fmla="*/ 36 w 74"/>
                <a:gd name="T65" fmla="*/ 17 h 57"/>
                <a:gd name="T66" fmla="*/ 38 w 74"/>
                <a:gd name="T67" fmla="*/ 10 h 57"/>
                <a:gd name="T68" fmla="*/ 31 w 74"/>
                <a:gd name="T69" fmla="*/ 6 h 57"/>
                <a:gd name="T70" fmla="*/ 26 w 74"/>
                <a:gd name="T71" fmla="*/ 6 h 57"/>
                <a:gd name="T72" fmla="*/ 22 w 74"/>
                <a:gd name="T73" fmla="*/ 3 h 57"/>
                <a:gd name="T74" fmla="*/ 27 w 74"/>
                <a:gd name="T75" fmla="*/ 0 h 57"/>
                <a:gd name="T76" fmla="*/ 31 w 74"/>
                <a:gd name="T77" fmla="*/ 1 h 57"/>
                <a:gd name="T78" fmla="*/ 38 w 74"/>
                <a:gd name="T79" fmla="*/ 4 h 57"/>
                <a:gd name="T80" fmla="*/ 46 w 74"/>
                <a:gd name="T81" fmla="*/ 13 h 57"/>
                <a:gd name="T82" fmla="*/ 63 w 74"/>
                <a:gd name="T83" fmla="*/ 31 h 57"/>
                <a:gd name="T84" fmla="*/ 72 w 74"/>
                <a:gd name="T85" fmla="*/ 38 h 57"/>
                <a:gd name="T86" fmla="*/ 73 w 74"/>
                <a:gd name="T87" fmla="*/ 42 h 57"/>
                <a:gd name="T88" fmla="*/ 68 w 74"/>
                <a:gd name="T89" fmla="*/ 46 h 57"/>
                <a:gd name="T90" fmla="*/ 52 w 74"/>
                <a:gd name="T91" fmla="*/ 38 h 57"/>
                <a:gd name="T92" fmla="*/ 57 w 74"/>
                <a:gd name="T93" fmla="*/ 40 h 57"/>
                <a:gd name="T94" fmla="*/ 61 w 74"/>
                <a:gd name="T95" fmla="*/ 42 h 57"/>
                <a:gd name="T96" fmla="*/ 60 w 74"/>
                <a:gd name="T97" fmla="*/ 47 h 57"/>
                <a:gd name="T98" fmla="*/ 68 w 74"/>
                <a:gd name="T99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7">
                  <a:moveTo>
                    <a:pt x="68" y="46"/>
                  </a:moveTo>
                  <a:cubicBezTo>
                    <a:pt x="67" y="49"/>
                    <a:pt x="64" y="50"/>
                    <a:pt x="61" y="52"/>
                  </a:cubicBezTo>
                  <a:cubicBezTo>
                    <a:pt x="60" y="53"/>
                    <a:pt x="59" y="54"/>
                    <a:pt x="58" y="53"/>
                  </a:cubicBezTo>
                  <a:cubicBezTo>
                    <a:pt x="57" y="52"/>
                    <a:pt x="56" y="50"/>
                    <a:pt x="54" y="50"/>
                  </a:cubicBezTo>
                  <a:cubicBezTo>
                    <a:pt x="52" y="50"/>
                    <a:pt x="51" y="49"/>
                    <a:pt x="50" y="48"/>
                  </a:cubicBezTo>
                  <a:cubicBezTo>
                    <a:pt x="50" y="47"/>
                    <a:pt x="49" y="46"/>
                    <a:pt x="50" y="44"/>
                  </a:cubicBezTo>
                  <a:cubicBezTo>
                    <a:pt x="51" y="43"/>
                    <a:pt x="52" y="43"/>
                    <a:pt x="54" y="44"/>
                  </a:cubicBezTo>
                  <a:cubicBezTo>
                    <a:pt x="55" y="44"/>
                    <a:pt x="56" y="45"/>
                    <a:pt x="58" y="45"/>
                  </a:cubicBezTo>
                  <a:cubicBezTo>
                    <a:pt x="56" y="43"/>
                    <a:pt x="53" y="43"/>
                    <a:pt x="51" y="43"/>
                  </a:cubicBezTo>
                  <a:cubicBezTo>
                    <a:pt x="46" y="43"/>
                    <a:pt x="46" y="42"/>
                    <a:pt x="45" y="37"/>
                  </a:cubicBezTo>
                  <a:cubicBezTo>
                    <a:pt x="45" y="35"/>
                    <a:pt x="42" y="32"/>
                    <a:pt x="46" y="30"/>
                  </a:cubicBezTo>
                  <a:cubicBezTo>
                    <a:pt x="48" y="30"/>
                    <a:pt x="49" y="31"/>
                    <a:pt x="49" y="33"/>
                  </a:cubicBezTo>
                  <a:cubicBezTo>
                    <a:pt x="49" y="30"/>
                    <a:pt x="48" y="30"/>
                    <a:pt x="46" y="30"/>
                  </a:cubicBezTo>
                  <a:cubicBezTo>
                    <a:pt x="44" y="29"/>
                    <a:pt x="41" y="29"/>
                    <a:pt x="39" y="29"/>
                  </a:cubicBezTo>
                  <a:cubicBezTo>
                    <a:pt x="38" y="28"/>
                    <a:pt x="38" y="28"/>
                    <a:pt x="37" y="28"/>
                  </a:cubicBezTo>
                  <a:cubicBezTo>
                    <a:pt x="38" y="28"/>
                    <a:pt x="38" y="28"/>
                    <a:pt x="38" y="29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7"/>
                    <a:pt x="37" y="40"/>
                    <a:pt x="40" y="42"/>
                  </a:cubicBezTo>
                  <a:cubicBezTo>
                    <a:pt x="41" y="43"/>
                    <a:pt x="42" y="44"/>
                    <a:pt x="42" y="45"/>
                  </a:cubicBezTo>
                  <a:cubicBezTo>
                    <a:pt x="42" y="46"/>
                    <a:pt x="42" y="47"/>
                    <a:pt x="41" y="48"/>
                  </a:cubicBezTo>
                  <a:cubicBezTo>
                    <a:pt x="39" y="49"/>
                    <a:pt x="39" y="46"/>
                    <a:pt x="37" y="46"/>
                  </a:cubicBezTo>
                  <a:cubicBezTo>
                    <a:pt x="36" y="45"/>
                    <a:pt x="36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7"/>
                    <a:pt x="39" y="48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6" y="50"/>
                    <a:pt x="35" y="49"/>
                    <a:pt x="33" y="51"/>
                  </a:cubicBezTo>
                  <a:cubicBezTo>
                    <a:pt x="28" y="52"/>
                    <a:pt x="22" y="51"/>
                    <a:pt x="16" y="53"/>
                  </a:cubicBezTo>
                  <a:cubicBezTo>
                    <a:pt x="15" y="54"/>
                    <a:pt x="14" y="54"/>
                    <a:pt x="12" y="55"/>
                  </a:cubicBezTo>
                  <a:cubicBezTo>
                    <a:pt x="11" y="56"/>
                    <a:pt x="10" y="56"/>
                    <a:pt x="9" y="57"/>
                  </a:cubicBezTo>
                  <a:cubicBezTo>
                    <a:pt x="3" y="57"/>
                    <a:pt x="4" y="56"/>
                    <a:pt x="2" y="52"/>
                  </a:cubicBezTo>
                  <a:cubicBezTo>
                    <a:pt x="0" y="44"/>
                    <a:pt x="6" y="39"/>
                    <a:pt x="7" y="33"/>
                  </a:cubicBezTo>
                  <a:cubicBezTo>
                    <a:pt x="10" y="31"/>
                    <a:pt x="13" y="30"/>
                    <a:pt x="16" y="28"/>
                  </a:cubicBezTo>
                  <a:cubicBezTo>
                    <a:pt x="24" y="27"/>
                    <a:pt x="30" y="22"/>
                    <a:pt x="36" y="17"/>
                  </a:cubicBezTo>
                  <a:cubicBezTo>
                    <a:pt x="38" y="16"/>
                    <a:pt x="39" y="13"/>
                    <a:pt x="38" y="10"/>
                  </a:cubicBezTo>
                  <a:cubicBezTo>
                    <a:pt x="36" y="7"/>
                    <a:pt x="34" y="6"/>
                    <a:pt x="31" y="6"/>
                  </a:cubicBezTo>
                  <a:cubicBezTo>
                    <a:pt x="29" y="6"/>
                    <a:pt x="27" y="6"/>
                    <a:pt x="26" y="6"/>
                  </a:cubicBezTo>
                  <a:cubicBezTo>
                    <a:pt x="24" y="6"/>
                    <a:pt x="22" y="5"/>
                    <a:pt x="22" y="3"/>
                  </a:cubicBezTo>
                  <a:cubicBezTo>
                    <a:pt x="22" y="1"/>
                    <a:pt x="24" y="0"/>
                    <a:pt x="27" y="0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4" y="1"/>
                    <a:pt x="36" y="2"/>
                    <a:pt x="38" y="4"/>
                  </a:cubicBezTo>
                  <a:cubicBezTo>
                    <a:pt x="40" y="8"/>
                    <a:pt x="44" y="9"/>
                    <a:pt x="46" y="13"/>
                  </a:cubicBezTo>
                  <a:cubicBezTo>
                    <a:pt x="49" y="21"/>
                    <a:pt x="58" y="25"/>
                    <a:pt x="63" y="31"/>
                  </a:cubicBezTo>
                  <a:cubicBezTo>
                    <a:pt x="65" y="34"/>
                    <a:pt x="67" y="37"/>
                    <a:pt x="72" y="38"/>
                  </a:cubicBezTo>
                  <a:cubicBezTo>
                    <a:pt x="74" y="38"/>
                    <a:pt x="74" y="40"/>
                    <a:pt x="73" y="42"/>
                  </a:cubicBezTo>
                  <a:cubicBezTo>
                    <a:pt x="72" y="44"/>
                    <a:pt x="70" y="45"/>
                    <a:pt x="68" y="46"/>
                  </a:cubicBezTo>
                  <a:cubicBezTo>
                    <a:pt x="64" y="42"/>
                    <a:pt x="59" y="40"/>
                    <a:pt x="52" y="38"/>
                  </a:cubicBezTo>
                  <a:cubicBezTo>
                    <a:pt x="54" y="40"/>
                    <a:pt x="56" y="40"/>
                    <a:pt x="57" y="40"/>
                  </a:cubicBezTo>
                  <a:cubicBezTo>
                    <a:pt x="59" y="40"/>
                    <a:pt x="60" y="41"/>
                    <a:pt x="61" y="42"/>
                  </a:cubicBezTo>
                  <a:cubicBezTo>
                    <a:pt x="62" y="43"/>
                    <a:pt x="62" y="45"/>
                    <a:pt x="60" y="47"/>
                  </a:cubicBezTo>
                  <a:cubicBezTo>
                    <a:pt x="64" y="42"/>
                    <a:pt x="64" y="42"/>
                    <a:pt x="68" y="46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733"/>
            <p:cNvSpPr/>
            <p:nvPr/>
          </p:nvSpPr>
          <p:spPr bwMode="auto">
            <a:xfrm>
              <a:off x="1309688" y="3081339"/>
              <a:ext cx="263525" cy="195263"/>
            </a:xfrm>
            <a:custGeom>
              <a:avLst/>
              <a:gdLst>
                <a:gd name="T0" fmla="*/ 3 w 70"/>
                <a:gd name="T1" fmla="*/ 28 h 52"/>
                <a:gd name="T2" fmla="*/ 4 w 70"/>
                <a:gd name="T3" fmla="*/ 27 h 52"/>
                <a:gd name="T4" fmla="*/ 21 w 70"/>
                <a:gd name="T5" fmla="*/ 16 h 52"/>
                <a:gd name="T6" fmla="*/ 21 w 70"/>
                <a:gd name="T7" fmla="*/ 16 h 52"/>
                <a:gd name="T8" fmla="*/ 44 w 70"/>
                <a:gd name="T9" fmla="*/ 2 h 52"/>
                <a:gd name="T10" fmla="*/ 48 w 70"/>
                <a:gd name="T11" fmla="*/ 0 h 52"/>
                <a:gd name="T12" fmla="*/ 53 w 70"/>
                <a:gd name="T13" fmla="*/ 5 h 52"/>
                <a:gd name="T14" fmla="*/ 52 w 70"/>
                <a:gd name="T15" fmla="*/ 1 h 52"/>
                <a:gd name="T16" fmla="*/ 56 w 70"/>
                <a:gd name="T17" fmla="*/ 2 h 52"/>
                <a:gd name="T18" fmla="*/ 59 w 70"/>
                <a:gd name="T19" fmla="*/ 7 h 52"/>
                <a:gd name="T20" fmla="*/ 62 w 70"/>
                <a:gd name="T21" fmla="*/ 3 h 52"/>
                <a:gd name="T22" fmla="*/ 66 w 70"/>
                <a:gd name="T23" fmla="*/ 7 h 52"/>
                <a:gd name="T24" fmla="*/ 64 w 70"/>
                <a:gd name="T25" fmla="*/ 11 h 52"/>
                <a:gd name="T26" fmla="*/ 60 w 70"/>
                <a:gd name="T27" fmla="*/ 13 h 52"/>
                <a:gd name="T28" fmla="*/ 56 w 70"/>
                <a:gd name="T29" fmla="*/ 16 h 52"/>
                <a:gd name="T30" fmla="*/ 58 w 70"/>
                <a:gd name="T31" fmla="*/ 20 h 52"/>
                <a:gd name="T32" fmla="*/ 60 w 70"/>
                <a:gd name="T33" fmla="*/ 25 h 52"/>
                <a:gd name="T34" fmla="*/ 57 w 70"/>
                <a:gd name="T35" fmla="*/ 28 h 52"/>
                <a:gd name="T36" fmla="*/ 54 w 70"/>
                <a:gd name="T37" fmla="*/ 25 h 52"/>
                <a:gd name="T38" fmla="*/ 53 w 70"/>
                <a:gd name="T39" fmla="*/ 21 h 52"/>
                <a:gd name="T40" fmla="*/ 54 w 70"/>
                <a:gd name="T41" fmla="*/ 24 h 52"/>
                <a:gd name="T42" fmla="*/ 58 w 70"/>
                <a:gd name="T43" fmla="*/ 28 h 52"/>
                <a:gd name="T44" fmla="*/ 59 w 70"/>
                <a:gd name="T45" fmla="*/ 31 h 52"/>
                <a:gd name="T46" fmla="*/ 61 w 70"/>
                <a:gd name="T47" fmla="*/ 28 h 52"/>
                <a:gd name="T48" fmla="*/ 63 w 70"/>
                <a:gd name="T49" fmla="*/ 25 h 52"/>
                <a:gd name="T50" fmla="*/ 66 w 70"/>
                <a:gd name="T51" fmla="*/ 30 h 52"/>
                <a:gd name="T52" fmla="*/ 67 w 70"/>
                <a:gd name="T53" fmla="*/ 33 h 52"/>
                <a:gd name="T54" fmla="*/ 68 w 70"/>
                <a:gd name="T55" fmla="*/ 34 h 52"/>
                <a:gd name="T56" fmla="*/ 70 w 70"/>
                <a:gd name="T57" fmla="*/ 39 h 52"/>
                <a:gd name="T58" fmla="*/ 64 w 70"/>
                <a:gd name="T59" fmla="*/ 41 h 52"/>
                <a:gd name="T60" fmla="*/ 46 w 70"/>
                <a:gd name="T61" fmla="*/ 46 h 52"/>
                <a:gd name="T62" fmla="*/ 40 w 70"/>
                <a:gd name="T63" fmla="*/ 49 h 52"/>
                <a:gd name="T64" fmla="*/ 32 w 70"/>
                <a:gd name="T65" fmla="*/ 51 h 52"/>
                <a:gd name="T66" fmla="*/ 26 w 70"/>
                <a:gd name="T67" fmla="*/ 44 h 52"/>
                <a:gd name="T68" fmla="*/ 28 w 70"/>
                <a:gd name="T69" fmla="*/ 38 h 52"/>
                <a:gd name="T70" fmla="*/ 29 w 70"/>
                <a:gd name="T71" fmla="*/ 38 h 52"/>
                <a:gd name="T72" fmla="*/ 36 w 70"/>
                <a:gd name="T73" fmla="*/ 33 h 52"/>
                <a:gd name="T74" fmla="*/ 38 w 70"/>
                <a:gd name="T75" fmla="*/ 32 h 52"/>
                <a:gd name="T76" fmla="*/ 31 w 70"/>
                <a:gd name="T77" fmla="*/ 27 h 52"/>
                <a:gd name="T78" fmla="*/ 30 w 70"/>
                <a:gd name="T79" fmla="*/ 28 h 52"/>
                <a:gd name="T80" fmla="*/ 29 w 70"/>
                <a:gd name="T81" fmla="*/ 32 h 52"/>
                <a:gd name="T82" fmla="*/ 24 w 70"/>
                <a:gd name="T83" fmla="*/ 31 h 52"/>
                <a:gd name="T84" fmla="*/ 23 w 70"/>
                <a:gd name="T85" fmla="*/ 29 h 52"/>
                <a:gd name="T86" fmla="*/ 21 w 70"/>
                <a:gd name="T87" fmla="*/ 23 h 52"/>
                <a:gd name="T88" fmla="*/ 21 w 70"/>
                <a:gd name="T89" fmla="*/ 23 h 52"/>
                <a:gd name="T90" fmla="*/ 16 w 70"/>
                <a:gd name="T91" fmla="*/ 25 h 52"/>
                <a:gd name="T92" fmla="*/ 13 w 70"/>
                <a:gd name="T93" fmla="*/ 27 h 52"/>
                <a:gd name="T94" fmla="*/ 12 w 70"/>
                <a:gd name="T95" fmla="*/ 28 h 52"/>
                <a:gd name="T96" fmla="*/ 3 w 70"/>
                <a:gd name="T97" fmla="*/ 34 h 52"/>
                <a:gd name="T98" fmla="*/ 0 w 70"/>
                <a:gd name="T99" fmla="*/ 33 h 52"/>
                <a:gd name="T100" fmla="*/ 0 w 70"/>
                <a:gd name="T101" fmla="*/ 32 h 52"/>
                <a:gd name="T102" fmla="*/ 3 w 70"/>
                <a:gd name="T103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52">
                  <a:moveTo>
                    <a:pt x="3" y="28"/>
                  </a:moveTo>
                  <a:cubicBezTo>
                    <a:pt x="3" y="28"/>
                    <a:pt x="4" y="28"/>
                    <a:pt x="4" y="27"/>
                  </a:cubicBezTo>
                  <a:cubicBezTo>
                    <a:pt x="10" y="23"/>
                    <a:pt x="15" y="19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8" y="10"/>
                    <a:pt x="37" y="7"/>
                    <a:pt x="44" y="2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52" y="0"/>
                    <a:pt x="51" y="3"/>
                    <a:pt x="53" y="5"/>
                  </a:cubicBezTo>
                  <a:cubicBezTo>
                    <a:pt x="52" y="4"/>
                    <a:pt x="51" y="2"/>
                    <a:pt x="52" y="1"/>
                  </a:cubicBezTo>
                  <a:cubicBezTo>
                    <a:pt x="54" y="0"/>
                    <a:pt x="55" y="1"/>
                    <a:pt x="56" y="2"/>
                  </a:cubicBezTo>
                  <a:cubicBezTo>
                    <a:pt x="57" y="3"/>
                    <a:pt x="59" y="4"/>
                    <a:pt x="59" y="7"/>
                  </a:cubicBezTo>
                  <a:cubicBezTo>
                    <a:pt x="60" y="5"/>
                    <a:pt x="59" y="3"/>
                    <a:pt x="62" y="3"/>
                  </a:cubicBezTo>
                  <a:cubicBezTo>
                    <a:pt x="64" y="3"/>
                    <a:pt x="65" y="5"/>
                    <a:pt x="66" y="7"/>
                  </a:cubicBezTo>
                  <a:cubicBezTo>
                    <a:pt x="67" y="9"/>
                    <a:pt x="65" y="10"/>
                    <a:pt x="64" y="11"/>
                  </a:cubicBezTo>
                  <a:cubicBezTo>
                    <a:pt x="63" y="12"/>
                    <a:pt x="62" y="13"/>
                    <a:pt x="60" y="13"/>
                  </a:cubicBezTo>
                  <a:cubicBezTo>
                    <a:pt x="57" y="12"/>
                    <a:pt x="57" y="15"/>
                    <a:pt x="56" y="16"/>
                  </a:cubicBezTo>
                  <a:cubicBezTo>
                    <a:pt x="55" y="18"/>
                    <a:pt x="57" y="19"/>
                    <a:pt x="58" y="20"/>
                  </a:cubicBezTo>
                  <a:cubicBezTo>
                    <a:pt x="59" y="21"/>
                    <a:pt x="60" y="23"/>
                    <a:pt x="60" y="25"/>
                  </a:cubicBezTo>
                  <a:cubicBezTo>
                    <a:pt x="60" y="27"/>
                    <a:pt x="58" y="27"/>
                    <a:pt x="57" y="28"/>
                  </a:cubicBezTo>
                  <a:cubicBezTo>
                    <a:pt x="55" y="28"/>
                    <a:pt x="54" y="27"/>
                    <a:pt x="54" y="25"/>
                  </a:cubicBezTo>
                  <a:cubicBezTo>
                    <a:pt x="54" y="24"/>
                    <a:pt x="55" y="22"/>
                    <a:pt x="53" y="21"/>
                  </a:cubicBezTo>
                  <a:cubicBezTo>
                    <a:pt x="54" y="22"/>
                    <a:pt x="54" y="22"/>
                    <a:pt x="54" y="24"/>
                  </a:cubicBezTo>
                  <a:cubicBezTo>
                    <a:pt x="54" y="26"/>
                    <a:pt x="54" y="29"/>
                    <a:pt x="58" y="28"/>
                  </a:cubicBezTo>
                  <a:cubicBezTo>
                    <a:pt x="59" y="28"/>
                    <a:pt x="59" y="30"/>
                    <a:pt x="59" y="31"/>
                  </a:cubicBezTo>
                  <a:cubicBezTo>
                    <a:pt x="60" y="30"/>
                    <a:pt x="61" y="29"/>
                    <a:pt x="61" y="28"/>
                  </a:cubicBezTo>
                  <a:cubicBezTo>
                    <a:pt x="62" y="27"/>
                    <a:pt x="61" y="24"/>
                    <a:pt x="63" y="25"/>
                  </a:cubicBezTo>
                  <a:cubicBezTo>
                    <a:pt x="65" y="25"/>
                    <a:pt x="67" y="29"/>
                    <a:pt x="66" y="30"/>
                  </a:cubicBezTo>
                  <a:cubicBezTo>
                    <a:pt x="63" y="33"/>
                    <a:pt x="66" y="33"/>
                    <a:pt x="67" y="33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9" y="36"/>
                    <a:pt x="70" y="37"/>
                    <a:pt x="70" y="39"/>
                  </a:cubicBezTo>
                  <a:cubicBezTo>
                    <a:pt x="68" y="41"/>
                    <a:pt x="66" y="41"/>
                    <a:pt x="64" y="41"/>
                  </a:cubicBezTo>
                  <a:cubicBezTo>
                    <a:pt x="57" y="41"/>
                    <a:pt x="52" y="45"/>
                    <a:pt x="46" y="46"/>
                  </a:cubicBezTo>
                  <a:cubicBezTo>
                    <a:pt x="44" y="47"/>
                    <a:pt x="42" y="49"/>
                    <a:pt x="40" y="49"/>
                  </a:cubicBezTo>
                  <a:cubicBezTo>
                    <a:pt x="38" y="51"/>
                    <a:pt x="35" y="52"/>
                    <a:pt x="32" y="51"/>
                  </a:cubicBezTo>
                  <a:cubicBezTo>
                    <a:pt x="31" y="48"/>
                    <a:pt x="28" y="47"/>
                    <a:pt x="26" y="44"/>
                  </a:cubicBezTo>
                  <a:cubicBezTo>
                    <a:pt x="25" y="41"/>
                    <a:pt x="24" y="39"/>
                    <a:pt x="28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7" y="30"/>
                    <a:pt x="34" y="35"/>
                    <a:pt x="36" y="33"/>
                  </a:cubicBezTo>
                  <a:cubicBezTo>
                    <a:pt x="36" y="32"/>
                    <a:pt x="37" y="33"/>
                    <a:pt x="38" y="32"/>
                  </a:cubicBezTo>
                  <a:cubicBezTo>
                    <a:pt x="36" y="30"/>
                    <a:pt x="33" y="29"/>
                    <a:pt x="31" y="27"/>
                  </a:cubicBezTo>
                  <a:cubicBezTo>
                    <a:pt x="30" y="27"/>
                    <a:pt x="30" y="27"/>
                    <a:pt x="30" y="28"/>
                  </a:cubicBezTo>
                  <a:cubicBezTo>
                    <a:pt x="29" y="29"/>
                    <a:pt x="31" y="31"/>
                    <a:pt x="29" y="32"/>
                  </a:cubicBezTo>
                  <a:cubicBezTo>
                    <a:pt x="27" y="33"/>
                    <a:pt x="26" y="31"/>
                    <a:pt x="24" y="31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18" y="28"/>
                    <a:pt x="18" y="28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2"/>
                    <a:pt x="17" y="24"/>
                    <a:pt x="16" y="25"/>
                  </a:cubicBezTo>
                  <a:cubicBezTo>
                    <a:pt x="15" y="26"/>
                    <a:pt x="15" y="27"/>
                    <a:pt x="13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3" y="36"/>
                    <a:pt x="4" y="29"/>
                    <a:pt x="3" y="34"/>
                  </a:cubicBezTo>
                  <a:cubicBezTo>
                    <a:pt x="2" y="35"/>
                    <a:pt x="1" y="34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0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734"/>
            <p:cNvSpPr/>
            <p:nvPr/>
          </p:nvSpPr>
          <p:spPr bwMode="auto">
            <a:xfrm>
              <a:off x="2374901" y="4125914"/>
              <a:ext cx="230188" cy="219075"/>
            </a:xfrm>
            <a:custGeom>
              <a:avLst/>
              <a:gdLst>
                <a:gd name="T0" fmla="*/ 45 w 61"/>
                <a:gd name="T1" fmla="*/ 1 h 58"/>
                <a:gd name="T2" fmla="*/ 49 w 61"/>
                <a:gd name="T3" fmla="*/ 0 h 58"/>
                <a:gd name="T4" fmla="*/ 50 w 61"/>
                <a:gd name="T5" fmla="*/ 1 h 58"/>
                <a:gd name="T6" fmla="*/ 53 w 61"/>
                <a:gd name="T7" fmla="*/ 4 h 58"/>
                <a:gd name="T8" fmla="*/ 53 w 61"/>
                <a:gd name="T9" fmla="*/ 9 h 58"/>
                <a:gd name="T10" fmla="*/ 53 w 61"/>
                <a:gd name="T11" fmla="*/ 9 h 58"/>
                <a:gd name="T12" fmla="*/ 51 w 61"/>
                <a:gd name="T13" fmla="*/ 19 h 58"/>
                <a:gd name="T14" fmla="*/ 51 w 61"/>
                <a:gd name="T15" fmla="*/ 21 h 58"/>
                <a:gd name="T16" fmla="*/ 50 w 61"/>
                <a:gd name="T17" fmla="*/ 33 h 58"/>
                <a:gd name="T18" fmla="*/ 50 w 61"/>
                <a:gd name="T19" fmla="*/ 35 h 58"/>
                <a:gd name="T20" fmla="*/ 51 w 61"/>
                <a:gd name="T21" fmla="*/ 42 h 58"/>
                <a:gd name="T22" fmla="*/ 60 w 61"/>
                <a:gd name="T23" fmla="*/ 53 h 58"/>
                <a:gd name="T24" fmla="*/ 60 w 61"/>
                <a:gd name="T25" fmla="*/ 57 h 58"/>
                <a:gd name="T26" fmla="*/ 49 w 61"/>
                <a:gd name="T27" fmla="*/ 55 h 58"/>
                <a:gd name="T28" fmla="*/ 49 w 61"/>
                <a:gd name="T29" fmla="*/ 48 h 58"/>
                <a:gd name="T30" fmla="*/ 44 w 61"/>
                <a:gd name="T31" fmla="*/ 43 h 58"/>
                <a:gd name="T32" fmla="*/ 28 w 61"/>
                <a:gd name="T33" fmla="*/ 43 h 58"/>
                <a:gd name="T34" fmla="*/ 21 w 61"/>
                <a:gd name="T35" fmla="*/ 44 h 58"/>
                <a:gd name="T36" fmla="*/ 18 w 61"/>
                <a:gd name="T37" fmla="*/ 39 h 58"/>
                <a:gd name="T38" fmla="*/ 8 w 61"/>
                <a:gd name="T39" fmla="*/ 26 h 58"/>
                <a:gd name="T40" fmla="*/ 0 w 61"/>
                <a:gd name="T41" fmla="*/ 24 h 58"/>
                <a:gd name="T42" fmla="*/ 1 w 61"/>
                <a:gd name="T43" fmla="*/ 22 h 58"/>
                <a:gd name="T44" fmla="*/ 4 w 61"/>
                <a:gd name="T45" fmla="*/ 21 h 58"/>
                <a:gd name="T46" fmla="*/ 14 w 61"/>
                <a:gd name="T47" fmla="*/ 19 h 58"/>
                <a:gd name="T48" fmla="*/ 24 w 61"/>
                <a:gd name="T49" fmla="*/ 15 h 58"/>
                <a:gd name="T50" fmla="*/ 43 w 61"/>
                <a:gd name="T51" fmla="*/ 2 h 58"/>
                <a:gd name="T52" fmla="*/ 45 w 61"/>
                <a:gd name="T5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58">
                  <a:moveTo>
                    <a:pt x="45" y="1"/>
                  </a:moveTo>
                  <a:cubicBezTo>
                    <a:pt x="47" y="0"/>
                    <a:pt x="48" y="0"/>
                    <a:pt x="49" y="0"/>
                  </a:cubicBezTo>
                  <a:cubicBezTo>
                    <a:pt x="50" y="0"/>
                    <a:pt x="50" y="0"/>
                    <a:pt x="50" y="1"/>
                  </a:cubicBezTo>
                  <a:cubicBezTo>
                    <a:pt x="52" y="1"/>
                    <a:pt x="53" y="2"/>
                    <a:pt x="53" y="4"/>
                  </a:cubicBezTo>
                  <a:cubicBezTo>
                    <a:pt x="54" y="5"/>
                    <a:pt x="54" y="7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12"/>
                    <a:pt x="53" y="16"/>
                    <a:pt x="51" y="19"/>
                  </a:cubicBezTo>
                  <a:cubicBezTo>
                    <a:pt x="51" y="20"/>
                    <a:pt x="51" y="20"/>
                    <a:pt x="51" y="21"/>
                  </a:cubicBezTo>
                  <a:cubicBezTo>
                    <a:pt x="49" y="25"/>
                    <a:pt x="49" y="29"/>
                    <a:pt x="50" y="33"/>
                  </a:cubicBezTo>
                  <a:cubicBezTo>
                    <a:pt x="50" y="34"/>
                    <a:pt x="50" y="35"/>
                    <a:pt x="50" y="35"/>
                  </a:cubicBezTo>
                  <a:cubicBezTo>
                    <a:pt x="51" y="37"/>
                    <a:pt x="50" y="40"/>
                    <a:pt x="51" y="42"/>
                  </a:cubicBezTo>
                  <a:cubicBezTo>
                    <a:pt x="55" y="45"/>
                    <a:pt x="58" y="49"/>
                    <a:pt x="60" y="53"/>
                  </a:cubicBezTo>
                  <a:cubicBezTo>
                    <a:pt x="61" y="55"/>
                    <a:pt x="60" y="56"/>
                    <a:pt x="60" y="57"/>
                  </a:cubicBezTo>
                  <a:cubicBezTo>
                    <a:pt x="56" y="58"/>
                    <a:pt x="53" y="56"/>
                    <a:pt x="49" y="55"/>
                  </a:cubicBezTo>
                  <a:cubicBezTo>
                    <a:pt x="47" y="53"/>
                    <a:pt x="48" y="51"/>
                    <a:pt x="49" y="48"/>
                  </a:cubicBezTo>
                  <a:cubicBezTo>
                    <a:pt x="49" y="45"/>
                    <a:pt x="47" y="43"/>
                    <a:pt x="44" y="43"/>
                  </a:cubicBezTo>
                  <a:cubicBezTo>
                    <a:pt x="39" y="42"/>
                    <a:pt x="33" y="41"/>
                    <a:pt x="28" y="43"/>
                  </a:cubicBezTo>
                  <a:cubicBezTo>
                    <a:pt x="26" y="43"/>
                    <a:pt x="24" y="44"/>
                    <a:pt x="21" y="44"/>
                  </a:cubicBezTo>
                  <a:cubicBezTo>
                    <a:pt x="18" y="44"/>
                    <a:pt x="17" y="42"/>
                    <a:pt x="18" y="39"/>
                  </a:cubicBezTo>
                  <a:cubicBezTo>
                    <a:pt x="19" y="31"/>
                    <a:pt x="16" y="27"/>
                    <a:pt x="8" y="26"/>
                  </a:cubicBezTo>
                  <a:cubicBezTo>
                    <a:pt x="5" y="26"/>
                    <a:pt x="2" y="27"/>
                    <a:pt x="0" y="24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8" y="21"/>
                    <a:pt x="11" y="20"/>
                    <a:pt x="14" y="19"/>
                  </a:cubicBezTo>
                  <a:cubicBezTo>
                    <a:pt x="18" y="18"/>
                    <a:pt x="21" y="17"/>
                    <a:pt x="24" y="15"/>
                  </a:cubicBezTo>
                  <a:cubicBezTo>
                    <a:pt x="31" y="12"/>
                    <a:pt x="36" y="7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735"/>
            <p:cNvSpPr/>
            <p:nvPr/>
          </p:nvSpPr>
          <p:spPr bwMode="auto">
            <a:xfrm>
              <a:off x="1550988" y="4575176"/>
              <a:ext cx="187325" cy="252413"/>
            </a:xfrm>
            <a:custGeom>
              <a:avLst/>
              <a:gdLst>
                <a:gd name="T0" fmla="*/ 34 w 50"/>
                <a:gd name="T1" fmla="*/ 58 h 67"/>
                <a:gd name="T2" fmla="*/ 25 w 50"/>
                <a:gd name="T3" fmla="*/ 53 h 67"/>
                <a:gd name="T4" fmla="*/ 20 w 50"/>
                <a:gd name="T5" fmla="*/ 50 h 67"/>
                <a:gd name="T6" fmla="*/ 17 w 50"/>
                <a:gd name="T7" fmla="*/ 47 h 67"/>
                <a:gd name="T8" fmla="*/ 3 w 50"/>
                <a:gd name="T9" fmla="*/ 34 h 67"/>
                <a:gd name="T10" fmla="*/ 3 w 50"/>
                <a:gd name="T11" fmla="*/ 33 h 67"/>
                <a:gd name="T12" fmla="*/ 3 w 50"/>
                <a:gd name="T13" fmla="*/ 30 h 67"/>
                <a:gd name="T14" fmla="*/ 4 w 50"/>
                <a:gd name="T15" fmla="*/ 28 h 67"/>
                <a:gd name="T16" fmla="*/ 5 w 50"/>
                <a:gd name="T17" fmla="*/ 27 h 67"/>
                <a:gd name="T18" fmla="*/ 7 w 50"/>
                <a:gd name="T19" fmla="*/ 30 h 67"/>
                <a:gd name="T20" fmla="*/ 7 w 50"/>
                <a:gd name="T21" fmla="*/ 31 h 67"/>
                <a:gd name="T22" fmla="*/ 14 w 50"/>
                <a:gd name="T23" fmla="*/ 38 h 67"/>
                <a:gd name="T24" fmla="*/ 24 w 50"/>
                <a:gd name="T25" fmla="*/ 40 h 67"/>
                <a:gd name="T26" fmla="*/ 30 w 50"/>
                <a:gd name="T27" fmla="*/ 41 h 67"/>
                <a:gd name="T28" fmla="*/ 34 w 50"/>
                <a:gd name="T29" fmla="*/ 40 h 67"/>
                <a:gd name="T30" fmla="*/ 31 w 50"/>
                <a:gd name="T31" fmla="*/ 36 h 67"/>
                <a:gd name="T32" fmla="*/ 25 w 50"/>
                <a:gd name="T33" fmla="*/ 30 h 67"/>
                <a:gd name="T34" fmla="*/ 18 w 50"/>
                <a:gd name="T35" fmla="*/ 24 h 67"/>
                <a:gd name="T36" fmla="*/ 13 w 50"/>
                <a:gd name="T37" fmla="*/ 18 h 67"/>
                <a:gd name="T38" fmla="*/ 3 w 50"/>
                <a:gd name="T39" fmla="*/ 15 h 67"/>
                <a:gd name="T40" fmla="*/ 0 w 50"/>
                <a:gd name="T41" fmla="*/ 13 h 67"/>
                <a:gd name="T42" fmla="*/ 3 w 50"/>
                <a:gd name="T43" fmla="*/ 7 h 67"/>
                <a:gd name="T44" fmla="*/ 13 w 50"/>
                <a:gd name="T45" fmla="*/ 1 h 67"/>
                <a:gd name="T46" fmla="*/ 17 w 50"/>
                <a:gd name="T47" fmla="*/ 1 h 67"/>
                <a:gd name="T48" fmla="*/ 33 w 50"/>
                <a:gd name="T49" fmla="*/ 4 h 67"/>
                <a:gd name="T50" fmla="*/ 34 w 50"/>
                <a:gd name="T51" fmla="*/ 4 h 67"/>
                <a:gd name="T52" fmla="*/ 41 w 50"/>
                <a:gd name="T53" fmla="*/ 11 h 67"/>
                <a:gd name="T54" fmla="*/ 40 w 50"/>
                <a:gd name="T55" fmla="*/ 19 h 67"/>
                <a:gd name="T56" fmla="*/ 39 w 50"/>
                <a:gd name="T57" fmla="*/ 37 h 67"/>
                <a:gd name="T58" fmla="*/ 42 w 50"/>
                <a:gd name="T59" fmla="*/ 46 h 67"/>
                <a:gd name="T60" fmla="*/ 43 w 50"/>
                <a:gd name="T61" fmla="*/ 47 h 67"/>
                <a:gd name="T62" fmla="*/ 44 w 50"/>
                <a:gd name="T63" fmla="*/ 50 h 67"/>
                <a:gd name="T64" fmla="*/ 48 w 50"/>
                <a:gd name="T65" fmla="*/ 57 h 67"/>
                <a:gd name="T66" fmla="*/ 50 w 50"/>
                <a:gd name="T67" fmla="*/ 63 h 67"/>
                <a:gd name="T68" fmla="*/ 45 w 50"/>
                <a:gd name="T69" fmla="*/ 66 h 67"/>
                <a:gd name="T70" fmla="*/ 40 w 50"/>
                <a:gd name="T71" fmla="*/ 66 h 67"/>
                <a:gd name="T72" fmla="*/ 37 w 50"/>
                <a:gd name="T73" fmla="*/ 64 h 67"/>
                <a:gd name="T74" fmla="*/ 34 w 50"/>
                <a:gd name="T75" fmla="*/ 5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67">
                  <a:moveTo>
                    <a:pt x="34" y="58"/>
                  </a:moveTo>
                  <a:cubicBezTo>
                    <a:pt x="32" y="55"/>
                    <a:pt x="29" y="53"/>
                    <a:pt x="25" y="53"/>
                  </a:cubicBezTo>
                  <a:cubicBezTo>
                    <a:pt x="23" y="54"/>
                    <a:pt x="22" y="51"/>
                    <a:pt x="20" y="50"/>
                  </a:cubicBezTo>
                  <a:cubicBezTo>
                    <a:pt x="19" y="49"/>
                    <a:pt x="18" y="47"/>
                    <a:pt x="17" y="47"/>
                  </a:cubicBezTo>
                  <a:cubicBezTo>
                    <a:pt x="12" y="42"/>
                    <a:pt x="6" y="40"/>
                    <a:pt x="3" y="34"/>
                  </a:cubicBezTo>
                  <a:cubicBezTo>
                    <a:pt x="3" y="34"/>
                    <a:pt x="3" y="34"/>
                    <a:pt x="3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8"/>
                    <a:pt x="6" y="29"/>
                    <a:pt x="7" y="30"/>
                  </a:cubicBezTo>
                  <a:cubicBezTo>
                    <a:pt x="7" y="30"/>
                    <a:pt x="7" y="30"/>
                    <a:pt x="7" y="31"/>
                  </a:cubicBezTo>
                  <a:cubicBezTo>
                    <a:pt x="7" y="35"/>
                    <a:pt x="11" y="36"/>
                    <a:pt x="14" y="38"/>
                  </a:cubicBezTo>
                  <a:cubicBezTo>
                    <a:pt x="17" y="41"/>
                    <a:pt x="21" y="39"/>
                    <a:pt x="24" y="40"/>
                  </a:cubicBezTo>
                  <a:cubicBezTo>
                    <a:pt x="26" y="41"/>
                    <a:pt x="28" y="41"/>
                    <a:pt x="30" y="41"/>
                  </a:cubicBezTo>
                  <a:cubicBezTo>
                    <a:pt x="31" y="42"/>
                    <a:pt x="33" y="42"/>
                    <a:pt x="34" y="40"/>
                  </a:cubicBezTo>
                  <a:cubicBezTo>
                    <a:pt x="35" y="38"/>
                    <a:pt x="33" y="37"/>
                    <a:pt x="31" y="36"/>
                  </a:cubicBezTo>
                  <a:cubicBezTo>
                    <a:pt x="29" y="34"/>
                    <a:pt x="27" y="33"/>
                    <a:pt x="25" y="30"/>
                  </a:cubicBezTo>
                  <a:cubicBezTo>
                    <a:pt x="24" y="27"/>
                    <a:pt x="21" y="25"/>
                    <a:pt x="18" y="24"/>
                  </a:cubicBezTo>
                  <a:cubicBezTo>
                    <a:pt x="15" y="23"/>
                    <a:pt x="14" y="20"/>
                    <a:pt x="13" y="18"/>
                  </a:cubicBezTo>
                  <a:cubicBezTo>
                    <a:pt x="10" y="13"/>
                    <a:pt x="8" y="13"/>
                    <a:pt x="3" y="15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0" y="11"/>
                    <a:pt x="0" y="8"/>
                    <a:pt x="3" y="7"/>
                  </a:cubicBezTo>
                  <a:cubicBezTo>
                    <a:pt x="6" y="6"/>
                    <a:pt x="9" y="3"/>
                    <a:pt x="13" y="1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22" y="5"/>
                    <a:pt x="28" y="4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40" y="4"/>
                    <a:pt x="40" y="4"/>
                    <a:pt x="41" y="11"/>
                  </a:cubicBezTo>
                  <a:cubicBezTo>
                    <a:pt x="41" y="14"/>
                    <a:pt x="40" y="16"/>
                    <a:pt x="40" y="19"/>
                  </a:cubicBezTo>
                  <a:cubicBezTo>
                    <a:pt x="40" y="25"/>
                    <a:pt x="38" y="31"/>
                    <a:pt x="39" y="37"/>
                  </a:cubicBezTo>
                  <a:cubicBezTo>
                    <a:pt x="39" y="40"/>
                    <a:pt x="39" y="44"/>
                    <a:pt x="42" y="46"/>
                  </a:cubicBezTo>
                  <a:cubicBezTo>
                    <a:pt x="42" y="46"/>
                    <a:pt x="43" y="47"/>
                    <a:pt x="43" y="47"/>
                  </a:cubicBezTo>
                  <a:cubicBezTo>
                    <a:pt x="44" y="48"/>
                    <a:pt x="44" y="49"/>
                    <a:pt x="44" y="50"/>
                  </a:cubicBezTo>
                  <a:cubicBezTo>
                    <a:pt x="45" y="53"/>
                    <a:pt x="46" y="55"/>
                    <a:pt x="48" y="57"/>
                  </a:cubicBezTo>
                  <a:cubicBezTo>
                    <a:pt x="49" y="59"/>
                    <a:pt x="50" y="61"/>
                    <a:pt x="50" y="63"/>
                  </a:cubicBezTo>
                  <a:cubicBezTo>
                    <a:pt x="47" y="63"/>
                    <a:pt x="47" y="65"/>
                    <a:pt x="45" y="66"/>
                  </a:cubicBezTo>
                  <a:cubicBezTo>
                    <a:pt x="43" y="66"/>
                    <a:pt x="41" y="67"/>
                    <a:pt x="40" y="66"/>
                  </a:cubicBezTo>
                  <a:cubicBezTo>
                    <a:pt x="38" y="66"/>
                    <a:pt x="38" y="65"/>
                    <a:pt x="37" y="64"/>
                  </a:cubicBezTo>
                  <a:cubicBezTo>
                    <a:pt x="35" y="62"/>
                    <a:pt x="36" y="59"/>
                    <a:pt x="34" y="58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736"/>
            <p:cNvSpPr/>
            <p:nvPr/>
          </p:nvSpPr>
          <p:spPr bwMode="auto">
            <a:xfrm>
              <a:off x="974726" y="3911601"/>
              <a:ext cx="176213" cy="444500"/>
            </a:xfrm>
            <a:custGeom>
              <a:avLst/>
              <a:gdLst>
                <a:gd name="T0" fmla="*/ 29 w 47"/>
                <a:gd name="T1" fmla="*/ 118 h 118"/>
                <a:gd name="T2" fmla="*/ 18 w 47"/>
                <a:gd name="T3" fmla="*/ 109 h 118"/>
                <a:gd name="T4" fmla="*/ 15 w 47"/>
                <a:gd name="T5" fmla="*/ 103 h 118"/>
                <a:gd name="T6" fmla="*/ 8 w 47"/>
                <a:gd name="T7" fmla="*/ 86 h 118"/>
                <a:gd name="T8" fmla="*/ 7 w 47"/>
                <a:gd name="T9" fmla="*/ 80 h 118"/>
                <a:gd name="T10" fmla="*/ 4 w 47"/>
                <a:gd name="T11" fmla="*/ 56 h 118"/>
                <a:gd name="T12" fmla="*/ 4 w 47"/>
                <a:gd name="T13" fmla="*/ 52 h 118"/>
                <a:gd name="T14" fmla="*/ 6 w 47"/>
                <a:gd name="T15" fmla="*/ 38 h 118"/>
                <a:gd name="T16" fmla="*/ 9 w 47"/>
                <a:gd name="T17" fmla="*/ 23 h 118"/>
                <a:gd name="T18" fmla="*/ 9 w 47"/>
                <a:gd name="T19" fmla="*/ 20 h 118"/>
                <a:gd name="T20" fmla="*/ 7 w 47"/>
                <a:gd name="T21" fmla="*/ 17 h 118"/>
                <a:gd name="T22" fmla="*/ 5 w 47"/>
                <a:gd name="T23" fmla="*/ 14 h 118"/>
                <a:gd name="T24" fmla="*/ 4 w 47"/>
                <a:gd name="T25" fmla="*/ 14 h 118"/>
                <a:gd name="T26" fmla="*/ 2 w 47"/>
                <a:gd name="T27" fmla="*/ 12 h 118"/>
                <a:gd name="T28" fmla="*/ 3 w 47"/>
                <a:gd name="T29" fmla="*/ 10 h 118"/>
                <a:gd name="T30" fmla="*/ 4 w 47"/>
                <a:gd name="T31" fmla="*/ 0 h 118"/>
                <a:gd name="T32" fmla="*/ 12 w 47"/>
                <a:gd name="T33" fmla="*/ 9 h 118"/>
                <a:gd name="T34" fmla="*/ 16 w 47"/>
                <a:gd name="T35" fmla="*/ 14 h 118"/>
                <a:gd name="T36" fmla="*/ 37 w 47"/>
                <a:gd name="T37" fmla="*/ 38 h 118"/>
                <a:gd name="T38" fmla="*/ 41 w 47"/>
                <a:gd name="T39" fmla="*/ 42 h 118"/>
                <a:gd name="T40" fmla="*/ 46 w 47"/>
                <a:gd name="T41" fmla="*/ 48 h 118"/>
                <a:gd name="T42" fmla="*/ 46 w 47"/>
                <a:gd name="T43" fmla="*/ 55 h 118"/>
                <a:gd name="T44" fmla="*/ 45 w 47"/>
                <a:gd name="T45" fmla="*/ 56 h 118"/>
                <a:gd name="T46" fmla="*/ 42 w 47"/>
                <a:gd name="T47" fmla="*/ 56 h 118"/>
                <a:gd name="T48" fmla="*/ 39 w 47"/>
                <a:gd name="T49" fmla="*/ 52 h 118"/>
                <a:gd name="T50" fmla="*/ 37 w 47"/>
                <a:gd name="T51" fmla="*/ 50 h 118"/>
                <a:gd name="T52" fmla="*/ 37 w 47"/>
                <a:gd name="T53" fmla="*/ 49 h 118"/>
                <a:gd name="T54" fmla="*/ 36 w 47"/>
                <a:gd name="T55" fmla="*/ 47 h 118"/>
                <a:gd name="T56" fmla="*/ 26 w 47"/>
                <a:gd name="T57" fmla="*/ 41 h 118"/>
                <a:gd name="T58" fmla="*/ 19 w 47"/>
                <a:gd name="T59" fmla="*/ 38 h 118"/>
                <a:gd name="T60" fmla="*/ 14 w 47"/>
                <a:gd name="T61" fmla="*/ 41 h 118"/>
                <a:gd name="T62" fmla="*/ 13 w 47"/>
                <a:gd name="T63" fmla="*/ 65 h 118"/>
                <a:gd name="T64" fmla="*/ 21 w 47"/>
                <a:gd name="T65" fmla="*/ 71 h 118"/>
                <a:gd name="T66" fmla="*/ 26 w 47"/>
                <a:gd name="T67" fmla="*/ 73 h 118"/>
                <a:gd name="T68" fmla="*/ 26 w 47"/>
                <a:gd name="T69" fmla="*/ 74 h 118"/>
                <a:gd name="T70" fmla="*/ 21 w 47"/>
                <a:gd name="T71" fmla="*/ 84 h 118"/>
                <a:gd name="T72" fmla="*/ 22 w 47"/>
                <a:gd name="T73" fmla="*/ 90 h 118"/>
                <a:gd name="T74" fmla="*/ 26 w 47"/>
                <a:gd name="T75" fmla="*/ 93 h 118"/>
                <a:gd name="T76" fmla="*/ 28 w 47"/>
                <a:gd name="T77" fmla="*/ 97 h 118"/>
                <a:gd name="T78" fmla="*/ 27 w 47"/>
                <a:gd name="T79" fmla="*/ 100 h 118"/>
                <a:gd name="T80" fmla="*/ 22 w 47"/>
                <a:gd name="T81" fmla="*/ 102 h 118"/>
                <a:gd name="T82" fmla="*/ 22 w 47"/>
                <a:gd name="T83" fmla="*/ 97 h 118"/>
                <a:gd name="T84" fmla="*/ 19 w 47"/>
                <a:gd name="T85" fmla="*/ 94 h 118"/>
                <a:gd name="T86" fmla="*/ 19 w 47"/>
                <a:gd name="T87" fmla="*/ 95 h 118"/>
                <a:gd name="T88" fmla="*/ 19 w 47"/>
                <a:gd name="T89" fmla="*/ 101 h 118"/>
                <a:gd name="T90" fmla="*/ 22 w 47"/>
                <a:gd name="T91" fmla="*/ 106 h 118"/>
                <a:gd name="T92" fmla="*/ 25 w 47"/>
                <a:gd name="T93" fmla="*/ 109 h 118"/>
                <a:gd name="T94" fmla="*/ 29 w 47"/>
                <a:gd name="T9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7" h="118">
                  <a:moveTo>
                    <a:pt x="29" y="118"/>
                  </a:moveTo>
                  <a:cubicBezTo>
                    <a:pt x="25" y="115"/>
                    <a:pt x="21" y="112"/>
                    <a:pt x="18" y="109"/>
                  </a:cubicBezTo>
                  <a:cubicBezTo>
                    <a:pt x="16" y="107"/>
                    <a:pt x="15" y="105"/>
                    <a:pt x="15" y="103"/>
                  </a:cubicBezTo>
                  <a:cubicBezTo>
                    <a:pt x="11" y="98"/>
                    <a:pt x="9" y="92"/>
                    <a:pt x="8" y="86"/>
                  </a:cubicBezTo>
                  <a:cubicBezTo>
                    <a:pt x="7" y="84"/>
                    <a:pt x="7" y="82"/>
                    <a:pt x="7" y="80"/>
                  </a:cubicBezTo>
                  <a:cubicBezTo>
                    <a:pt x="7" y="72"/>
                    <a:pt x="6" y="63"/>
                    <a:pt x="4" y="56"/>
                  </a:cubicBezTo>
                  <a:cubicBezTo>
                    <a:pt x="4" y="54"/>
                    <a:pt x="4" y="53"/>
                    <a:pt x="4" y="52"/>
                  </a:cubicBezTo>
                  <a:cubicBezTo>
                    <a:pt x="6" y="47"/>
                    <a:pt x="6" y="43"/>
                    <a:pt x="6" y="38"/>
                  </a:cubicBezTo>
                  <a:cubicBezTo>
                    <a:pt x="7" y="33"/>
                    <a:pt x="6" y="28"/>
                    <a:pt x="9" y="23"/>
                  </a:cubicBezTo>
                  <a:cubicBezTo>
                    <a:pt x="9" y="22"/>
                    <a:pt x="9" y="21"/>
                    <a:pt x="9" y="20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6" y="16"/>
                    <a:pt x="9" y="13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2" y="10"/>
                    <a:pt x="4" y="11"/>
                    <a:pt x="3" y="10"/>
                  </a:cubicBezTo>
                  <a:cubicBezTo>
                    <a:pt x="0" y="5"/>
                    <a:pt x="0" y="5"/>
                    <a:pt x="4" y="0"/>
                  </a:cubicBezTo>
                  <a:cubicBezTo>
                    <a:pt x="9" y="1"/>
                    <a:pt x="9" y="6"/>
                    <a:pt x="12" y="9"/>
                  </a:cubicBezTo>
                  <a:cubicBezTo>
                    <a:pt x="13" y="11"/>
                    <a:pt x="14" y="13"/>
                    <a:pt x="16" y="14"/>
                  </a:cubicBezTo>
                  <a:cubicBezTo>
                    <a:pt x="24" y="21"/>
                    <a:pt x="30" y="30"/>
                    <a:pt x="37" y="38"/>
                  </a:cubicBezTo>
                  <a:cubicBezTo>
                    <a:pt x="39" y="39"/>
                    <a:pt x="40" y="41"/>
                    <a:pt x="41" y="42"/>
                  </a:cubicBezTo>
                  <a:cubicBezTo>
                    <a:pt x="42" y="44"/>
                    <a:pt x="45" y="45"/>
                    <a:pt x="46" y="48"/>
                  </a:cubicBezTo>
                  <a:cubicBezTo>
                    <a:pt x="46" y="50"/>
                    <a:pt x="43" y="52"/>
                    <a:pt x="46" y="55"/>
                  </a:cubicBezTo>
                  <a:cubicBezTo>
                    <a:pt x="47" y="55"/>
                    <a:pt x="46" y="56"/>
                    <a:pt x="45" y="56"/>
                  </a:cubicBezTo>
                  <a:cubicBezTo>
                    <a:pt x="44" y="57"/>
                    <a:pt x="43" y="57"/>
                    <a:pt x="42" y="56"/>
                  </a:cubicBezTo>
                  <a:cubicBezTo>
                    <a:pt x="41" y="54"/>
                    <a:pt x="40" y="53"/>
                    <a:pt x="39" y="52"/>
                  </a:cubicBezTo>
                  <a:cubicBezTo>
                    <a:pt x="38" y="52"/>
                    <a:pt x="38" y="51"/>
                    <a:pt x="37" y="50"/>
                  </a:cubicBezTo>
                  <a:cubicBezTo>
                    <a:pt x="37" y="50"/>
                    <a:pt x="37" y="50"/>
                    <a:pt x="37" y="49"/>
                  </a:cubicBezTo>
                  <a:cubicBezTo>
                    <a:pt x="37" y="48"/>
                    <a:pt x="37" y="47"/>
                    <a:pt x="36" y="47"/>
                  </a:cubicBezTo>
                  <a:cubicBezTo>
                    <a:pt x="33" y="45"/>
                    <a:pt x="31" y="41"/>
                    <a:pt x="26" y="41"/>
                  </a:cubicBezTo>
                  <a:cubicBezTo>
                    <a:pt x="24" y="40"/>
                    <a:pt x="22" y="37"/>
                    <a:pt x="19" y="38"/>
                  </a:cubicBezTo>
                  <a:cubicBezTo>
                    <a:pt x="17" y="38"/>
                    <a:pt x="15" y="38"/>
                    <a:pt x="14" y="41"/>
                  </a:cubicBezTo>
                  <a:cubicBezTo>
                    <a:pt x="14" y="49"/>
                    <a:pt x="12" y="57"/>
                    <a:pt x="13" y="65"/>
                  </a:cubicBezTo>
                  <a:cubicBezTo>
                    <a:pt x="14" y="71"/>
                    <a:pt x="15" y="72"/>
                    <a:pt x="21" y="71"/>
                  </a:cubicBezTo>
                  <a:cubicBezTo>
                    <a:pt x="22" y="72"/>
                    <a:pt x="25" y="71"/>
                    <a:pt x="26" y="73"/>
                  </a:cubicBezTo>
                  <a:cubicBezTo>
                    <a:pt x="26" y="73"/>
                    <a:pt x="26" y="74"/>
                    <a:pt x="26" y="74"/>
                  </a:cubicBezTo>
                  <a:cubicBezTo>
                    <a:pt x="25" y="78"/>
                    <a:pt x="22" y="81"/>
                    <a:pt x="21" y="84"/>
                  </a:cubicBezTo>
                  <a:cubicBezTo>
                    <a:pt x="19" y="86"/>
                    <a:pt x="21" y="88"/>
                    <a:pt x="22" y="90"/>
                  </a:cubicBezTo>
                  <a:cubicBezTo>
                    <a:pt x="24" y="91"/>
                    <a:pt x="25" y="92"/>
                    <a:pt x="26" y="93"/>
                  </a:cubicBezTo>
                  <a:cubicBezTo>
                    <a:pt x="27" y="94"/>
                    <a:pt x="28" y="95"/>
                    <a:pt x="28" y="97"/>
                  </a:cubicBezTo>
                  <a:cubicBezTo>
                    <a:pt x="29" y="99"/>
                    <a:pt x="28" y="99"/>
                    <a:pt x="27" y="100"/>
                  </a:cubicBezTo>
                  <a:cubicBezTo>
                    <a:pt x="25" y="101"/>
                    <a:pt x="24" y="103"/>
                    <a:pt x="22" y="102"/>
                  </a:cubicBezTo>
                  <a:cubicBezTo>
                    <a:pt x="21" y="101"/>
                    <a:pt x="20" y="99"/>
                    <a:pt x="22" y="97"/>
                  </a:cubicBezTo>
                  <a:cubicBezTo>
                    <a:pt x="23" y="95"/>
                    <a:pt x="20" y="95"/>
                    <a:pt x="19" y="94"/>
                  </a:cubicBezTo>
                  <a:cubicBezTo>
                    <a:pt x="19" y="94"/>
                    <a:pt x="19" y="94"/>
                    <a:pt x="19" y="95"/>
                  </a:cubicBezTo>
                  <a:cubicBezTo>
                    <a:pt x="22" y="97"/>
                    <a:pt x="14" y="98"/>
                    <a:pt x="19" y="101"/>
                  </a:cubicBezTo>
                  <a:cubicBezTo>
                    <a:pt x="21" y="102"/>
                    <a:pt x="23" y="103"/>
                    <a:pt x="22" y="106"/>
                  </a:cubicBezTo>
                  <a:cubicBezTo>
                    <a:pt x="21" y="108"/>
                    <a:pt x="23" y="108"/>
                    <a:pt x="25" y="109"/>
                  </a:cubicBezTo>
                  <a:cubicBezTo>
                    <a:pt x="29" y="111"/>
                    <a:pt x="30" y="114"/>
                    <a:pt x="29" y="118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737"/>
            <p:cNvSpPr/>
            <p:nvPr/>
          </p:nvSpPr>
          <p:spPr bwMode="auto">
            <a:xfrm>
              <a:off x="1825626" y="4397376"/>
              <a:ext cx="784225" cy="419100"/>
            </a:xfrm>
            <a:custGeom>
              <a:avLst/>
              <a:gdLst>
                <a:gd name="T0" fmla="*/ 19 w 208"/>
                <a:gd name="T1" fmla="*/ 109 h 111"/>
                <a:gd name="T2" fmla="*/ 13 w 208"/>
                <a:gd name="T3" fmla="*/ 109 h 111"/>
                <a:gd name="T4" fmla="*/ 0 w 208"/>
                <a:gd name="T5" fmla="*/ 107 h 111"/>
                <a:gd name="T6" fmla="*/ 3 w 208"/>
                <a:gd name="T7" fmla="*/ 104 h 111"/>
                <a:gd name="T8" fmla="*/ 14 w 208"/>
                <a:gd name="T9" fmla="*/ 98 h 111"/>
                <a:gd name="T10" fmla="*/ 43 w 208"/>
                <a:gd name="T11" fmla="*/ 84 h 111"/>
                <a:gd name="T12" fmla="*/ 81 w 208"/>
                <a:gd name="T13" fmla="*/ 66 h 111"/>
                <a:gd name="T14" fmla="*/ 87 w 208"/>
                <a:gd name="T15" fmla="*/ 63 h 111"/>
                <a:gd name="T16" fmla="*/ 132 w 208"/>
                <a:gd name="T17" fmla="*/ 39 h 111"/>
                <a:gd name="T18" fmla="*/ 183 w 208"/>
                <a:gd name="T19" fmla="*/ 11 h 111"/>
                <a:gd name="T20" fmla="*/ 203 w 208"/>
                <a:gd name="T21" fmla="*/ 1 h 111"/>
                <a:gd name="T22" fmla="*/ 205 w 208"/>
                <a:gd name="T23" fmla="*/ 0 h 111"/>
                <a:gd name="T24" fmla="*/ 207 w 208"/>
                <a:gd name="T25" fmla="*/ 4 h 111"/>
                <a:gd name="T26" fmla="*/ 181 w 208"/>
                <a:gd name="T27" fmla="*/ 20 h 111"/>
                <a:gd name="T28" fmla="*/ 149 w 208"/>
                <a:gd name="T29" fmla="*/ 36 h 111"/>
                <a:gd name="T30" fmla="*/ 133 w 208"/>
                <a:gd name="T31" fmla="*/ 46 h 111"/>
                <a:gd name="T32" fmla="*/ 119 w 208"/>
                <a:gd name="T33" fmla="*/ 53 h 111"/>
                <a:gd name="T34" fmla="*/ 67 w 208"/>
                <a:gd name="T35" fmla="*/ 79 h 111"/>
                <a:gd name="T36" fmla="*/ 27 w 208"/>
                <a:gd name="T37" fmla="*/ 100 h 111"/>
                <a:gd name="T38" fmla="*/ 20 w 208"/>
                <a:gd name="T39" fmla="*/ 102 h 111"/>
                <a:gd name="T40" fmla="*/ 33 w 208"/>
                <a:gd name="T41" fmla="*/ 99 h 111"/>
                <a:gd name="T42" fmla="*/ 38 w 208"/>
                <a:gd name="T43" fmla="*/ 100 h 111"/>
                <a:gd name="T44" fmla="*/ 29 w 208"/>
                <a:gd name="T45" fmla="*/ 104 h 111"/>
                <a:gd name="T46" fmla="*/ 21 w 208"/>
                <a:gd name="T47" fmla="*/ 109 h 111"/>
                <a:gd name="T48" fmla="*/ 21 w 208"/>
                <a:gd name="T49" fmla="*/ 109 h 111"/>
                <a:gd name="T50" fmla="*/ 19 w 208"/>
                <a:gd name="T51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111">
                  <a:moveTo>
                    <a:pt x="19" y="109"/>
                  </a:moveTo>
                  <a:cubicBezTo>
                    <a:pt x="17" y="109"/>
                    <a:pt x="13" y="110"/>
                    <a:pt x="13" y="109"/>
                  </a:cubicBezTo>
                  <a:cubicBezTo>
                    <a:pt x="9" y="106"/>
                    <a:pt x="4" y="111"/>
                    <a:pt x="0" y="107"/>
                  </a:cubicBezTo>
                  <a:cubicBezTo>
                    <a:pt x="0" y="105"/>
                    <a:pt x="2" y="105"/>
                    <a:pt x="3" y="104"/>
                  </a:cubicBezTo>
                  <a:cubicBezTo>
                    <a:pt x="7" y="103"/>
                    <a:pt x="11" y="100"/>
                    <a:pt x="14" y="98"/>
                  </a:cubicBezTo>
                  <a:cubicBezTo>
                    <a:pt x="24" y="94"/>
                    <a:pt x="33" y="88"/>
                    <a:pt x="43" y="84"/>
                  </a:cubicBezTo>
                  <a:cubicBezTo>
                    <a:pt x="55" y="78"/>
                    <a:pt x="68" y="73"/>
                    <a:pt x="81" y="66"/>
                  </a:cubicBezTo>
                  <a:cubicBezTo>
                    <a:pt x="83" y="65"/>
                    <a:pt x="85" y="64"/>
                    <a:pt x="87" y="63"/>
                  </a:cubicBezTo>
                  <a:cubicBezTo>
                    <a:pt x="101" y="54"/>
                    <a:pt x="117" y="48"/>
                    <a:pt x="132" y="39"/>
                  </a:cubicBezTo>
                  <a:cubicBezTo>
                    <a:pt x="148" y="29"/>
                    <a:pt x="166" y="22"/>
                    <a:pt x="183" y="11"/>
                  </a:cubicBezTo>
                  <a:cubicBezTo>
                    <a:pt x="189" y="7"/>
                    <a:pt x="196" y="4"/>
                    <a:pt x="203" y="1"/>
                  </a:cubicBezTo>
                  <a:cubicBezTo>
                    <a:pt x="204" y="1"/>
                    <a:pt x="204" y="0"/>
                    <a:pt x="205" y="0"/>
                  </a:cubicBezTo>
                  <a:cubicBezTo>
                    <a:pt x="208" y="0"/>
                    <a:pt x="207" y="2"/>
                    <a:pt x="207" y="4"/>
                  </a:cubicBezTo>
                  <a:cubicBezTo>
                    <a:pt x="198" y="10"/>
                    <a:pt x="190" y="15"/>
                    <a:pt x="181" y="20"/>
                  </a:cubicBezTo>
                  <a:cubicBezTo>
                    <a:pt x="170" y="25"/>
                    <a:pt x="160" y="30"/>
                    <a:pt x="149" y="36"/>
                  </a:cubicBezTo>
                  <a:cubicBezTo>
                    <a:pt x="144" y="39"/>
                    <a:pt x="139" y="43"/>
                    <a:pt x="133" y="46"/>
                  </a:cubicBezTo>
                  <a:cubicBezTo>
                    <a:pt x="128" y="48"/>
                    <a:pt x="124" y="51"/>
                    <a:pt x="119" y="53"/>
                  </a:cubicBezTo>
                  <a:cubicBezTo>
                    <a:pt x="101" y="62"/>
                    <a:pt x="84" y="71"/>
                    <a:pt x="67" y="79"/>
                  </a:cubicBezTo>
                  <a:cubicBezTo>
                    <a:pt x="53" y="86"/>
                    <a:pt x="41" y="95"/>
                    <a:pt x="27" y="100"/>
                  </a:cubicBezTo>
                  <a:cubicBezTo>
                    <a:pt x="25" y="101"/>
                    <a:pt x="22" y="101"/>
                    <a:pt x="20" y="102"/>
                  </a:cubicBezTo>
                  <a:cubicBezTo>
                    <a:pt x="24" y="101"/>
                    <a:pt x="29" y="101"/>
                    <a:pt x="33" y="99"/>
                  </a:cubicBezTo>
                  <a:cubicBezTo>
                    <a:pt x="35" y="99"/>
                    <a:pt x="36" y="98"/>
                    <a:pt x="38" y="100"/>
                  </a:cubicBezTo>
                  <a:cubicBezTo>
                    <a:pt x="36" y="102"/>
                    <a:pt x="32" y="102"/>
                    <a:pt x="29" y="104"/>
                  </a:cubicBezTo>
                  <a:cubicBezTo>
                    <a:pt x="26" y="106"/>
                    <a:pt x="24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0"/>
                    <a:pt x="19" y="110"/>
                    <a:pt x="19" y="109"/>
                  </a:cubicBezTo>
                  <a:close/>
                </a:path>
              </a:pathLst>
            </a:custGeom>
            <a:solidFill>
              <a:srgbClr val="F8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738"/>
            <p:cNvSpPr/>
            <p:nvPr/>
          </p:nvSpPr>
          <p:spPr bwMode="auto">
            <a:xfrm>
              <a:off x="1030288" y="4262439"/>
              <a:ext cx="279400" cy="247650"/>
            </a:xfrm>
            <a:custGeom>
              <a:avLst/>
              <a:gdLst>
                <a:gd name="T0" fmla="*/ 14 w 74"/>
                <a:gd name="T1" fmla="*/ 25 h 66"/>
                <a:gd name="T2" fmla="*/ 6 w 74"/>
                <a:gd name="T3" fmla="*/ 15 h 66"/>
                <a:gd name="T4" fmla="*/ 6 w 74"/>
                <a:gd name="T5" fmla="*/ 10 h 66"/>
                <a:gd name="T6" fmla="*/ 0 w 74"/>
                <a:gd name="T7" fmla="*/ 5 h 66"/>
                <a:gd name="T8" fmla="*/ 3 w 74"/>
                <a:gd name="T9" fmla="*/ 0 h 66"/>
                <a:gd name="T10" fmla="*/ 10 w 74"/>
                <a:gd name="T11" fmla="*/ 4 h 66"/>
                <a:gd name="T12" fmla="*/ 8 w 74"/>
                <a:gd name="T13" fmla="*/ 5 h 66"/>
                <a:gd name="T14" fmla="*/ 7 w 74"/>
                <a:gd name="T15" fmla="*/ 7 h 66"/>
                <a:gd name="T16" fmla="*/ 10 w 74"/>
                <a:gd name="T17" fmla="*/ 8 h 66"/>
                <a:gd name="T18" fmla="*/ 13 w 74"/>
                <a:gd name="T19" fmla="*/ 4 h 66"/>
                <a:gd name="T20" fmla="*/ 14 w 74"/>
                <a:gd name="T21" fmla="*/ 4 h 66"/>
                <a:gd name="T22" fmla="*/ 21 w 74"/>
                <a:gd name="T23" fmla="*/ 11 h 66"/>
                <a:gd name="T24" fmla="*/ 24 w 74"/>
                <a:gd name="T25" fmla="*/ 15 h 66"/>
                <a:gd name="T26" fmla="*/ 24 w 74"/>
                <a:gd name="T27" fmla="*/ 17 h 66"/>
                <a:gd name="T28" fmla="*/ 18 w 74"/>
                <a:gd name="T29" fmla="*/ 15 h 66"/>
                <a:gd name="T30" fmla="*/ 13 w 74"/>
                <a:gd name="T31" fmla="*/ 13 h 66"/>
                <a:gd name="T32" fmla="*/ 29 w 74"/>
                <a:gd name="T33" fmla="*/ 30 h 66"/>
                <a:gd name="T34" fmla="*/ 47 w 74"/>
                <a:gd name="T35" fmla="*/ 42 h 66"/>
                <a:gd name="T36" fmla="*/ 58 w 74"/>
                <a:gd name="T37" fmla="*/ 45 h 66"/>
                <a:gd name="T38" fmla="*/ 61 w 74"/>
                <a:gd name="T39" fmla="*/ 44 h 66"/>
                <a:gd name="T40" fmla="*/ 65 w 74"/>
                <a:gd name="T41" fmla="*/ 42 h 66"/>
                <a:gd name="T42" fmla="*/ 64 w 74"/>
                <a:gd name="T43" fmla="*/ 33 h 66"/>
                <a:gd name="T44" fmla="*/ 70 w 74"/>
                <a:gd name="T45" fmla="*/ 40 h 66"/>
                <a:gd name="T46" fmla="*/ 74 w 74"/>
                <a:gd name="T47" fmla="*/ 54 h 66"/>
                <a:gd name="T48" fmla="*/ 73 w 74"/>
                <a:gd name="T49" fmla="*/ 65 h 66"/>
                <a:gd name="T50" fmla="*/ 59 w 74"/>
                <a:gd name="T51" fmla="*/ 62 h 66"/>
                <a:gd name="T52" fmla="*/ 54 w 74"/>
                <a:gd name="T53" fmla="*/ 58 h 66"/>
                <a:gd name="T54" fmla="*/ 26 w 74"/>
                <a:gd name="T55" fmla="*/ 35 h 66"/>
                <a:gd name="T56" fmla="*/ 14 w 74"/>
                <a:gd name="T57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6">
                  <a:moveTo>
                    <a:pt x="14" y="25"/>
                  </a:moveTo>
                  <a:cubicBezTo>
                    <a:pt x="13" y="20"/>
                    <a:pt x="11" y="17"/>
                    <a:pt x="6" y="15"/>
                  </a:cubicBezTo>
                  <a:cubicBezTo>
                    <a:pt x="2" y="14"/>
                    <a:pt x="6" y="12"/>
                    <a:pt x="6" y="10"/>
                  </a:cubicBezTo>
                  <a:cubicBezTo>
                    <a:pt x="2" y="11"/>
                    <a:pt x="2" y="6"/>
                    <a:pt x="0" y="5"/>
                  </a:cubicBezTo>
                  <a:cubicBezTo>
                    <a:pt x="0" y="2"/>
                    <a:pt x="6" y="5"/>
                    <a:pt x="3" y="0"/>
                  </a:cubicBezTo>
                  <a:cubicBezTo>
                    <a:pt x="6" y="1"/>
                    <a:pt x="8" y="2"/>
                    <a:pt x="10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6" y="5"/>
                    <a:pt x="6" y="6"/>
                    <a:pt x="7" y="7"/>
                  </a:cubicBezTo>
                  <a:cubicBezTo>
                    <a:pt x="8" y="8"/>
                    <a:pt x="9" y="9"/>
                    <a:pt x="10" y="8"/>
                  </a:cubicBezTo>
                  <a:cubicBezTo>
                    <a:pt x="10" y="6"/>
                    <a:pt x="13" y="6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6" y="7"/>
                    <a:pt x="19" y="8"/>
                    <a:pt x="21" y="11"/>
                  </a:cubicBezTo>
                  <a:cubicBezTo>
                    <a:pt x="22" y="12"/>
                    <a:pt x="24" y="13"/>
                    <a:pt x="24" y="15"/>
                  </a:cubicBezTo>
                  <a:cubicBezTo>
                    <a:pt x="24" y="15"/>
                    <a:pt x="24" y="16"/>
                    <a:pt x="24" y="17"/>
                  </a:cubicBezTo>
                  <a:cubicBezTo>
                    <a:pt x="21" y="18"/>
                    <a:pt x="20" y="16"/>
                    <a:pt x="18" y="15"/>
                  </a:cubicBezTo>
                  <a:cubicBezTo>
                    <a:pt x="17" y="14"/>
                    <a:pt x="15" y="13"/>
                    <a:pt x="13" y="13"/>
                  </a:cubicBezTo>
                  <a:cubicBezTo>
                    <a:pt x="16" y="21"/>
                    <a:pt x="22" y="26"/>
                    <a:pt x="29" y="30"/>
                  </a:cubicBezTo>
                  <a:cubicBezTo>
                    <a:pt x="35" y="35"/>
                    <a:pt x="40" y="40"/>
                    <a:pt x="47" y="42"/>
                  </a:cubicBezTo>
                  <a:cubicBezTo>
                    <a:pt x="51" y="43"/>
                    <a:pt x="54" y="44"/>
                    <a:pt x="58" y="45"/>
                  </a:cubicBezTo>
                  <a:cubicBezTo>
                    <a:pt x="59" y="46"/>
                    <a:pt x="60" y="45"/>
                    <a:pt x="61" y="44"/>
                  </a:cubicBezTo>
                  <a:cubicBezTo>
                    <a:pt x="62" y="43"/>
                    <a:pt x="63" y="42"/>
                    <a:pt x="65" y="42"/>
                  </a:cubicBezTo>
                  <a:cubicBezTo>
                    <a:pt x="63" y="39"/>
                    <a:pt x="61" y="35"/>
                    <a:pt x="64" y="33"/>
                  </a:cubicBezTo>
                  <a:cubicBezTo>
                    <a:pt x="67" y="32"/>
                    <a:pt x="69" y="37"/>
                    <a:pt x="70" y="40"/>
                  </a:cubicBezTo>
                  <a:cubicBezTo>
                    <a:pt x="72" y="44"/>
                    <a:pt x="73" y="49"/>
                    <a:pt x="74" y="54"/>
                  </a:cubicBezTo>
                  <a:cubicBezTo>
                    <a:pt x="74" y="58"/>
                    <a:pt x="74" y="61"/>
                    <a:pt x="73" y="65"/>
                  </a:cubicBezTo>
                  <a:cubicBezTo>
                    <a:pt x="68" y="64"/>
                    <a:pt x="63" y="66"/>
                    <a:pt x="59" y="62"/>
                  </a:cubicBezTo>
                  <a:cubicBezTo>
                    <a:pt x="56" y="62"/>
                    <a:pt x="55" y="59"/>
                    <a:pt x="54" y="58"/>
                  </a:cubicBezTo>
                  <a:cubicBezTo>
                    <a:pt x="46" y="48"/>
                    <a:pt x="36" y="42"/>
                    <a:pt x="26" y="35"/>
                  </a:cubicBezTo>
                  <a:cubicBezTo>
                    <a:pt x="22" y="32"/>
                    <a:pt x="17" y="29"/>
                    <a:pt x="14" y="25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739"/>
            <p:cNvSpPr/>
            <p:nvPr/>
          </p:nvSpPr>
          <p:spPr bwMode="auto">
            <a:xfrm>
              <a:off x="2439988" y="3440114"/>
              <a:ext cx="158750" cy="173038"/>
            </a:xfrm>
            <a:custGeom>
              <a:avLst/>
              <a:gdLst>
                <a:gd name="T0" fmla="*/ 3 w 42"/>
                <a:gd name="T1" fmla="*/ 35 h 46"/>
                <a:gd name="T2" fmla="*/ 9 w 42"/>
                <a:gd name="T3" fmla="*/ 32 h 46"/>
                <a:gd name="T4" fmla="*/ 15 w 42"/>
                <a:gd name="T5" fmla="*/ 26 h 46"/>
                <a:gd name="T6" fmla="*/ 12 w 42"/>
                <a:gd name="T7" fmla="*/ 23 h 46"/>
                <a:gd name="T8" fmla="*/ 11 w 42"/>
                <a:gd name="T9" fmla="*/ 22 h 46"/>
                <a:gd name="T10" fmla="*/ 15 w 42"/>
                <a:gd name="T11" fmla="*/ 20 h 46"/>
                <a:gd name="T12" fmla="*/ 17 w 42"/>
                <a:gd name="T13" fmla="*/ 21 h 46"/>
                <a:gd name="T14" fmla="*/ 21 w 42"/>
                <a:gd name="T15" fmla="*/ 22 h 46"/>
                <a:gd name="T16" fmla="*/ 22 w 42"/>
                <a:gd name="T17" fmla="*/ 15 h 46"/>
                <a:gd name="T18" fmla="*/ 16 w 42"/>
                <a:gd name="T19" fmla="*/ 7 h 46"/>
                <a:gd name="T20" fmla="*/ 12 w 42"/>
                <a:gd name="T21" fmla="*/ 11 h 46"/>
                <a:gd name="T22" fmla="*/ 11 w 42"/>
                <a:gd name="T23" fmla="*/ 0 h 46"/>
                <a:gd name="T24" fmla="*/ 28 w 42"/>
                <a:gd name="T25" fmla="*/ 12 h 46"/>
                <a:gd name="T26" fmla="*/ 38 w 42"/>
                <a:gd name="T27" fmla="*/ 22 h 46"/>
                <a:gd name="T28" fmla="*/ 39 w 42"/>
                <a:gd name="T29" fmla="*/ 22 h 46"/>
                <a:gd name="T30" fmla="*/ 41 w 42"/>
                <a:gd name="T31" fmla="*/ 25 h 46"/>
                <a:gd name="T32" fmla="*/ 34 w 42"/>
                <a:gd name="T33" fmla="*/ 34 h 46"/>
                <a:gd name="T34" fmla="*/ 30 w 42"/>
                <a:gd name="T35" fmla="*/ 37 h 46"/>
                <a:gd name="T36" fmla="*/ 27 w 42"/>
                <a:gd name="T37" fmla="*/ 40 h 46"/>
                <a:gd name="T38" fmla="*/ 26 w 42"/>
                <a:gd name="T39" fmla="*/ 41 h 46"/>
                <a:gd name="T40" fmla="*/ 14 w 42"/>
                <a:gd name="T41" fmla="*/ 46 h 46"/>
                <a:gd name="T42" fmla="*/ 12 w 42"/>
                <a:gd name="T43" fmla="*/ 46 h 46"/>
                <a:gd name="T44" fmla="*/ 6 w 42"/>
                <a:gd name="T45" fmla="*/ 39 h 46"/>
                <a:gd name="T46" fmla="*/ 6 w 42"/>
                <a:gd name="T47" fmla="*/ 39 h 46"/>
                <a:gd name="T48" fmla="*/ 9 w 42"/>
                <a:gd name="T49" fmla="*/ 43 h 46"/>
                <a:gd name="T50" fmla="*/ 3 w 42"/>
                <a:gd name="T51" fmla="*/ 42 h 46"/>
                <a:gd name="T52" fmla="*/ 3 w 42"/>
                <a:gd name="T53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46">
                  <a:moveTo>
                    <a:pt x="3" y="35"/>
                  </a:moveTo>
                  <a:cubicBezTo>
                    <a:pt x="4" y="33"/>
                    <a:pt x="6" y="32"/>
                    <a:pt x="9" y="32"/>
                  </a:cubicBezTo>
                  <a:cubicBezTo>
                    <a:pt x="12" y="31"/>
                    <a:pt x="14" y="29"/>
                    <a:pt x="15" y="26"/>
                  </a:cubicBezTo>
                  <a:cubicBezTo>
                    <a:pt x="16" y="23"/>
                    <a:pt x="14" y="23"/>
                    <a:pt x="12" y="23"/>
                  </a:cubicBezTo>
                  <a:cubicBezTo>
                    <a:pt x="11" y="23"/>
                    <a:pt x="10" y="22"/>
                    <a:pt x="11" y="22"/>
                  </a:cubicBezTo>
                  <a:cubicBezTo>
                    <a:pt x="11" y="20"/>
                    <a:pt x="14" y="21"/>
                    <a:pt x="15" y="20"/>
                  </a:cubicBezTo>
                  <a:cubicBezTo>
                    <a:pt x="15" y="20"/>
                    <a:pt x="16" y="21"/>
                    <a:pt x="17" y="21"/>
                  </a:cubicBezTo>
                  <a:cubicBezTo>
                    <a:pt x="19" y="20"/>
                    <a:pt x="21" y="23"/>
                    <a:pt x="21" y="22"/>
                  </a:cubicBezTo>
                  <a:cubicBezTo>
                    <a:pt x="21" y="19"/>
                    <a:pt x="25" y="18"/>
                    <a:pt x="22" y="15"/>
                  </a:cubicBezTo>
                  <a:cubicBezTo>
                    <a:pt x="20" y="13"/>
                    <a:pt x="20" y="9"/>
                    <a:pt x="16" y="7"/>
                  </a:cubicBezTo>
                  <a:cubicBezTo>
                    <a:pt x="12" y="5"/>
                    <a:pt x="11" y="7"/>
                    <a:pt x="12" y="11"/>
                  </a:cubicBezTo>
                  <a:cubicBezTo>
                    <a:pt x="8" y="7"/>
                    <a:pt x="11" y="4"/>
                    <a:pt x="11" y="0"/>
                  </a:cubicBezTo>
                  <a:cubicBezTo>
                    <a:pt x="18" y="2"/>
                    <a:pt x="23" y="7"/>
                    <a:pt x="28" y="12"/>
                  </a:cubicBezTo>
                  <a:cubicBezTo>
                    <a:pt x="32" y="15"/>
                    <a:pt x="36" y="17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40" y="23"/>
                    <a:pt x="42" y="23"/>
                    <a:pt x="41" y="25"/>
                  </a:cubicBezTo>
                  <a:cubicBezTo>
                    <a:pt x="39" y="28"/>
                    <a:pt x="39" y="33"/>
                    <a:pt x="34" y="34"/>
                  </a:cubicBezTo>
                  <a:cubicBezTo>
                    <a:pt x="33" y="35"/>
                    <a:pt x="32" y="36"/>
                    <a:pt x="30" y="37"/>
                  </a:cubicBezTo>
                  <a:cubicBezTo>
                    <a:pt x="29" y="37"/>
                    <a:pt x="28" y="38"/>
                    <a:pt x="27" y="40"/>
                  </a:cubicBezTo>
                  <a:cubicBezTo>
                    <a:pt x="27" y="40"/>
                    <a:pt x="26" y="41"/>
                    <a:pt x="26" y="41"/>
                  </a:cubicBezTo>
                  <a:cubicBezTo>
                    <a:pt x="21" y="40"/>
                    <a:pt x="17" y="43"/>
                    <a:pt x="14" y="46"/>
                  </a:cubicBezTo>
                  <a:cubicBezTo>
                    <a:pt x="14" y="46"/>
                    <a:pt x="13" y="46"/>
                    <a:pt x="12" y="46"/>
                  </a:cubicBezTo>
                  <a:cubicBezTo>
                    <a:pt x="10" y="44"/>
                    <a:pt x="11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0"/>
                    <a:pt x="10" y="40"/>
                    <a:pt x="9" y="43"/>
                  </a:cubicBezTo>
                  <a:cubicBezTo>
                    <a:pt x="7" y="45"/>
                    <a:pt x="5" y="44"/>
                    <a:pt x="3" y="42"/>
                  </a:cubicBezTo>
                  <a:cubicBezTo>
                    <a:pt x="0" y="40"/>
                    <a:pt x="0" y="38"/>
                    <a:pt x="3" y="35"/>
                  </a:cubicBezTo>
                  <a:close/>
                </a:path>
              </a:pathLst>
            </a:custGeom>
            <a:solidFill>
              <a:srgbClr val="C0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740"/>
            <p:cNvSpPr/>
            <p:nvPr/>
          </p:nvSpPr>
          <p:spPr bwMode="auto">
            <a:xfrm>
              <a:off x="1754188" y="3001964"/>
              <a:ext cx="184150" cy="131763"/>
            </a:xfrm>
            <a:custGeom>
              <a:avLst/>
              <a:gdLst>
                <a:gd name="T0" fmla="*/ 41 w 49"/>
                <a:gd name="T1" fmla="*/ 18 h 35"/>
                <a:gd name="T2" fmla="*/ 48 w 49"/>
                <a:gd name="T3" fmla="*/ 23 h 35"/>
                <a:gd name="T4" fmla="*/ 48 w 49"/>
                <a:gd name="T5" fmla="*/ 25 h 35"/>
                <a:gd name="T6" fmla="*/ 43 w 49"/>
                <a:gd name="T7" fmla="*/ 23 h 35"/>
                <a:gd name="T8" fmla="*/ 21 w 49"/>
                <a:gd name="T9" fmla="*/ 24 h 35"/>
                <a:gd name="T10" fmla="*/ 18 w 49"/>
                <a:gd name="T11" fmla="*/ 24 h 35"/>
                <a:gd name="T12" fmla="*/ 15 w 49"/>
                <a:gd name="T13" fmla="*/ 34 h 35"/>
                <a:gd name="T14" fmla="*/ 12 w 49"/>
                <a:gd name="T15" fmla="*/ 32 h 35"/>
                <a:gd name="T16" fmla="*/ 11 w 49"/>
                <a:gd name="T17" fmla="*/ 29 h 35"/>
                <a:gd name="T18" fmla="*/ 4 w 49"/>
                <a:gd name="T19" fmla="*/ 24 h 35"/>
                <a:gd name="T20" fmla="*/ 1 w 49"/>
                <a:gd name="T21" fmla="*/ 22 h 35"/>
                <a:gd name="T22" fmla="*/ 0 w 49"/>
                <a:gd name="T23" fmla="*/ 19 h 35"/>
                <a:gd name="T24" fmla="*/ 1 w 49"/>
                <a:gd name="T25" fmla="*/ 13 h 35"/>
                <a:gd name="T26" fmla="*/ 1 w 49"/>
                <a:gd name="T27" fmla="*/ 10 h 35"/>
                <a:gd name="T28" fmla="*/ 2 w 49"/>
                <a:gd name="T29" fmla="*/ 9 h 35"/>
                <a:gd name="T30" fmla="*/ 2 w 49"/>
                <a:gd name="T31" fmla="*/ 6 h 35"/>
                <a:gd name="T32" fmla="*/ 1 w 49"/>
                <a:gd name="T33" fmla="*/ 2 h 35"/>
                <a:gd name="T34" fmla="*/ 9 w 49"/>
                <a:gd name="T35" fmla="*/ 1 h 35"/>
                <a:gd name="T36" fmla="*/ 23 w 49"/>
                <a:gd name="T37" fmla="*/ 3 h 35"/>
                <a:gd name="T38" fmla="*/ 28 w 49"/>
                <a:gd name="T39" fmla="*/ 6 h 35"/>
                <a:gd name="T40" fmla="*/ 29 w 49"/>
                <a:gd name="T41" fmla="*/ 10 h 35"/>
                <a:gd name="T42" fmla="*/ 37 w 49"/>
                <a:gd name="T43" fmla="*/ 14 h 35"/>
                <a:gd name="T44" fmla="*/ 41 w 49"/>
                <a:gd name="T4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35">
                  <a:moveTo>
                    <a:pt x="41" y="18"/>
                  </a:moveTo>
                  <a:cubicBezTo>
                    <a:pt x="44" y="20"/>
                    <a:pt x="46" y="22"/>
                    <a:pt x="48" y="23"/>
                  </a:cubicBezTo>
                  <a:cubicBezTo>
                    <a:pt x="49" y="24"/>
                    <a:pt x="48" y="24"/>
                    <a:pt x="48" y="25"/>
                  </a:cubicBezTo>
                  <a:cubicBezTo>
                    <a:pt x="46" y="25"/>
                    <a:pt x="45" y="24"/>
                    <a:pt x="43" y="23"/>
                  </a:cubicBezTo>
                  <a:cubicBezTo>
                    <a:pt x="36" y="22"/>
                    <a:pt x="29" y="20"/>
                    <a:pt x="21" y="24"/>
                  </a:cubicBezTo>
                  <a:cubicBezTo>
                    <a:pt x="20" y="24"/>
                    <a:pt x="19" y="24"/>
                    <a:pt x="18" y="24"/>
                  </a:cubicBezTo>
                  <a:cubicBezTo>
                    <a:pt x="21" y="29"/>
                    <a:pt x="20" y="32"/>
                    <a:pt x="15" y="34"/>
                  </a:cubicBezTo>
                  <a:cubicBezTo>
                    <a:pt x="13" y="35"/>
                    <a:pt x="12" y="34"/>
                    <a:pt x="12" y="32"/>
                  </a:cubicBezTo>
                  <a:cubicBezTo>
                    <a:pt x="11" y="31"/>
                    <a:pt x="12" y="30"/>
                    <a:pt x="11" y="29"/>
                  </a:cubicBezTo>
                  <a:cubicBezTo>
                    <a:pt x="10" y="26"/>
                    <a:pt x="9" y="22"/>
                    <a:pt x="4" y="24"/>
                  </a:cubicBezTo>
                  <a:cubicBezTo>
                    <a:pt x="3" y="24"/>
                    <a:pt x="1" y="24"/>
                    <a:pt x="1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4" y="0"/>
                    <a:pt x="7" y="1"/>
                    <a:pt x="9" y="1"/>
                  </a:cubicBezTo>
                  <a:cubicBezTo>
                    <a:pt x="14" y="2"/>
                    <a:pt x="19" y="1"/>
                    <a:pt x="23" y="3"/>
                  </a:cubicBezTo>
                  <a:cubicBezTo>
                    <a:pt x="24" y="5"/>
                    <a:pt x="27" y="4"/>
                    <a:pt x="28" y="6"/>
                  </a:cubicBezTo>
                  <a:cubicBezTo>
                    <a:pt x="28" y="7"/>
                    <a:pt x="28" y="8"/>
                    <a:pt x="29" y="10"/>
                  </a:cubicBezTo>
                  <a:cubicBezTo>
                    <a:pt x="32" y="11"/>
                    <a:pt x="34" y="12"/>
                    <a:pt x="37" y="14"/>
                  </a:cubicBezTo>
                  <a:cubicBezTo>
                    <a:pt x="38" y="15"/>
                    <a:pt x="39" y="17"/>
                    <a:pt x="41" y="18"/>
                  </a:cubicBezTo>
                  <a:close/>
                </a:path>
              </a:pathLst>
            </a:custGeom>
            <a:solidFill>
              <a:srgbClr val="B7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741"/>
            <p:cNvSpPr/>
            <p:nvPr/>
          </p:nvSpPr>
          <p:spPr bwMode="auto">
            <a:xfrm>
              <a:off x="925513" y="3948114"/>
              <a:ext cx="90488" cy="298450"/>
            </a:xfrm>
            <a:custGeom>
              <a:avLst/>
              <a:gdLst>
                <a:gd name="T0" fmla="*/ 18 w 24"/>
                <a:gd name="T1" fmla="*/ 42 h 79"/>
                <a:gd name="T2" fmla="*/ 18 w 24"/>
                <a:gd name="T3" fmla="*/ 46 h 79"/>
                <a:gd name="T4" fmla="*/ 19 w 24"/>
                <a:gd name="T5" fmla="*/ 68 h 79"/>
                <a:gd name="T6" fmla="*/ 18 w 24"/>
                <a:gd name="T7" fmla="*/ 69 h 79"/>
                <a:gd name="T8" fmla="*/ 16 w 24"/>
                <a:gd name="T9" fmla="*/ 67 h 79"/>
                <a:gd name="T10" fmla="*/ 12 w 24"/>
                <a:gd name="T11" fmla="*/ 65 h 79"/>
                <a:gd name="T12" fmla="*/ 11 w 24"/>
                <a:gd name="T13" fmla="*/ 70 h 79"/>
                <a:gd name="T14" fmla="*/ 12 w 24"/>
                <a:gd name="T15" fmla="*/ 76 h 79"/>
                <a:gd name="T16" fmla="*/ 10 w 24"/>
                <a:gd name="T17" fmla="*/ 78 h 79"/>
                <a:gd name="T18" fmla="*/ 6 w 24"/>
                <a:gd name="T19" fmla="*/ 68 h 79"/>
                <a:gd name="T20" fmla="*/ 4 w 24"/>
                <a:gd name="T21" fmla="*/ 63 h 79"/>
                <a:gd name="T22" fmla="*/ 4 w 24"/>
                <a:gd name="T23" fmla="*/ 63 h 79"/>
                <a:gd name="T24" fmla="*/ 4 w 24"/>
                <a:gd name="T25" fmla="*/ 61 h 79"/>
                <a:gd name="T26" fmla="*/ 1 w 24"/>
                <a:gd name="T27" fmla="*/ 43 h 79"/>
                <a:gd name="T28" fmla="*/ 1 w 24"/>
                <a:gd name="T29" fmla="*/ 30 h 79"/>
                <a:gd name="T30" fmla="*/ 2 w 24"/>
                <a:gd name="T31" fmla="*/ 29 h 79"/>
                <a:gd name="T32" fmla="*/ 5 w 24"/>
                <a:gd name="T33" fmla="*/ 30 h 79"/>
                <a:gd name="T34" fmla="*/ 14 w 24"/>
                <a:gd name="T35" fmla="*/ 29 h 79"/>
                <a:gd name="T36" fmla="*/ 18 w 24"/>
                <a:gd name="T37" fmla="*/ 17 h 79"/>
                <a:gd name="T38" fmla="*/ 10 w 24"/>
                <a:gd name="T39" fmla="*/ 9 h 79"/>
                <a:gd name="T40" fmla="*/ 7 w 24"/>
                <a:gd name="T41" fmla="*/ 9 h 79"/>
                <a:gd name="T42" fmla="*/ 9 w 24"/>
                <a:gd name="T43" fmla="*/ 1 h 79"/>
                <a:gd name="T44" fmla="*/ 10 w 24"/>
                <a:gd name="T45" fmla="*/ 1 h 79"/>
                <a:gd name="T46" fmla="*/ 14 w 24"/>
                <a:gd name="T47" fmla="*/ 1 h 79"/>
                <a:gd name="T48" fmla="*/ 16 w 24"/>
                <a:gd name="T49" fmla="*/ 2 h 79"/>
                <a:gd name="T50" fmla="*/ 17 w 24"/>
                <a:gd name="T51" fmla="*/ 3 h 79"/>
                <a:gd name="T52" fmla="*/ 20 w 24"/>
                <a:gd name="T53" fmla="*/ 6 h 79"/>
                <a:gd name="T54" fmla="*/ 21 w 24"/>
                <a:gd name="T55" fmla="*/ 6 h 79"/>
                <a:gd name="T56" fmla="*/ 23 w 24"/>
                <a:gd name="T57" fmla="*/ 10 h 79"/>
                <a:gd name="T58" fmla="*/ 21 w 24"/>
                <a:gd name="T59" fmla="*/ 17 h 79"/>
                <a:gd name="T60" fmla="*/ 19 w 24"/>
                <a:gd name="T61" fmla="*/ 37 h 79"/>
                <a:gd name="T62" fmla="*/ 18 w 24"/>
                <a:gd name="T63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79">
                  <a:moveTo>
                    <a:pt x="18" y="42"/>
                  </a:moveTo>
                  <a:cubicBezTo>
                    <a:pt x="18" y="43"/>
                    <a:pt x="18" y="44"/>
                    <a:pt x="18" y="46"/>
                  </a:cubicBezTo>
                  <a:cubicBezTo>
                    <a:pt x="18" y="53"/>
                    <a:pt x="20" y="60"/>
                    <a:pt x="19" y="68"/>
                  </a:cubicBezTo>
                  <a:cubicBezTo>
                    <a:pt x="19" y="69"/>
                    <a:pt x="19" y="69"/>
                    <a:pt x="18" y="69"/>
                  </a:cubicBezTo>
                  <a:cubicBezTo>
                    <a:pt x="17" y="69"/>
                    <a:pt x="17" y="68"/>
                    <a:pt x="16" y="67"/>
                  </a:cubicBezTo>
                  <a:cubicBezTo>
                    <a:pt x="15" y="66"/>
                    <a:pt x="14" y="64"/>
                    <a:pt x="12" y="65"/>
                  </a:cubicBezTo>
                  <a:cubicBezTo>
                    <a:pt x="9" y="66"/>
                    <a:pt x="10" y="68"/>
                    <a:pt x="11" y="70"/>
                  </a:cubicBezTo>
                  <a:cubicBezTo>
                    <a:pt x="11" y="72"/>
                    <a:pt x="13" y="74"/>
                    <a:pt x="12" y="76"/>
                  </a:cubicBezTo>
                  <a:cubicBezTo>
                    <a:pt x="12" y="77"/>
                    <a:pt x="12" y="79"/>
                    <a:pt x="10" y="78"/>
                  </a:cubicBezTo>
                  <a:cubicBezTo>
                    <a:pt x="6" y="76"/>
                    <a:pt x="6" y="72"/>
                    <a:pt x="6" y="68"/>
                  </a:cubicBezTo>
                  <a:cubicBezTo>
                    <a:pt x="4" y="67"/>
                    <a:pt x="5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55"/>
                    <a:pt x="2" y="49"/>
                    <a:pt x="1" y="43"/>
                  </a:cubicBezTo>
                  <a:cubicBezTo>
                    <a:pt x="1" y="38"/>
                    <a:pt x="0" y="34"/>
                    <a:pt x="1" y="30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4" y="28"/>
                    <a:pt x="4" y="30"/>
                    <a:pt x="5" y="30"/>
                  </a:cubicBezTo>
                  <a:cubicBezTo>
                    <a:pt x="9" y="34"/>
                    <a:pt x="13" y="33"/>
                    <a:pt x="14" y="29"/>
                  </a:cubicBezTo>
                  <a:cubicBezTo>
                    <a:pt x="16" y="25"/>
                    <a:pt x="17" y="21"/>
                    <a:pt x="18" y="17"/>
                  </a:cubicBezTo>
                  <a:cubicBezTo>
                    <a:pt x="19" y="11"/>
                    <a:pt x="17" y="9"/>
                    <a:pt x="10" y="9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6"/>
                    <a:pt x="7" y="4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4"/>
                    <a:pt x="19" y="5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7"/>
                    <a:pt x="22" y="8"/>
                    <a:pt x="23" y="10"/>
                  </a:cubicBezTo>
                  <a:cubicBezTo>
                    <a:pt x="24" y="12"/>
                    <a:pt x="21" y="14"/>
                    <a:pt x="21" y="17"/>
                  </a:cubicBezTo>
                  <a:cubicBezTo>
                    <a:pt x="19" y="23"/>
                    <a:pt x="19" y="30"/>
                    <a:pt x="19" y="37"/>
                  </a:cubicBezTo>
                  <a:cubicBezTo>
                    <a:pt x="19" y="39"/>
                    <a:pt x="19" y="40"/>
                    <a:pt x="18" y="42"/>
                  </a:cubicBezTo>
                  <a:close/>
                </a:path>
              </a:pathLst>
            </a:custGeom>
            <a:solidFill>
              <a:srgbClr val="FEE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742"/>
            <p:cNvSpPr/>
            <p:nvPr/>
          </p:nvSpPr>
          <p:spPr bwMode="auto">
            <a:xfrm>
              <a:off x="1893888" y="4594226"/>
              <a:ext cx="392113" cy="195263"/>
            </a:xfrm>
            <a:custGeom>
              <a:avLst/>
              <a:gdLst>
                <a:gd name="T0" fmla="*/ 20 w 104"/>
                <a:gd name="T1" fmla="*/ 48 h 52"/>
                <a:gd name="T2" fmla="*/ 2 w 104"/>
                <a:gd name="T3" fmla="*/ 50 h 52"/>
                <a:gd name="T4" fmla="*/ 0 w 104"/>
                <a:gd name="T5" fmla="*/ 50 h 52"/>
                <a:gd name="T6" fmla="*/ 53 w 104"/>
                <a:gd name="T7" fmla="*/ 24 h 52"/>
                <a:gd name="T8" fmla="*/ 98 w 104"/>
                <a:gd name="T9" fmla="*/ 0 h 52"/>
                <a:gd name="T10" fmla="*/ 100 w 104"/>
                <a:gd name="T11" fmla="*/ 0 h 52"/>
                <a:gd name="T12" fmla="*/ 100 w 104"/>
                <a:gd name="T13" fmla="*/ 5 h 52"/>
                <a:gd name="T14" fmla="*/ 94 w 104"/>
                <a:gd name="T15" fmla="*/ 8 h 52"/>
                <a:gd name="T16" fmla="*/ 78 w 104"/>
                <a:gd name="T17" fmla="*/ 17 h 52"/>
                <a:gd name="T18" fmla="*/ 54 w 104"/>
                <a:gd name="T19" fmla="*/ 30 h 52"/>
                <a:gd name="T20" fmla="*/ 28 w 104"/>
                <a:gd name="T21" fmla="*/ 44 h 52"/>
                <a:gd name="T22" fmla="*/ 26 w 104"/>
                <a:gd name="T23" fmla="*/ 45 h 52"/>
                <a:gd name="T24" fmla="*/ 20 w 104"/>
                <a:gd name="T25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52">
                  <a:moveTo>
                    <a:pt x="20" y="48"/>
                  </a:moveTo>
                  <a:cubicBezTo>
                    <a:pt x="14" y="48"/>
                    <a:pt x="8" y="52"/>
                    <a:pt x="2" y="50"/>
                  </a:cubicBezTo>
                  <a:cubicBezTo>
                    <a:pt x="1" y="50"/>
                    <a:pt x="1" y="50"/>
                    <a:pt x="0" y="50"/>
                  </a:cubicBezTo>
                  <a:cubicBezTo>
                    <a:pt x="19" y="44"/>
                    <a:pt x="35" y="32"/>
                    <a:pt x="53" y="24"/>
                  </a:cubicBezTo>
                  <a:cubicBezTo>
                    <a:pt x="68" y="16"/>
                    <a:pt x="83" y="9"/>
                    <a:pt x="98" y="0"/>
                  </a:cubicBezTo>
                  <a:cubicBezTo>
                    <a:pt x="99" y="0"/>
                    <a:pt x="100" y="0"/>
                    <a:pt x="100" y="0"/>
                  </a:cubicBezTo>
                  <a:cubicBezTo>
                    <a:pt x="104" y="3"/>
                    <a:pt x="104" y="3"/>
                    <a:pt x="100" y="5"/>
                  </a:cubicBezTo>
                  <a:cubicBezTo>
                    <a:pt x="98" y="6"/>
                    <a:pt x="96" y="7"/>
                    <a:pt x="94" y="8"/>
                  </a:cubicBezTo>
                  <a:cubicBezTo>
                    <a:pt x="89" y="12"/>
                    <a:pt x="84" y="14"/>
                    <a:pt x="78" y="17"/>
                  </a:cubicBezTo>
                  <a:cubicBezTo>
                    <a:pt x="71" y="22"/>
                    <a:pt x="63" y="27"/>
                    <a:pt x="54" y="30"/>
                  </a:cubicBezTo>
                  <a:cubicBezTo>
                    <a:pt x="45" y="34"/>
                    <a:pt x="37" y="39"/>
                    <a:pt x="28" y="44"/>
                  </a:cubicBezTo>
                  <a:cubicBezTo>
                    <a:pt x="28" y="44"/>
                    <a:pt x="27" y="44"/>
                    <a:pt x="26" y="45"/>
                  </a:cubicBezTo>
                  <a:cubicBezTo>
                    <a:pt x="24" y="45"/>
                    <a:pt x="22" y="46"/>
                    <a:pt x="20" y="48"/>
                  </a:cubicBezTo>
                  <a:close/>
                </a:path>
              </a:pathLst>
            </a:custGeom>
            <a:solidFill>
              <a:srgbClr val="F96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743"/>
            <p:cNvSpPr/>
            <p:nvPr/>
          </p:nvSpPr>
          <p:spPr bwMode="auto">
            <a:xfrm>
              <a:off x="2028826" y="3141664"/>
              <a:ext cx="203200" cy="214313"/>
            </a:xfrm>
            <a:custGeom>
              <a:avLst/>
              <a:gdLst>
                <a:gd name="T0" fmla="*/ 46 w 54"/>
                <a:gd name="T1" fmla="*/ 33 h 57"/>
                <a:gd name="T2" fmla="*/ 54 w 54"/>
                <a:gd name="T3" fmla="*/ 48 h 57"/>
                <a:gd name="T4" fmla="*/ 51 w 54"/>
                <a:gd name="T5" fmla="*/ 55 h 57"/>
                <a:gd name="T6" fmla="*/ 45 w 54"/>
                <a:gd name="T7" fmla="*/ 55 h 57"/>
                <a:gd name="T8" fmla="*/ 44 w 54"/>
                <a:gd name="T9" fmla="*/ 51 h 57"/>
                <a:gd name="T10" fmla="*/ 46 w 54"/>
                <a:gd name="T11" fmla="*/ 47 h 57"/>
                <a:gd name="T12" fmla="*/ 42 w 54"/>
                <a:gd name="T13" fmla="*/ 47 h 57"/>
                <a:gd name="T14" fmla="*/ 34 w 54"/>
                <a:gd name="T15" fmla="*/ 46 h 57"/>
                <a:gd name="T16" fmla="*/ 32 w 54"/>
                <a:gd name="T17" fmla="*/ 44 h 57"/>
                <a:gd name="T18" fmla="*/ 28 w 54"/>
                <a:gd name="T19" fmla="*/ 38 h 57"/>
                <a:gd name="T20" fmla="*/ 26 w 54"/>
                <a:gd name="T21" fmla="*/ 31 h 57"/>
                <a:gd name="T22" fmla="*/ 25 w 54"/>
                <a:gd name="T23" fmla="*/ 31 h 57"/>
                <a:gd name="T24" fmla="*/ 21 w 54"/>
                <a:gd name="T25" fmla="*/ 26 h 57"/>
                <a:gd name="T26" fmla="*/ 21 w 54"/>
                <a:gd name="T27" fmla="*/ 25 h 57"/>
                <a:gd name="T28" fmla="*/ 18 w 54"/>
                <a:gd name="T29" fmla="*/ 22 h 57"/>
                <a:gd name="T30" fmla="*/ 16 w 54"/>
                <a:gd name="T31" fmla="*/ 16 h 57"/>
                <a:gd name="T32" fmla="*/ 10 w 54"/>
                <a:gd name="T33" fmla="*/ 14 h 57"/>
                <a:gd name="T34" fmla="*/ 9 w 54"/>
                <a:gd name="T35" fmla="*/ 14 h 57"/>
                <a:gd name="T36" fmla="*/ 0 w 54"/>
                <a:gd name="T37" fmla="*/ 3 h 57"/>
                <a:gd name="T38" fmla="*/ 0 w 54"/>
                <a:gd name="T39" fmla="*/ 1 h 57"/>
                <a:gd name="T40" fmla="*/ 1 w 54"/>
                <a:gd name="T41" fmla="*/ 0 h 57"/>
                <a:gd name="T42" fmla="*/ 3 w 54"/>
                <a:gd name="T43" fmla="*/ 1 h 57"/>
                <a:gd name="T44" fmla="*/ 6 w 54"/>
                <a:gd name="T45" fmla="*/ 3 h 57"/>
                <a:gd name="T46" fmla="*/ 8 w 54"/>
                <a:gd name="T47" fmla="*/ 4 h 57"/>
                <a:gd name="T48" fmla="*/ 23 w 54"/>
                <a:gd name="T49" fmla="*/ 16 h 57"/>
                <a:gd name="T50" fmla="*/ 41 w 54"/>
                <a:gd name="T51" fmla="*/ 28 h 57"/>
                <a:gd name="T52" fmla="*/ 43 w 54"/>
                <a:gd name="T53" fmla="*/ 31 h 57"/>
                <a:gd name="T54" fmla="*/ 46 w 54"/>
                <a:gd name="T55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57">
                  <a:moveTo>
                    <a:pt x="46" y="33"/>
                  </a:moveTo>
                  <a:cubicBezTo>
                    <a:pt x="51" y="37"/>
                    <a:pt x="52" y="43"/>
                    <a:pt x="54" y="48"/>
                  </a:cubicBezTo>
                  <a:cubicBezTo>
                    <a:pt x="54" y="50"/>
                    <a:pt x="51" y="52"/>
                    <a:pt x="51" y="55"/>
                  </a:cubicBezTo>
                  <a:cubicBezTo>
                    <a:pt x="50" y="57"/>
                    <a:pt x="47" y="56"/>
                    <a:pt x="45" y="55"/>
                  </a:cubicBezTo>
                  <a:cubicBezTo>
                    <a:pt x="43" y="54"/>
                    <a:pt x="42" y="53"/>
                    <a:pt x="44" y="51"/>
                  </a:cubicBezTo>
                  <a:cubicBezTo>
                    <a:pt x="45" y="50"/>
                    <a:pt x="46" y="48"/>
                    <a:pt x="46" y="47"/>
                  </a:cubicBezTo>
                  <a:cubicBezTo>
                    <a:pt x="44" y="46"/>
                    <a:pt x="43" y="47"/>
                    <a:pt x="42" y="47"/>
                  </a:cubicBezTo>
                  <a:cubicBezTo>
                    <a:pt x="39" y="50"/>
                    <a:pt x="36" y="49"/>
                    <a:pt x="34" y="46"/>
                  </a:cubicBezTo>
                  <a:cubicBezTo>
                    <a:pt x="33" y="45"/>
                    <a:pt x="33" y="44"/>
                    <a:pt x="32" y="44"/>
                  </a:cubicBezTo>
                  <a:cubicBezTo>
                    <a:pt x="29" y="43"/>
                    <a:pt x="27" y="41"/>
                    <a:pt x="28" y="38"/>
                  </a:cubicBezTo>
                  <a:cubicBezTo>
                    <a:pt x="28" y="36"/>
                    <a:pt x="25" y="34"/>
                    <a:pt x="26" y="31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18" y="34"/>
                    <a:pt x="22" y="28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2" y="22"/>
                    <a:pt x="19" y="23"/>
                    <a:pt x="18" y="22"/>
                  </a:cubicBezTo>
                  <a:cubicBezTo>
                    <a:pt x="14" y="20"/>
                    <a:pt x="14" y="20"/>
                    <a:pt x="16" y="16"/>
                  </a:cubicBezTo>
                  <a:cubicBezTo>
                    <a:pt x="14" y="15"/>
                    <a:pt x="13" y="13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8" y="9"/>
                    <a:pt x="3" y="7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12" y="8"/>
                    <a:pt x="19" y="11"/>
                    <a:pt x="23" y="16"/>
                  </a:cubicBezTo>
                  <a:cubicBezTo>
                    <a:pt x="28" y="21"/>
                    <a:pt x="35" y="24"/>
                    <a:pt x="41" y="28"/>
                  </a:cubicBezTo>
                  <a:cubicBezTo>
                    <a:pt x="42" y="29"/>
                    <a:pt x="43" y="29"/>
                    <a:pt x="43" y="31"/>
                  </a:cubicBezTo>
                  <a:cubicBezTo>
                    <a:pt x="44" y="31"/>
                    <a:pt x="45" y="32"/>
                    <a:pt x="46" y="3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744"/>
            <p:cNvSpPr/>
            <p:nvPr/>
          </p:nvSpPr>
          <p:spPr bwMode="auto">
            <a:xfrm>
              <a:off x="1822451" y="3076576"/>
              <a:ext cx="211138" cy="92075"/>
            </a:xfrm>
            <a:custGeom>
              <a:avLst/>
              <a:gdLst>
                <a:gd name="T0" fmla="*/ 2 w 56"/>
                <a:gd name="T1" fmla="*/ 3 h 24"/>
                <a:gd name="T2" fmla="*/ 9 w 56"/>
                <a:gd name="T3" fmla="*/ 0 h 24"/>
                <a:gd name="T4" fmla="*/ 30 w 56"/>
                <a:gd name="T5" fmla="*/ 4 h 24"/>
                <a:gd name="T6" fmla="*/ 35 w 56"/>
                <a:gd name="T7" fmla="*/ 6 h 24"/>
                <a:gd name="T8" fmla="*/ 44 w 56"/>
                <a:gd name="T9" fmla="*/ 10 h 24"/>
                <a:gd name="T10" fmla="*/ 56 w 56"/>
                <a:gd name="T11" fmla="*/ 18 h 24"/>
                <a:gd name="T12" fmla="*/ 56 w 56"/>
                <a:gd name="T13" fmla="*/ 18 h 24"/>
                <a:gd name="T14" fmla="*/ 55 w 56"/>
                <a:gd name="T15" fmla="*/ 19 h 24"/>
                <a:gd name="T16" fmla="*/ 35 w 56"/>
                <a:gd name="T17" fmla="*/ 23 h 24"/>
                <a:gd name="T18" fmla="*/ 32 w 56"/>
                <a:gd name="T19" fmla="*/ 23 h 24"/>
                <a:gd name="T20" fmla="*/ 32 w 56"/>
                <a:gd name="T21" fmla="*/ 19 h 24"/>
                <a:gd name="T22" fmla="*/ 36 w 56"/>
                <a:gd name="T23" fmla="*/ 15 h 24"/>
                <a:gd name="T24" fmla="*/ 28 w 56"/>
                <a:gd name="T25" fmla="*/ 9 h 24"/>
                <a:gd name="T26" fmla="*/ 27 w 56"/>
                <a:gd name="T27" fmla="*/ 11 h 24"/>
                <a:gd name="T28" fmla="*/ 21 w 56"/>
                <a:gd name="T29" fmla="*/ 12 h 24"/>
                <a:gd name="T30" fmla="*/ 17 w 56"/>
                <a:gd name="T31" fmla="*/ 13 h 24"/>
                <a:gd name="T32" fmla="*/ 11 w 56"/>
                <a:gd name="T33" fmla="*/ 15 h 24"/>
                <a:gd name="T34" fmla="*/ 9 w 56"/>
                <a:gd name="T35" fmla="*/ 13 h 24"/>
                <a:gd name="T36" fmla="*/ 11 w 56"/>
                <a:gd name="T37" fmla="*/ 12 h 24"/>
                <a:gd name="T38" fmla="*/ 6 w 56"/>
                <a:gd name="T39" fmla="*/ 15 h 24"/>
                <a:gd name="T40" fmla="*/ 2 w 56"/>
                <a:gd name="T4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24">
                  <a:moveTo>
                    <a:pt x="2" y="3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6" y="0"/>
                    <a:pt x="23" y="1"/>
                    <a:pt x="30" y="4"/>
                  </a:cubicBezTo>
                  <a:cubicBezTo>
                    <a:pt x="32" y="4"/>
                    <a:pt x="33" y="5"/>
                    <a:pt x="35" y="6"/>
                  </a:cubicBezTo>
                  <a:cubicBezTo>
                    <a:pt x="38" y="7"/>
                    <a:pt x="41" y="9"/>
                    <a:pt x="44" y="10"/>
                  </a:cubicBezTo>
                  <a:cubicBezTo>
                    <a:pt x="49" y="11"/>
                    <a:pt x="54" y="13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5" y="19"/>
                    <a:pt x="55" y="19"/>
                  </a:cubicBezTo>
                  <a:cubicBezTo>
                    <a:pt x="48" y="18"/>
                    <a:pt x="41" y="19"/>
                    <a:pt x="35" y="23"/>
                  </a:cubicBezTo>
                  <a:cubicBezTo>
                    <a:pt x="34" y="24"/>
                    <a:pt x="33" y="24"/>
                    <a:pt x="32" y="23"/>
                  </a:cubicBezTo>
                  <a:cubicBezTo>
                    <a:pt x="31" y="21"/>
                    <a:pt x="31" y="20"/>
                    <a:pt x="32" y="19"/>
                  </a:cubicBezTo>
                  <a:cubicBezTo>
                    <a:pt x="35" y="18"/>
                    <a:pt x="37" y="17"/>
                    <a:pt x="36" y="15"/>
                  </a:cubicBezTo>
                  <a:cubicBezTo>
                    <a:pt x="34" y="13"/>
                    <a:pt x="32" y="9"/>
                    <a:pt x="28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6" y="14"/>
                    <a:pt x="23" y="14"/>
                    <a:pt x="21" y="12"/>
                  </a:cubicBezTo>
                  <a:cubicBezTo>
                    <a:pt x="19" y="11"/>
                    <a:pt x="18" y="11"/>
                    <a:pt x="17" y="13"/>
                  </a:cubicBezTo>
                  <a:cubicBezTo>
                    <a:pt x="15" y="16"/>
                    <a:pt x="13" y="16"/>
                    <a:pt x="11" y="15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8" y="11"/>
                    <a:pt x="8" y="14"/>
                    <a:pt x="6" y="15"/>
                  </a:cubicBezTo>
                  <a:cubicBezTo>
                    <a:pt x="1" y="12"/>
                    <a:pt x="0" y="7"/>
                    <a:pt x="2" y="3"/>
                  </a:cubicBezTo>
                  <a:close/>
                </a:path>
              </a:pathLst>
            </a:custGeom>
            <a:solidFill>
              <a:srgbClr val="A1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745"/>
            <p:cNvSpPr/>
            <p:nvPr/>
          </p:nvSpPr>
          <p:spPr bwMode="auto">
            <a:xfrm>
              <a:off x="895351" y="3978276"/>
              <a:ext cx="55563" cy="207963"/>
            </a:xfrm>
            <a:custGeom>
              <a:avLst/>
              <a:gdLst>
                <a:gd name="T0" fmla="*/ 12 w 15"/>
                <a:gd name="T1" fmla="*/ 53 h 55"/>
                <a:gd name="T2" fmla="*/ 12 w 15"/>
                <a:gd name="T3" fmla="*/ 55 h 55"/>
                <a:gd name="T4" fmla="*/ 5 w 15"/>
                <a:gd name="T5" fmla="*/ 48 h 55"/>
                <a:gd name="T6" fmla="*/ 0 w 15"/>
                <a:gd name="T7" fmla="*/ 27 h 55"/>
                <a:gd name="T8" fmla="*/ 1 w 15"/>
                <a:gd name="T9" fmla="*/ 20 h 55"/>
                <a:gd name="T10" fmla="*/ 0 w 15"/>
                <a:gd name="T11" fmla="*/ 13 h 55"/>
                <a:gd name="T12" fmla="*/ 0 w 15"/>
                <a:gd name="T13" fmla="*/ 0 h 55"/>
                <a:gd name="T14" fmla="*/ 1 w 15"/>
                <a:gd name="T15" fmla="*/ 0 h 55"/>
                <a:gd name="T16" fmla="*/ 5 w 15"/>
                <a:gd name="T17" fmla="*/ 8 h 55"/>
                <a:gd name="T18" fmla="*/ 8 w 15"/>
                <a:gd name="T19" fmla="*/ 8 h 55"/>
                <a:gd name="T20" fmla="*/ 11 w 15"/>
                <a:gd name="T21" fmla="*/ 3 h 55"/>
                <a:gd name="T22" fmla="*/ 12 w 15"/>
                <a:gd name="T23" fmla="*/ 0 h 55"/>
                <a:gd name="T24" fmla="*/ 15 w 15"/>
                <a:gd name="T25" fmla="*/ 3 h 55"/>
                <a:gd name="T26" fmla="*/ 13 w 15"/>
                <a:gd name="T27" fmla="*/ 12 h 55"/>
                <a:gd name="T28" fmla="*/ 11 w 15"/>
                <a:gd name="T29" fmla="*/ 15 h 55"/>
                <a:gd name="T30" fmla="*/ 10 w 15"/>
                <a:gd name="T31" fmla="*/ 21 h 55"/>
                <a:gd name="T32" fmla="*/ 10 w 15"/>
                <a:gd name="T33" fmla="*/ 35 h 55"/>
                <a:gd name="T34" fmla="*/ 12 w 15"/>
                <a:gd name="T35" fmla="*/ 47 h 55"/>
                <a:gd name="T36" fmla="*/ 12 w 15"/>
                <a:gd name="T37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5">
                  <a:moveTo>
                    <a:pt x="12" y="53"/>
                  </a:moveTo>
                  <a:cubicBezTo>
                    <a:pt x="12" y="54"/>
                    <a:pt x="12" y="54"/>
                    <a:pt x="12" y="55"/>
                  </a:cubicBezTo>
                  <a:cubicBezTo>
                    <a:pt x="7" y="55"/>
                    <a:pt x="6" y="52"/>
                    <a:pt x="5" y="48"/>
                  </a:cubicBezTo>
                  <a:cubicBezTo>
                    <a:pt x="3" y="41"/>
                    <a:pt x="1" y="34"/>
                    <a:pt x="0" y="27"/>
                  </a:cubicBezTo>
                  <a:cubicBezTo>
                    <a:pt x="0" y="24"/>
                    <a:pt x="1" y="22"/>
                    <a:pt x="1" y="20"/>
                  </a:cubicBezTo>
                  <a:cubicBezTo>
                    <a:pt x="0" y="17"/>
                    <a:pt x="1" y="15"/>
                    <a:pt x="0" y="13"/>
                  </a:cubicBezTo>
                  <a:cubicBezTo>
                    <a:pt x="0" y="9"/>
                    <a:pt x="0" y="4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2"/>
                    <a:pt x="1" y="6"/>
                    <a:pt x="5" y="8"/>
                  </a:cubicBezTo>
                  <a:cubicBezTo>
                    <a:pt x="6" y="9"/>
                    <a:pt x="7" y="10"/>
                    <a:pt x="8" y="8"/>
                  </a:cubicBezTo>
                  <a:cubicBezTo>
                    <a:pt x="9" y="7"/>
                    <a:pt x="10" y="5"/>
                    <a:pt x="11" y="3"/>
                  </a:cubicBezTo>
                  <a:cubicBezTo>
                    <a:pt x="11" y="2"/>
                    <a:pt x="10" y="0"/>
                    <a:pt x="12" y="0"/>
                  </a:cubicBezTo>
                  <a:cubicBezTo>
                    <a:pt x="13" y="0"/>
                    <a:pt x="14" y="1"/>
                    <a:pt x="15" y="3"/>
                  </a:cubicBezTo>
                  <a:cubicBezTo>
                    <a:pt x="15" y="6"/>
                    <a:pt x="14" y="9"/>
                    <a:pt x="13" y="12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0" y="17"/>
                    <a:pt x="10" y="19"/>
                    <a:pt x="10" y="21"/>
                  </a:cubicBezTo>
                  <a:cubicBezTo>
                    <a:pt x="9" y="26"/>
                    <a:pt x="11" y="30"/>
                    <a:pt x="10" y="35"/>
                  </a:cubicBezTo>
                  <a:cubicBezTo>
                    <a:pt x="9" y="39"/>
                    <a:pt x="11" y="43"/>
                    <a:pt x="12" y="47"/>
                  </a:cubicBezTo>
                  <a:cubicBezTo>
                    <a:pt x="12" y="49"/>
                    <a:pt x="13" y="51"/>
                    <a:pt x="12" y="53"/>
                  </a:cubicBezTo>
                  <a:close/>
                </a:path>
              </a:pathLst>
            </a:custGeom>
            <a:solidFill>
              <a:srgbClr val="FEB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746"/>
            <p:cNvSpPr/>
            <p:nvPr/>
          </p:nvSpPr>
          <p:spPr bwMode="auto">
            <a:xfrm>
              <a:off x="2379663" y="3808414"/>
              <a:ext cx="206375" cy="133350"/>
            </a:xfrm>
            <a:custGeom>
              <a:avLst/>
              <a:gdLst>
                <a:gd name="T0" fmla="*/ 38 w 55"/>
                <a:gd name="T1" fmla="*/ 8 h 35"/>
                <a:gd name="T2" fmla="*/ 41 w 55"/>
                <a:gd name="T3" fmla="*/ 5 h 35"/>
                <a:gd name="T4" fmla="*/ 49 w 55"/>
                <a:gd name="T5" fmla="*/ 1 h 35"/>
                <a:gd name="T6" fmla="*/ 54 w 55"/>
                <a:gd name="T7" fmla="*/ 5 h 35"/>
                <a:gd name="T8" fmla="*/ 53 w 55"/>
                <a:gd name="T9" fmla="*/ 8 h 35"/>
                <a:gd name="T10" fmla="*/ 50 w 55"/>
                <a:gd name="T11" fmla="*/ 11 h 35"/>
                <a:gd name="T12" fmla="*/ 24 w 55"/>
                <a:gd name="T13" fmla="*/ 25 h 35"/>
                <a:gd name="T14" fmla="*/ 2 w 55"/>
                <a:gd name="T15" fmla="*/ 35 h 35"/>
                <a:gd name="T16" fmla="*/ 3 w 55"/>
                <a:gd name="T17" fmla="*/ 30 h 35"/>
                <a:gd name="T18" fmla="*/ 10 w 55"/>
                <a:gd name="T19" fmla="*/ 25 h 35"/>
                <a:gd name="T20" fmla="*/ 12 w 55"/>
                <a:gd name="T21" fmla="*/ 24 h 35"/>
                <a:gd name="T22" fmla="*/ 20 w 55"/>
                <a:gd name="T23" fmla="*/ 19 h 35"/>
                <a:gd name="T24" fmla="*/ 25 w 55"/>
                <a:gd name="T25" fmla="*/ 16 h 35"/>
                <a:gd name="T26" fmla="*/ 27 w 55"/>
                <a:gd name="T27" fmla="*/ 14 h 35"/>
                <a:gd name="T28" fmla="*/ 38 w 55"/>
                <a:gd name="T2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35">
                  <a:moveTo>
                    <a:pt x="38" y="8"/>
                  </a:moveTo>
                  <a:cubicBezTo>
                    <a:pt x="39" y="7"/>
                    <a:pt x="40" y="6"/>
                    <a:pt x="41" y="5"/>
                  </a:cubicBezTo>
                  <a:cubicBezTo>
                    <a:pt x="43" y="4"/>
                    <a:pt x="46" y="2"/>
                    <a:pt x="49" y="1"/>
                  </a:cubicBezTo>
                  <a:cubicBezTo>
                    <a:pt x="55" y="0"/>
                    <a:pt x="55" y="1"/>
                    <a:pt x="54" y="5"/>
                  </a:cubicBezTo>
                  <a:cubicBezTo>
                    <a:pt x="54" y="6"/>
                    <a:pt x="53" y="7"/>
                    <a:pt x="53" y="8"/>
                  </a:cubicBezTo>
                  <a:cubicBezTo>
                    <a:pt x="52" y="9"/>
                    <a:pt x="51" y="10"/>
                    <a:pt x="50" y="11"/>
                  </a:cubicBezTo>
                  <a:cubicBezTo>
                    <a:pt x="42" y="16"/>
                    <a:pt x="33" y="21"/>
                    <a:pt x="24" y="25"/>
                  </a:cubicBezTo>
                  <a:cubicBezTo>
                    <a:pt x="17" y="30"/>
                    <a:pt x="9" y="32"/>
                    <a:pt x="2" y="35"/>
                  </a:cubicBezTo>
                  <a:cubicBezTo>
                    <a:pt x="0" y="33"/>
                    <a:pt x="2" y="31"/>
                    <a:pt x="3" y="30"/>
                  </a:cubicBezTo>
                  <a:cubicBezTo>
                    <a:pt x="5" y="28"/>
                    <a:pt x="8" y="27"/>
                    <a:pt x="10" y="25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5" y="23"/>
                    <a:pt x="17" y="22"/>
                    <a:pt x="20" y="19"/>
                  </a:cubicBezTo>
                  <a:cubicBezTo>
                    <a:pt x="21" y="18"/>
                    <a:pt x="23" y="16"/>
                    <a:pt x="25" y="16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30" y="12"/>
                    <a:pt x="33" y="9"/>
                    <a:pt x="38" y="8"/>
                  </a:cubicBezTo>
                  <a:close/>
                </a:path>
              </a:pathLst>
            </a:custGeom>
            <a:solidFill>
              <a:srgbClr val="93B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747"/>
            <p:cNvSpPr/>
            <p:nvPr/>
          </p:nvSpPr>
          <p:spPr bwMode="auto">
            <a:xfrm>
              <a:off x="1389063" y="2974976"/>
              <a:ext cx="285750" cy="166688"/>
            </a:xfrm>
            <a:custGeom>
              <a:avLst/>
              <a:gdLst>
                <a:gd name="T0" fmla="*/ 27 w 76"/>
                <a:gd name="T1" fmla="*/ 29 h 44"/>
                <a:gd name="T2" fmla="*/ 7 w 76"/>
                <a:gd name="T3" fmla="*/ 41 h 44"/>
                <a:gd name="T4" fmla="*/ 0 w 76"/>
                <a:gd name="T5" fmla="*/ 44 h 44"/>
                <a:gd name="T6" fmla="*/ 1 w 76"/>
                <a:gd name="T7" fmla="*/ 43 h 44"/>
                <a:gd name="T8" fmla="*/ 3 w 76"/>
                <a:gd name="T9" fmla="*/ 39 h 44"/>
                <a:gd name="T10" fmla="*/ 5 w 76"/>
                <a:gd name="T11" fmla="*/ 37 h 44"/>
                <a:gd name="T12" fmla="*/ 9 w 76"/>
                <a:gd name="T13" fmla="*/ 34 h 44"/>
                <a:gd name="T14" fmla="*/ 16 w 76"/>
                <a:gd name="T15" fmla="*/ 31 h 44"/>
                <a:gd name="T16" fmla="*/ 19 w 76"/>
                <a:gd name="T17" fmla="*/ 28 h 44"/>
                <a:gd name="T18" fmla="*/ 38 w 76"/>
                <a:gd name="T19" fmla="*/ 20 h 44"/>
                <a:gd name="T20" fmla="*/ 45 w 76"/>
                <a:gd name="T21" fmla="*/ 14 h 44"/>
                <a:gd name="T22" fmla="*/ 47 w 76"/>
                <a:gd name="T23" fmla="*/ 12 h 44"/>
                <a:gd name="T24" fmla="*/ 54 w 76"/>
                <a:gd name="T25" fmla="*/ 8 h 44"/>
                <a:gd name="T26" fmla="*/ 75 w 76"/>
                <a:gd name="T27" fmla="*/ 0 h 44"/>
                <a:gd name="T28" fmla="*/ 76 w 76"/>
                <a:gd name="T29" fmla="*/ 2 h 44"/>
                <a:gd name="T30" fmla="*/ 66 w 76"/>
                <a:gd name="T31" fmla="*/ 11 h 44"/>
                <a:gd name="T32" fmla="*/ 31 w 76"/>
                <a:gd name="T33" fmla="*/ 27 h 44"/>
                <a:gd name="T34" fmla="*/ 27 w 76"/>
                <a:gd name="T3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4">
                  <a:moveTo>
                    <a:pt x="27" y="29"/>
                  </a:moveTo>
                  <a:cubicBezTo>
                    <a:pt x="20" y="33"/>
                    <a:pt x="13" y="36"/>
                    <a:pt x="7" y="41"/>
                  </a:cubicBezTo>
                  <a:cubicBezTo>
                    <a:pt x="5" y="42"/>
                    <a:pt x="3" y="44"/>
                    <a:pt x="0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2"/>
                    <a:pt x="2" y="40"/>
                    <a:pt x="3" y="39"/>
                  </a:cubicBezTo>
                  <a:cubicBezTo>
                    <a:pt x="4" y="38"/>
                    <a:pt x="4" y="38"/>
                    <a:pt x="5" y="37"/>
                  </a:cubicBezTo>
                  <a:cubicBezTo>
                    <a:pt x="6" y="36"/>
                    <a:pt x="8" y="36"/>
                    <a:pt x="9" y="34"/>
                  </a:cubicBezTo>
                  <a:cubicBezTo>
                    <a:pt x="11" y="33"/>
                    <a:pt x="13" y="32"/>
                    <a:pt x="16" y="31"/>
                  </a:cubicBezTo>
                  <a:cubicBezTo>
                    <a:pt x="17" y="31"/>
                    <a:pt x="17" y="29"/>
                    <a:pt x="19" y="28"/>
                  </a:cubicBezTo>
                  <a:cubicBezTo>
                    <a:pt x="24" y="23"/>
                    <a:pt x="30" y="20"/>
                    <a:pt x="38" y="20"/>
                  </a:cubicBezTo>
                  <a:cubicBezTo>
                    <a:pt x="40" y="18"/>
                    <a:pt x="43" y="15"/>
                    <a:pt x="45" y="14"/>
                  </a:cubicBezTo>
                  <a:cubicBezTo>
                    <a:pt x="46" y="13"/>
                    <a:pt x="47" y="13"/>
                    <a:pt x="47" y="12"/>
                  </a:cubicBezTo>
                  <a:cubicBezTo>
                    <a:pt x="50" y="11"/>
                    <a:pt x="52" y="10"/>
                    <a:pt x="54" y="8"/>
                  </a:cubicBezTo>
                  <a:cubicBezTo>
                    <a:pt x="60" y="4"/>
                    <a:pt x="68" y="2"/>
                    <a:pt x="75" y="0"/>
                  </a:cubicBezTo>
                  <a:cubicBezTo>
                    <a:pt x="76" y="1"/>
                    <a:pt x="76" y="2"/>
                    <a:pt x="76" y="2"/>
                  </a:cubicBezTo>
                  <a:cubicBezTo>
                    <a:pt x="74" y="7"/>
                    <a:pt x="70" y="9"/>
                    <a:pt x="66" y="11"/>
                  </a:cubicBezTo>
                  <a:cubicBezTo>
                    <a:pt x="53" y="14"/>
                    <a:pt x="42" y="21"/>
                    <a:pt x="31" y="27"/>
                  </a:cubicBezTo>
                  <a:cubicBezTo>
                    <a:pt x="30" y="28"/>
                    <a:pt x="28" y="28"/>
                    <a:pt x="27" y="29"/>
                  </a:cubicBezTo>
                  <a:close/>
                </a:path>
              </a:pathLst>
            </a:custGeom>
            <a:solidFill>
              <a:srgbClr val="E3E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748"/>
            <p:cNvSpPr/>
            <p:nvPr/>
          </p:nvSpPr>
          <p:spPr bwMode="auto">
            <a:xfrm>
              <a:off x="890588" y="3911601"/>
              <a:ext cx="60325" cy="109538"/>
            </a:xfrm>
            <a:custGeom>
              <a:avLst/>
              <a:gdLst>
                <a:gd name="T0" fmla="*/ 13 w 16"/>
                <a:gd name="T1" fmla="*/ 18 h 29"/>
                <a:gd name="T2" fmla="*/ 10 w 16"/>
                <a:gd name="T3" fmla="*/ 27 h 29"/>
                <a:gd name="T4" fmla="*/ 6 w 16"/>
                <a:gd name="T5" fmla="*/ 29 h 29"/>
                <a:gd name="T6" fmla="*/ 6 w 16"/>
                <a:gd name="T7" fmla="*/ 27 h 29"/>
                <a:gd name="T8" fmla="*/ 5 w 16"/>
                <a:gd name="T9" fmla="*/ 26 h 29"/>
                <a:gd name="T10" fmla="*/ 2 w 16"/>
                <a:gd name="T11" fmla="*/ 20 h 29"/>
                <a:gd name="T12" fmla="*/ 2 w 16"/>
                <a:gd name="T13" fmla="*/ 18 h 29"/>
                <a:gd name="T14" fmla="*/ 1 w 16"/>
                <a:gd name="T15" fmla="*/ 13 h 29"/>
                <a:gd name="T16" fmla="*/ 1 w 16"/>
                <a:gd name="T17" fmla="*/ 9 h 29"/>
                <a:gd name="T18" fmla="*/ 2 w 16"/>
                <a:gd name="T19" fmla="*/ 7 h 29"/>
                <a:gd name="T20" fmla="*/ 9 w 16"/>
                <a:gd name="T21" fmla="*/ 2 h 29"/>
                <a:gd name="T22" fmla="*/ 14 w 16"/>
                <a:gd name="T23" fmla="*/ 6 h 29"/>
                <a:gd name="T24" fmla="*/ 15 w 16"/>
                <a:gd name="T25" fmla="*/ 12 h 29"/>
                <a:gd name="T26" fmla="*/ 13 w 16"/>
                <a:gd name="T27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9">
                  <a:moveTo>
                    <a:pt x="13" y="18"/>
                  </a:moveTo>
                  <a:cubicBezTo>
                    <a:pt x="13" y="21"/>
                    <a:pt x="12" y="24"/>
                    <a:pt x="10" y="27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5" y="29"/>
                    <a:pt x="3" y="28"/>
                    <a:pt x="6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6"/>
                    <a:pt x="3" y="23"/>
                    <a:pt x="2" y="20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1" y="17"/>
                    <a:pt x="2" y="15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3" y="2"/>
                    <a:pt x="5" y="1"/>
                    <a:pt x="9" y="2"/>
                  </a:cubicBezTo>
                  <a:cubicBezTo>
                    <a:pt x="13" y="0"/>
                    <a:pt x="14" y="2"/>
                    <a:pt x="14" y="6"/>
                  </a:cubicBezTo>
                  <a:cubicBezTo>
                    <a:pt x="16" y="8"/>
                    <a:pt x="15" y="10"/>
                    <a:pt x="15" y="12"/>
                  </a:cubicBezTo>
                  <a:cubicBezTo>
                    <a:pt x="15" y="14"/>
                    <a:pt x="15" y="17"/>
                    <a:pt x="13" y="18"/>
                  </a:cubicBezTo>
                  <a:close/>
                </a:path>
              </a:pathLst>
            </a:custGeom>
            <a:solidFill>
              <a:srgbClr val="FE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749"/>
            <p:cNvSpPr/>
            <p:nvPr/>
          </p:nvSpPr>
          <p:spPr bwMode="auto">
            <a:xfrm>
              <a:off x="1671638" y="2952751"/>
              <a:ext cx="173038" cy="60325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6 h 16"/>
                <a:gd name="T4" fmla="*/ 0 w 46"/>
                <a:gd name="T5" fmla="*/ 7 h 16"/>
                <a:gd name="T6" fmla="*/ 5 w 46"/>
                <a:gd name="T7" fmla="*/ 2 h 16"/>
                <a:gd name="T8" fmla="*/ 10 w 46"/>
                <a:gd name="T9" fmla="*/ 1 h 16"/>
                <a:gd name="T10" fmla="*/ 20 w 46"/>
                <a:gd name="T11" fmla="*/ 1 h 16"/>
                <a:gd name="T12" fmla="*/ 30 w 46"/>
                <a:gd name="T13" fmla="*/ 5 h 16"/>
                <a:gd name="T14" fmla="*/ 32 w 46"/>
                <a:gd name="T15" fmla="*/ 9 h 16"/>
                <a:gd name="T16" fmla="*/ 36 w 46"/>
                <a:gd name="T17" fmla="*/ 10 h 16"/>
                <a:gd name="T18" fmla="*/ 45 w 46"/>
                <a:gd name="T19" fmla="*/ 15 h 16"/>
                <a:gd name="T20" fmla="*/ 46 w 46"/>
                <a:gd name="T21" fmla="*/ 16 h 16"/>
                <a:gd name="T22" fmla="*/ 45 w 46"/>
                <a:gd name="T23" fmla="*/ 16 h 16"/>
                <a:gd name="T24" fmla="*/ 23 w 46"/>
                <a:gd name="T25" fmla="*/ 15 h 16"/>
                <a:gd name="T26" fmla="*/ 21 w 46"/>
                <a:gd name="T27" fmla="*/ 14 h 16"/>
                <a:gd name="T28" fmla="*/ 7 w 46"/>
                <a:gd name="T29" fmla="*/ 7 h 16"/>
                <a:gd name="T30" fmla="*/ 5 w 46"/>
                <a:gd name="T31" fmla="*/ 7 h 16"/>
                <a:gd name="T32" fmla="*/ 0 w 46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4"/>
                    <a:pt x="5" y="2"/>
                  </a:cubicBezTo>
                  <a:cubicBezTo>
                    <a:pt x="6" y="1"/>
                    <a:pt x="8" y="1"/>
                    <a:pt x="10" y="1"/>
                  </a:cubicBezTo>
                  <a:cubicBezTo>
                    <a:pt x="13" y="0"/>
                    <a:pt x="17" y="0"/>
                    <a:pt x="20" y="1"/>
                  </a:cubicBezTo>
                  <a:cubicBezTo>
                    <a:pt x="24" y="1"/>
                    <a:pt x="27" y="2"/>
                    <a:pt x="30" y="5"/>
                  </a:cubicBezTo>
                  <a:cubicBezTo>
                    <a:pt x="31" y="6"/>
                    <a:pt x="31" y="8"/>
                    <a:pt x="32" y="9"/>
                  </a:cubicBezTo>
                  <a:cubicBezTo>
                    <a:pt x="33" y="11"/>
                    <a:pt x="34" y="10"/>
                    <a:pt x="36" y="10"/>
                  </a:cubicBezTo>
                  <a:cubicBezTo>
                    <a:pt x="39" y="12"/>
                    <a:pt x="43" y="12"/>
                    <a:pt x="45" y="15"/>
                  </a:cubicBezTo>
                  <a:cubicBezTo>
                    <a:pt x="45" y="15"/>
                    <a:pt x="46" y="15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6"/>
                    <a:pt x="31" y="14"/>
                    <a:pt x="23" y="15"/>
                  </a:cubicBezTo>
                  <a:cubicBezTo>
                    <a:pt x="23" y="15"/>
                    <a:pt x="22" y="15"/>
                    <a:pt x="21" y="14"/>
                  </a:cubicBezTo>
                  <a:cubicBezTo>
                    <a:pt x="18" y="9"/>
                    <a:pt x="12" y="9"/>
                    <a:pt x="7" y="7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3" y="8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C2D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750"/>
            <p:cNvSpPr/>
            <p:nvPr/>
          </p:nvSpPr>
          <p:spPr bwMode="auto">
            <a:xfrm>
              <a:off x="2560638" y="3722689"/>
              <a:ext cx="85725" cy="104775"/>
            </a:xfrm>
            <a:custGeom>
              <a:avLst/>
              <a:gdLst>
                <a:gd name="T0" fmla="*/ 6 w 23"/>
                <a:gd name="T1" fmla="*/ 28 h 28"/>
                <a:gd name="T2" fmla="*/ 0 w 23"/>
                <a:gd name="T3" fmla="*/ 25 h 28"/>
                <a:gd name="T4" fmla="*/ 5 w 23"/>
                <a:gd name="T5" fmla="*/ 18 h 28"/>
                <a:gd name="T6" fmla="*/ 5 w 23"/>
                <a:gd name="T7" fmla="*/ 11 h 28"/>
                <a:gd name="T8" fmla="*/ 6 w 23"/>
                <a:gd name="T9" fmla="*/ 10 h 28"/>
                <a:gd name="T10" fmla="*/ 16 w 23"/>
                <a:gd name="T11" fmla="*/ 11 h 28"/>
                <a:gd name="T12" fmla="*/ 9 w 23"/>
                <a:gd name="T13" fmla="*/ 0 h 28"/>
                <a:gd name="T14" fmla="*/ 20 w 23"/>
                <a:gd name="T15" fmla="*/ 5 h 28"/>
                <a:gd name="T16" fmla="*/ 21 w 23"/>
                <a:gd name="T17" fmla="*/ 9 h 28"/>
                <a:gd name="T18" fmla="*/ 22 w 23"/>
                <a:gd name="T19" fmla="*/ 15 h 28"/>
                <a:gd name="T20" fmla="*/ 22 w 23"/>
                <a:gd name="T21" fmla="*/ 18 h 28"/>
                <a:gd name="T22" fmla="*/ 6 w 23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8">
                  <a:moveTo>
                    <a:pt x="6" y="28"/>
                  </a:moveTo>
                  <a:cubicBezTo>
                    <a:pt x="7" y="22"/>
                    <a:pt x="2" y="26"/>
                    <a:pt x="0" y="25"/>
                  </a:cubicBezTo>
                  <a:cubicBezTo>
                    <a:pt x="0" y="22"/>
                    <a:pt x="5" y="22"/>
                    <a:pt x="5" y="18"/>
                  </a:cubicBezTo>
                  <a:cubicBezTo>
                    <a:pt x="5" y="16"/>
                    <a:pt x="5" y="13"/>
                    <a:pt x="5" y="11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11"/>
                    <a:pt x="12" y="12"/>
                    <a:pt x="16" y="11"/>
                  </a:cubicBezTo>
                  <a:cubicBezTo>
                    <a:pt x="14" y="7"/>
                    <a:pt x="9" y="5"/>
                    <a:pt x="9" y="0"/>
                  </a:cubicBezTo>
                  <a:cubicBezTo>
                    <a:pt x="13" y="0"/>
                    <a:pt x="17" y="2"/>
                    <a:pt x="20" y="5"/>
                  </a:cubicBezTo>
                  <a:cubicBezTo>
                    <a:pt x="21" y="6"/>
                    <a:pt x="22" y="8"/>
                    <a:pt x="21" y="9"/>
                  </a:cubicBezTo>
                  <a:cubicBezTo>
                    <a:pt x="20" y="12"/>
                    <a:pt x="20" y="14"/>
                    <a:pt x="22" y="15"/>
                  </a:cubicBezTo>
                  <a:cubicBezTo>
                    <a:pt x="23" y="16"/>
                    <a:pt x="22" y="17"/>
                    <a:pt x="22" y="18"/>
                  </a:cubicBezTo>
                  <a:cubicBezTo>
                    <a:pt x="16" y="21"/>
                    <a:pt x="12" y="26"/>
                    <a:pt x="6" y="28"/>
                  </a:cubicBezTo>
                  <a:close/>
                </a:path>
              </a:pathLst>
            </a:custGeom>
            <a:solidFill>
              <a:srgbClr val="C1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751"/>
            <p:cNvSpPr/>
            <p:nvPr/>
          </p:nvSpPr>
          <p:spPr bwMode="auto">
            <a:xfrm>
              <a:off x="2473326" y="4356101"/>
              <a:ext cx="200025" cy="161925"/>
            </a:xfrm>
            <a:custGeom>
              <a:avLst/>
              <a:gdLst>
                <a:gd name="T0" fmla="*/ 34 w 53"/>
                <a:gd name="T1" fmla="*/ 15 h 43"/>
                <a:gd name="T2" fmla="*/ 33 w 53"/>
                <a:gd name="T3" fmla="*/ 12 h 43"/>
                <a:gd name="T4" fmla="*/ 33 w 53"/>
                <a:gd name="T5" fmla="*/ 10 h 43"/>
                <a:gd name="T6" fmla="*/ 35 w 53"/>
                <a:gd name="T7" fmla="*/ 0 h 43"/>
                <a:gd name="T8" fmla="*/ 36 w 53"/>
                <a:gd name="T9" fmla="*/ 0 h 43"/>
                <a:gd name="T10" fmla="*/ 45 w 53"/>
                <a:gd name="T11" fmla="*/ 6 h 43"/>
                <a:gd name="T12" fmla="*/ 49 w 53"/>
                <a:gd name="T13" fmla="*/ 10 h 43"/>
                <a:gd name="T14" fmla="*/ 49 w 53"/>
                <a:gd name="T15" fmla="*/ 16 h 43"/>
                <a:gd name="T16" fmla="*/ 18 w 53"/>
                <a:gd name="T17" fmla="*/ 33 h 43"/>
                <a:gd name="T18" fmla="*/ 11 w 53"/>
                <a:gd name="T19" fmla="*/ 37 h 43"/>
                <a:gd name="T20" fmla="*/ 8 w 53"/>
                <a:gd name="T21" fmla="*/ 39 h 43"/>
                <a:gd name="T22" fmla="*/ 0 w 53"/>
                <a:gd name="T23" fmla="*/ 42 h 43"/>
                <a:gd name="T24" fmla="*/ 0 w 53"/>
                <a:gd name="T25" fmla="*/ 40 h 43"/>
                <a:gd name="T26" fmla="*/ 5 w 53"/>
                <a:gd name="T27" fmla="*/ 37 h 43"/>
                <a:gd name="T28" fmla="*/ 42 w 53"/>
                <a:gd name="T29" fmla="*/ 16 h 43"/>
                <a:gd name="T30" fmla="*/ 44 w 53"/>
                <a:gd name="T31" fmla="*/ 13 h 43"/>
                <a:gd name="T32" fmla="*/ 42 w 53"/>
                <a:gd name="T33" fmla="*/ 10 h 43"/>
                <a:gd name="T34" fmla="*/ 38 w 53"/>
                <a:gd name="T35" fmla="*/ 11 h 43"/>
                <a:gd name="T36" fmla="*/ 34 w 53"/>
                <a:gd name="T37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3">
                  <a:moveTo>
                    <a:pt x="34" y="15"/>
                  </a:moveTo>
                  <a:cubicBezTo>
                    <a:pt x="33" y="14"/>
                    <a:pt x="35" y="12"/>
                    <a:pt x="33" y="12"/>
                  </a:cubicBezTo>
                  <a:cubicBezTo>
                    <a:pt x="33" y="11"/>
                    <a:pt x="33" y="11"/>
                    <a:pt x="33" y="10"/>
                  </a:cubicBezTo>
                  <a:cubicBezTo>
                    <a:pt x="34" y="7"/>
                    <a:pt x="33" y="3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40" y="0"/>
                    <a:pt x="43" y="3"/>
                    <a:pt x="45" y="6"/>
                  </a:cubicBezTo>
                  <a:cubicBezTo>
                    <a:pt x="46" y="7"/>
                    <a:pt x="47" y="9"/>
                    <a:pt x="49" y="10"/>
                  </a:cubicBezTo>
                  <a:cubicBezTo>
                    <a:pt x="53" y="12"/>
                    <a:pt x="53" y="13"/>
                    <a:pt x="49" y="16"/>
                  </a:cubicBezTo>
                  <a:cubicBezTo>
                    <a:pt x="39" y="23"/>
                    <a:pt x="29" y="28"/>
                    <a:pt x="18" y="33"/>
                  </a:cubicBezTo>
                  <a:cubicBezTo>
                    <a:pt x="16" y="35"/>
                    <a:pt x="13" y="36"/>
                    <a:pt x="11" y="37"/>
                  </a:cubicBezTo>
                  <a:cubicBezTo>
                    <a:pt x="10" y="38"/>
                    <a:pt x="9" y="39"/>
                    <a:pt x="8" y="39"/>
                  </a:cubicBezTo>
                  <a:cubicBezTo>
                    <a:pt x="5" y="40"/>
                    <a:pt x="3" y="43"/>
                    <a:pt x="0" y="42"/>
                  </a:cubicBezTo>
                  <a:cubicBezTo>
                    <a:pt x="0" y="41"/>
                    <a:pt x="0" y="41"/>
                    <a:pt x="0" y="40"/>
                  </a:cubicBezTo>
                  <a:cubicBezTo>
                    <a:pt x="1" y="38"/>
                    <a:pt x="3" y="38"/>
                    <a:pt x="5" y="37"/>
                  </a:cubicBezTo>
                  <a:cubicBezTo>
                    <a:pt x="18" y="31"/>
                    <a:pt x="30" y="23"/>
                    <a:pt x="42" y="16"/>
                  </a:cubicBezTo>
                  <a:cubicBezTo>
                    <a:pt x="44" y="15"/>
                    <a:pt x="45" y="14"/>
                    <a:pt x="44" y="13"/>
                  </a:cubicBezTo>
                  <a:cubicBezTo>
                    <a:pt x="44" y="11"/>
                    <a:pt x="43" y="11"/>
                    <a:pt x="42" y="10"/>
                  </a:cubicBezTo>
                  <a:cubicBezTo>
                    <a:pt x="41" y="10"/>
                    <a:pt x="39" y="10"/>
                    <a:pt x="38" y="11"/>
                  </a:cubicBezTo>
                  <a:cubicBezTo>
                    <a:pt x="37" y="13"/>
                    <a:pt x="36" y="15"/>
                    <a:pt x="34" y="15"/>
                  </a:cubicBezTo>
                  <a:close/>
                </a:path>
              </a:pathLst>
            </a:custGeom>
            <a:solidFill>
              <a:srgbClr val="FDA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752"/>
            <p:cNvSpPr/>
            <p:nvPr/>
          </p:nvSpPr>
          <p:spPr bwMode="auto">
            <a:xfrm>
              <a:off x="2247901" y="4514851"/>
              <a:ext cx="200025" cy="109538"/>
            </a:xfrm>
            <a:custGeom>
              <a:avLst/>
              <a:gdLst>
                <a:gd name="T0" fmla="*/ 0 w 53"/>
                <a:gd name="T1" fmla="*/ 29 h 29"/>
                <a:gd name="T2" fmla="*/ 5 w 53"/>
                <a:gd name="T3" fmla="*/ 26 h 29"/>
                <a:gd name="T4" fmla="*/ 6 w 53"/>
                <a:gd name="T5" fmla="*/ 21 h 29"/>
                <a:gd name="T6" fmla="*/ 21 w 53"/>
                <a:gd name="T7" fmla="*/ 14 h 29"/>
                <a:gd name="T8" fmla="*/ 30 w 53"/>
                <a:gd name="T9" fmla="*/ 11 h 29"/>
                <a:gd name="T10" fmla="*/ 48 w 53"/>
                <a:gd name="T11" fmla="*/ 3 h 29"/>
                <a:gd name="T12" fmla="*/ 53 w 53"/>
                <a:gd name="T13" fmla="*/ 2 h 29"/>
                <a:gd name="T14" fmla="*/ 47 w 53"/>
                <a:gd name="T15" fmla="*/ 9 h 29"/>
                <a:gd name="T16" fmla="*/ 42 w 53"/>
                <a:gd name="T17" fmla="*/ 11 h 29"/>
                <a:gd name="T18" fmla="*/ 34 w 53"/>
                <a:gd name="T19" fmla="*/ 13 h 29"/>
                <a:gd name="T20" fmla="*/ 30 w 53"/>
                <a:gd name="T21" fmla="*/ 16 h 29"/>
                <a:gd name="T22" fmla="*/ 25 w 53"/>
                <a:gd name="T23" fmla="*/ 18 h 29"/>
                <a:gd name="T24" fmla="*/ 0 w 53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9">
                  <a:moveTo>
                    <a:pt x="0" y="29"/>
                  </a:moveTo>
                  <a:cubicBezTo>
                    <a:pt x="1" y="27"/>
                    <a:pt x="3" y="26"/>
                    <a:pt x="5" y="26"/>
                  </a:cubicBezTo>
                  <a:cubicBezTo>
                    <a:pt x="9" y="25"/>
                    <a:pt x="8" y="23"/>
                    <a:pt x="6" y="21"/>
                  </a:cubicBezTo>
                  <a:cubicBezTo>
                    <a:pt x="11" y="18"/>
                    <a:pt x="16" y="16"/>
                    <a:pt x="21" y="14"/>
                  </a:cubicBezTo>
                  <a:cubicBezTo>
                    <a:pt x="25" y="15"/>
                    <a:pt x="27" y="11"/>
                    <a:pt x="30" y="11"/>
                  </a:cubicBezTo>
                  <a:cubicBezTo>
                    <a:pt x="37" y="10"/>
                    <a:pt x="43" y="6"/>
                    <a:pt x="48" y="3"/>
                  </a:cubicBezTo>
                  <a:cubicBezTo>
                    <a:pt x="50" y="2"/>
                    <a:pt x="51" y="0"/>
                    <a:pt x="53" y="2"/>
                  </a:cubicBezTo>
                  <a:cubicBezTo>
                    <a:pt x="52" y="6"/>
                    <a:pt x="50" y="7"/>
                    <a:pt x="47" y="9"/>
                  </a:cubicBezTo>
                  <a:cubicBezTo>
                    <a:pt x="45" y="9"/>
                    <a:pt x="44" y="10"/>
                    <a:pt x="42" y="11"/>
                  </a:cubicBezTo>
                  <a:cubicBezTo>
                    <a:pt x="40" y="12"/>
                    <a:pt x="37" y="12"/>
                    <a:pt x="34" y="13"/>
                  </a:cubicBezTo>
                  <a:cubicBezTo>
                    <a:pt x="32" y="13"/>
                    <a:pt x="31" y="14"/>
                    <a:pt x="30" y="16"/>
                  </a:cubicBezTo>
                  <a:cubicBezTo>
                    <a:pt x="28" y="17"/>
                    <a:pt x="27" y="17"/>
                    <a:pt x="25" y="18"/>
                  </a:cubicBezTo>
                  <a:cubicBezTo>
                    <a:pt x="17" y="21"/>
                    <a:pt x="9" y="26"/>
                    <a:pt x="0" y="29"/>
                  </a:cubicBezTo>
                  <a:close/>
                </a:path>
              </a:pathLst>
            </a:custGeom>
            <a:solidFill>
              <a:srgbClr val="FD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753"/>
            <p:cNvSpPr/>
            <p:nvPr/>
          </p:nvSpPr>
          <p:spPr bwMode="auto">
            <a:xfrm>
              <a:off x="963613" y="4235451"/>
              <a:ext cx="66675" cy="71438"/>
            </a:xfrm>
            <a:custGeom>
              <a:avLst/>
              <a:gdLst>
                <a:gd name="T0" fmla="*/ 0 w 18"/>
                <a:gd name="T1" fmla="*/ 2 h 19"/>
                <a:gd name="T2" fmla="*/ 2 w 18"/>
                <a:gd name="T3" fmla="*/ 0 h 19"/>
                <a:gd name="T4" fmla="*/ 11 w 18"/>
                <a:gd name="T5" fmla="*/ 1 h 19"/>
                <a:gd name="T6" fmla="*/ 13 w 18"/>
                <a:gd name="T7" fmla="*/ 4 h 19"/>
                <a:gd name="T8" fmla="*/ 15 w 18"/>
                <a:gd name="T9" fmla="*/ 11 h 19"/>
                <a:gd name="T10" fmla="*/ 17 w 18"/>
                <a:gd name="T11" fmla="*/ 17 h 19"/>
                <a:gd name="T12" fmla="*/ 16 w 18"/>
                <a:gd name="T13" fmla="*/ 18 h 19"/>
                <a:gd name="T14" fmla="*/ 8 w 18"/>
                <a:gd name="T15" fmla="*/ 18 h 19"/>
                <a:gd name="T16" fmla="*/ 0 w 18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5" y="0"/>
                    <a:pt x="8" y="3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6" y="13"/>
                    <a:pt x="18" y="14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ubicBezTo>
                    <a:pt x="13" y="19"/>
                    <a:pt x="11" y="18"/>
                    <a:pt x="8" y="18"/>
                  </a:cubicBezTo>
                  <a:cubicBezTo>
                    <a:pt x="4" y="13"/>
                    <a:pt x="2" y="8"/>
                    <a:pt x="0" y="2"/>
                  </a:cubicBezTo>
                  <a:close/>
                </a:path>
              </a:pathLst>
            </a:custGeom>
            <a:solidFill>
              <a:srgbClr val="FEE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754"/>
            <p:cNvSpPr/>
            <p:nvPr/>
          </p:nvSpPr>
          <p:spPr bwMode="auto">
            <a:xfrm>
              <a:off x="1998663" y="4657726"/>
              <a:ext cx="188913" cy="106363"/>
            </a:xfrm>
            <a:custGeom>
              <a:avLst/>
              <a:gdLst>
                <a:gd name="T0" fmla="*/ 0 w 50"/>
                <a:gd name="T1" fmla="*/ 27 h 28"/>
                <a:gd name="T2" fmla="*/ 8 w 50"/>
                <a:gd name="T3" fmla="*/ 21 h 28"/>
                <a:gd name="T4" fmla="*/ 49 w 50"/>
                <a:gd name="T5" fmla="*/ 0 h 28"/>
                <a:gd name="T6" fmla="*/ 50 w 50"/>
                <a:gd name="T7" fmla="*/ 0 h 28"/>
                <a:gd name="T8" fmla="*/ 28 w 50"/>
                <a:gd name="T9" fmla="*/ 14 h 28"/>
                <a:gd name="T10" fmla="*/ 3 w 50"/>
                <a:gd name="T11" fmla="*/ 26 h 28"/>
                <a:gd name="T12" fmla="*/ 0 w 50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8">
                  <a:moveTo>
                    <a:pt x="0" y="27"/>
                  </a:moveTo>
                  <a:cubicBezTo>
                    <a:pt x="2" y="24"/>
                    <a:pt x="5" y="23"/>
                    <a:pt x="8" y="21"/>
                  </a:cubicBezTo>
                  <a:cubicBezTo>
                    <a:pt x="22" y="14"/>
                    <a:pt x="36" y="8"/>
                    <a:pt x="49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44" y="6"/>
                    <a:pt x="36" y="10"/>
                    <a:pt x="28" y="14"/>
                  </a:cubicBezTo>
                  <a:cubicBezTo>
                    <a:pt x="20" y="18"/>
                    <a:pt x="12" y="22"/>
                    <a:pt x="3" y="26"/>
                  </a:cubicBezTo>
                  <a:cubicBezTo>
                    <a:pt x="2" y="26"/>
                    <a:pt x="1" y="28"/>
                    <a:pt x="0" y="27"/>
                  </a:cubicBezTo>
                  <a:close/>
                </a:path>
              </a:pathLst>
            </a:custGeom>
            <a:solidFill>
              <a:srgbClr val="FD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755"/>
            <p:cNvSpPr/>
            <p:nvPr/>
          </p:nvSpPr>
          <p:spPr bwMode="auto">
            <a:xfrm>
              <a:off x="2055813" y="3155951"/>
              <a:ext cx="127000" cy="90488"/>
            </a:xfrm>
            <a:custGeom>
              <a:avLst/>
              <a:gdLst>
                <a:gd name="T0" fmla="*/ 33 w 34"/>
                <a:gd name="T1" fmla="*/ 24 h 24"/>
                <a:gd name="T2" fmla="*/ 15 w 34"/>
                <a:gd name="T3" fmla="*/ 12 h 24"/>
                <a:gd name="T4" fmla="*/ 3 w 34"/>
                <a:gd name="T5" fmla="*/ 3 h 24"/>
                <a:gd name="T6" fmla="*/ 0 w 34"/>
                <a:gd name="T7" fmla="*/ 0 h 24"/>
                <a:gd name="T8" fmla="*/ 9 w 34"/>
                <a:gd name="T9" fmla="*/ 3 h 24"/>
                <a:gd name="T10" fmla="*/ 10 w 34"/>
                <a:gd name="T11" fmla="*/ 5 h 24"/>
                <a:gd name="T12" fmla="*/ 21 w 34"/>
                <a:gd name="T13" fmla="*/ 11 h 24"/>
                <a:gd name="T14" fmla="*/ 34 w 34"/>
                <a:gd name="T15" fmla="*/ 24 h 24"/>
                <a:gd name="T16" fmla="*/ 33 w 3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4">
                  <a:moveTo>
                    <a:pt x="33" y="24"/>
                  </a:moveTo>
                  <a:cubicBezTo>
                    <a:pt x="27" y="21"/>
                    <a:pt x="20" y="17"/>
                    <a:pt x="15" y="12"/>
                  </a:cubicBezTo>
                  <a:cubicBezTo>
                    <a:pt x="11" y="8"/>
                    <a:pt x="7" y="6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3" y="0"/>
                    <a:pt x="6" y="2"/>
                    <a:pt x="9" y="3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5" y="5"/>
                    <a:pt x="17" y="9"/>
                    <a:pt x="21" y="11"/>
                  </a:cubicBezTo>
                  <a:cubicBezTo>
                    <a:pt x="26" y="14"/>
                    <a:pt x="31" y="19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lose/>
                </a:path>
              </a:pathLst>
            </a:custGeom>
            <a:solidFill>
              <a:srgbClr val="E0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756"/>
            <p:cNvSpPr/>
            <p:nvPr/>
          </p:nvSpPr>
          <p:spPr bwMode="auto">
            <a:xfrm>
              <a:off x="1309688" y="4518026"/>
              <a:ext cx="68263" cy="52388"/>
            </a:xfrm>
            <a:custGeom>
              <a:avLst/>
              <a:gdLst>
                <a:gd name="T0" fmla="*/ 16 w 18"/>
                <a:gd name="T1" fmla="*/ 4 h 14"/>
                <a:gd name="T2" fmla="*/ 17 w 18"/>
                <a:gd name="T3" fmla="*/ 8 h 14"/>
                <a:gd name="T4" fmla="*/ 16 w 18"/>
                <a:gd name="T5" fmla="*/ 13 h 14"/>
                <a:gd name="T6" fmla="*/ 8 w 18"/>
                <a:gd name="T7" fmla="*/ 13 h 14"/>
                <a:gd name="T8" fmla="*/ 0 w 18"/>
                <a:gd name="T9" fmla="*/ 3 h 14"/>
                <a:gd name="T10" fmla="*/ 0 w 18"/>
                <a:gd name="T11" fmla="*/ 2 h 14"/>
                <a:gd name="T12" fmla="*/ 1 w 18"/>
                <a:gd name="T13" fmla="*/ 1 h 14"/>
                <a:gd name="T14" fmla="*/ 13 w 18"/>
                <a:gd name="T15" fmla="*/ 0 h 14"/>
                <a:gd name="T16" fmla="*/ 15 w 18"/>
                <a:gd name="T17" fmla="*/ 1 h 14"/>
                <a:gd name="T18" fmla="*/ 16 w 18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">
                  <a:moveTo>
                    <a:pt x="16" y="4"/>
                  </a:moveTo>
                  <a:cubicBezTo>
                    <a:pt x="17" y="5"/>
                    <a:pt x="18" y="7"/>
                    <a:pt x="17" y="8"/>
                  </a:cubicBezTo>
                  <a:cubicBezTo>
                    <a:pt x="15" y="9"/>
                    <a:pt x="17" y="11"/>
                    <a:pt x="16" y="13"/>
                  </a:cubicBezTo>
                  <a:cubicBezTo>
                    <a:pt x="14" y="14"/>
                    <a:pt x="11" y="13"/>
                    <a:pt x="8" y="13"/>
                  </a:cubicBezTo>
                  <a:cubicBezTo>
                    <a:pt x="5" y="10"/>
                    <a:pt x="3" y="6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5" y="2"/>
                    <a:pt x="10" y="4"/>
                    <a:pt x="13" y="0"/>
                  </a:cubicBezTo>
                  <a:cubicBezTo>
                    <a:pt x="14" y="0"/>
                    <a:pt x="14" y="0"/>
                    <a:pt x="15" y="1"/>
                  </a:cubicBezTo>
                  <a:cubicBezTo>
                    <a:pt x="16" y="2"/>
                    <a:pt x="16" y="3"/>
                    <a:pt x="16" y="4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757"/>
            <p:cNvSpPr/>
            <p:nvPr/>
          </p:nvSpPr>
          <p:spPr bwMode="auto">
            <a:xfrm>
              <a:off x="890588" y="3846514"/>
              <a:ext cx="53975" cy="95250"/>
            </a:xfrm>
            <a:custGeom>
              <a:avLst/>
              <a:gdLst>
                <a:gd name="T0" fmla="*/ 9 w 14"/>
                <a:gd name="T1" fmla="*/ 19 h 25"/>
                <a:gd name="T2" fmla="*/ 2 w 14"/>
                <a:gd name="T3" fmla="*/ 25 h 25"/>
                <a:gd name="T4" fmla="*/ 1 w 14"/>
                <a:gd name="T5" fmla="*/ 18 h 25"/>
                <a:gd name="T6" fmla="*/ 7 w 14"/>
                <a:gd name="T7" fmla="*/ 3 h 25"/>
                <a:gd name="T8" fmla="*/ 8 w 14"/>
                <a:gd name="T9" fmla="*/ 3 h 25"/>
                <a:gd name="T10" fmla="*/ 7 w 14"/>
                <a:gd name="T11" fmla="*/ 3 h 25"/>
                <a:gd name="T12" fmla="*/ 8 w 14"/>
                <a:gd name="T13" fmla="*/ 0 h 25"/>
                <a:gd name="T14" fmla="*/ 12 w 14"/>
                <a:gd name="T15" fmla="*/ 4 h 25"/>
                <a:gd name="T16" fmla="*/ 6 w 14"/>
                <a:gd name="T17" fmla="*/ 7 h 25"/>
                <a:gd name="T18" fmla="*/ 5 w 14"/>
                <a:gd name="T19" fmla="*/ 9 h 25"/>
                <a:gd name="T20" fmla="*/ 12 w 14"/>
                <a:gd name="T21" fmla="*/ 10 h 25"/>
                <a:gd name="T22" fmla="*/ 9 w 14"/>
                <a:gd name="T23" fmla="*/ 15 h 25"/>
                <a:gd name="T24" fmla="*/ 9 w 14"/>
                <a:gd name="T25" fmla="*/ 11 h 25"/>
                <a:gd name="T26" fmla="*/ 7 w 14"/>
                <a:gd name="T27" fmla="*/ 12 h 25"/>
                <a:gd name="T28" fmla="*/ 8 w 14"/>
                <a:gd name="T29" fmla="*/ 16 h 25"/>
                <a:gd name="T30" fmla="*/ 9 w 14"/>
                <a:gd name="T3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5">
                  <a:moveTo>
                    <a:pt x="9" y="19"/>
                  </a:moveTo>
                  <a:cubicBezTo>
                    <a:pt x="5" y="18"/>
                    <a:pt x="3" y="22"/>
                    <a:pt x="2" y="25"/>
                  </a:cubicBezTo>
                  <a:cubicBezTo>
                    <a:pt x="0" y="23"/>
                    <a:pt x="2" y="20"/>
                    <a:pt x="1" y="18"/>
                  </a:cubicBezTo>
                  <a:cubicBezTo>
                    <a:pt x="3" y="13"/>
                    <a:pt x="2" y="7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3"/>
                    <a:pt x="14" y="0"/>
                    <a:pt x="12" y="4"/>
                  </a:cubicBezTo>
                  <a:cubicBezTo>
                    <a:pt x="11" y="8"/>
                    <a:pt x="8" y="5"/>
                    <a:pt x="6" y="7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7" y="10"/>
                    <a:pt x="11" y="7"/>
                    <a:pt x="12" y="10"/>
                  </a:cubicBezTo>
                  <a:cubicBezTo>
                    <a:pt x="13" y="11"/>
                    <a:pt x="13" y="14"/>
                    <a:pt x="9" y="15"/>
                  </a:cubicBezTo>
                  <a:cubicBezTo>
                    <a:pt x="8" y="14"/>
                    <a:pt x="11" y="12"/>
                    <a:pt x="9" y="11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9" y="17"/>
                    <a:pt x="10" y="18"/>
                    <a:pt x="9" y="19"/>
                  </a:cubicBezTo>
                  <a:close/>
                </a:path>
              </a:pathLst>
            </a:custGeom>
            <a:solidFill>
              <a:srgbClr val="FE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758"/>
            <p:cNvSpPr/>
            <p:nvPr/>
          </p:nvSpPr>
          <p:spPr bwMode="auto">
            <a:xfrm>
              <a:off x="1203326" y="3209926"/>
              <a:ext cx="106363" cy="71438"/>
            </a:xfrm>
            <a:custGeom>
              <a:avLst/>
              <a:gdLst>
                <a:gd name="T0" fmla="*/ 0 w 28"/>
                <a:gd name="T1" fmla="*/ 17 h 19"/>
                <a:gd name="T2" fmla="*/ 0 w 28"/>
                <a:gd name="T3" fmla="*/ 16 h 19"/>
                <a:gd name="T4" fmla="*/ 2 w 28"/>
                <a:gd name="T5" fmla="*/ 13 h 19"/>
                <a:gd name="T6" fmla="*/ 5 w 28"/>
                <a:gd name="T7" fmla="*/ 10 h 19"/>
                <a:gd name="T8" fmla="*/ 11 w 28"/>
                <a:gd name="T9" fmla="*/ 8 h 19"/>
                <a:gd name="T10" fmla="*/ 11 w 28"/>
                <a:gd name="T11" fmla="*/ 8 h 19"/>
                <a:gd name="T12" fmla="*/ 15 w 28"/>
                <a:gd name="T13" fmla="*/ 6 h 19"/>
                <a:gd name="T14" fmla="*/ 16 w 28"/>
                <a:gd name="T15" fmla="*/ 5 h 19"/>
                <a:gd name="T16" fmla="*/ 25 w 28"/>
                <a:gd name="T17" fmla="*/ 0 h 19"/>
                <a:gd name="T18" fmla="*/ 26 w 28"/>
                <a:gd name="T19" fmla="*/ 5 h 19"/>
                <a:gd name="T20" fmla="*/ 25 w 28"/>
                <a:gd name="T21" fmla="*/ 8 h 19"/>
                <a:gd name="T22" fmla="*/ 20 w 28"/>
                <a:gd name="T23" fmla="*/ 13 h 19"/>
                <a:gd name="T24" fmla="*/ 17 w 28"/>
                <a:gd name="T25" fmla="*/ 15 h 19"/>
                <a:gd name="T26" fmla="*/ 6 w 28"/>
                <a:gd name="T27" fmla="*/ 15 h 19"/>
                <a:gd name="T28" fmla="*/ 0 w 28"/>
                <a:gd name="T2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9">
                  <a:moveTo>
                    <a:pt x="0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4"/>
                    <a:pt x="2" y="13"/>
                  </a:cubicBezTo>
                  <a:cubicBezTo>
                    <a:pt x="4" y="13"/>
                    <a:pt x="4" y="11"/>
                    <a:pt x="5" y="10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4" y="7"/>
                    <a:pt x="15" y="6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9" y="4"/>
                    <a:pt x="22" y="1"/>
                    <a:pt x="25" y="0"/>
                  </a:cubicBezTo>
                  <a:cubicBezTo>
                    <a:pt x="26" y="1"/>
                    <a:pt x="25" y="3"/>
                    <a:pt x="26" y="5"/>
                  </a:cubicBezTo>
                  <a:cubicBezTo>
                    <a:pt x="27" y="6"/>
                    <a:pt x="28" y="9"/>
                    <a:pt x="25" y="8"/>
                  </a:cubicBezTo>
                  <a:cubicBezTo>
                    <a:pt x="24" y="10"/>
                    <a:pt x="20" y="10"/>
                    <a:pt x="20" y="13"/>
                  </a:cubicBezTo>
                  <a:cubicBezTo>
                    <a:pt x="20" y="15"/>
                    <a:pt x="19" y="16"/>
                    <a:pt x="17" y="15"/>
                  </a:cubicBezTo>
                  <a:cubicBezTo>
                    <a:pt x="13" y="11"/>
                    <a:pt x="10" y="13"/>
                    <a:pt x="6" y="15"/>
                  </a:cubicBezTo>
                  <a:cubicBezTo>
                    <a:pt x="5" y="17"/>
                    <a:pt x="3" y="19"/>
                    <a:pt x="0" y="17"/>
                  </a:cubicBezTo>
                  <a:close/>
                </a:path>
              </a:pathLst>
            </a:custGeom>
            <a:solidFill>
              <a:srgbClr val="B4C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759"/>
            <p:cNvSpPr/>
            <p:nvPr/>
          </p:nvSpPr>
          <p:spPr bwMode="auto">
            <a:xfrm>
              <a:off x="2514601" y="3586164"/>
              <a:ext cx="49213" cy="87313"/>
            </a:xfrm>
            <a:custGeom>
              <a:avLst/>
              <a:gdLst>
                <a:gd name="T0" fmla="*/ 6 w 13"/>
                <a:gd name="T1" fmla="*/ 1 h 23"/>
                <a:gd name="T2" fmla="*/ 7 w 13"/>
                <a:gd name="T3" fmla="*/ 1 h 23"/>
                <a:gd name="T4" fmla="*/ 12 w 13"/>
                <a:gd name="T5" fmla="*/ 6 h 23"/>
                <a:gd name="T6" fmla="*/ 7 w 13"/>
                <a:gd name="T7" fmla="*/ 23 h 23"/>
                <a:gd name="T8" fmla="*/ 7 w 13"/>
                <a:gd name="T9" fmla="*/ 13 h 23"/>
                <a:gd name="T10" fmla="*/ 0 w 13"/>
                <a:gd name="T11" fmla="*/ 6 h 23"/>
                <a:gd name="T12" fmla="*/ 6 w 13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3">
                  <a:moveTo>
                    <a:pt x="6" y="1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12" y="0"/>
                    <a:pt x="13" y="2"/>
                    <a:pt x="12" y="6"/>
                  </a:cubicBezTo>
                  <a:cubicBezTo>
                    <a:pt x="11" y="12"/>
                    <a:pt x="9" y="18"/>
                    <a:pt x="7" y="23"/>
                  </a:cubicBezTo>
                  <a:cubicBezTo>
                    <a:pt x="6" y="20"/>
                    <a:pt x="8" y="17"/>
                    <a:pt x="7" y="13"/>
                  </a:cubicBezTo>
                  <a:cubicBezTo>
                    <a:pt x="6" y="9"/>
                    <a:pt x="4" y="7"/>
                    <a:pt x="0" y="6"/>
                  </a:cubicBezTo>
                  <a:cubicBezTo>
                    <a:pt x="0" y="2"/>
                    <a:pt x="3" y="2"/>
                    <a:pt x="6" y="1"/>
                  </a:cubicBezTo>
                  <a:close/>
                </a:path>
              </a:pathLst>
            </a:custGeom>
            <a:solidFill>
              <a:srgbClr val="FA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760"/>
            <p:cNvSpPr/>
            <p:nvPr/>
          </p:nvSpPr>
          <p:spPr bwMode="auto">
            <a:xfrm>
              <a:off x="2568576" y="3714751"/>
              <a:ext cx="58738" cy="57150"/>
            </a:xfrm>
            <a:custGeom>
              <a:avLst/>
              <a:gdLst>
                <a:gd name="T0" fmla="*/ 7 w 16"/>
                <a:gd name="T1" fmla="*/ 2 h 15"/>
                <a:gd name="T2" fmla="*/ 16 w 16"/>
                <a:gd name="T3" fmla="*/ 14 h 15"/>
                <a:gd name="T4" fmla="*/ 4 w 16"/>
                <a:gd name="T5" fmla="*/ 13 h 15"/>
                <a:gd name="T6" fmla="*/ 0 w 16"/>
                <a:gd name="T7" fmla="*/ 2 h 15"/>
                <a:gd name="T8" fmla="*/ 5 w 16"/>
                <a:gd name="T9" fmla="*/ 1 h 15"/>
                <a:gd name="T10" fmla="*/ 7 w 16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7" y="2"/>
                  </a:moveTo>
                  <a:cubicBezTo>
                    <a:pt x="10" y="6"/>
                    <a:pt x="13" y="10"/>
                    <a:pt x="16" y="14"/>
                  </a:cubicBezTo>
                  <a:cubicBezTo>
                    <a:pt x="12" y="15"/>
                    <a:pt x="8" y="15"/>
                    <a:pt x="4" y="13"/>
                  </a:cubicBezTo>
                  <a:cubicBezTo>
                    <a:pt x="2" y="9"/>
                    <a:pt x="1" y="5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96B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761"/>
            <p:cNvSpPr/>
            <p:nvPr/>
          </p:nvSpPr>
          <p:spPr bwMode="auto">
            <a:xfrm>
              <a:off x="1712913" y="4756151"/>
              <a:ext cx="60325" cy="60325"/>
            </a:xfrm>
            <a:custGeom>
              <a:avLst/>
              <a:gdLst>
                <a:gd name="T0" fmla="*/ 7 w 16"/>
                <a:gd name="T1" fmla="*/ 15 h 16"/>
                <a:gd name="T2" fmla="*/ 1 w 16"/>
                <a:gd name="T3" fmla="*/ 2 h 16"/>
                <a:gd name="T4" fmla="*/ 6 w 16"/>
                <a:gd name="T5" fmla="*/ 4 h 16"/>
                <a:gd name="T6" fmla="*/ 10 w 16"/>
                <a:gd name="T7" fmla="*/ 5 h 16"/>
                <a:gd name="T8" fmla="*/ 16 w 16"/>
                <a:gd name="T9" fmla="*/ 12 h 16"/>
                <a:gd name="T10" fmla="*/ 12 w 16"/>
                <a:gd name="T11" fmla="*/ 16 h 16"/>
                <a:gd name="T12" fmla="*/ 8 w 16"/>
                <a:gd name="T13" fmla="*/ 16 h 16"/>
                <a:gd name="T14" fmla="*/ 7 w 16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6">
                  <a:moveTo>
                    <a:pt x="7" y="15"/>
                  </a:moveTo>
                  <a:cubicBezTo>
                    <a:pt x="5" y="10"/>
                    <a:pt x="0" y="7"/>
                    <a:pt x="1" y="2"/>
                  </a:cubicBezTo>
                  <a:cubicBezTo>
                    <a:pt x="4" y="0"/>
                    <a:pt x="6" y="0"/>
                    <a:pt x="6" y="4"/>
                  </a:cubicBezTo>
                  <a:cubicBezTo>
                    <a:pt x="7" y="8"/>
                    <a:pt x="9" y="5"/>
                    <a:pt x="10" y="5"/>
                  </a:cubicBezTo>
                  <a:cubicBezTo>
                    <a:pt x="13" y="7"/>
                    <a:pt x="15" y="9"/>
                    <a:pt x="16" y="12"/>
                  </a:cubicBezTo>
                  <a:cubicBezTo>
                    <a:pt x="16" y="15"/>
                    <a:pt x="15" y="16"/>
                    <a:pt x="12" y="16"/>
                  </a:cubicBezTo>
                  <a:cubicBezTo>
                    <a:pt x="11" y="16"/>
                    <a:pt x="9" y="16"/>
                    <a:pt x="8" y="16"/>
                  </a:cubicBezTo>
                  <a:cubicBezTo>
                    <a:pt x="7" y="16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FD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762"/>
            <p:cNvSpPr/>
            <p:nvPr/>
          </p:nvSpPr>
          <p:spPr bwMode="auto">
            <a:xfrm>
              <a:off x="1509713" y="4665664"/>
              <a:ext cx="55563" cy="38100"/>
            </a:xfrm>
            <a:custGeom>
              <a:avLst/>
              <a:gdLst>
                <a:gd name="T0" fmla="*/ 14 w 15"/>
                <a:gd name="T1" fmla="*/ 6 h 10"/>
                <a:gd name="T2" fmla="*/ 14 w 15"/>
                <a:gd name="T3" fmla="*/ 9 h 10"/>
                <a:gd name="T4" fmla="*/ 5 w 15"/>
                <a:gd name="T5" fmla="*/ 10 h 10"/>
                <a:gd name="T6" fmla="*/ 0 w 15"/>
                <a:gd name="T7" fmla="*/ 3 h 10"/>
                <a:gd name="T8" fmla="*/ 1 w 15"/>
                <a:gd name="T9" fmla="*/ 1 h 10"/>
                <a:gd name="T10" fmla="*/ 10 w 15"/>
                <a:gd name="T11" fmla="*/ 0 h 10"/>
                <a:gd name="T12" fmla="*/ 12 w 15"/>
                <a:gd name="T13" fmla="*/ 1 h 10"/>
                <a:gd name="T14" fmla="*/ 13 w 15"/>
                <a:gd name="T15" fmla="*/ 2 h 10"/>
                <a:gd name="T16" fmla="*/ 14 w 1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14" y="6"/>
                  </a:moveTo>
                  <a:cubicBezTo>
                    <a:pt x="15" y="7"/>
                    <a:pt x="14" y="8"/>
                    <a:pt x="14" y="9"/>
                  </a:cubicBezTo>
                  <a:cubicBezTo>
                    <a:pt x="11" y="10"/>
                    <a:pt x="8" y="10"/>
                    <a:pt x="5" y="10"/>
                  </a:cubicBezTo>
                  <a:cubicBezTo>
                    <a:pt x="1" y="9"/>
                    <a:pt x="2" y="5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4" y="0"/>
                    <a:pt x="7" y="2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4" y="4"/>
                    <a:pt x="14" y="6"/>
                  </a:cubicBezTo>
                  <a:close/>
                </a:path>
              </a:pathLst>
            </a:custGeom>
            <a:solidFill>
              <a:srgbClr val="FE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763"/>
            <p:cNvSpPr/>
            <p:nvPr/>
          </p:nvSpPr>
          <p:spPr bwMode="auto">
            <a:xfrm>
              <a:off x="2374901" y="4510089"/>
              <a:ext cx="125413" cy="57150"/>
            </a:xfrm>
            <a:custGeom>
              <a:avLst/>
              <a:gdLst>
                <a:gd name="T0" fmla="*/ 0 w 33"/>
                <a:gd name="T1" fmla="*/ 14 h 15"/>
                <a:gd name="T2" fmla="*/ 8 w 33"/>
                <a:gd name="T3" fmla="*/ 11 h 15"/>
                <a:gd name="T4" fmla="*/ 24 w 33"/>
                <a:gd name="T5" fmla="*/ 3 h 15"/>
                <a:gd name="T6" fmla="*/ 32 w 33"/>
                <a:gd name="T7" fmla="*/ 0 h 15"/>
                <a:gd name="T8" fmla="*/ 33 w 33"/>
                <a:gd name="T9" fmla="*/ 0 h 15"/>
                <a:gd name="T10" fmla="*/ 26 w 33"/>
                <a:gd name="T11" fmla="*/ 6 h 15"/>
                <a:gd name="T12" fmla="*/ 19 w 33"/>
                <a:gd name="T13" fmla="*/ 12 h 15"/>
                <a:gd name="T14" fmla="*/ 0 w 33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5">
                  <a:moveTo>
                    <a:pt x="0" y="14"/>
                  </a:moveTo>
                  <a:cubicBezTo>
                    <a:pt x="3" y="12"/>
                    <a:pt x="5" y="12"/>
                    <a:pt x="8" y="11"/>
                  </a:cubicBezTo>
                  <a:cubicBezTo>
                    <a:pt x="14" y="10"/>
                    <a:pt x="20" y="8"/>
                    <a:pt x="24" y="3"/>
                  </a:cubicBezTo>
                  <a:cubicBezTo>
                    <a:pt x="26" y="1"/>
                    <a:pt x="29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3"/>
                    <a:pt x="29" y="5"/>
                    <a:pt x="26" y="6"/>
                  </a:cubicBezTo>
                  <a:cubicBezTo>
                    <a:pt x="23" y="7"/>
                    <a:pt x="23" y="11"/>
                    <a:pt x="19" y="12"/>
                  </a:cubicBezTo>
                  <a:cubicBezTo>
                    <a:pt x="13" y="15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764"/>
            <p:cNvSpPr/>
            <p:nvPr/>
          </p:nvSpPr>
          <p:spPr bwMode="auto">
            <a:xfrm>
              <a:off x="2555876" y="4325939"/>
              <a:ext cx="53975" cy="79375"/>
            </a:xfrm>
            <a:custGeom>
              <a:avLst/>
              <a:gdLst>
                <a:gd name="T0" fmla="*/ 11 w 14"/>
                <a:gd name="T1" fmla="*/ 19 h 21"/>
                <a:gd name="T2" fmla="*/ 11 w 14"/>
                <a:gd name="T3" fmla="*/ 20 h 21"/>
                <a:gd name="T4" fmla="*/ 10 w 14"/>
                <a:gd name="T5" fmla="*/ 21 h 21"/>
                <a:gd name="T6" fmla="*/ 1 w 14"/>
                <a:gd name="T7" fmla="*/ 7 h 21"/>
                <a:gd name="T8" fmla="*/ 1 w 14"/>
                <a:gd name="T9" fmla="*/ 3 h 21"/>
                <a:gd name="T10" fmla="*/ 12 w 14"/>
                <a:gd name="T11" fmla="*/ 5 h 21"/>
                <a:gd name="T12" fmla="*/ 14 w 14"/>
                <a:gd name="T13" fmla="*/ 7 h 21"/>
                <a:gd name="T14" fmla="*/ 14 w 14"/>
                <a:gd name="T15" fmla="*/ 8 h 21"/>
                <a:gd name="T16" fmla="*/ 14 w 14"/>
                <a:gd name="T17" fmla="*/ 8 h 21"/>
                <a:gd name="T18" fmla="*/ 7 w 14"/>
                <a:gd name="T19" fmla="*/ 8 h 21"/>
                <a:gd name="T20" fmla="*/ 11 w 14"/>
                <a:gd name="T2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1">
                  <a:moveTo>
                    <a:pt x="11" y="19"/>
                  </a:moveTo>
                  <a:cubicBezTo>
                    <a:pt x="11" y="19"/>
                    <a:pt x="11" y="19"/>
                    <a:pt x="11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6" y="17"/>
                    <a:pt x="3" y="12"/>
                    <a:pt x="1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5" y="0"/>
                    <a:pt x="8" y="3"/>
                    <a:pt x="12" y="5"/>
                  </a:cubicBezTo>
                  <a:cubicBezTo>
                    <a:pt x="13" y="5"/>
                    <a:pt x="13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11"/>
                    <a:pt x="9" y="6"/>
                    <a:pt x="7" y="8"/>
                  </a:cubicBezTo>
                  <a:cubicBezTo>
                    <a:pt x="9" y="11"/>
                    <a:pt x="10" y="15"/>
                    <a:pt x="11" y="19"/>
                  </a:cubicBezTo>
                  <a:close/>
                </a:path>
              </a:pathLst>
            </a:custGeom>
            <a:solidFill>
              <a:srgbClr val="F9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765"/>
            <p:cNvSpPr/>
            <p:nvPr/>
          </p:nvSpPr>
          <p:spPr bwMode="auto">
            <a:xfrm>
              <a:off x="2374901" y="3903664"/>
              <a:ext cx="95250" cy="52388"/>
            </a:xfrm>
            <a:custGeom>
              <a:avLst/>
              <a:gdLst>
                <a:gd name="T0" fmla="*/ 2 w 25"/>
                <a:gd name="T1" fmla="*/ 10 h 14"/>
                <a:gd name="T2" fmla="*/ 25 w 25"/>
                <a:gd name="T3" fmla="*/ 0 h 14"/>
                <a:gd name="T4" fmla="*/ 18 w 25"/>
                <a:gd name="T5" fmla="*/ 6 h 14"/>
                <a:gd name="T6" fmla="*/ 15 w 25"/>
                <a:gd name="T7" fmla="*/ 8 h 14"/>
                <a:gd name="T8" fmla="*/ 10 w 25"/>
                <a:gd name="T9" fmla="*/ 11 h 14"/>
                <a:gd name="T10" fmla="*/ 7 w 25"/>
                <a:gd name="T11" fmla="*/ 13 h 14"/>
                <a:gd name="T12" fmla="*/ 4 w 25"/>
                <a:gd name="T13" fmla="*/ 14 h 14"/>
                <a:gd name="T14" fmla="*/ 2 w 25"/>
                <a:gd name="T15" fmla="*/ 14 h 14"/>
                <a:gd name="T16" fmla="*/ 1 w 25"/>
                <a:gd name="T17" fmla="*/ 11 h 14"/>
                <a:gd name="T18" fmla="*/ 2 w 25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">
                  <a:moveTo>
                    <a:pt x="2" y="10"/>
                  </a:moveTo>
                  <a:cubicBezTo>
                    <a:pt x="9" y="5"/>
                    <a:pt x="18" y="3"/>
                    <a:pt x="25" y="0"/>
                  </a:cubicBezTo>
                  <a:cubicBezTo>
                    <a:pt x="23" y="3"/>
                    <a:pt x="20" y="4"/>
                    <a:pt x="18" y="6"/>
                  </a:cubicBezTo>
                  <a:cubicBezTo>
                    <a:pt x="17" y="7"/>
                    <a:pt x="16" y="7"/>
                    <a:pt x="15" y="8"/>
                  </a:cubicBezTo>
                  <a:cubicBezTo>
                    <a:pt x="13" y="8"/>
                    <a:pt x="11" y="9"/>
                    <a:pt x="10" y="11"/>
                  </a:cubicBezTo>
                  <a:cubicBezTo>
                    <a:pt x="10" y="12"/>
                    <a:pt x="9" y="12"/>
                    <a:pt x="7" y="13"/>
                  </a:cubicBezTo>
                  <a:cubicBezTo>
                    <a:pt x="6" y="13"/>
                    <a:pt x="5" y="13"/>
                    <a:pt x="4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1" y="9"/>
                    <a:pt x="2" y="10"/>
                  </a:cubicBezTo>
                  <a:close/>
                </a:path>
              </a:pathLst>
            </a:custGeom>
            <a:solidFill>
              <a:srgbClr val="C3D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766"/>
            <p:cNvSpPr/>
            <p:nvPr/>
          </p:nvSpPr>
          <p:spPr bwMode="auto">
            <a:xfrm>
              <a:off x="1252538" y="4495801"/>
              <a:ext cx="57150" cy="30163"/>
            </a:xfrm>
            <a:custGeom>
              <a:avLst/>
              <a:gdLst>
                <a:gd name="T0" fmla="*/ 0 w 15"/>
                <a:gd name="T1" fmla="*/ 0 h 8"/>
                <a:gd name="T2" fmla="*/ 14 w 15"/>
                <a:gd name="T3" fmla="*/ 3 h 8"/>
                <a:gd name="T4" fmla="*/ 15 w 15"/>
                <a:gd name="T5" fmla="*/ 3 h 8"/>
                <a:gd name="T6" fmla="*/ 14 w 15"/>
                <a:gd name="T7" fmla="*/ 6 h 8"/>
                <a:gd name="T8" fmla="*/ 11 w 15"/>
                <a:gd name="T9" fmla="*/ 7 h 8"/>
                <a:gd name="T10" fmla="*/ 7 w 15"/>
                <a:gd name="T11" fmla="*/ 7 h 8"/>
                <a:gd name="T12" fmla="*/ 0 w 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4" y="4"/>
                    <a:pt x="14" y="5"/>
                    <a:pt x="14" y="6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8"/>
                    <a:pt x="8" y="8"/>
                    <a:pt x="7" y="7"/>
                  </a:cubicBezTo>
                  <a:cubicBezTo>
                    <a:pt x="4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767"/>
            <p:cNvSpPr/>
            <p:nvPr/>
          </p:nvSpPr>
          <p:spPr bwMode="auto">
            <a:xfrm>
              <a:off x="2538413" y="3681414"/>
              <a:ext cx="47625" cy="44450"/>
            </a:xfrm>
            <a:custGeom>
              <a:avLst/>
              <a:gdLst>
                <a:gd name="T0" fmla="*/ 13 w 13"/>
                <a:gd name="T1" fmla="*/ 10 h 12"/>
                <a:gd name="T2" fmla="*/ 8 w 13"/>
                <a:gd name="T3" fmla="*/ 11 h 12"/>
                <a:gd name="T4" fmla="*/ 7 w 13"/>
                <a:gd name="T5" fmla="*/ 11 h 12"/>
                <a:gd name="T6" fmla="*/ 3 w 13"/>
                <a:gd name="T7" fmla="*/ 6 h 12"/>
                <a:gd name="T8" fmla="*/ 1 w 13"/>
                <a:gd name="T9" fmla="*/ 2 h 12"/>
                <a:gd name="T10" fmla="*/ 1 w 13"/>
                <a:gd name="T11" fmla="*/ 2 h 12"/>
                <a:gd name="T12" fmla="*/ 1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10"/>
                  </a:moveTo>
                  <a:cubicBezTo>
                    <a:pt x="11" y="10"/>
                    <a:pt x="10" y="10"/>
                    <a:pt x="8" y="11"/>
                  </a:cubicBezTo>
                  <a:cubicBezTo>
                    <a:pt x="8" y="11"/>
                    <a:pt x="7" y="12"/>
                    <a:pt x="7" y="11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0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0"/>
                    <a:pt x="11" y="4"/>
                    <a:pt x="13" y="10"/>
                  </a:cubicBezTo>
                  <a:close/>
                </a:path>
              </a:pathLst>
            </a:custGeom>
            <a:solidFill>
              <a:srgbClr val="C2D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768"/>
            <p:cNvSpPr/>
            <p:nvPr/>
          </p:nvSpPr>
          <p:spPr bwMode="auto">
            <a:xfrm>
              <a:off x="1323976" y="3141664"/>
              <a:ext cx="65088" cy="41275"/>
            </a:xfrm>
            <a:custGeom>
              <a:avLst/>
              <a:gdLst>
                <a:gd name="T0" fmla="*/ 17 w 17"/>
                <a:gd name="T1" fmla="*/ 0 h 11"/>
                <a:gd name="T2" fmla="*/ 0 w 17"/>
                <a:gd name="T3" fmla="*/ 11 h 11"/>
                <a:gd name="T4" fmla="*/ 6 w 17"/>
                <a:gd name="T5" fmla="*/ 3 h 11"/>
                <a:gd name="T6" fmla="*/ 11 w 17"/>
                <a:gd name="T7" fmla="*/ 2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2" y="5"/>
                    <a:pt x="7" y="9"/>
                    <a:pt x="0" y="11"/>
                  </a:cubicBezTo>
                  <a:cubicBezTo>
                    <a:pt x="2" y="9"/>
                    <a:pt x="3" y="6"/>
                    <a:pt x="6" y="3"/>
                  </a:cubicBezTo>
                  <a:cubicBezTo>
                    <a:pt x="7" y="3"/>
                    <a:pt x="9" y="2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lose/>
                </a:path>
              </a:pathLst>
            </a:custGeom>
            <a:solidFill>
              <a:srgbClr val="EB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769"/>
            <p:cNvSpPr/>
            <p:nvPr/>
          </p:nvSpPr>
          <p:spPr bwMode="auto">
            <a:xfrm>
              <a:off x="1263651" y="3186114"/>
              <a:ext cx="57150" cy="42863"/>
            </a:xfrm>
            <a:custGeom>
              <a:avLst/>
              <a:gdLst>
                <a:gd name="T0" fmla="*/ 9 w 15"/>
                <a:gd name="T1" fmla="*/ 6 h 11"/>
                <a:gd name="T2" fmla="*/ 0 w 15"/>
                <a:gd name="T3" fmla="*/ 11 h 11"/>
                <a:gd name="T4" fmla="*/ 15 w 15"/>
                <a:gd name="T5" fmla="*/ 0 h 11"/>
                <a:gd name="T6" fmla="*/ 12 w 15"/>
                <a:gd name="T7" fmla="*/ 4 h 11"/>
                <a:gd name="T8" fmla="*/ 9 w 15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9" y="6"/>
                  </a:moveTo>
                  <a:cubicBezTo>
                    <a:pt x="6" y="8"/>
                    <a:pt x="4" y="11"/>
                    <a:pt x="0" y="11"/>
                  </a:cubicBezTo>
                  <a:cubicBezTo>
                    <a:pt x="5" y="7"/>
                    <a:pt x="8" y="1"/>
                    <a:pt x="15" y="0"/>
                  </a:cubicBezTo>
                  <a:cubicBezTo>
                    <a:pt x="15" y="2"/>
                    <a:pt x="13" y="2"/>
                    <a:pt x="12" y="4"/>
                  </a:cubicBezTo>
                  <a:cubicBezTo>
                    <a:pt x="11" y="5"/>
                    <a:pt x="11" y="6"/>
                    <a:pt x="9" y="6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770"/>
            <p:cNvSpPr/>
            <p:nvPr/>
          </p:nvSpPr>
          <p:spPr bwMode="auto">
            <a:xfrm>
              <a:off x="1839913" y="3013076"/>
              <a:ext cx="53975" cy="46038"/>
            </a:xfrm>
            <a:custGeom>
              <a:avLst/>
              <a:gdLst>
                <a:gd name="T0" fmla="*/ 14 w 14"/>
                <a:gd name="T1" fmla="*/ 12 h 12"/>
                <a:gd name="T2" fmla="*/ 0 w 14"/>
                <a:gd name="T3" fmla="*/ 0 h 12"/>
                <a:gd name="T4" fmla="*/ 0 w 14"/>
                <a:gd name="T5" fmla="*/ 0 h 12"/>
                <a:gd name="T6" fmla="*/ 4 w 14"/>
                <a:gd name="T7" fmla="*/ 1 h 12"/>
                <a:gd name="T8" fmla="*/ 12 w 14"/>
                <a:gd name="T9" fmla="*/ 9 h 12"/>
                <a:gd name="T10" fmla="*/ 14 w 14"/>
                <a:gd name="T11" fmla="*/ 11 h 12"/>
                <a:gd name="T12" fmla="*/ 14 w 1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cubicBezTo>
                    <a:pt x="7" y="10"/>
                    <a:pt x="4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7" y="3"/>
                    <a:pt x="7" y="8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771"/>
            <p:cNvSpPr/>
            <p:nvPr/>
          </p:nvSpPr>
          <p:spPr bwMode="auto">
            <a:xfrm>
              <a:off x="1987551" y="3111501"/>
              <a:ext cx="52388" cy="33338"/>
            </a:xfrm>
            <a:custGeom>
              <a:avLst/>
              <a:gdLst>
                <a:gd name="T0" fmla="*/ 12 w 14"/>
                <a:gd name="T1" fmla="*/ 9 h 9"/>
                <a:gd name="T2" fmla="*/ 0 w 14"/>
                <a:gd name="T3" fmla="*/ 1 h 9"/>
                <a:gd name="T4" fmla="*/ 14 w 14"/>
                <a:gd name="T5" fmla="*/ 9 h 9"/>
                <a:gd name="T6" fmla="*/ 12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2" y="9"/>
                  </a:moveTo>
                  <a:cubicBezTo>
                    <a:pt x="9" y="5"/>
                    <a:pt x="5" y="3"/>
                    <a:pt x="0" y="1"/>
                  </a:cubicBezTo>
                  <a:cubicBezTo>
                    <a:pt x="7" y="0"/>
                    <a:pt x="11" y="4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772"/>
            <p:cNvSpPr/>
            <p:nvPr/>
          </p:nvSpPr>
          <p:spPr bwMode="auto">
            <a:xfrm>
              <a:off x="996951" y="4232276"/>
              <a:ext cx="33338" cy="66675"/>
            </a:xfrm>
            <a:custGeom>
              <a:avLst/>
              <a:gdLst>
                <a:gd name="T0" fmla="*/ 8 w 9"/>
                <a:gd name="T1" fmla="*/ 18 h 18"/>
                <a:gd name="T2" fmla="*/ 3 w 9"/>
                <a:gd name="T3" fmla="*/ 5 h 18"/>
                <a:gd name="T4" fmla="*/ 3 w 9"/>
                <a:gd name="T5" fmla="*/ 0 h 18"/>
                <a:gd name="T6" fmla="*/ 9 w 9"/>
                <a:gd name="T7" fmla="*/ 18 h 18"/>
                <a:gd name="T8" fmla="*/ 8 w 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7" y="13"/>
                    <a:pt x="2" y="11"/>
                    <a:pt x="3" y="5"/>
                  </a:cubicBezTo>
                  <a:cubicBezTo>
                    <a:pt x="4" y="4"/>
                    <a:pt x="0" y="2"/>
                    <a:pt x="3" y="0"/>
                  </a:cubicBezTo>
                  <a:cubicBezTo>
                    <a:pt x="4" y="7"/>
                    <a:pt x="7" y="12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lose/>
                </a:path>
              </a:pathLst>
            </a:custGeom>
            <a:solidFill>
              <a:srgbClr val="FE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773"/>
            <p:cNvSpPr/>
            <p:nvPr/>
          </p:nvSpPr>
          <p:spPr bwMode="auto">
            <a:xfrm>
              <a:off x="2544763" y="3484564"/>
              <a:ext cx="38100" cy="38100"/>
            </a:xfrm>
            <a:custGeom>
              <a:avLst/>
              <a:gdLst>
                <a:gd name="T0" fmla="*/ 10 w 10"/>
                <a:gd name="T1" fmla="*/ 10 h 10"/>
                <a:gd name="T2" fmla="*/ 0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7" y="7"/>
                    <a:pt x="3" y="4"/>
                    <a:pt x="0" y="0"/>
                  </a:cubicBezTo>
                  <a:cubicBezTo>
                    <a:pt x="5" y="2"/>
                    <a:pt x="10" y="4"/>
                    <a:pt x="10" y="10"/>
                  </a:cubicBezTo>
                  <a:close/>
                </a:path>
              </a:pathLst>
            </a:custGeom>
            <a:solidFill>
              <a:srgbClr val="CCD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Freeform 774"/>
            <p:cNvSpPr/>
            <p:nvPr/>
          </p:nvSpPr>
          <p:spPr bwMode="auto">
            <a:xfrm>
              <a:off x="1425576" y="4613276"/>
              <a:ext cx="26988" cy="36513"/>
            </a:xfrm>
            <a:custGeom>
              <a:avLst/>
              <a:gdLst>
                <a:gd name="T0" fmla="*/ 0 w 7"/>
                <a:gd name="T1" fmla="*/ 0 h 10"/>
                <a:gd name="T2" fmla="*/ 7 w 7"/>
                <a:gd name="T3" fmla="*/ 10 h 10"/>
                <a:gd name="T4" fmla="*/ 0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5" y="1"/>
                    <a:pt x="6" y="5"/>
                    <a:pt x="7" y="10"/>
                  </a:cubicBezTo>
                  <a:cubicBezTo>
                    <a:pt x="3" y="8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E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Freeform 775"/>
            <p:cNvSpPr/>
            <p:nvPr/>
          </p:nvSpPr>
          <p:spPr bwMode="auto">
            <a:xfrm>
              <a:off x="2092326" y="3171826"/>
              <a:ext cx="42863" cy="26988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1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7"/>
                    <a:pt x="4" y="3"/>
                    <a:pt x="0" y="1"/>
                  </a:cubicBezTo>
                  <a:cubicBezTo>
                    <a:pt x="6" y="0"/>
                    <a:pt x="8" y="4"/>
                    <a:pt x="11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776"/>
            <p:cNvSpPr/>
            <p:nvPr/>
          </p:nvSpPr>
          <p:spPr bwMode="auto">
            <a:xfrm>
              <a:off x="1806576" y="2990851"/>
              <a:ext cx="38100" cy="19050"/>
            </a:xfrm>
            <a:custGeom>
              <a:avLst/>
              <a:gdLst>
                <a:gd name="T0" fmla="*/ 9 w 10"/>
                <a:gd name="T1" fmla="*/ 5 h 5"/>
                <a:gd name="T2" fmla="*/ 0 w 10"/>
                <a:gd name="T3" fmla="*/ 0 h 5"/>
                <a:gd name="T4" fmla="*/ 9 w 10"/>
                <a:gd name="T5" fmla="*/ 3 h 5"/>
                <a:gd name="T6" fmla="*/ 9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7" y="3"/>
                    <a:pt x="2" y="4"/>
                    <a:pt x="0" y="0"/>
                  </a:cubicBezTo>
                  <a:cubicBezTo>
                    <a:pt x="3" y="0"/>
                    <a:pt x="6" y="1"/>
                    <a:pt x="9" y="3"/>
                  </a:cubicBezTo>
                  <a:cubicBezTo>
                    <a:pt x="10" y="4"/>
                    <a:pt x="10" y="4"/>
                    <a:pt x="9" y="5"/>
                  </a:cubicBezTo>
                  <a:close/>
                </a:path>
              </a:pathLst>
            </a:custGeom>
            <a:solidFill>
              <a:srgbClr val="DF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777"/>
            <p:cNvSpPr/>
            <p:nvPr/>
          </p:nvSpPr>
          <p:spPr bwMode="auto">
            <a:xfrm>
              <a:off x="1493838" y="4624389"/>
              <a:ext cx="19050" cy="52388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4 h 14"/>
                <a:gd name="T4" fmla="*/ 0 w 5"/>
                <a:gd name="T5" fmla="*/ 8 h 14"/>
                <a:gd name="T6" fmla="*/ 0 w 5"/>
                <a:gd name="T7" fmla="*/ 1 h 14"/>
                <a:gd name="T8" fmla="*/ 1 w 5"/>
                <a:gd name="T9" fmla="*/ 0 h 14"/>
                <a:gd name="T10" fmla="*/ 5 w 5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5" y="13"/>
                    <a:pt x="4" y="13"/>
                    <a:pt x="4" y="14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5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778"/>
            <p:cNvSpPr/>
            <p:nvPr/>
          </p:nvSpPr>
          <p:spPr bwMode="auto">
            <a:xfrm>
              <a:off x="2300288" y="3325814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7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5"/>
                    <a:pt x="1" y="3"/>
                    <a:pt x="0" y="0"/>
                  </a:cubicBezTo>
                  <a:cubicBezTo>
                    <a:pt x="4" y="0"/>
                    <a:pt x="6" y="2"/>
                    <a:pt x="7" y="5"/>
                  </a:cubicBezTo>
                  <a:close/>
                </a:path>
              </a:pathLst>
            </a:custGeom>
            <a:solidFill>
              <a:srgbClr val="EA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779"/>
            <p:cNvSpPr/>
            <p:nvPr/>
          </p:nvSpPr>
          <p:spPr bwMode="auto">
            <a:xfrm>
              <a:off x="2051051" y="3152776"/>
              <a:ext cx="38100" cy="15875"/>
            </a:xfrm>
            <a:custGeom>
              <a:avLst/>
              <a:gdLst>
                <a:gd name="T0" fmla="*/ 10 w 10"/>
                <a:gd name="T1" fmla="*/ 4 h 4"/>
                <a:gd name="T2" fmla="*/ 1 w 10"/>
                <a:gd name="T3" fmla="*/ 1 h 4"/>
                <a:gd name="T4" fmla="*/ 0 w 10"/>
                <a:gd name="T5" fmla="*/ 0 h 4"/>
                <a:gd name="T6" fmla="*/ 1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6" y="4"/>
                    <a:pt x="3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7" y="1"/>
                    <a:pt x="1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780"/>
            <p:cNvSpPr/>
            <p:nvPr/>
          </p:nvSpPr>
          <p:spPr bwMode="auto">
            <a:xfrm>
              <a:off x="2555876" y="4205289"/>
              <a:ext cx="12700" cy="44450"/>
            </a:xfrm>
            <a:custGeom>
              <a:avLst/>
              <a:gdLst>
                <a:gd name="T0" fmla="*/ 2 w 3"/>
                <a:gd name="T1" fmla="*/ 12 h 12"/>
                <a:gd name="T2" fmla="*/ 3 w 3"/>
                <a:gd name="T3" fmla="*/ 0 h 12"/>
                <a:gd name="T4" fmla="*/ 2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1" y="8"/>
                    <a:pt x="0" y="4"/>
                    <a:pt x="3" y="0"/>
                  </a:cubicBezTo>
                  <a:cubicBezTo>
                    <a:pt x="3" y="4"/>
                    <a:pt x="2" y="8"/>
                    <a:pt x="2" y="1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781"/>
            <p:cNvSpPr/>
            <p:nvPr/>
          </p:nvSpPr>
          <p:spPr bwMode="auto">
            <a:xfrm>
              <a:off x="1531938" y="3028951"/>
              <a:ext cx="26988" cy="2222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3" y="5"/>
                    <a:pt x="0" y="6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782"/>
            <p:cNvSpPr/>
            <p:nvPr/>
          </p:nvSpPr>
          <p:spPr bwMode="auto">
            <a:xfrm>
              <a:off x="1905001" y="4789489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1"/>
                    <a:pt x="8" y="0"/>
                  </a:cubicBezTo>
                  <a:cubicBezTo>
                    <a:pt x="6" y="3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783"/>
            <p:cNvSpPr/>
            <p:nvPr/>
          </p:nvSpPr>
          <p:spPr bwMode="auto">
            <a:xfrm>
              <a:off x="1671638" y="2960689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3"/>
                    <a:pt x="3" y="4"/>
                    <a:pt x="0" y="5"/>
                  </a:cubicBezTo>
                  <a:cubicBezTo>
                    <a:pt x="1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CA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784"/>
            <p:cNvSpPr/>
            <p:nvPr/>
          </p:nvSpPr>
          <p:spPr bwMode="auto">
            <a:xfrm>
              <a:off x="2568576" y="4159251"/>
              <a:ext cx="11113" cy="38100"/>
            </a:xfrm>
            <a:custGeom>
              <a:avLst/>
              <a:gdLst>
                <a:gd name="T0" fmla="*/ 0 w 3"/>
                <a:gd name="T1" fmla="*/ 10 h 10"/>
                <a:gd name="T2" fmla="*/ 2 w 3"/>
                <a:gd name="T3" fmla="*/ 0 h 10"/>
                <a:gd name="T4" fmla="*/ 0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7"/>
                    <a:pt x="1" y="3"/>
                    <a:pt x="2" y="0"/>
                  </a:cubicBezTo>
                  <a:cubicBezTo>
                    <a:pt x="2" y="4"/>
                    <a:pt x="3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785"/>
            <p:cNvSpPr/>
            <p:nvPr/>
          </p:nvSpPr>
          <p:spPr bwMode="auto">
            <a:xfrm>
              <a:off x="1222376" y="3240089"/>
              <a:ext cx="23813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3" y="3"/>
                    <a:pt x="0" y="2"/>
                  </a:cubicBezTo>
                  <a:cubicBezTo>
                    <a:pt x="1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786"/>
            <p:cNvSpPr/>
            <p:nvPr/>
          </p:nvSpPr>
          <p:spPr bwMode="auto">
            <a:xfrm>
              <a:off x="1708151" y="2949576"/>
              <a:ext cx="38100" cy="6350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2 h 2"/>
                <a:gd name="T4" fmla="*/ 10 w 1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7" y="2"/>
                    <a:pt x="3" y="2"/>
                    <a:pt x="0" y="2"/>
                  </a:cubicBezTo>
                  <a:cubicBezTo>
                    <a:pt x="3" y="0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787"/>
            <p:cNvSpPr/>
            <p:nvPr/>
          </p:nvSpPr>
          <p:spPr bwMode="auto">
            <a:xfrm>
              <a:off x="2251076" y="3284539"/>
              <a:ext cx="19050" cy="1587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3" y="0"/>
                    <a:pt x="4" y="2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788"/>
            <p:cNvSpPr/>
            <p:nvPr/>
          </p:nvSpPr>
          <p:spPr bwMode="auto">
            <a:xfrm>
              <a:off x="1565276" y="3005139"/>
              <a:ext cx="26988" cy="1587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7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3"/>
                    <a:pt x="3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789"/>
            <p:cNvSpPr/>
            <p:nvPr/>
          </p:nvSpPr>
          <p:spPr bwMode="auto">
            <a:xfrm>
              <a:off x="2495551" y="4495801"/>
              <a:ext cx="19050" cy="14288"/>
            </a:xfrm>
            <a:custGeom>
              <a:avLst/>
              <a:gdLst>
                <a:gd name="T0" fmla="*/ 2 w 5"/>
                <a:gd name="T1" fmla="*/ 2 h 4"/>
                <a:gd name="T2" fmla="*/ 5 w 5"/>
                <a:gd name="T3" fmla="*/ 0 h 4"/>
                <a:gd name="T4" fmla="*/ 1 w 5"/>
                <a:gd name="T5" fmla="*/ 4 h 4"/>
                <a:gd name="T6" fmla="*/ 1 w 5"/>
                <a:gd name="T7" fmla="*/ 4 h 4"/>
                <a:gd name="T8" fmla="*/ 2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790"/>
            <p:cNvSpPr/>
            <p:nvPr/>
          </p:nvSpPr>
          <p:spPr bwMode="auto">
            <a:xfrm>
              <a:off x="1677988" y="4794251"/>
              <a:ext cx="12700" cy="22225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1"/>
                    <a:pt x="2" y="4"/>
                    <a:pt x="3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791"/>
            <p:cNvSpPr/>
            <p:nvPr/>
          </p:nvSpPr>
          <p:spPr bwMode="auto">
            <a:xfrm>
              <a:off x="1528763" y="4699001"/>
              <a:ext cx="33338" cy="7938"/>
            </a:xfrm>
            <a:custGeom>
              <a:avLst/>
              <a:gdLst>
                <a:gd name="T0" fmla="*/ 0 w 9"/>
                <a:gd name="T1" fmla="*/ 1 h 2"/>
                <a:gd name="T2" fmla="*/ 9 w 9"/>
                <a:gd name="T3" fmla="*/ 0 h 2"/>
                <a:gd name="T4" fmla="*/ 9 w 9"/>
                <a:gd name="T5" fmla="*/ 1 h 2"/>
                <a:gd name="T6" fmla="*/ 0 w 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792"/>
            <p:cNvSpPr/>
            <p:nvPr/>
          </p:nvSpPr>
          <p:spPr bwMode="auto">
            <a:xfrm>
              <a:off x="993776" y="4303714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0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793"/>
            <p:cNvSpPr/>
            <p:nvPr/>
          </p:nvSpPr>
          <p:spPr bwMode="auto">
            <a:xfrm>
              <a:off x="2357438" y="3371851"/>
              <a:ext cx="30163" cy="7938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3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794"/>
            <p:cNvSpPr/>
            <p:nvPr/>
          </p:nvSpPr>
          <p:spPr bwMode="auto">
            <a:xfrm>
              <a:off x="1106488" y="3748089"/>
              <a:ext cx="11113" cy="19050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2 h 5"/>
                <a:gd name="T4" fmla="*/ 1 w 3"/>
                <a:gd name="T5" fmla="*/ 0 h 5"/>
                <a:gd name="T6" fmla="*/ 3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3" y="1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795"/>
            <p:cNvSpPr/>
            <p:nvPr/>
          </p:nvSpPr>
          <p:spPr bwMode="auto">
            <a:xfrm>
              <a:off x="1339851" y="4567239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6" y="0"/>
                    <a:pt x="8" y="0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796"/>
            <p:cNvSpPr/>
            <p:nvPr/>
          </p:nvSpPr>
          <p:spPr bwMode="auto">
            <a:xfrm>
              <a:off x="2571751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1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1"/>
                    <a:pt x="3" y="3"/>
                    <a:pt x="1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797"/>
            <p:cNvSpPr/>
            <p:nvPr/>
          </p:nvSpPr>
          <p:spPr bwMode="auto">
            <a:xfrm>
              <a:off x="1839913" y="3001964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4 w 4"/>
                <a:gd name="T5" fmla="*/ 4 h 4"/>
                <a:gd name="T6" fmla="*/ 0 w 4"/>
                <a:gd name="T7" fmla="*/ 3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798"/>
            <p:cNvSpPr/>
            <p:nvPr/>
          </p:nvSpPr>
          <p:spPr bwMode="auto">
            <a:xfrm>
              <a:off x="1893888" y="3054351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0 w 4"/>
                <a:gd name="T5" fmla="*/ 1 h 4"/>
                <a:gd name="T6" fmla="*/ 2 w 4"/>
                <a:gd name="T7" fmla="*/ 1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799"/>
            <p:cNvSpPr/>
            <p:nvPr/>
          </p:nvSpPr>
          <p:spPr bwMode="auto">
            <a:xfrm>
              <a:off x="895351" y="3914776"/>
              <a:ext cx="7938" cy="30163"/>
            </a:xfrm>
            <a:custGeom>
              <a:avLst/>
              <a:gdLst>
                <a:gd name="T0" fmla="*/ 0 w 2"/>
                <a:gd name="T1" fmla="*/ 0 h 8"/>
                <a:gd name="T2" fmla="*/ 1 w 2"/>
                <a:gd name="T3" fmla="*/ 7 h 8"/>
                <a:gd name="T4" fmla="*/ 0 w 2"/>
                <a:gd name="T5" fmla="*/ 8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800"/>
            <p:cNvSpPr/>
            <p:nvPr/>
          </p:nvSpPr>
          <p:spPr bwMode="auto">
            <a:xfrm>
              <a:off x="2601913" y="4325939"/>
              <a:ext cx="7938" cy="26988"/>
            </a:xfrm>
            <a:custGeom>
              <a:avLst/>
              <a:gdLst>
                <a:gd name="T0" fmla="*/ 2 w 2"/>
                <a:gd name="T1" fmla="*/ 7 h 7"/>
                <a:gd name="T2" fmla="*/ 0 w 2"/>
                <a:gd name="T3" fmla="*/ 5 h 7"/>
                <a:gd name="T4" fmla="*/ 0 w 2"/>
                <a:gd name="T5" fmla="*/ 0 h 7"/>
                <a:gd name="T6" fmla="*/ 2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3"/>
                    <a:pt x="1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801"/>
            <p:cNvSpPr/>
            <p:nvPr/>
          </p:nvSpPr>
          <p:spPr bwMode="auto">
            <a:xfrm>
              <a:off x="1701801" y="4819651"/>
              <a:ext cx="19050" cy="7938"/>
            </a:xfrm>
            <a:custGeom>
              <a:avLst/>
              <a:gdLst>
                <a:gd name="T0" fmla="*/ 0 w 5"/>
                <a:gd name="T1" fmla="*/ 1 h 2"/>
                <a:gd name="T2" fmla="*/ 5 w 5"/>
                <a:gd name="T3" fmla="*/ 1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3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802"/>
            <p:cNvSpPr/>
            <p:nvPr/>
          </p:nvSpPr>
          <p:spPr bwMode="auto">
            <a:xfrm>
              <a:off x="890588" y="4027489"/>
              <a:ext cx="7938" cy="26988"/>
            </a:xfrm>
            <a:custGeom>
              <a:avLst/>
              <a:gdLst>
                <a:gd name="T0" fmla="*/ 1 w 2"/>
                <a:gd name="T1" fmla="*/ 0 h 7"/>
                <a:gd name="T2" fmla="*/ 2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2" y="2"/>
                    <a:pt x="1" y="4"/>
                    <a:pt x="2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803"/>
            <p:cNvSpPr/>
            <p:nvPr/>
          </p:nvSpPr>
          <p:spPr bwMode="auto">
            <a:xfrm>
              <a:off x="1306513" y="4510089"/>
              <a:ext cx="11113" cy="19050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0 h 5"/>
                <a:gd name="T4" fmla="*/ 1 w 3"/>
                <a:gd name="T5" fmla="*/ 4 h 5"/>
                <a:gd name="T6" fmla="*/ 1 w 3"/>
                <a:gd name="T7" fmla="*/ 5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804"/>
            <p:cNvSpPr/>
            <p:nvPr/>
          </p:nvSpPr>
          <p:spPr bwMode="auto">
            <a:xfrm>
              <a:off x="1192213" y="325913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3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805"/>
            <p:cNvSpPr/>
            <p:nvPr/>
          </p:nvSpPr>
          <p:spPr bwMode="auto">
            <a:xfrm>
              <a:off x="2560638" y="4257676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5"/>
                    <a:pt x="2" y="2"/>
                    <a:pt x="1" y="0"/>
                  </a:cubicBezTo>
                  <a:cubicBezTo>
                    <a:pt x="3" y="2"/>
                    <a:pt x="2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806"/>
            <p:cNvSpPr/>
            <p:nvPr/>
          </p:nvSpPr>
          <p:spPr bwMode="auto">
            <a:xfrm>
              <a:off x="1935163" y="3089276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1 h 3"/>
                <a:gd name="T4" fmla="*/ 0 w 5"/>
                <a:gd name="T5" fmla="*/ 0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4" y="1"/>
                    <a:pt x="5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807"/>
            <p:cNvSpPr/>
            <p:nvPr/>
          </p:nvSpPr>
          <p:spPr bwMode="auto">
            <a:xfrm>
              <a:off x="1784351" y="297180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13" name="Group 1009"/>
            <p:cNvGrpSpPr/>
            <p:nvPr/>
          </p:nvGrpSpPr>
          <p:grpSpPr bwMode="auto">
            <a:xfrm>
              <a:off x="895350" y="2971801"/>
              <a:ext cx="1755775" cy="1844675"/>
              <a:chOff x="564" y="1872"/>
              <a:chExt cx="1106" cy="1162"/>
            </a:xfrm>
          </p:grpSpPr>
          <p:sp>
            <p:nvSpPr>
              <p:cNvPr id="1557" name="Freeform 809"/>
              <p:cNvSpPr/>
              <p:nvPr/>
            </p:nvSpPr>
            <p:spPr bwMode="auto">
              <a:xfrm>
                <a:off x="877" y="1967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8" name="Freeform 810"/>
              <p:cNvSpPr/>
              <p:nvPr/>
            </p:nvSpPr>
            <p:spPr bwMode="auto">
              <a:xfrm>
                <a:off x="1608" y="2247"/>
                <a:ext cx="10" cy="8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3" y="1"/>
                      <a:pt x="4" y="0"/>
                    </a:cubicBezTo>
                    <a:cubicBezTo>
                      <a:pt x="4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9" name="Freeform 811"/>
              <p:cNvSpPr/>
              <p:nvPr/>
            </p:nvSpPr>
            <p:spPr bwMode="auto">
              <a:xfrm>
                <a:off x="675" y="2304"/>
                <a:ext cx="5" cy="12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2" y="3"/>
                      <a:pt x="2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0" name="Freeform 812"/>
              <p:cNvSpPr/>
              <p:nvPr/>
            </p:nvSpPr>
            <p:spPr bwMode="auto">
              <a:xfrm>
                <a:off x="590" y="2637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1" name="Freeform 813"/>
              <p:cNvSpPr/>
              <p:nvPr/>
            </p:nvSpPr>
            <p:spPr bwMode="auto">
              <a:xfrm>
                <a:off x="1532" y="2473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2" name="Freeform 814"/>
              <p:cNvSpPr/>
              <p:nvPr/>
            </p:nvSpPr>
            <p:spPr bwMode="auto">
              <a:xfrm>
                <a:off x="744" y="2060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3" name="Freeform 815"/>
              <p:cNvSpPr/>
              <p:nvPr/>
            </p:nvSpPr>
            <p:spPr bwMode="auto">
              <a:xfrm>
                <a:off x="849" y="1984"/>
                <a:ext cx="11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1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4" name="Freeform 816"/>
              <p:cNvSpPr/>
              <p:nvPr/>
            </p:nvSpPr>
            <p:spPr bwMode="auto">
              <a:xfrm>
                <a:off x="887" y="1955"/>
                <a:ext cx="9" cy="7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2"/>
                      <a:pt x="2" y="3"/>
                      <a:pt x="0" y="3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5" name="Freeform 817"/>
              <p:cNvSpPr/>
              <p:nvPr/>
            </p:nvSpPr>
            <p:spPr bwMode="auto">
              <a:xfrm>
                <a:off x="661" y="2145"/>
                <a:ext cx="10" cy="7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2"/>
                      <a:pt x="4" y="2"/>
                      <a:pt x="0" y="3"/>
                    </a:cubicBezTo>
                    <a:cubicBezTo>
                      <a:pt x="1" y="1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6" name="Freeform 818"/>
              <p:cNvSpPr/>
              <p:nvPr/>
            </p:nvSpPr>
            <p:spPr bwMode="auto">
              <a:xfrm>
                <a:off x="1188" y="1919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7" name="Freeform 819"/>
              <p:cNvSpPr/>
              <p:nvPr/>
            </p:nvSpPr>
            <p:spPr bwMode="auto">
              <a:xfrm>
                <a:off x="1373" y="2045"/>
                <a:ext cx="7" cy="8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8" name="Freeform 820"/>
              <p:cNvSpPr/>
              <p:nvPr/>
            </p:nvSpPr>
            <p:spPr bwMode="auto">
              <a:xfrm>
                <a:off x="1254" y="2996"/>
                <a:ext cx="12" cy="5"/>
              </a:xfrm>
              <a:custGeom>
                <a:avLst/>
                <a:gdLst>
                  <a:gd name="T0" fmla="*/ 2 w 5"/>
                  <a:gd name="T1" fmla="*/ 1 h 2"/>
                  <a:gd name="T2" fmla="*/ 5 w 5"/>
                  <a:gd name="T3" fmla="*/ 0 h 2"/>
                  <a:gd name="T4" fmla="*/ 0 w 5"/>
                  <a:gd name="T5" fmla="*/ 2 h 2"/>
                  <a:gd name="T6" fmla="*/ 2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9" name="Freeform 821"/>
              <p:cNvSpPr/>
              <p:nvPr/>
            </p:nvSpPr>
            <p:spPr bwMode="auto">
              <a:xfrm>
                <a:off x="616" y="2373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2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2" y="1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0" name="Freeform 822"/>
              <p:cNvSpPr/>
              <p:nvPr/>
            </p:nvSpPr>
            <p:spPr bwMode="auto">
              <a:xfrm>
                <a:off x="806" y="2849"/>
                <a:ext cx="9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1" name="Freeform 823"/>
              <p:cNvSpPr/>
              <p:nvPr/>
            </p:nvSpPr>
            <p:spPr bwMode="auto">
              <a:xfrm>
                <a:off x="1615" y="25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1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2" name="Freeform 824"/>
              <p:cNvSpPr/>
              <p:nvPr/>
            </p:nvSpPr>
            <p:spPr bwMode="auto">
              <a:xfrm>
                <a:off x="1430" y="2079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2" y="1"/>
                      <a:pt x="3" y="1"/>
                      <a:pt x="3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3" name="Freeform 825"/>
              <p:cNvSpPr/>
              <p:nvPr/>
            </p:nvSpPr>
            <p:spPr bwMode="auto">
              <a:xfrm>
                <a:off x="1618" y="2418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4" name="Freeform 826"/>
              <p:cNvSpPr/>
              <p:nvPr/>
            </p:nvSpPr>
            <p:spPr bwMode="auto">
              <a:xfrm>
                <a:off x="1475" y="2882"/>
                <a:ext cx="12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5" name="Freeform 827"/>
              <p:cNvSpPr/>
              <p:nvPr/>
            </p:nvSpPr>
            <p:spPr bwMode="auto">
              <a:xfrm>
                <a:off x="785" y="2036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6" name="Freeform 828"/>
              <p:cNvSpPr/>
              <p:nvPr/>
            </p:nvSpPr>
            <p:spPr bwMode="auto">
              <a:xfrm>
                <a:off x="666" y="2269"/>
                <a:ext cx="5" cy="12"/>
              </a:xfrm>
              <a:custGeom>
                <a:avLst/>
                <a:gdLst>
                  <a:gd name="T0" fmla="*/ 1 w 2"/>
                  <a:gd name="T1" fmla="*/ 0 h 5"/>
                  <a:gd name="T2" fmla="*/ 2 w 2"/>
                  <a:gd name="T3" fmla="*/ 5 h 5"/>
                  <a:gd name="T4" fmla="*/ 1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2" y="2"/>
                      <a:pt x="2" y="4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7" name="Freeform 829"/>
              <p:cNvSpPr/>
              <p:nvPr/>
            </p:nvSpPr>
            <p:spPr bwMode="auto">
              <a:xfrm>
                <a:off x="685" y="2328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8" name="Freeform 830"/>
              <p:cNvSpPr/>
              <p:nvPr/>
            </p:nvSpPr>
            <p:spPr bwMode="auto">
              <a:xfrm>
                <a:off x="1629" y="2219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4" y="1"/>
                      <a:pt x="2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9" name="Freeform 831"/>
              <p:cNvSpPr/>
              <p:nvPr/>
            </p:nvSpPr>
            <p:spPr bwMode="auto">
              <a:xfrm>
                <a:off x="564" y="2495"/>
                <a:ext cx="2" cy="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0" name="Freeform 832"/>
              <p:cNvSpPr/>
              <p:nvPr/>
            </p:nvSpPr>
            <p:spPr bwMode="auto">
              <a:xfrm>
                <a:off x="1017" y="299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1" name="Freeform 833"/>
              <p:cNvSpPr/>
              <p:nvPr/>
            </p:nvSpPr>
            <p:spPr bwMode="auto">
              <a:xfrm>
                <a:off x="913" y="1941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2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2" name="Freeform 834"/>
              <p:cNvSpPr/>
              <p:nvPr/>
            </p:nvSpPr>
            <p:spPr bwMode="auto">
              <a:xfrm>
                <a:off x="1190" y="3029"/>
                <a:ext cx="10" cy="5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2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3" name="Freeform 835"/>
              <p:cNvSpPr/>
              <p:nvPr/>
            </p:nvSpPr>
            <p:spPr bwMode="auto">
              <a:xfrm>
                <a:off x="1093" y="2958"/>
                <a:ext cx="66" cy="71"/>
              </a:xfrm>
              <a:custGeom>
                <a:avLst/>
                <a:gdLst>
                  <a:gd name="T0" fmla="*/ 27 w 28"/>
                  <a:gd name="T1" fmla="*/ 26 h 30"/>
                  <a:gd name="T2" fmla="*/ 24 w 28"/>
                  <a:gd name="T3" fmla="*/ 28 h 30"/>
                  <a:gd name="T4" fmla="*/ 11 w 28"/>
                  <a:gd name="T5" fmla="*/ 28 h 30"/>
                  <a:gd name="T6" fmla="*/ 1 w 28"/>
                  <a:gd name="T7" fmla="*/ 7 h 30"/>
                  <a:gd name="T8" fmla="*/ 1 w 28"/>
                  <a:gd name="T9" fmla="*/ 3 h 30"/>
                  <a:gd name="T10" fmla="*/ 8 w 28"/>
                  <a:gd name="T11" fmla="*/ 1 h 30"/>
                  <a:gd name="T12" fmla="*/ 14 w 28"/>
                  <a:gd name="T13" fmla="*/ 3 h 30"/>
                  <a:gd name="T14" fmla="*/ 18 w 28"/>
                  <a:gd name="T15" fmla="*/ 7 h 30"/>
                  <a:gd name="T16" fmla="*/ 16 w 28"/>
                  <a:gd name="T17" fmla="*/ 12 h 30"/>
                  <a:gd name="T18" fmla="*/ 18 w 28"/>
                  <a:gd name="T19" fmla="*/ 19 h 30"/>
                  <a:gd name="T20" fmla="*/ 27 w 28"/>
                  <a:gd name="T21" fmla="*/ 24 h 30"/>
                  <a:gd name="T22" fmla="*/ 27 w 28"/>
                  <a:gd name="T2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30">
                    <a:moveTo>
                      <a:pt x="27" y="26"/>
                    </a:moveTo>
                    <a:cubicBezTo>
                      <a:pt x="26" y="27"/>
                      <a:pt x="25" y="27"/>
                      <a:pt x="24" y="28"/>
                    </a:cubicBezTo>
                    <a:cubicBezTo>
                      <a:pt x="20" y="30"/>
                      <a:pt x="15" y="30"/>
                      <a:pt x="11" y="28"/>
                    </a:cubicBezTo>
                    <a:cubicBezTo>
                      <a:pt x="6" y="22"/>
                      <a:pt x="3" y="15"/>
                      <a:pt x="1" y="7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2" y="3"/>
                      <a:pt x="14" y="3"/>
                    </a:cubicBezTo>
                    <a:cubicBezTo>
                      <a:pt x="18" y="3"/>
                      <a:pt x="18" y="5"/>
                      <a:pt x="18" y="7"/>
                    </a:cubicBezTo>
                    <a:cubicBezTo>
                      <a:pt x="18" y="9"/>
                      <a:pt x="17" y="10"/>
                      <a:pt x="16" y="12"/>
                    </a:cubicBezTo>
                    <a:cubicBezTo>
                      <a:pt x="15" y="15"/>
                      <a:pt x="15" y="17"/>
                      <a:pt x="18" y="19"/>
                    </a:cubicBezTo>
                    <a:cubicBezTo>
                      <a:pt x="21" y="20"/>
                      <a:pt x="23" y="24"/>
                      <a:pt x="27" y="24"/>
                    </a:cubicBezTo>
                    <a:cubicBezTo>
                      <a:pt x="28" y="24"/>
                      <a:pt x="28" y="25"/>
                      <a:pt x="27" y="26"/>
                    </a:cubicBezTo>
                    <a:close/>
                  </a:path>
                </a:pathLst>
              </a:custGeom>
              <a:solidFill>
                <a:srgbClr val="FAF8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4" name="Freeform 836"/>
              <p:cNvSpPr/>
              <p:nvPr/>
            </p:nvSpPr>
            <p:spPr bwMode="auto">
              <a:xfrm>
                <a:off x="1088" y="2956"/>
                <a:ext cx="31" cy="68"/>
              </a:xfrm>
              <a:custGeom>
                <a:avLst/>
                <a:gdLst>
                  <a:gd name="T0" fmla="*/ 3 w 13"/>
                  <a:gd name="T1" fmla="*/ 4 h 29"/>
                  <a:gd name="T2" fmla="*/ 10 w 13"/>
                  <a:gd name="T3" fmla="*/ 23 h 29"/>
                  <a:gd name="T4" fmla="*/ 13 w 13"/>
                  <a:gd name="T5" fmla="*/ 29 h 29"/>
                  <a:gd name="T6" fmla="*/ 12 w 13"/>
                  <a:gd name="T7" fmla="*/ 29 h 29"/>
                  <a:gd name="T8" fmla="*/ 6 w 13"/>
                  <a:gd name="T9" fmla="*/ 22 h 29"/>
                  <a:gd name="T10" fmla="*/ 2 w 13"/>
                  <a:gd name="T11" fmla="*/ 11 h 29"/>
                  <a:gd name="T12" fmla="*/ 0 w 13"/>
                  <a:gd name="T13" fmla="*/ 2 h 29"/>
                  <a:gd name="T14" fmla="*/ 1 w 13"/>
                  <a:gd name="T15" fmla="*/ 0 h 29"/>
                  <a:gd name="T16" fmla="*/ 3 w 13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9">
                    <a:moveTo>
                      <a:pt x="3" y="4"/>
                    </a:moveTo>
                    <a:cubicBezTo>
                      <a:pt x="4" y="11"/>
                      <a:pt x="7" y="17"/>
                      <a:pt x="10" y="23"/>
                    </a:cubicBezTo>
                    <a:cubicBezTo>
                      <a:pt x="12" y="25"/>
                      <a:pt x="13" y="27"/>
                      <a:pt x="13" y="29"/>
                    </a:cubicBezTo>
                    <a:cubicBezTo>
                      <a:pt x="13" y="29"/>
                      <a:pt x="12" y="29"/>
                      <a:pt x="12" y="29"/>
                    </a:cubicBezTo>
                    <a:cubicBezTo>
                      <a:pt x="9" y="28"/>
                      <a:pt x="8" y="25"/>
                      <a:pt x="6" y="22"/>
                    </a:cubicBezTo>
                    <a:cubicBezTo>
                      <a:pt x="4" y="19"/>
                      <a:pt x="3" y="15"/>
                      <a:pt x="2" y="11"/>
                    </a:cubicBezTo>
                    <a:cubicBezTo>
                      <a:pt x="1" y="8"/>
                      <a:pt x="0" y="5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5" y="0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FA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5" name="Freeform 837"/>
              <p:cNvSpPr/>
              <p:nvPr/>
            </p:nvSpPr>
            <p:spPr bwMode="auto">
              <a:xfrm>
                <a:off x="830" y="2314"/>
                <a:ext cx="391" cy="382"/>
              </a:xfrm>
              <a:custGeom>
                <a:avLst/>
                <a:gdLst>
                  <a:gd name="T0" fmla="*/ 6 w 165"/>
                  <a:gd name="T1" fmla="*/ 12 h 161"/>
                  <a:gd name="T2" fmla="*/ 2 w 165"/>
                  <a:gd name="T3" fmla="*/ 2 h 161"/>
                  <a:gd name="T4" fmla="*/ 5 w 165"/>
                  <a:gd name="T5" fmla="*/ 0 h 161"/>
                  <a:gd name="T6" fmla="*/ 9 w 165"/>
                  <a:gd name="T7" fmla="*/ 12 h 161"/>
                  <a:gd name="T8" fmla="*/ 12 w 165"/>
                  <a:gd name="T9" fmla="*/ 9 h 161"/>
                  <a:gd name="T10" fmla="*/ 26 w 165"/>
                  <a:gd name="T11" fmla="*/ 20 h 161"/>
                  <a:gd name="T12" fmla="*/ 58 w 165"/>
                  <a:gd name="T13" fmla="*/ 43 h 161"/>
                  <a:gd name="T14" fmla="*/ 36 w 165"/>
                  <a:gd name="T15" fmla="*/ 26 h 161"/>
                  <a:gd name="T16" fmla="*/ 29 w 165"/>
                  <a:gd name="T17" fmla="*/ 20 h 161"/>
                  <a:gd name="T18" fmla="*/ 23 w 165"/>
                  <a:gd name="T19" fmla="*/ 14 h 161"/>
                  <a:gd name="T20" fmla="*/ 19 w 165"/>
                  <a:gd name="T21" fmla="*/ 8 h 161"/>
                  <a:gd name="T22" fmla="*/ 21 w 165"/>
                  <a:gd name="T23" fmla="*/ 8 h 161"/>
                  <a:gd name="T24" fmla="*/ 23 w 165"/>
                  <a:gd name="T25" fmla="*/ 8 h 161"/>
                  <a:gd name="T26" fmla="*/ 26 w 165"/>
                  <a:gd name="T27" fmla="*/ 6 h 161"/>
                  <a:gd name="T28" fmla="*/ 29 w 165"/>
                  <a:gd name="T29" fmla="*/ 13 h 161"/>
                  <a:gd name="T30" fmla="*/ 27 w 165"/>
                  <a:gd name="T31" fmla="*/ 7 h 161"/>
                  <a:gd name="T32" fmla="*/ 31 w 165"/>
                  <a:gd name="T33" fmla="*/ 1 h 161"/>
                  <a:gd name="T34" fmla="*/ 54 w 165"/>
                  <a:gd name="T35" fmla="*/ 24 h 161"/>
                  <a:gd name="T36" fmla="*/ 58 w 165"/>
                  <a:gd name="T37" fmla="*/ 25 h 161"/>
                  <a:gd name="T38" fmla="*/ 67 w 165"/>
                  <a:gd name="T39" fmla="*/ 27 h 161"/>
                  <a:gd name="T40" fmla="*/ 72 w 165"/>
                  <a:gd name="T41" fmla="*/ 29 h 161"/>
                  <a:gd name="T42" fmla="*/ 75 w 165"/>
                  <a:gd name="T43" fmla="*/ 34 h 161"/>
                  <a:gd name="T44" fmla="*/ 82 w 165"/>
                  <a:gd name="T45" fmla="*/ 45 h 161"/>
                  <a:gd name="T46" fmla="*/ 87 w 165"/>
                  <a:gd name="T47" fmla="*/ 43 h 161"/>
                  <a:gd name="T48" fmla="*/ 94 w 165"/>
                  <a:gd name="T49" fmla="*/ 52 h 161"/>
                  <a:gd name="T50" fmla="*/ 97 w 165"/>
                  <a:gd name="T51" fmla="*/ 55 h 161"/>
                  <a:gd name="T52" fmla="*/ 109 w 165"/>
                  <a:gd name="T53" fmla="*/ 53 h 161"/>
                  <a:gd name="T54" fmla="*/ 120 w 165"/>
                  <a:gd name="T55" fmla="*/ 52 h 161"/>
                  <a:gd name="T56" fmla="*/ 133 w 165"/>
                  <a:gd name="T57" fmla="*/ 51 h 161"/>
                  <a:gd name="T58" fmla="*/ 134 w 165"/>
                  <a:gd name="T59" fmla="*/ 61 h 161"/>
                  <a:gd name="T60" fmla="*/ 121 w 165"/>
                  <a:gd name="T61" fmla="*/ 67 h 161"/>
                  <a:gd name="T62" fmla="*/ 123 w 165"/>
                  <a:gd name="T63" fmla="*/ 70 h 161"/>
                  <a:gd name="T64" fmla="*/ 115 w 165"/>
                  <a:gd name="T65" fmla="*/ 70 h 161"/>
                  <a:gd name="T66" fmla="*/ 112 w 165"/>
                  <a:gd name="T67" fmla="*/ 72 h 161"/>
                  <a:gd name="T68" fmla="*/ 116 w 165"/>
                  <a:gd name="T69" fmla="*/ 73 h 161"/>
                  <a:gd name="T70" fmla="*/ 124 w 165"/>
                  <a:gd name="T71" fmla="*/ 74 h 161"/>
                  <a:gd name="T72" fmla="*/ 129 w 165"/>
                  <a:gd name="T73" fmla="*/ 83 h 161"/>
                  <a:gd name="T74" fmla="*/ 123 w 165"/>
                  <a:gd name="T75" fmla="*/ 82 h 161"/>
                  <a:gd name="T76" fmla="*/ 124 w 165"/>
                  <a:gd name="T77" fmla="*/ 97 h 161"/>
                  <a:gd name="T78" fmla="*/ 123 w 165"/>
                  <a:gd name="T79" fmla="*/ 136 h 161"/>
                  <a:gd name="T80" fmla="*/ 135 w 165"/>
                  <a:gd name="T81" fmla="*/ 143 h 161"/>
                  <a:gd name="T82" fmla="*/ 145 w 165"/>
                  <a:gd name="T83" fmla="*/ 140 h 161"/>
                  <a:gd name="T84" fmla="*/ 146 w 165"/>
                  <a:gd name="T85" fmla="*/ 144 h 161"/>
                  <a:gd name="T86" fmla="*/ 134 w 165"/>
                  <a:gd name="T87" fmla="*/ 151 h 161"/>
                  <a:gd name="T88" fmla="*/ 165 w 165"/>
                  <a:gd name="T89" fmla="*/ 140 h 161"/>
                  <a:gd name="T90" fmla="*/ 136 w 165"/>
                  <a:gd name="T91" fmla="*/ 157 h 161"/>
                  <a:gd name="T92" fmla="*/ 119 w 165"/>
                  <a:gd name="T93" fmla="*/ 160 h 161"/>
                  <a:gd name="T94" fmla="*/ 98 w 165"/>
                  <a:gd name="T95" fmla="*/ 145 h 161"/>
                  <a:gd name="T96" fmla="*/ 79 w 165"/>
                  <a:gd name="T97" fmla="*/ 131 h 161"/>
                  <a:gd name="T98" fmla="*/ 82 w 165"/>
                  <a:gd name="T99" fmla="*/ 125 h 161"/>
                  <a:gd name="T100" fmla="*/ 109 w 165"/>
                  <a:gd name="T101" fmla="*/ 128 h 161"/>
                  <a:gd name="T102" fmla="*/ 106 w 165"/>
                  <a:gd name="T103" fmla="*/ 105 h 161"/>
                  <a:gd name="T104" fmla="*/ 98 w 165"/>
                  <a:gd name="T105" fmla="*/ 92 h 161"/>
                  <a:gd name="T106" fmla="*/ 85 w 165"/>
                  <a:gd name="T107" fmla="*/ 78 h 161"/>
                  <a:gd name="T108" fmla="*/ 66 w 165"/>
                  <a:gd name="T109" fmla="*/ 62 h 161"/>
                  <a:gd name="T110" fmla="*/ 52 w 165"/>
                  <a:gd name="T111" fmla="*/ 54 h 161"/>
                  <a:gd name="T112" fmla="*/ 33 w 165"/>
                  <a:gd name="T113" fmla="*/ 39 h 161"/>
                  <a:gd name="T114" fmla="*/ 10 w 165"/>
                  <a:gd name="T115" fmla="*/ 2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5" h="161">
                    <a:moveTo>
                      <a:pt x="10" y="21"/>
                    </a:moveTo>
                    <a:cubicBezTo>
                      <a:pt x="8" y="18"/>
                      <a:pt x="5" y="16"/>
                      <a:pt x="6" y="12"/>
                    </a:cubicBezTo>
                    <a:cubicBezTo>
                      <a:pt x="7" y="11"/>
                      <a:pt x="6" y="9"/>
                      <a:pt x="5" y="9"/>
                    </a:cubicBezTo>
                    <a:cubicBezTo>
                      <a:pt x="0" y="8"/>
                      <a:pt x="4" y="4"/>
                      <a:pt x="2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3" y="4"/>
                      <a:pt x="7" y="5"/>
                      <a:pt x="7" y="8"/>
                    </a:cubicBezTo>
                    <a:cubicBezTo>
                      <a:pt x="7" y="9"/>
                      <a:pt x="7" y="11"/>
                      <a:pt x="9" y="12"/>
                    </a:cubicBezTo>
                    <a:cubicBezTo>
                      <a:pt x="11" y="12"/>
                      <a:pt x="10" y="9"/>
                      <a:pt x="12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4" y="10"/>
                      <a:pt x="15" y="10"/>
                    </a:cubicBezTo>
                    <a:cubicBezTo>
                      <a:pt x="20" y="12"/>
                      <a:pt x="23" y="17"/>
                      <a:pt x="26" y="20"/>
                    </a:cubicBezTo>
                    <a:cubicBezTo>
                      <a:pt x="33" y="30"/>
                      <a:pt x="43" y="35"/>
                      <a:pt x="54" y="41"/>
                    </a:cubicBezTo>
                    <a:cubicBezTo>
                      <a:pt x="55" y="41"/>
                      <a:pt x="57" y="42"/>
                      <a:pt x="58" y="43"/>
                    </a:cubicBezTo>
                    <a:cubicBezTo>
                      <a:pt x="55" y="41"/>
                      <a:pt x="51" y="38"/>
                      <a:pt x="48" y="36"/>
                    </a:cubicBezTo>
                    <a:cubicBezTo>
                      <a:pt x="43" y="34"/>
                      <a:pt x="39" y="31"/>
                      <a:pt x="36" y="26"/>
                    </a:cubicBezTo>
                    <a:cubicBezTo>
                      <a:pt x="34" y="24"/>
                      <a:pt x="33" y="21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9"/>
                      <a:pt x="27" y="18"/>
                      <a:pt x="25" y="17"/>
                    </a:cubicBezTo>
                    <a:cubicBezTo>
                      <a:pt x="24" y="16"/>
                      <a:pt x="23" y="16"/>
                      <a:pt x="23" y="14"/>
                    </a:cubicBezTo>
                    <a:cubicBezTo>
                      <a:pt x="24" y="12"/>
                      <a:pt x="22" y="11"/>
                      <a:pt x="20" y="10"/>
                    </a:cubicBezTo>
                    <a:cubicBezTo>
                      <a:pt x="19" y="9"/>
                      <a:pt x="18" y="9"/>
                      <a:pt x="19" y="8"/>
                    </a:cubicBezTo>
                    <a:cubicBezTo>
                      <a:pt x="19" y="7"/>
                      <a:pt x="20" y="7"/>
                      <a:pt x="20" y="6"/>
                    </a:cubicBezTo>
                    <a:cubicBezTo>
                      <a:pt x="22" y="6"/>
                      <a:pt x="21" y="8"/>
                      <a:pt x="21" y="8"/>
                    </a:cubicBezTo>
                    <a:cubicBezTo>
                      <a:pt x="22" y="9"/>
                      <a:pt x="22" y="9"/>
                      <a:pt x="23" y="9"/>
                    </a:cubicBezTo>
                    <a:cubicBezTo>
                      <a:pt x="24" y="9"/>
                      <a:pt x="24" y="8"/>
                      <a:pt x="23" y="8"/>
                    </a:cubicBezTo>
                    <a:cubicBezTo>
                      <a:pt x="22" y="7"/>
                      <a:pt x="22" y="5"/>
                      <a:pt x="23" y="5"/>
                    </a:cubicBezTo>
                    <a:cubicBezTo>
                      <a:pt x="24" y="4"/>
                      <a:pt x="24" y="7"/>
                      <a:pt x="26" y="6"/>
                    </a:cubicBezTo>
                    <a:cubicBezTo>
                      <a:pt x="26" y="6"/>
                      <a:pt x="26" y="6"/>
                      <a:pt x="27" y="7"/>
                    </a:cubicBezTo>
                    <a:cubicBezTo>
                      <a:pt x="30" y="8"/>
                      <a:pt x="30" y="10"/>
                      <a:pt x="29" y="13"/>
                    </a:cubicBezTo>
                    <a:cubicBezTo>
                      <a:pt x="30" y="13"/>
                      <a:pt x="32" y="12"/>
                      <a:pt x="33" y="11"/>
                    </a:cubicBezTo>
                    <a:cubicBezTo>
                      <a:pt x="30" y="10"/>
                      <a:pt x="29" y="8"/>
                      <a:pt x="27" y="7"/>
                    </a:cubicBezTo>
                    <a:cubicBezTo>
                      <a:pt x="25" y="3"/>
                      <a:pt x="30" y="4"/>
                      <a:pt x="30" y="2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8" y="7"/>
                      <a:pt x="45" y="12"/>
                      <a:pt x="51" y="18"/>
                    </a:cubicBezTo>
                    <a:cubicBezTo>
                      <a:pt x="53" y="20"/>
                      <a:pt x="53" y="22"/>
                      <a:pt x="54" y="24"/>
                    </a:cubicBezTo>
                    <a:cubicBezTo>
                      <a:pt x="55" y="26"/>
                      <a:pt x="56" y="24"/>
                      <a:pt x="57" y="24"/>
                    </a:cubicBezTo>
                    <a:cubicBezTo>
                      <a:pt x="57" y="24"/>
                      <a:pt x="58" y="25"/>
                      <a:pt x="58" y="25"/>
                    </a:cubicBezTo>
                    <a:cubicBezTo>
                      <a:pt x="61" y="26"/>
                      <a:pt x="63" y="28"/>
                      <a:pt x="64" y="31"/>
                    </a:cubicBezTo>
                    <a:cubicBezTo>
                      <a:pt x="66" y="30"/>
                      <a:pt x="66" y="28"/>
                      <a:pt x="67" y="27"/>
                    </a:cubicBezTo>
                    <a:cubicBezTo>
                      <a:pt x="68" y="25"/>
                      <a:pt x="70" y="24"/>
                      <a:pt x="71" y="25"/>
                    </a:cubicBezTo>
                    <a:cubicBezTo>
                      <a:pt x="73" y="26"/>
                      <a:pt x="73" y="28"/>
                      <a:pt x="72" y="29"/>
                    </a:cubicBezTo>
                    <a:cubicBezTo>
                      <a:pt x="71" y="31"/>
                      <a:pt x="71" y="33"/>
                      <a:pt x="74" y="32"/>
                    </a:cubicBezTo>
                    <a:cubicBezTo>
                      <a:pt x="75" y="32"/>
                      <a:pt x="76" y="33"/>
                      <a:pt x="75" y="34"/>
                    </a:cubicBezTo>
                    <a:cubicBezTo>
                      <a:pt x="73" y="38"/>
                      <a:pt x="77" y="40"/>
                      <a:pt x="79" y="42"/>
                    </a:cubicBezTo>
                    <a:cubicBezTo>
                      <a:pt x="80" y="44"/>
                      <a:pt x="80" y="45"/>
                      <a:pt x="82" y="45"/>
                    </a:cubicBezTo>
                    <a:cubicBezTo>
                      <a:pt x="83" y="44"/>
                      <a:pt x="82" y="43"/>
                      <a:pt x="83" y="42"/>
                    </a:cubicBezTo>
                    <a:cubicBezTo>
                      <a:pt x="85" y="40"/>
                      <a:pt x="87" y="40"/>
                      <a:pt x="87" y="43"/>
                    </a:cubicBezTo>
                    <a:cubicBezTo>
                      <a:pt x="87" y="46"/>
                      <a:pt x="90" y="48"/>
                      <a:pt x="93" y="49"/>
                    </a:cubicBezTo>
                    <a:cubicBezTo>
                      <a:pt x="94" y="49"/>
                      <a:pt x="96" y="50"/>
                      <a:pt x="94" y="52"/>
                    </a:cubicBezTo>
                    <a:cubicBezTo>
                      <a:pt x="94" y="53"/>
                      <a:pt x="93" y="54"/>
                      <a:pt x="94" y="55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9" y="51"/>
                      <a:pt x="102" y="53"/>
                      <a:pt x="105" y="54"/>
                    </a:cubicBezTo>
                    <a:cubicBezTo>
                      <a:pt x="106" y="55"/>
                      <a:pt x="108" y="55"/>
                      <a:pt x="109" y="53"/>
                    </a:cubicBezTo>
                    <a:cubicBezTo>
                      <a:pt x="109" y="53"/>
                      <a:pt x="110" y="52"/>
                      <a:pt x="110" y="53"/>
                    </a:cubicBezTo>
                    <a:cubicBezTo>
                      <a:pt x="113" y="55"/>
                      <a:pt x="117" y="51"/>
                      <a:pt x="120" y="52"/>
                    </a:cubicBezTo>
                    <a:cubicBezTo>
                      <a:pt x="123" y="53"/>
                      <a:pt x="125" y="51"/>
                      <a:pt x="128" y="51"/>
                    </a:cubicBezTo>
                    <a:cubicBezTo>
                      <a:pt x="129" y="51"/>
                      <a:pt x="131" y="52"/>
                      <a:pt x="133" y="51"/>
                    </a:cubicBezTo>
                    <a:cubicBezTo>
                      <a:pt x="135" y="50"/>
                      <a:pt x="137" y="52"/>
                      <a:pt x="138" y="54"/>
                    </a:cubicBezTo>
                    <a:cubicBezTo>
                      <a:pt x="138" y="57"/>
                      <a:pt x="136" y="59"/>
                      <a:pt x="134" y="61"/>
                    </a:cubicBezTo>
                    <a:cubicBezTo>
                      <a:pt x="131" y="61"/>
                      <a:pt x="128" y="61"/>
                      <a:pt x="128" y="66"/>
                    </a:cubicBezTo>
                    <a:cubicBezTo>
                      <a:pt x="127" y="69"/>
                      <a:pt x="124" y="69"/>
                      <a:pt x="121" y="67"/>
                    </a:cubicBezTo>
                    <a:cubicBezTo>
                      <a:pt x="120" y="67"/>
                      <a:pt x="121" y="68"/>
                      <a:pt x="121" y="68"/>
                    </a:cubicBezTo>
                    <a:cubicBezTo>
                      <a:pt x="123" y="68"/>
                      <a:pt x="123" y="69"/>
                      <a:pt x="123" y="70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19" y="73"/>
                      <a:pt x="117" y="72"/>
                      <a:pt x="115" y="70"/>
                    </a:cubicBezTo>
                    <a:cubicBezTo>
                      <a:pt x="114" y="69"/>
                      <a:pt x="113" y="68"/>
                      <a:pt x="112" y="69"/>
                    </a:cubicBezTo>
                    <a:cubicBezTo>
                      <a:pt x="111" y="70"/>
                      <a:pt x="111" y="71"/>
                      <a:pt x="112" y="72"/>
                    </a:cubicBezTo>
                    <a:cubicBezTo>
                      <a:pt x="114" y="74"/>
                      <a:pt x="114" y="76"/>
                      <a:pt x="116" y="77"/>
                    </a:cubicBezTo>
                    <a:cubicBezTo>
                      <a:pt x="117" y="76"/>
                      <a:pt x="115" y="74"/>
                      <a:pt x="116" y="73"/>
                    </a:cubicBezTo>
                    <a:cubicBezTo>
                      <a:pt x="118" y="72"/>
                      <a:pt x="119" y="73"/>
                      <a:pt x="120" y="74"/>
                    </a:cubicBezTo>
                    <a:cubicBezTo>
                      <a:pt x="121" y="74"/>
                      <a:pt x="122" y="74"/>
                      <a:pt x="124" y="74"/>
                    </a:cubicBezTo>
                    <a:cubicBezTo>
                      <a:pt x="125" y="73"/>
                      <a:pt x="127" y="72"/>
                      <a:pt x="128" y="74"/>
                    </a:cubicBezTo>
                    <a:cubicBezTo>
                      <a:pt x="128" y="77"/>
                      <a:pt x="130" y="80"/>
                      <a:pt x="129" y="83"/>
                    </a:cubicBezTo>
                    <a:cubicBezTo>
                      <a:pt x="129" y="84"/>
                      <a:pt x="128" y="83"/>
                      <a:pt x="127" y="83"/>
                    </a:cubicBezTo>
                    <a:cubicBezTo>
                      <a:pt x="125" y="83"/>
                      <a:pt x="124" y="82"/>
                      <a:pt x="123" y="82"/>
                    </a:cubicBezTo>
                    <a:cubicBezTo>
                      <a:pt x="122" y="86"/>
                      <a:pt x="125" y="87"/>
                      <a:pt x="126" y="89"/>
                    </a:cubicBezTo>
                    <a:cubicBezTo>
                      <a:pt x="126" y="92"/>
                      <a:pt x="125" y="95"/>
                      <a:pt x="124" y="97"/>
                    </a:cubicBezTo>
                    <a:cubicBezTo>
                      <a:pt x="122" y="99"/>
                      <a:pt x="120" y="102"/>
                      <a:pt x="120" y="105"/>
                    </a:cubicBezTo>
                    <a:cubicBezTo>
                      <a:pt x="119" y="115"/>
                      <a:pt x="116" y="126"/>
                      <a:pt x="123" y="136"/>
                    </a:cubicBezTo>
                    <a:cubicBezTo>
                      <a:pt x="125" y="139"/>
                      <a:pt x="128" y="141"/>
                      <a:pt x="130" y="143"/>
                    </a:cubicBezTo>
                    <a:cubicBezTo>
                      <a:pt x="132" y="145"/>
                      <a:pt x="134" y="144"/>
                      <a:pt x="135" y="143"/>
                    </a:cubicBezTo>
                    <a:cubicBezTo>
                      <a:pt x="138" y="142"/>
                      <a:pt x="140" y="141"/>
                      <a:pt x="143" y="140"/>
                    </a:cubicBezTo>
                    <a:cubicBezTo>
                      <a:pt x="144" y="140"/>
                      <a:pt x="144" y="140"/>
                      <a:pt x="145" y="140"/>
                    </a:cubicBezTo>
                    <a:cubicBezTo>
                      <a:pt x="146" y="140"/>
                      <a:pt x="148" y="140"/>
                      <a:pt x="149" y="141"/>
                    </a:cubicBezTo>
                    <a:cubicBezTo>
                      <a:pt x="149" y="143"/>
                      <a:pt x="147" y="143"/>
                      <a:pt x="146" y="144"/>
                    </a:cubicBezTo>
                    <a:cubicBezTo>
                      <a:pt x="139" y="147"/>
                      <a:pt x="133" y="150"/>
                      <a:pt x="124" y="150"/>
                    </a:cubicBezTo>
                    <a:cubicBezTo>
                      <a:pt x="128" y="151"/>
                      <a:pt x="131" y="151"/>
                      <a:pt x="134" y="151"/>
                    </a:cubicBezTo>
                    <a:cubicBezTo>
                      <a:pt x="145" y="149"/>
                      <a:pt x="155" y="145"/>
                      <a:pt x="162" y="137"/>
                    </a:cubicBezTo>
                    <a:cubicBezTo>
                      <a:pt x="164" y="137"/>
                      <a:pt x="165" y="138"/>
                      <a:pt x="165" y="140"/>
                    </a:cubicBezTo>
                    <a:cubicBezTo>
                      <a:pt x="165" y="142"/>
                      <a:pt x="163" y="143"/>
                      <a:pt x="162" y="144"/>
                    </a:cubicBezTo>
                    <a:cubicBezTo>
                      <a:pt x="154" y="150"/>
                      <a:pt x="145" y="154"/>
                      <a:pt x="136" y="157"/>
                    </a:cubicBezTo>
                    <a:cubicBezTo>
                      <a:pt x="133" y="159"/>
                      <a:pt x="130" y="161"/>
                      <a:pt x="126" y="160"/>
                    </a:cubicBezTo>
                    <a:cubicBezTo>
                      <a:pt x="123" y="160"/>
                      <a:pt x="121" y="161"/>
                      <a:pt x="119" y="160"/>
                    </a:cubicBezTo>
                    <a:cubicBezTo>
                      <a:pt x="114" y="157"/>
                      <a:pt x="110" y="153"/>
                      <a:pt x="105" y="150"/>
                    </a:cubicBezTo>
                    <a:cubicBezTo>
                      <a:pt x="103" y="148"/>
                      <a:pt x="100" y="146"/>
                      <a:pt x="98" y="145"/>
                    </a:cubicBezTo>
                    <a:cubicBezTo>
                      <a:pt x="95" y="143"/>
                      <a:pt x="92" y="142"/>
                      <a:pt x="89" y="139"/>
                    </a:cubicBezTo>
                    <a:cubicBezTo>
                      <a:pt x="87" y="136"/>
                      <a:pt x="84" y="132"/>
                      <a:pt x="79" y="131"/>
                    </a:cubicBezTo>
                    <a:cubicBezTo>
                      <a:pt x="78" y="130"/>
                      <a:pt x="76" y="129"/>
                      <a:pt x="76" y="127"/>
                    </a:cubicBezTo>
                    <a:cubicBezTo>
                      <a:pt x="77" y="125"/>
                      <a:pt x="80" y="125"/>
                      <a:pt x="82" y="125"/>
                    </a:cubicBezTo>
                    <a:cubicBezTo>
                      <a:pt x="83" y="125"/>
                      <a:pt x="85" y="126"/>
                      <a:pt x="86" y="125"/>
                    </a:cubicBezTo>
                    <a:cubicBezTo>
                      <a:pt x="94" y="126"/>
                      <a:pt x="101" y="125"/>
                      <a:pt x="109" y="128"/>
                    </a:cubicBezTo>
                    <a:cubicBezTo>
                      <a:pt x="108" y="123"/>
                      <a:pt x="110" y="120"/>
                      <a:pt x="109" y="116"/>
                    </a:cubicBezTo>
                    <a:cubicBezTo>
                      <a:pt x="109" y="112"/>
                      <a:pt x="108" y="108"/>
                      <a:pt x="106" y="105"/>
                    </a:cubicBezTo>
                    <a:cubicBezTo>
                      <a:pt x="104" y="102"/>
                      <a:pt x="104" y="98"/>
                      <a:pt x="100" y="95"/>
                    </a:cubicBezTo>
                    <a:cubicBezTo>
                      <a:pt x="100" y="94"/>
                      <a:pt x="99" y="93"/>
                      <a:pt x="98" y="92"/>
                    </a:cubicBezTo>
                    <a:cubicBezTo>
                      <a:pt x="97" y="91"/>
                      <a:pt x="96" y="91"/>
                      <a:pt x="95" y="89"/>
                    </a:cubicBezTo>
                    <a:cubicBezTo>
                      <a:pt x="94" y="83"/>
                      <a:pt x="89" y="81"/>
                      <a:pt x="85" y="78"/>
                    </a:cubicBezTo>
                    <a:cubicBezTo>
                      <a:pt x="78" y="73"/>
                      <a:pt x="72" y="69"/>
                      <a:pt x="67" y="63"/>
                    </a:cubicBezTo>
                    <a:cubicBezTo>
                      <a:pt x="66" y="63"/>
                      <a:pt x="66" y="63"/>
                      <a:pt x="66" y="62"/>
                    </a:cubicBezTo>
                    <a:cubicBezTo>
                      <a:pt x="65" y="61"/>
                      <a:pt x="63" y="61"/>
                      <a:pt x="62" y="59"/>
                    </a:cubicBezTo>
                    <a:cubicBezTo>
                      <a:pt x="60" y="55"/>
                      <a:pt x="56" y="55"/>
                      <a:pt x="52" y="54"/>
                    </a:cubicBezTo>
                    <a:cubicBezTo>
                      <a:pt x="50" y="53"/>
                      <a:pt x="49" y="53"/>
                      <a:pt x="47" y="53"/>
                    </a:cubicBezTo>
                    <a:cubicBezTo>
                      <a:pt x="40" y="50"/>
                      <a:pt x="37" y="44"/>
                      <a:pt x="33" y="39"/>
                    </a:cubicBezTo>
                    <a:cubicBezTo>
                      <a:pt x="28" y="33"/>
                      <a:pt x="23" y="28"/>
                      <a:pt x="18" y="23"/>
                    </a:cubicBezTo>
                    <a:cubicBezTo>
                      <a:pt x="16" y="21"/>
                      <a:pt x="12" y="23"/>
                      <a:pt x="10" y="2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6" name="Freeform 838"/>
              <p:cNvSpPr/>
              <p:nvPr/>
            </p:nvSpPr>
            <p:spPr bwMode="auto">
              <a:xfrm>
                <a:off x="730" y="2107"/>
                <a:ext cx="289" cy="212"/>
              </a:xfrm>
              <a:custGeom>
                <a:avLst/>
                <a:gdLst>
                  <a:gd name="T0" fmla="*/ 63 w 122"/>
                  <a:gd name="T1" fmla="*/ 78 h 89"/>
                  <a:gd name="T2" fmla="*/ 47 w 122"/>
                  <a:gd name="T3" fmla="*/ 65 h 89"/>
                  <a:gd name="T4" fmla="*/ 49 w 122"/>
                  <a:gd name="T5" fmla="*/ 56 h 89"/>
                  <a:gd name="T6" fmla="*/ 35 w 122"/>
                  <a:gd name="T7" fmla="*/ 54 h 89"/>
                  <a:gd name="T8" fmla="*/ 19 w 122"/>
                  <a:gd name="T9" fmla="*/ 42 h 89"/>
                  <a:gd name="T10" fmla="*/ 4 w 122"/>
                  <a:gd name="T11" fmla="*/ 25 h 89"/>
                  <a:gd name="T12" fmla="*/ 7 w 122"/>
                  <a:gd name="T13" fmla="*/ 20 h 89"/>
                  <a:gd name="T14" fmla="*/ 8 w 122"/>
                  <a:gd name="T15" fmla="*/ 6 h 89"/>
                  <a:gd name="T16" fmla="*/ 31 w 122"/>
                  <a:gd name="T17" fmla="*/ 3 h 89"/>
                  <a:gd name="T18" fmla="*/ 34 w 122"/>
                  <a:gd name="T19" fmla="*/ 7 h 89"/>
                  <a:gd name="T20" fmla="*/ 41 w 122"/>
                  <a:gd name="T21" fmla="*/ 3 h 89"/>
                  <a:gd name="T22" fmla="*/ 49 w 122"/>
                  <a:gd name="T23" fmla="*/ 5 h 89"/>
                  <a:gd name="T24" fmla="*/ 55 w 122"/>
                  <a:gd name="T25" fmla="*/ 17 h 89"/>
                  <a:gd name="T26" fmla="*/ 54 w 122"/>
                  <a:gd name="T27" fmla="*/ 31 h 89"/>
                  <a:gd name="T28" fmla="*/ 64 w 122"/>
                  <a:gd name="T29" fmla="*/ 29 h 89"/>
                  <a:gd name="T30" fmla="*/ 69 w 122"/>
                  <a:gd name="T31" fmla="*/ 31 h 89"/>
                  <a:gd name="T32" fmla="*/ 82 w 122"/>
                  <a:gd name="T33" fmla="*/ 26 h 89"/>
                  <a:gd name="T34" fmla="*/ 89 w 122"/>
                  <a:gd name="T35" fmla="*/ 28 h 89"/>
                  <a:gd name="T36" fmla="*/ 108 w 122"/>
                  <a:gd name="T37" fmla="*/ 31 h 89"/>
                  <a:gd name="T38" fmla="*/ 111 w 122"/>
                  <a:gd name="T39" fmla="*/ 28 h 89"/>
                  <a:gd name="T40" fmla="*/ 117 w 122"/>
                  <a:gd name="T41" fmla="*/ 29 h 89"/>
                  <a:gd name="T42" fmla="*/ 111 w 122"/>
                  <a:gd name="T43" fmla="*/ 23 h 89"/>
                  <a:gd name="T44" fmla="*/ 120 w 122"/>
                  <a:gd name="T45" fmla="*/ 20 h 89"/>
                  <a:gd name="T46" fmla="*/ 120 w 122"/>
                  <a:gd name="T47" fmla="*/ 30 h 89"/>
                  <a:gd name="T48" fmla="*/ 107 w 122"/>
                  <a:gd name="T49" fmla="*/ 49 h 89"/>
                  <a:gd name="T50" fmla="*/ 113 w 122"/>
                  <a:gd name="T51" fmla="*/ 58 h 89"/>
                  <a:gd name="T52" fmla="*/ 113 w 122"/>
                  <a:gd name="T53" fmla="*/ 61 h 89"/>
                  <a:gd name="T54" fmla="*/ 107 w 122"/>
                  <a:gd name="T55" fmla="*/ 77 h 89"/>
                  <a:gd name="T56" fmla="*/ 96 w 122"/>
                  <a:gd name="T57" fmla="*/ 81 h 89"/>
                  <a:gd name="T58" fmla="*/ 96 w 122"/>
                  <a:gd name="T59" fmla="*/ 77 h 89"/>
                  <a:gd name="T60" fmla="*/ 91 w 122"/>
                  <a:gd name="T61" fmla="*/ 70 h 89"/>
                  <a:gd name="T62" fmla="*/ 97 w 122"/>
                  <a:gd name="T63" fmla="*/ 61 h 89"/>
                  <a:gd name="T64" fmla="*/ 89 w 122"/>
                  <a:gd name="T65" fmla="*/ 70 h 89"/>
                  <a:gd name="T66" fmla="*/ 75 w 122"/>
                  <a:gd name="T67" fmla="*/ 64 h 89"/>
                  <a:gd name="T68" fmla="*/ 69 w 122"/>
                  <a:gd name="T69" fmla="*/ 62 h 89"/>
                  <a:gd name="T70" fmla="*/ 65 w 122"/>
                  <a:gd name="T71" fmla="*/ 59 h 89"/>
                  <a:gd name="T72" fmla="*/ 59 w 122"/>
                  <a:gd name="T73" fmla="*/ 45 h 89"/>
                  <a:gd name="T74" fmla="*/ 57 w 122"/>
                  <a:gd name="T75" fmla="*/ 46 h 89"/>
                  <a:gd name="T76" fmla="*/ 66 w 122"/>
                  <a:gd name="T77" fmla="*/ 54 h 89"/>
                  <a:gd name="T78" fmla="*/ 63 w 122"/>
                  <a:gd name="T79" fmla="*/ 71 h 89"/>
                  <a:gd name="T80" fmla="*/ 72 w 122"/>
                  <a:gd name="T81" fmla="*/ 79 h 89"/>
                  <a:gd name="T82" fmla="*/ 64 w 122"/>
                  <a:gd name="T83" fmla="*/ 72 h 89"/>
                  <a:gd name="T84" fmla="*/ 69 w 122"/>
                  <a:gd name="T85" fmla="*/ 66 h 89"/>
                  <a:gd name="T86" fmla="*/ 73 w 122"/>
                  <a:gd name="T8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2" h="89">
                    <a:moveTo>
                      <a:pt x="73" y="89"/>
                    </a:moveTo>
                    <a:cubicBezTo>
                      <a:pt x="72" y="89"/>
                      <a:pt x="72" y="89"/>
                      <a:pt x="72" y="89"/>
                    </a:cubicBezTo>
                    <a:cubicBezTo>
                      <a:pt x="69" y="85"/>
                      <a:pt x="67" y="81"/>
                      <a:pt x="63" y="78"/>
                    </a:cubicBezTo>
                    <a:cubicBezTo>
                      <a:pt x="63" y="78"/>
                      <a:pt x="62" y="76"/>
                      <a:pt x="61" y="76"/>
                    </a:cubicBezTo>
                    <a:cubicBezTo>
                      <a:pt x="56" y="78"/>
                      <a:pt x="56" y="73"/>
                      <a:pt x="54" y="71"/>
                    </a:cubicBezTo>
                    <a:cubicBezTo>
                      <a:pt x="52" y="69"/>
                      <a:pt x="51" y="65"/>
                      <a:pt x="47" y="65"/>
                    </a:cubicBezTo>
                    <a:cubicBezTo>
                      <a:pt x="46" y="65"/>
                      <a:pt x="44" y="65"/>
                      <a:pt x="45" y="63"/>
                    </a:cubicBezTo>
                    <a:cubicBezTo>
                      <a:pt x="46" y="60"/>
                      <a:pt x="43" y="61"/>
                      <a:pt x="43" y="60"/>
                    </a:cubicBezTo>
                    <a:cubicBezTo>
                      <a:pt x="44" y="58"/>
                      <a:pt x="48" y="60"/>
                      <a:pt x="49" y="56"/>
                    </a:cubicBezTo>
                    <a:cubicBezTo>
                      <a:pt x="46" y="58"/>
                      <a:pt x="44" y="58"/>
                      <a:pt x="41" y="58"/>
                    </a:cubicBezTo>
                    <a:cubicBezTo>
                      <a:pt x="38" y="59"/>
                      <a:pt x="37" y="58"/>
                      <a:pt x="37" y="55"/>
                    </a:cubicBezTo>
                    <a:cubicBezTo>
                      <a:pt x="37" y="53"/>
                      <a:pt x="36" y="54"/>
                      <a:pt x="35" y="54"/>
                    </a:cubicBezTo>
                    <a:cubicBezTo>
                      <a:pt x="32" y="53"/>
                      <a:pt x="28" y="54"/>
                      <a:pt x="28" y="48"/>
                    </a:cubicBezTo>
                    <a:cubicBezTo>
                      <a:pt x="27" y="47"/>
                      <a:pt x="25" y="41"/>
                      <a:pt x="20" y="43"/>
                    </a:cubicBezTo>
                    <a:cubicBezTo>
                      <a:pt x="19" y="44"/>
                      <a:pt x="19" y="43"/>
                      <a:pt x="19" y="42"/>
                    </a:cubicBezTo>
                    <a:cubicBezTo>
                      <a:pt x="18" y="40"/>
                      <a:pt x="17" y="39"/>
                      <a:pt x="15" y="38"/>
                    </a:cubicBezTo>
                    <a:cubicBezTo>
                      <a:pt x="11" y="36"/>
                      <a:pt x="7" y="32"/>
                      <a:pt x="3" y="30"/>
                    </a:cubicBezTo>
                    <a:cubicBezTo>
                      <a:pt x="0" y="29"/>
                      <a:pt x="2" y="26"/>
                      <a:pt x="4" y="25"/>
                    </a:cubicBezTo>
                    <a:cubicBezTo>
                      <a:pt x="5" y="25"/>
                      <a:pt x="6" y="25"/>
                      <a:pt x="5" y="24"/>
                    </a:cubicBezTo>
                    <a:cubicBezTo>
                      <a:pt x="5" y="23"/>
                      <a:pt x="2" y="24"/>
                      <a:pt x="4" y="22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9" y="20"/>
                      <a:pt x="8" y="17"/>
                      <a:pt x="8" y="16"/>
                    </a:cubicBezTo>
                    <a:cubicBezTo>
                      <a:pt x="8" y="13"/>
                      <a:pt x="8" y="13"/>
                      <a:pt x="10" y="12"/>
                    </a:cubicBezTo>
                    <a:cubicBezTo>
                      <a:pt x="6" y="10"/>
                      <a:pt x="6" y="10"/>
                      <a:pt x="8" y="6"/>
                    </a:cubicBezTo>
                    <a:cubicBezTo>
                      <a:pt x="10" y="4"/>
                      <a:pt x="18" y="1"/>
                      <a:pt x="20" y="1"/>
                    </a:cubicBezTo>
                    <a:cubicBezTo>
                      <a:pt x="22" y="4"/>
                      <a:pt x="25" y="2"/>
                      <a:pt x="27" y="3"/>
                    </a:cubicBezTo>
                    <a:cubicBezTo>
                      <a:pt x="28" y="3"/>
                      <a:pt x="30" y="3"/>
                      <a:pt x="31" y="3"/>
                    </a:cubicBezTo>
                    <a:cubicBezTo>
                      <a:pt x="33" y="4"/>
                      <a:pt x="35" y="4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3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6"/>
                    </a:cubicBezTo>
                    <a:cubicBezTo>
                      <a:pt x="34" y="0"/>
                      <a:pt x="38" y="4"/>
                      <a:pt x="41" y="3"/>
                    </a:cubicBezTo>
                    <a:cubicBezTo>
                      <a:pt x="41" y="3"/>
                      <a:pt x="41" y="4"/>
                      <a:pt x="42" y="4"/>
                    </a:cubicBezTo>
                    <a:cubicBezTo>
                      <a:pt x="42" y="4"/>
                      <a:pt x="43" y="5"/>
                      <a:pt x="43" y="4"/>
                    </a:cubicBezTo>
                    <a:cubicBezTo>
                      <a:pt x="46" y="2"/>
                      <a:pt x="48" y="2"/>
                      <a:pt x="49" y="5"/>
                    </a:cubicBezTo>
                    <a:cubicBezTo>
                      <a:pt x="50" y="7"/>
                      <a:pt x="51" y="7"/>
                      <a:pt x="52" y="8"/>
                    </a:cubicBezTo>
                    <a:cubicBezTo>
                      <a:pt x="53" y="9"/>
                      <a:pt x="53" y="10"/>
                      <a:pt x="55" y="11"/>
                    </a:cubicBezTo>
                    <a:cubicBezTo>
                      <a:pt x="57" y="12"/>
                      <a:pt x="56" y="15"/>
                      <a:pt x="55" y="17"/>
                    </a:cubicBezTo>
                    <a:cubicBezTo>
                      <a:pt x="54" y="18"/>
                      <a:pt x="53" y="19"/>
                      <a:pt x="53" y="20"/>
                    </a:cubicBezTo>
                    <a:cubicBezTo>
                      <a:pt x="51" y="21"/>
                      <a:pt x="50" y="22"/>
                      <a:pt x="52" y="23"/>
                    </a:cubicBezTo>
                    <a:cubicBezTo>
                      <a:pt x="55" y="25"/>
                      <a:pt x="56" y="27"/>
                      <a:pt x="54" y="31"/>
                    </a:cubicBezTo>
                    <a:cubicBezTo>
                      <a:pt x="55" y="31"/>
                      <a:pt x="55" y="31"/>
                      <a:pt x="56" y="31"/>
                    </a:cubicBezTo>
                    <a:cubicBezTo>
                      <a:pt x="59" y="31"/>
                      <a:pt x="58" y="28"/>
                      <a:pt x="60" y="27"/>
                    </a:cubicBezTo>
                    <a:cubicBezTo>
                      <a:pt x="61" y="27"/>
                      <a:pt x="61" y="30"/>
                      <a:pt x="64" y="29"/>
                    </a:cubicBezTo>
                    <a:cubicBezTo>
                      <a:pt x="67" y="27"/>
                      <a:pt x="67" y="29"/>
                      <a:pt x="66" y="32"/>
                    </a:cubicBezTo>
                    <a:cubicBezTo>
                      <a:pt x="66" y="33"/>
                      <a:pt x="66" y="34"/>
                      <a:pt x="67" y="34"/>
                    </a:cubicBezTo>
                    <a:cubicBezTo>
                      <a:pt x="66" y="32"/>
                      <a:pt x="67" y="31"/>
                      <a:pt x="69" y="31"/>
                    </a:cubicBezTo>
                    <a:cubicBezTo>
                      <a:pt x="69" y="31"/>
                      <a:pt x="70" y="30"/>
                      <a:pt x="70" y="31"/>
                    </a:cubicBezTo>
                    <a:cubicBezTo>
                      <a:pt x="75" y="32"/>
                      <a:pt x="79" y="31"/>
                      <a:pt x="82" y="27"/>
                    </a:cubicBezTo>
                    <a:cubicBezTo>
                      <a:pt x="82" y="27"/>
                      <a:pt x="82" y="26"/>
                      <a:pt x="82" y="26"/>
                    </a:cubicBezTo>
                    <a:cubicBezTo>
                      <a:pt x="84" y="25"/>
                      <a:pt x="85" y="24"/>
                      <a:pt x="87" y="25"/>
                    </a:cubicBezTo>
                    <a:cubicBezTo>
                      <a:pt x="89" y="27"/>
                      <a:pt x="86" y="28"/>
                      <a:pt x="85" y="30"/>
                    </a:cubicBezTo>
                    <a:cubicBezTo>
                      <a:pt x="87" y="29"/>
                      <a:pt x="88" y="27"/>
                      <a:pt x="89" y="28"/>
                    </a:cubicBezTo>
                    <a:cubicBezTo>
                      <a:pt x="91" y="32"/>
                      <a:pt x="92" y="30"/>
                      <a:pt x="94" y="29"/>
                    </a:cubicBezTo>
                    <a:cubicBezTo>
                      <a:pt x="97" y="26"/>
                      <a:pt x="101" y="26"/>
                      <a:pt x="104" y="25"/>
                    </a:cubicBezTo>
                    <a:cubicBezTo>
                      <a:pt x="107" y="25"/>
                      <a:pt x="107" y="29"/>
                      <a:pt x="108" y="31"/>
                    </a:cubicBezTo>
                    <a:cubicBezTo>
                      <a:pt x="108" y="32"/>
                      <a:pt x="107" y="34"/>
                      <a:pt x="110" y="34"/>
                    </a:cubicBezTo>
                    <a:cubicBezTo>
                      <a:pt x="112" y="33"/>
                      <a:pt x="113" y="32"/>
                      <a:pt x="111" y="30"/>
                    </a:cubicBezTo>
                    <a:cubicBezTo>
                      <a:pt x="111" y="29"/>
                      <a:pt x="111" y="29"/>
                      <a:pt x="111" y="28"/>
                    </a:cubicBezTo>
                    <a:cubicBezTo>
                      <a:pt x="112" y="27"/>
                      <a:pt x="113" y="28"/>
                      <a:pt x="114" y="28"/>
                    </a:cubicBezTo>
                    <a:cubicBezTo>
                      <a:pt x="115" y="29"/>
                      <a:pt x="115" y="30"/>
                      <a:pt x="117" y="29"/>
                    </a:cubicBezTo>
                    <a:cubicBezTo>
                      <a:pt x="117" y="29"/>
                      <a:pt x="117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4" y="30"/>
                      <a:pt x="113" y="28"/>
                      <a:pt x="111" y="27"/>
                    </a:cubicBezTo>
                    <a:cubicBezTo>
                      <a:pt x="110" y="26"/>
                      <a:pt x="111" y="24"/>
                      <a:pt x="111" y="23"/>
                    </a:cubicBezTo>
                    <a:cubicBezTo>
                      <a:pt x="112" y="22"/>
                      <a:pt x="113" y="22"/>
                      <a:pt x="114" y="23"/>
                    </a:cubicBezTo>
                    <a:cubicBezTo>
                      <a:pt x="116" y="24"/>
                      <a:pt x="116" y="23"/>
                      <a:pt x="117" y="22"/>
                    </a:cubicBezTo>
                    <a:cubicBezTo>
                      <a:pt x="118" y="20"/>
                      <a:pt x="118" y="19"/>
                      <a:pt x="120" y="20"/>
                    </a:cubicBezTo>
                    <a:cubicBezTo>
                      <a:pt x="122" y="20"/>
                      <a:pt x="122" y="22"/>
                      <a:pt x="122" y="23"/>
                    </a:cubicBezTo>
                    <a:cubicBezTo>
                      <a:pt x="121" y="25"/>
                      <a:pt x="120" y="26"/>
                      <a:pt x="121" y="28"/>
                    </a:cubicBezTo>
                    <a:cubicBezTo>
                      <a:pt x="121" y="29"/>
                      <a:pt x="121" y="29"/>
                      <a:pt x="120" y="30"/>
                    </a:cubicBezTo>
                    <a:cubicBezTo>
                      <a:pt x="118" y="32"/>
                      <a:pt x="120" y="35"/>
                      <a:pt x="119" y="37"/>
                    </a:cubicBezTo>
                    <a:cubicBezTo>
                      <a:pt x="118" y="38"/>
                      <a:pt x="118" y="39"/>
                      <a:pt x="117" y="39"/>
                    </a:cubicBezTo>
                    <a:cubicBezTo>
                      <a:pt x="114" y="43"/>
                      <a:pt x="110" y="45"/>
                      <a:pt x="107" y="49"/>
                    </a:cubicBezTo>
                    <a:cubicBezTo>
                      <a:pt x="110" y="49"/>
                      <a:pt x="112" y="48"/>
                      <a:pt x="115" y="49"/>
                    </a:cubicBezTo>
                    <a:cubicBezTo>
                      <a:pt x="115" y="49"/>
                      <a:pt x="115" y="50"/>
                      <a:pt x="115" y="50"/>
                    </a:cubicBezTo>
                    <a:cubicBezTo>
                      <a:pt x="112" y="52"/>
                      <a:pt x="111" y="55"/>
                      <a:pt x="113" y="58"/>
                    </a:cubicBezTo>
                    <a:cubicBezTo>
                      <a:pt x="113" y="58"/>
                      <a:pt x="113" y="59"/>
                      <a:pt x="112" y="59"/>
                    </a:cubicBezTo>
                    <a:cubicBezTo>
                      <a:pt x="112" y="60"/>
                      <a:pt x="111" y="59"/>
                      <a:pt x="111" y="60"/>
                    </a:cubicBezTo>
                    <a:cubicBezTo>
                      <a:pt x="112" y="60"/>
                      <a:pt x="112" y="60"/>
                      <a:pt x="113" y="61"/>
                    </a:cubicBezTo>
                    <a:cubicBezTo>
                      <a:pt x="113" y="66"/>
                      <a:pt x="111" y="71"/>
                      <a:pt x="110" y="76"/>
                    </a:cubicBezTo>
                    <a:cubicBezTo>
                      <a:pt x="108" y="77"/>
                      <a:pt x="108" y="76"/>
                      <a:pt x="108" y="75"/>
                    </a:cubicBezTo>
                    <a:cubicBezTo>
                      <a:pt x="107" y="75"/>
                      <a:pt x="108" y="76"/>
                      <a:pt x="107" y="77"/>
                    </a:cubicBezTo>
                    <a:cubicBezTo>
                      <a:pt x="106" y="79"/>
                      <a:pt x="104" y="81"/>
                      <a:pt x="103" y="79"/>
                    </a:cubicBezTo>
                    <a:cubicBezTo>
                      <a:pt x="104" y="80"/>
                      <a:pt x="103" y="82"/>
                      <a:pt x="101" y="83"/>
                    </a:cubicBezTo>
                    <a:cubicBezTo>
                      <a:pt x="99" y="84"/>
                      <a:pt x="97" y="84"/>
                      <a:pt x="96" y="81"/>
                    </a:cubicBezTo>
                    <a:cubicBezTo>
                      <a:pt x="95" y="80"/>
                      <a:pt x="95" y="79"/>
                      <a:pt x="95" y="78"/>
                    </a:cubicBezTo>
                    <a:cubicBezTo>
                      <a:pt x="96" y="77"/>
                      <a:pt x="97" y="77"/>
                      <a:pt x="97" y="75"/>
                    </a:cubicBezTo>
                    <a:cubicBezTo>
                      <a:pt x="96" y="75"/>
                      <a:pt x="97" y="77"/>
                      <a:pt x="96" y="77"/>
                    </a:cubicBezTo>
                    <a:cubicBezTo>
                      <a:pt x="94" y="78"/>
                      <a:pt x="92" y="77"/>
                      <a:pt x="90" y="76"/>
                    </a:cubicBezTo>
                    <a:cubicBezTo>
                      <a:pt x="89" y="76"/>
                      <a:pt x="88" y="75"/>
                      <a:pt x="89" y="73"/>
                    </a:cubicBezTo>
                    <a:cubicBezTo>
                      <a:pt x="89" y="72"/>
                      <a:pt x="89" y="70"/>
                      <a:pt x="91" y="70"/>
                    </a:cubicBezTo>
                    <a:cubicBezTo>
                      <a:pt x="94" y="70"/>
                      <a:pt x="93" y="69"/>
                      <a:pt x="93" y="67"/>
                    </a:cubicBezTo>
                    <a:cubicBezTo>
                      <a:pt x="93" y="65"/>
                      <a:pt x="92" y="62"/>
                      <a:pt x="96" y="62"/>
                    </a:cubicBezTo>
                    <a:cubicBezTo>
                      <a:pt x="97" y="62"/>
                      <a:pt x="97" y="62"/>
                      <a:pt x="97" y="61"/>
                    </a:cubicBezTo>
                    <a:cubicBezTo>
                      <a:pt x="97" y="61"/>
                      <a:pt x="96" y="60"/>
                      <a:pt x="96" y="61"/>
                    </a:cubicBezTo>
                    <a:cubicBezTo>
                      <a:pt x="94" y="62"/>
                      <a:pt x="91" y="62"/>
                      <a:pt x="92" y="65"/>
                    </a:cubicBezTo>
                    <a:cubicBezTo>
                      <a:pt x="94" y="68"/>
                      <a:pt x="93" y="70"/>
                      <a:pt x="89" y="70"/>
                    </a:cubicBezTo>
                    <a:cubicBezTo>
                      <a:pt x="86" y="70"/>
                      <a:pt x="83" y="70"/>
                      <a:pt x="80" y="72"/>
                    </a:cubicBezTo>
                    <a:cubicBezTo>
                      <a:pt x="77" y="75"/>
                      <a:pt x="75" y="73"/>
                      <a:pt x="75" y="69"/>
                    </a:cubicBezTo>
                    <a:cubicBezTo>
                      <a:pt x="75" y="68"/>
                      <a:pt x="75" y="66"/>
                      <a:pt x="75" y="64"/>
                    </a:cubicBezTo>
                    <a:cubicBezTo>
                      <a:pt x="74" y="68"/>
                      <a:pt x="72" y="68"/>
                      <a:pt x="69" y="66"/>
                    </a:cubicBezTo>
                    <a:cubicBezTo>
                      <a:pt x="69" y="65"/>
                      <a:pt x="66" y="65"/>
                      <a:pt x="67" y="63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8" y="62"/>
                      <a:pt x="67" y="62"/>
                      <a:pt x="67" y="63"/>
                    </a:cubicBezTo>
                    <a:cubicBezTo>
                      <a:pt x="66" y="63"/>
                      <a:pt x="65" y="63"/>
                      <a:pt x="65" y="62"/>
                    </a:cubicBezTo>
                    <a:cubicBezTo>
                      <a:pt x="64" y="61"/>
                      <a:pt x="64" y="60"/>
                      <a:pt x="65" y="59"/>
                    </a:cubicBezTo>
                    <a:cubicBezTo>
                      <a:pt x="68" y="56"/>
                      <a:pt x="68" y="55"/>
                      <a:pt x="64" y="52"/>
                    </a:cubicBezTo>
                    <a:cubicBezTo>
                      <a:pt x="60" y="49"/>
                      <a:pt x="60" y="47"/>
                      <a:pt x="63" y="44"/>
                    </a:cubicBezTo>
                    <a:cubicBezTo>
                      <a:pt x="62" y="44"/>
                      <a:pt x="60" y="45"/>
                      <a:pt x="59" y="45"/>
                    </a:cubicBezTo>
                    <a:cubicBezTo>
                      <a:pt x="59" y="45"/>
                      <a:pt x="58" y="45"/>
                      <a:pt x="58" y="4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6" y="45"/>
                      <a:pt x="55" y="46"/>
                      <a:pt x="57" y="46"/>
                    </a:cubicBezTo>
                    <a:cubicBezTo>
                      <a:pt x="61" y="47"/>
                      <a:pt x="62" y="50"/>
                      <a:pt x="60" y="53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2" y="54"/>
                      <a:pt x="64" y="51"/>
                      <a:pt x="66" y="54"/>
                    </a:cubicBezTo>
                    <a:cubicBezTo>
                      <a:pt x="68" y="56"/>
                      <a:pt x="66" y="58"/>
                      <a:pt x="64" y="59"/>
                    </a:cubicBezTo>
                    <a:cubicBezTo>
                      <a:pt x="64" y="60"/>
                      <a:pt x="64" y="61"/>
                      <a:pt x="64" y="62"/>
                    </a:cubicBezTo>
                    <a:cubicBezTo>
                      <a:pt x="64" y="65"/>
                      <a:pt x="65" y="68"/>
                      <a:pt x="63" y="71"/>
                    </a:cubicBezTo>
                    <a:cubicBezTo>
                      <a:pt x="62" y="73"/>
                      <a:pt x="65" y="77"/>
                      <a:pt x="68" y="77"/>
                    </a:cubicBezTo>
                    <a:cubicBezTo>
                      <a:pt x="69" y="77"/>
                      <a:pt x="70" y="77"/>
                      <a:pt x="71" y="78"/>
                    </a:cubicBezTo>
                    <a:cubicBezTo>
                      <a:pt x="72" y="78"/>
                      <a:pt x="72" y="79"/>
                      <a:pt x="72" y="79"/>
                    </a:cubicBezTo>
                    <a:cubicBezTo>
                      <a:pt x="72" y="79"/>
                      <a:pt x="72" y="78"/>
                      <a:pt x="71" y="78"/>
                    </a:cubicBezTo>
                    <a:cubicBezTo>
                      <a:pt x="70" y="77"/>
                      <a:pt x="67" y="77"/>
                      <a:pt x="66" y="76"/>
                    </a:cubicBezTo>
                    <a:cubicBezTo>
                      <a:pt x="64" y="75"/>
                      <a:pt x="63" y="74"/>
                      <a:pt x="64" y="72"/>
                    </a:cubicBezTo>
                    <a:cubicBezTo>
                      <a:pt x="65" y="70"/>
                      <a:pt x="66" y="72"/>
                      <a:pt x="68" y="72"/>
                    </a:cubicBezTo>
                    <a:cubicBezTo>
                      <a:pt x="68" y="72"/>
                      <a:pt x="68" y="73"/>
                      <a:pt x="69" y="73"/>
                    </a:cubicBezTo>
                    <a:cubicBezTo>
                      <a:pt x="66" y="69"/>
                      <a:pt x="66" y="68"/>
                      <a:pt x="69" y="66"/>
                    </a:cubicBezTo>
                    <a:cubicBezTo>
                      <a:pt x="72" y="69"/>
                      <a:pt x="74" y="73"/>
                      <a:pt x="77" y="76"/>
                    </a:cubicBezTo>
                    <a:cubicBezTo>
                      <a:pt x="79" y="79"/>
                      <a:pt x="77" y="82"/>
                      <a:pt x="75" y="84"/>
                    </a:cubicBezTo>
                    <a:cubicBezTo>
                      <a:pt x="74" y="86"/>
                      <a:pt x="74" y="87"/>
                      <a:pt x="73" y="89"/>
                    </a:cubicBezTo>
                    <a:close/>
                  </a:path>
                </a:pathLst>
              </a:custGeom>
              <a:solidFill>
                <a:srgbClr val="B4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7" name="Freeform 839"/>
              <p:cNvSpPr/>
              <p:nvPr/>
            </p:nvSpPr>
            <p:spPr bwMode="auto">
              <a:xfrm>
                <a:off x="841" y="2359"/>
                <a:ext cx="254" cy="269"/>
              </a:xfrm>
              <a:custGeom>
                <a:avLst/>
                <a:gdLst>
                  <a:gd name="T0" fmla="*/ 91 w 107"/>
                  <a:gd name="T1" fmla="*/ 70 h 113"/>
                  <a:gd name="T2" fmla="*/ 94 w 107"/>
                  <a:gd name="T3" fmla="*/ 72 h 113"/>
                  <a:gd name="T4" fmla="*/ 96 w 107"/>
                  <a:gd name="T5" fmla="*/ 76 h 113"/>
                  <a:gd name="T6" fmla="*/ 102 w 107"/>
                  <a:gd name="T7" fmla="*/ 85 h 113"/>
                  <a:gd name="T8" fmla="*/ 102 w 107"/>
                  <a:gd name="T9" fmla="*/ 86 h 113"/>
                  <a:gd name="T10" fmla="*/ 101 w 107"/>
                  <a:gd name="T11" fmla="*/ 92 h 113"/>
                  <a:gd name="T12" fmla="*/ 105 w 107"/>
                  <a:gd name="T13" fmla="*/ 97 h 113"/>
                  <a:gd name="T14" fmla="*/ 105 w 107"/>
                  <a:gd name="T15" fmla="*/ 105 h 113"/>
                  <a:gd name="T16" fmla="*/ 99 w 107"/>
                  <a:gd name="T17" fmla="*/ 108 h 113"/>
                  <a:gd name="T18" fmla="*/ 81 w 107"/>
                  <a:gd name="T19" fmla="*/ 107 h 113"/>
                  <a:gd name="T20" fmla="*/ 63 w 107"/>
                  <a:gd name="T21" fmla="*/ 101 h 113"/>
                  <a:gd name="T22" fmla="*/ 53 w 107"/>
                  <a:gd name="T23" fmla="*/ 95 h 113"/>
                  <a:gd name="T24" fmla="*/ 50 w 107"/>
                  <a:gd name="T25" fmla="*/ 90 h 113"/>
                  <a:gd name="T26" fmla="*/ 50 w 107"/>
                  <a:gd name="T27" fmla="*/ 89 h 113"/>
                  <a:gd name="T28" fmla="*/ 33 w 107"/>
                  <a:gd name="T29" fmla="*/ 75 h 113"/>
                  <a:gd name="T30" fmla="*/ 30 w 107"/>
                  <a:gd name="T31" fmla="*/ 73 h 113"/>
                  <a:gd name="T32" fmla="*/ 27 w 107"/>
                  <a:gd name="T33" fmla="*/ 69 h 113"/>
                  <a:gd name="T34" fmla="*/ 30 w 107"/>
                  <a:gd name="T35" fmla="*/ 67 h 113"/>
                  <a:gd name="T36" fmla="*/ 30 w 107"/>
                  <a:gd name="T37" fmla="*/ 67 h 113"/>
                  <a:gd name="T38" fmla="*/ 30 w 107"/>
                  <a:gd name="T39" fmla="*/ 67 h 113"/>
                  <a:gd name="T40" fmla="*/ 19 w 107"/>
                  <a:gd name="T41" fmla="*/ 55 h 113"/>
                  <a:gd name="T42" fmla="*/ 20 w 107"/>
                  <a:gd name="T43" fmla="*/ 52 h 113"/>
                  <a:gd name="T44" fmla="*/ 13 w 107"/>
                  <a:gd name="T45" fmla="*/ 49 h 113"/>
                  <a:gd name="T46" fmla="*/ 5 w 107"/>
                  <a:gd name="T47" fmla="*/ 30 h 113"/>
                  <a:gd name="T48" fmla="*/ 2 w 107"/>
                  <a:gd name="T49" fmla="*/ 14 h 113"/>
                  <a:gd name="T50" fmla="*/ 2 w 107"/>
                  <a:gd name="T51" fmla="*/ 8 h 113"/>
                  <a:gd name="T52" fmla="*/ 1 w 107"/>
                  <a:gd name="T53" fmla="*/ 6 h 113"/>
                  <a:gd name="T54" fmla="*/ 4 w 107"/>
                  <a:gd name="T55" fmla="*/ 2 h 113"/>
                  <a:gd name="T56" fmla="*/ 5 w 107"/>
                  <a:gd name="T57" fmla="*/ 2 h 113"/>
                  <a:gd name="T58" fmla="*/ 20 w 107"/>
                  <a:gd name="T59" fmla="*/ 9 h 113"/>
                  <a:gd name="T60" fmla="*/ 38 w 107"/>
                  <a:gd name="T61" fmla="*/ 30 h 113"/>
                  <a:gd name="T62" fmla="*/ 42 w 107"/>
                  <a:gd name="T63" fmla="*/ 33 h 113"/>
                  <a:gd name="T64" fmla="*/ 58 w 107"/>
                  <a:gd name="T65" fmla="*/ 41 h 113"/>
                  <a:gd name="T66" fmla="*/ 61 w 107"/>
                  <a:gd name="T67" fmla="*/ 43 h 113"/>
                  <a:gd name="T68" fmla="*/ 61 w 107"/>
                  <a:gd name="T69" fmla="*/ 43 h 113"/>
                  <a:gd name="T70" fmla="*/ 69 w 107"/>
                  <a:gd name="T71" fmla="*/ 52 h 113"/>
                  <a:gd name="T72" fmla="*/ 77 w 107"/>
                  <a:gd name="T73" fmla="*/ 59 h 113"/>
                  <a:gd name="T74" fmla="*/ 85 w 107"/>
                  <a:gd name="T75" fmla="*/ 65 h 113"/>
                  <a:gd name="T76" fmla="*/ 91 w 107"/>
                  <a:gd name="T77" fmla="*/ 7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7" h="113">
                    <a:moveTo>
                      <a:pt x="91" y="70"/>
                    </a:moveTo>
                    <a:cubicBezTo>
                      <a:pt x="92" y="71"/>
                      <a:pt x="93" y="72"/>
                      <a:pt x="94" y="72"/>
                    </a:cubicBezTo>
                    <a:cubicBezTo>
                      <a:pt x="94" y="73"/>
                      <a:pt x="95" y="75"/>
                      <a:pt x="96" y="76"/>
                    </a:cubicBezTo>
                    <a:cubicBezTo>
                      <a:pt x="101" y="77"/>
                      <a:pt x="100" y="82"/>
                      <a:pt x="102" y="85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4" y="89"/>
                      <a:pt x="98" y="90"/>
                      <a:pt x="101" y="92"/>
                    </a:cubicBezTo>
                    <a:cubicBezTo>
                      <a:pt x="102" y="94"/>
                      <a:pt x="105" y="95"/>
                      <a:pt x="105" y="97"/>
                    </a:cubicBezTo>
                    <a:cubicBezTo>
                      <a:pt x="107" y="100"/>
                      <a:pt x="104" y="102"/>
                      <a:pt x="105" y="105"/>
                    </a:cubicBezTo>
                    <a:cubicBezTo>
                      <a:pt x="107" y="113"/>
                      <a:pt x="102" y="109"/>
                      <a:pt x="99" y="108"/>
                    </a:cubicBezTo>
                    <a:cubicBezTo>
                      <a:pt x="93" y="108"/>
                      <a:pt x="87" y="108"/>
                      <a:pt x="81" y="107"/>
                    </a:cubicBezTo>
                    <a:cubicBezTo>
                      <a:pt x="75" y="107"/>
                      <a:pt x="68" y="105"/>
                      <a:pt x="63" y="101"/>
                    </a:cubicBezTo>
                    <a:cubicBezTo>
                      <a:pt x="61" y="98"/>
                      <a:pt x="56" y="98"/>
                      <a:pt x="53" y="95"/>
                    </a:cubicBezTo>
                    <a:cubicBezTo>
                      <a:pt x="52" y="94"/>
                      <a:pt x="51" y="92"/>
                      <a:pt x="50" y="90"/>
                    </a:cubicBezTo>
                    <a:cubicBezTo>
                      <a:pt x="50" y="90"/>
                      <a:pt x="50" y="90"/>
                      <a:pt x="50" y="89"/>
                    </a:cubicBezTo>
                    <a:cubicBezTo>
                      <a:pt x="43" y="87"/>
                      <a:pt x="39" y="80"/>
                      <a:pt x="33" y="75"/>
                    </a:cubicBezTo>
                    <a:cubicBezTo>
                      <a:pt x="32" y="74"/>
                      <a:pt x="31" y="74"/>
                      <a:pt x="30" y="73"/>
                    </a:cubicBezTo>
                    <a:cubicBezTo>
                      <a:pt x="28" y="72"/>
                      <a:pt x="27" y="71"/>
                      <a:pt x="27" y="69"/>
                    </a:cubicBezTo>
                    <a:cubicBezTo>
                      <a:pt x="27" y="67"/>
                      <a:pt x="29" y="68"/>
                      <a:pt x="30" y="67"/>
                    </a:cubicBezTo>
                    <a:cubicBezTo>
                      <a:pt x="31" y="67"/>
                      <a:pt x="30" y="66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5" y="68"/>
                      <a:pt x="18" y="60"/>
                      <a:pt x="19" y="55"/>
                    </a:cubicBezTo>
                    <a:cubicBezTo>
                      <a:pt x="19" y="54"/>
                      <a:pt x="19" y="53"/>
                      <a:pt x="20" y="52"/>
                    </a:cubicBezTo>
                    <a:cubicBezTo>
                      <a:pt x="16" y="53"/>
                      <a:pt x="14" y="52"/>
                      <a:pt x="13" y="49"/>
                    </a:cubicBezTo>
                    <a:cubicBezTo>
                      <a:pt x="11" y="42"/>
                      <a:pt x="8" y="36"/>
                      <a:pt x="5" y="30"/>
                    </a:cubicBezTo>
                    <a:cubicBezTo>
                      <a:pt x="3" y="25"/>
                      <a:pt x="2" y="19"/>
                      <a:pt x="2" y="14"/>
                    </a:cubicBezTo>
                    <a:cubicBezTo>
                      <a:pt x="1" y="12"/>
                      <a:pt x="4" y="10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3" y="6"/>
                      <a:pt x="2" y="3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12" y="0"/>
                      <a:pt x="16" y="5"/>
                      <a:pt x="20" y="9"/>
                    </a:cubicBezTo>
                    <a:cubicBezTo>
                      <a:pt x="27" y="15"/>
                      <a:pt x="31" y="24"/>
                      <a:pt x="38" y="30"/>
                    </a:cubicBezTo>
                    <a:cubicBezTo>
                      <a:pt x="39" y="31"/>
                      <a:pt x="40" y="33"/>
                      <a:pt x="42" y="33"/>
                    </a:cubicBezTo>
                    <a:cubicBezTo>
                      <a:pt x="47" y="36"/>
                      <a:pt x="54" y="36"/>
                      <a:pt x="58" y="41"/>
                    </a:cubicBezTo>
                    <a:cubicBezTo>
                      <a:pt x="58" y="42"/>
                      <a:pt x="60" y="42"/>
                      <a:pt x="61" y="43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3" y="47"/>
                      <a:pt x="65" y="50"/>
                      <a:pt x="69" y="52"/>
                    </a:cubicBezTo>
                    <a:cubicBezTo>
                      <a:pt x="72" y="54"/>
                      <a:pt x="75" y="56"/>
                      <a:pt x="77" y="59"/>
                    </a:cubicBezTo>
                    <a:cubicBezTo>
                      <a:pt x="79" y="62"/>
                      <a:pt x="82" y="63"/>
                      <a:pt x="85" y="65"/>
                    </a:cubicBezTo>
                    <a:cubicBezTo>
                      <a:pt x="88" y="66"/>
                      <a:pt x="89" y="68"/>
                      <a:pt x="91" y="70"/>
                    </a:cubicBezTo>
                    <a:close/>
                  </a:path>
                </a:pathLst>
              </a:custGeom>
              <a:solidFill>
                <a:srgbClr val="89B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8" name="Freeform 840"/>
              <p:cNvSpPr/>
              <p:nvPr/>
            </p:nvSpPr>
            <p:spPr bwMode="auto">
              <a:xfrm>
                <a:off x="716" y="2017"/>
                <a:ext cx="171" cy="109"/>
              </a:xfrm>
              <a:custGeom>
                <a:avLst/>
                <a:gdLst>
                  <a:gd name="T0" fmla="*/ 26 w 72"/>
                  <a:gd name="T1" fmla="*/ 39 h 46"/>
                  <a:gd name="T2" fmla="*/ 14 w 72"/>
                  <a:gd name="T3" fmla="*/ 44 h 46"/>
                  <a:gd name="T4" fmla="*/ 2 w 72"/>
                  <a:gd name="T5" fmla="*/ 44 h 46"/>
                  <a:gd name="T6" fmla="*/ 2 w 72"/>
                  <a:gd name="T7" fmla="*/ 39 h 46"/>
                  <a:gd name="T8" fmla="*/ 17 w 72"/>
                  <a:gd name="T9" fmla="*/ 21 h 46"/>
                  <a:gd name="T10" fmla="*/ 18 w 72"/>
                  <a:gd name="T11" fmla="*/ 19 h 46"/>
                  <a:gd name="T12" fmla="*/ 25 w 72"/>
                  <a:gd name="T13" fmla="*/ 15 h 46"/>
                  <a:gd name="T14" fmla="*/ 35 w 72"/>
                  <a:gd name="T15" fmla="*/ 15 h 46"/>
                  <a:gd name="T16" fmla="*/ 37 w 72"/>
                  <a:gd name="T17" fmla="*/ 16 h 46"/>
                  <a:gd name="T18" fmla="*/ 38 w 72"/>
                  <a:gd name="T19" fmla="*/ 14 h 46"/>
                  <a:gd name="T20" fmla="*/ 39 w 72"/>
                  <a:gd name="T21" fmla="*/ 13 h 46"/>
                  <a:gd name="T22" fmla="*/ 40 w 72"/>
                  <a:gd name="T23" fmla="*/ 11 h 46"/>
                  <a:gd name="T24" fmla="*/ 44 w 72"/>
                  <a:gd name="T25" fmla="*/ 9 h 46"/>
                  <a:gd name="T26" fmla="*/ 44 w 72"/>
                  <a:gd name="T27" fmla="*/ 8 h 46"/>
                  <a:gd name="T28" fmla="*/ 43 w 72"/>
                  <a:gd name="T29" fmla="*/ 2 h 46"/>
                  <a:gd name="T30" fmla="*/ 46 w 72"/>
                  <a:gd name="T31" fmla="*/ 0 h 46"/>
                  <a:gd name="T32" fmla="*/ 46 w 72"/>
                  <a:gd name="T33" fmla="*/ 0 h 46"/>
                  <a:gd name="T34" fmla="*/ 48 w 72"/>
                  <a:gd name="T35" fmla="*/ 2 h 46"/>
                  <a:gd name="T36" fmla="*/ 53 w 72"/>
                  <a:gd name="T37" fmla="*/ 4 h 46"/>
                  <a:gd name="T38" fmla="*/ 53 w 72"/>
                  <a:gd name="T39" fmla="*/ 5 h 46"/>
                  <a:gd name="T40" fmla="*/ 63 w 72"/>
                  <a:gd name="T41" fmla="*/ 8 h 46"/>
                  <a:gd name="T42" fmla="*/ 65 w 72"/>
                  <a:gd name="T43" fmla="*/ 8 h 46"/>
                  <a:gd name="T44" fmla="*/ 72 w 72"/>
                  <a:gd name="T45" fmla="*/ 11 h 46"/>
                  <a:gd name="T46" fmla="*/ 62 w 72"/>
                  <a:gd name="T47" fmla="*/ 18 h 46"/>
                  <a:gd name="T48" fmla="*/ 60 w 72"/>
                  <a:gd name="T49" fmla="*/ 21 h 46"/>
                  <a:gd name="T50" fmla="*/ 63 w 72"/>
                  <a:gd name="T51" fmla="*/ 22 h 46"/>
                  <a:gd name="T52" fmla="*/ 68 w 72"/>
                  <a:gd name="T53" fmla="*/ 23 h 46"/>
                  <a:gd name="T54" fmla="*/ 64 w 72"/>
                  <a:gd name="T55" fmla="*/ 26 h 46"/>
                  <a:gd name="T56" fmla="*/ 55 w 72"/>
                  <a:gd name="T57" fmla="*/ 28 h 46"/>
                  <a:gd name="T58" fmla="*/ 53 w 72"/>
                  <a:gd name="T59" fmla="*/ 30 h 46"/>
                  <a:gd name="T60" fmla="*/ 44 w 72"/>
                  <a:gd name="T61" fmla="*/ 33 h 46"/>
                  <a:gd name="T62" fmla="*/ 26 w 72"/>
                  <a:gd name="T63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46">
                    <a:moveTo>
                      <a:pt x="26" y="39"/>
                    </a:moveTo>
                    <a:cubicBezTo>
                      <a:pt x="22" y="41"/>
                      <a:pt x="18" y="43"/>
                      <a:pt x="14" y="44"/>
                    </a:cubicBezTo>
                    <a:cubicBezTo>
                      <a:pt x="10" y="46"/>
                      <a:pt x="6" y="44"/>
                      <a:pt x="2" y="44"/>
                    </a:cubicBezTo>
                    <a:cubicBezTo>
                      <a:pt x="0" y="44"/>
                      <a:pt x="1" y="40"/>
                      <a:pt x="2" y="39"/>
                    </a:cubicBezTo>
                    <a:cubicBezTo>
                      <a:pt x="7" y="33"/>
                      <a:pt x="10" y="25"/>
                      <a:pt x="17" y="21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21" y="19"/>
                      <a:pt x="23" y="17"/>
                      <a:pt x="25" y="15"/>
                    </a:cubicBezTo>
                    <a:cubicBezTo>
                      <a:pt x="29" y="12"/>
                      <a:pt x="32" y="14"/>
                      <a:pt x="35" y="15"/>
                    </a:cubicBezTo>
                    <a:cubicBezTo>
                      <a:pt x="36" y="15"/>
                      <a:pt x="35" y="17"/>
                      <a:pt x="37" y="16"/>
                    </a:cubicBezTo>
                    <a:cubicBezTo>
                      <a:pt x="38" y="16"/>
                      <a:pt x="38" y="15"/>
                      <a:pt x="38" y="14"/>
                    </a:cubicBezTo>
                    <a:cubicBezTo>
                      <a:pt x="36" y="12"/>
                      <a:pt x="36" y="11"/>
                      <a:pt x="39" y="13"/>
                    </a:cubicBezTo>
                    <a:cubicBezTo>
                      <a:pt x="40" y="13"/>
                      <a:pt x="40" y="12"/>
                      <a:pt x="40" y="11"/>
                    </a:cubicBezTo>
                    <a:cubicBezTo>
                      <a:pt x="41" y="9"/>
                      <a:pt x="41" y="7"/>
                      <a:pt x="44" y="9"/>
                    </a:cubicBezTo>
                    <a:cubicBezTo>
                      <a:pt x="44" y="10"/>
                      <a:pt x="44" y="8"/>
                      <a:pt x="44" y="8"/>
                    </a:cubicBezTo>
                    <a:cubicBezTo>
                      <a:pt x="40" y="6"/>
                      <a:pt x="43" y="4"/>
                      <a:pt x="43" y="2"/>
                    </a:cubicBezTo>
                    <a:cubicBezTo>
                      <a:pt x="44" y="1"/>
                      <a:pt x="4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1"/>
                      <a:pt x="46" y="3"/>
                      <a:pt x="48" y="2"/>
                    </a:cubicBezTo>
                    <a:cubicBezTo>
                      <a:pt x="50" y="1"/>
                      <a:pt x="52" y="0"/>
                      <a:pt x="53" y="4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8" y="5"/>
                      <a:pt x="58" y="5"/>
                      <a:pt x="63" y="8"/>
                    </a:cubicBezTo>
                    <a:cubicBezTo>
                      <a:pt x="63" y="8"/>
                      <a:pt x="64" y="8"/>
                      <a:pt x="65" y="8"/>
                    </a:cubicBezTo>
                    <a:cubicBezTo>
                      <a:pt x="69" y="5"/>
                      <a:pt x="71" y="8"/>
                      <a:pt x="72" y="11"/>
                    </a:cubicBezTo>
                    <a:cubicBezTo>
                      <a:pt x="69" y="14"/>
                      <a:pt x="67" y="18"/>
                      <a:pt x="62" y="18"/>
                    </a:cubicBezTo>
                    <a:cubicBezTo>
                      <a:pt x="60" y="18"/>
                      <a:pt x="60" y="19"/>
                      <a:pt x="60" y="21"/>
                    </a:cubicBezTo>
                    <a:cubicBezTo>
                      <a:pt x="61" y="22"/>
                      <a:pt x="61" y="23"/>
                      <a:pt x="63" y="22"/>
                    </a:cubicBezTo>
                    <a:cubicBezTo>
                      <a:pt x="64" y="21"/>
                      <a:pt x="66" y="22"/>
                      <a:pt x="68" y="23"/>
                    </a:cubicBezTo>
                    <a:cubicBezTo>
                      <a:pt x="68" y="26"/>
                      <a:pt x="66" y="26"/>
                      <a:pt x="64" y="26"/>
                    </a:cubicBezTo>
                    <a:cubicBezTo>
                      <a:pt x="61" y="27"/>
                      <a:pt x="58" y="27"/>
                      <a:pt x="55" y="28"/>
                    </a:cubicBezTo>
                    <a:cubicBezTo>
                      <a:pt x="55" y="29"/>
                      <a:pt x="54" y="30"/>
                      <a:pt x="53" y="30"/>
                    </a:cubicBezTo>
                    <a:cubicBezTo>
                      <a:pt x="51" y="33"/>
                      <a:pt x="47" y="30"/>
                      <a:pt x="44" y="33"/>
                    </a:cubicBezTo>
                    <a:cubicBezTo>
                      <a:pt x="39" y="36"/>
                      <a:pt x="33" y="39"/>
                      <a:pt x="26" y="39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9" name="Freeform 841"/>
              <p:cNvSpPr/>
              <p:nvPr/>
            </p:nvSpPr>
            <p:spPr bwMode="auto">
              <a:xfrm>
                <a:off x="673" y="2183"/>
                <a:ext cx="78" cy="195"/>
              </a:xfrm>
              <a:custGeom>
                <a:avLst/>
                <a:gdLst>
                  <a:gd name="T0" fmla="*/ 9 w 33"/>
                  <a:gd name="T1" fmla="*/ 5 h 82"/>
                  <a:gd name="T2" fmla="*/ 10 w 33"/>
                  <a:gd name="T3" fmla="*/ 5 h 82"/>
                  <a:gd name="T4" fmla="*/ 11 w 33"/>
                  <a:gd name="T5" fmla="*/ 9 h 82"/>
                  <a:gd name="T6" fmla="*/ 18 w 33"/>
                  <a:gd name="T7" fmla="*/ 30 h 82"/>
                  <a:gd name="T8" fmla="*/ 29 w 33"/>
                  <a:gd name="T9" fmla="*/ 62 h 82"/>
                  <a:gd name="T10" fmla="*/ 33 w 33"/>
                  <a:gd name="T11" fmla="*/ 81 h 82"/>
                  <a:gd name="T12" fmla="*/ 29 w 33"/>
                  <a:gd name="T13" fmla="*/ 80 h 82"/>
                  <a:gd name="T14" fmla="*/ 13 w 33"/>
                  <a:gd name="T15" fmla="*/ 57 h 82"/>
                  <a:gd name="T16" fmla="*/ 6 w 33"/>
                  <a:gd name="T17" fmla="*/ 39 h 82"/>
                  <a:gd name="T18" fmla="*/ 4 w 33"/>
                  <a:gd name="T19" fmla="*/ 28 h 82"/>
                  <a:gd name="T20" fmla="*/ 3 w 33"/>
                  <a:gd name="T21" fmla="*/ 20 h 82"/>
                  <a:gd name="T22" fmla="*/ 3 w 33"/>
                  <a:gd name="T23" fmla="*/ 20 h 82"/>
                  <a:gd name="T24" fmla="*/ 1 w 33"/>
                  <a:gd name="T25" fmla="*/ 10 h 82"/>
                  <a:gd name="T26" fmla="*/ 5 w 33"/>
                  <a:gd name="T27" fmla="*/ 6 h 82"/>
                  <a:gd name="T28" fmla="*/ 6 w 33"/>
                  <a:gd name="T29" fmla="*/ 4 h 82"/>
                  <a:gd name="T30" fmla="*/ 9 w 33"/>
                  <a:gd name="T31" fmla="*/ 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82">
                    <a:moveTo>
                      <a:pt x="9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8"/>
                      <a:pt x="11" y="9"/>
                    </a:cubicBezTo>
                    <a:cubicBezTo>
                      <a:pt x="15" y="15"/>
                      <a:pt x="16" y="23"/>
                      <a:pt x="18" y="30"/>
                    </a:cubicBezTo>
                    <a:cubicBezTo>
                      <a:pt x="21" y="41"/>
                      <a:pt x="25" y="51"/>
                      <a:pt x="29" y="62"/>
                    </a:cubicBezTo>
                    <a:cubicBezTo>
                      <a:pt x="32" y="68"/>
                      <a:pt x="32" y="74"/>
                      <a:pt x="33" y="81"/>
                    </a:cubicBezTo>
                    <a:cubicBezTo>
                      <a:pt x="31" y="82"/>
                      <a:pt x="30" y="81"/>
                      <a:pt x="29" y="80"/>
                    </a:cubicBezTo>
                    <a:cubicBezTo>
                      <a:pt x="22" y="74"/>
                      <a:pt x="17" y="66"/>
                      <a:pt x="13" y="57"/>
                    </a:cubicBezTo>
                    <a:cubicBezTo>
                      <a:pt x="10" y="51"/>
                      <a:pt x="8" y="45"/>
                      <a:pt x="6" y="39"/>
                    </a:cubicBezTo>
                    <a:cubicBezTo>
                      <a:pt x="4" y="35"/>
                      <a:pt x="4" y="31"/>
                      <a:pt x="4" y="28"/>
                    </a:cubicBezTo>
                    <a:cubicBezTo>
                      <a:pt x="4" y="25"/>
                      <a:pt x="2" y="23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7"/>
                      <a:pt x="1" y="14"/>
                      <a:pt x="1" y="10"/>
                    </a:cubicBezTo>
                    <a:cubicBezTo>
                      <a:pt x="1" y="8"/>
                      <a:pt x="0" y="5"/>
                      <a:pt x="5" y="6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8" y="0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92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0" name="Freeform 842"/>
              <p:cNvSpPr/>
              <p:nvPr/>
            </p:nvSpPr>
            <p:spPr bwMode="auto">
              <a:xfrm>
                <a:off x="756" y="2333"/>
                <a:ext cx="95" cy="135"/>
              </a:xfrm>
              <a:custGeom>
                <a:avLst/>
                <a:gdLst>
                  <a:gd name="T0" fmla="*/ 26 w 40"/>
                  <a:gd name="T1" fmla="*/ 4 h 57"/>
                  <a:gd name="T2" fmla="*/ 29 w 40"/>
                  <a:gd name="T3" fmla="*/ 19 h 57"/>
                  <a:gd name="T4" fmla="*/ 31 w 40"/>
                  <a:gd name="T5" fmla="*/ 24 h 57"/>
                  <a:gd name="T6" fmla="*/ 36 w 40"/>
                  <a:gd name="T7" fmla="*/ 40 h 57"/>
                  <a:gd name="T8" fmla="*/ 39 w 40"/>
                  <a:gd name="T9" fmla="*/ 56 h 57"/>
                  <a:gd name="T10" fmla="*/ 37 w 40"/>
                  <a:gd name="T11" fmla="*/ 56 h 57"/>
                  <a:gd name="T12" fmla="*/ 34 w 40"/>
                  <a:gd name="T13" fmla="*/ 53 h 57"/>
                  <a:gd name="T14" fmla="*/ 28 w 40"/>
                  <a:gd name="T15" fmla="*/ 45 h 57"/>
                  <a:gd name="T16" fmla="*/ 27 w 40"/>
                  <a:gd name="T17" fmla="*/ 44 h 57"/>
                  <a:gd name="T18" fmla="*/ 23 w 40"/>
                  <a:gd name="T19" fmla="*/ 43 h 57"/>
                  <a:gd name="T20" fmla="*/ 22 w 40"/>
                  <a:gd name="T21" fmla="*/ 42 h 57"/>
                  <a:gd name="T22" fmla="*/ 21 w 40"/>
                  <a:gd name="T23" fmla="*/ 40 h 57"/>
                  <a:gd name="T24" fmla="*/ 18 w 40"/>
                  <a:gd name="T25" fmla="*/ 39 h 57"/>
                  <a:gd name="T26" fmla="*/ 18 w 40"/>
                  <a:gd name="T27" fmla="*/ 41 h 57"/>
                  <a:gd name="T28" fmla="*/ 20 w 40"/>
                  <a:gd name="T29" fmla="*/ 49 h 57"/>
                  <a:gd name="T30" fmla="*/ 20 w 40"/>
                  <a:gd name="T31" fmla="*/ 53 h 57"/>
                  <a:gd name="T32" fmla="*/ 14 w 40"/>
                  <a:gd name="T33" fmla="*/ 44 h 57"/>
                  <a:gd name="T34" fmla="*/ 10 w 40"/>
                  <a:gd name="T35" fmla="*/ 32 h 57"/>
                  <a:gd name="T36" fmla="*/ 8 w 40"/>
                  <a:gd name="T37" fmla="*/ 27 h 57"/>
                  <a:gd name="T38" fmla="*/ 9 w 40"/>
                  <a:gd name="T39" fmla="*/ 23 h 57"/>
                  <a:gd name="T40" fmla="*/ 8 w 40"/>
                  <a:gd name="T41" fmla="*/ 16 h 57"/>
                  <a:gd name="T42" fmla="*/ 5 w 40"/>
                  <a:gd name="T43" fmla="*/ 15 h 57"/>
                  <a:gd name="T44" fmla="*/ 5 w 40"/>
                  <a:gd name="T45" fmla="*/ 10 h 57"/>
                  <a:gd name="T46" fmla="*/ 2 w 40"/>
                  <a:gd name="T47" fmla="*/ 7 h 57"/>
                  <a:gd name="T48" fmla="*/ 1 w 40"/>
                  <a:gd name="T49" fmla="*/ 1 h 57"/>
                  <a:gd name="T50" fmla="*/ 2 w 40"/>
                  <a:gd name="T51" fmla="*/ 0 h 57"/>
                  <a:gd name="T52" fmla="*/ 26 w 40"/>
                  <a:gd name="T5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57">
                    <a:moveTo>
                      <a:pt x="26" y="4"/>
                    </a:moveTo>
                    <a:cubicBezTo>
                      <a:pt x="27" y="9"/>
                      <a:pt x="28" y="14"/>
                      <a:pt x="29" y="19"/>
                    </a:cubicBezTo>
                    <a:cubicBezTo>
                      <a:pt x="29" y="21"/>
                      <a:pt x="30" y="22"/>
                      <a:pt x="31" y="24"/>
                    </a:cubicBezTo>
                    <a:cubicBezTo>
                      <a:pt x="34" y="29"/>
                      <a:pt x="35" y="34"/>
                      <a:pt x="36" y="40"/>
                    </a:cubicBezTo>
                    <a:cubicBezTo>
                      <a:pt x="37" y="45"/>
                      <a:pt x="40" y="50"/>
                      <a:pt x="39" y="56"/>
                    </a:cubicBezTo>
                    <a:cubicBezTo>
                      <a:pt x="39" y="57"/>
                      <a:pt x="38" y="57"/>
                      <a:pt x="37" y="56"/>
                    </a:cubicBezTo>
                    <a:cubicBezTo>
                      <a:pt x="36" y="55"/>
                      <a:pt x="35" y="54"/>
                      <a:pt x="34" y="53"/>
                    </a:cubicBezTo>
                    <a:cubicBezTo>
                      <a:pt x="31" y="51"/>
                      <a:pt x="30" y="48"/>
                      <a:pt x="28" y="45"/>
                    </a:cubicBezTo>
                    <a:cubicBezTo>
                      <a:pt x="27" y="45"/>
                      <a:pt x="27" y="44"/>
                      <a:pt x="27" y="44"/>
                    </a:cubicBezTo>
                    <a:cubicBezTo>
                      <a:pt x="25" y="44"/>
                      <a:pt x="24" y="44"/>
                      <a:pt x="23" y="43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1" y="42"/>
                      <a:pt x="21" y="41"/>
                      <a:pt x="21" y="40"/>
                    </a:cubicBezTo>
                    <a:cubicBezTo>
                      <a:pt x="20" y="39"/>
                      <a:pt x="19" y="38"/>
                      <a:pt x="18" y="39"/>
                    </a:cubicBezTo>
                    <a:cubicBezTo>
                      <a:pt x="17" y="39"/>
                      <a:pt x="18" y="41"/>
                      <a:pt x="18" y="41"/>
                    </a:cubicBezTo>
                    <a:cubicBezTo>
                      <a:pt x="19" y="44"/>
                      <a:pt x="19" y="46"/>
                      <a:pt x="20" y="49"/>
                    </a:cubicBezTo>
                    <a:cubicBezTo>
                      <a:pt x="21" y="50"/>
                      <a:pt x="22" y="52"/>
                      <a:pt x="20" y="53"/>
                    </a:cubicBezTo>
                    <a:cubicBezTo>
                      <a:pt x="17" y="51"/>
                      <a:pt x="17" y="47"/>
                      <a:pt x="14" y="44"/>
                    </a:cubicBezTo>
                    <a:cubicBezTo>
                      <a:pt x="12" y="40"/>
                      <a:pt x="12" y="36"/>
                      <a:pt x="10" y="32"/>
                    </a:cubicBezTo>
                    <a:cubicBezTo>
                      <a:pt x="10" y="31"/>
                      <a:pt x="9" y="29"/>
                      <a:pt x="8" y="27"/>
                    </a:cubicBezTo>
                    <a:cubicBezTo>
                      <a:pt x="8" y="26"/>
                      <a:pt x="7" y="25"/>
                      <a:pt x="9" y="23"/>
                    </a:cubicBezTo>
                    <a:cubicBezTo>
                      <a:pt x="12" y="20"/>
                      <a:pt x="10" y="18"/>
                      <a:pt x="8" y="16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3" y="13"/>
                      <a:pt x="4" y="11"/>
                      <a:pt x="5" y="10"/>
                    </a:cubicBezTo>
                    <a:cubicBezTo>
                      <a:pt x="6" y="7"/>
                      <a:pt x="3" y="8"/>
                      <a:pt x="2" y="7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0" y="3"/>
                      <a:pt x="18" y="4"/>
                      <a:pt x="26" y="4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1" name="Freeform 843"/>
              <p:cNvSpPr/>
              <p:nvPr/>
            </p:nvSpPr>
            <p:spPr bwMode="auto">
              <a:xfrm>
                <a:off x="706" y="2423"/>
                <a:ext cx="117" cy="102"/>
              </a:xfrm>
              <a:custGeom>
                <a:avLst/>
                <a:gdLst>
                  <a:gd name="T0" fmla="*/ 17 w 49"/>
                  <a:gd name="T1" fmla="*/ 3 h 43"/>
                  <a:gd name="T2" fmla="*/ 23 w 49"/>
                  <a:gd name="T3" fmla="*/ 5 h 43"/>
                  <a:gd name="T4" fmla="*/ 34 w 49"/>
                  <a:gd name="T5" fmla="*/ 13 h 43"/>
                  <a:gd name="T6" fmla="*/ 41 w 49"/>
                  <a:gd name="T7" fmla="*/ 19 h 43"/>
                  <a:gd name="T8" fmla="*/ 44 w 49"/>
                  <a:gd name="T9" fmla="*/ 20 h 43"/>
                  <a:gd name="T10" fmla="*/ 45 w 49"/>
                  <a:gd name="T11" fmla="*/ 21 h 43"/>
                  <a:gd name="T12" fmla="*/ 49 w 49"/>
                  <a:gd name="T13" fmla="*/ 24 h 43"/>
                  <a:gd name="T14" fmla="*/ 49 w 49"/>
                  <a:gd name="T15" fmla="*/ 25 h 43"/>
                  <a:gd name="T16" fmla="*/ 48 w 49"/>
                  <a:gd name="T17" fmla="*/ 27 h 43"/>
                  <a:gd name="T18" fmla="*/ 43 w 49"/>
                  <a:gd name="T19" fmla="*/ 27 h 43"/>
                  <a:gd name="T20" fmla="*/ 45 w 49"/>
                  <a:gd name="T21" fmla="*/ 34 h 43"/>
                  <a:gd name="T22" fmla="*/ 45 w 49"/>
                  <a:gd name="T23" fmla="*/ 36 h 43"/>
                  <a:gd name="T24" fmla="*/ 41 w 49"/>
                  <a:gd name="T25" fmla="*/ 36 h 43"/>
                  <a:gd name="T26" fmla="*/ 39 w 49"/>
                  <a:gd name="T27" fmla="*/ 38 h 43"/>
                  <a:gd name="T28" fmla="*/ 37 w 49"/>
                  <a:gd name="T29" fmla="*/ 43 h 43"/>
                  <a:gd name="T30" fmla="*/ 32 w 49"/>
                  <a:gd name="T31" fmla="*/ 38 h 43"/>
                  <a:gd name="T32" fmla="*/ 23 w 49"/>
                  <a:gd name="T33" fmla="*/ 33 h 43"/>
                  <a:gd name="T34" fmla="*/ 16 w 49"/>
                  <a:gd name="T35" fmla="*/ 25 h 43"/>
                  <a:gd name="T36" fmla="*/ 15 w 49"/>
                  <a:gd name="T37" fmla="*/ 24 h 43"/>
                  <a:gd name="T38" fmla="*/ 17 w 49"/>
                  <a:gd name="T39" fmla="*/ 19 h 43"/>
                  <a:gd name="T40" fmla="*/ 14 w 49"/>
                  <a:gd name="T41" fmla="*/ 14 h 43"/>
                  <a:gd name="T42" fmla="*/ 13 w 49"/>
                  <a:gd name="T43" fmla="*/ 13 h 43"/>
                  <a:gd name="T44" fmla="*/ 13 w 49"/>
                  <a:gd name="T45" fmla="*/ 13 h 43"/>
                  <a:gd name="T46" fmla="*/ 13 w 49"/>
                  <a:gd name="T47" fmla="*/ 13 h 43"/>
                  <a:gd name="T48" fmla="*/ 6 w 49"/>
                  <a:gd name="T49" fmla="*/ 19 h 43"/>
                  <a:gd name="T50" fmla="*/ 4 w 49"/>
                  <a:gd name="T51" fmla="*/ 17 h 43"/>
                  <a:gd name="T52" fmla="*/ 1 w 49"/>
                  <a:gd name="T53" fmla="*/ 12 h 43"/>
                  <a:gd name="T54" fmla="*/ 0 w 49"/>
                  <a:gd name="T55" fmla="*/ 9 h 43"/>
                  <a:gd name="T56" fmla="*/ 3 w 49"/>
                  <a:gd name="T57" fmla="*/ 4 h 43"/>
                  <a:gd name="T58" fmla="*/ 10 w 49"/>
                  <a:gd name="T59" fmla="*/ 0 h 43"/>
                  <a:gd name="T60" fmla="*/ 10 w 49"/>
                  <a:gd name="T61" fmla="*/ 0 h 43"/>
                  <a:gd name="T62" fmla="*/ 17 w 49"/>
                  <a:gd name="T63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3">
                    <a:moveTo>
                      <a:pt x="17" y="3"/>
                    </a:moveTo>
                    <a:cubicBezTo>
                      <a:pt x="19" y="3"/>
                      <a:pt x="21" y="4"/>
                      <a:pt x="23" y="5"/>
                    </a:cubicBezTo>
                    <a:cubicBezTo>
                      <a:pt x="27" y="7"/>
                      <a:pt x="29" y="12"/>
                      <a:pt x="34" y="13"/>
                    </a:cubicBezTo>
                    <a:cubicBezTo>
                      <a:pt x="36" y="15"/>
                      <a:pt x="39" y="17"/>
                      <a:pt x="41" y="19"/>
                    </a:cubicBezTo>
                    <a:cubicBezTo>
                      <a:pt x="43" y="18"/>
                      <a:pt x="43" y="19"/>
                      <a:pt x="44" y="20"/>
                    </a:cubicBezTo>
                    <a:cubicBezTo>
                      <a:pt x="45" y="20"/>
                      <a:pt x="45" y="21"/>
                      <a:pt x="45" y="21"/>
                    </a:cubicBezTo>
                    <a:cubicBezTo>
                      <a:pt x="46" y="22"/>
                      <a:pt x="48" y="23"/>
                      <a:pt x="49" y="24"/>
                    </a:cubicBezTo>
                    <a:cubicBezTo>
                      <a:pt x="49" y="24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8" y="27"/>
                    </a:cubicBezTo>
                    <a:cubicBezTo>
                      <a:pt x="47" y="28"/>
                      <a:pt x="45" y="27"/>
                      <a:pt x="43" y="27"/>
                    </a:cubicBezTo>
                    <a:cubicBezTo>
                      <a:pt x="44" y="29"/>
                      <a:pt x="45" y="31"/>
                      <a:pt x="45" y="34"/>
                    </a:cubicBezTo>
                    <a:cubicBezTo>
                      <a:pt x="45" y="34"/>
                      <a:pt x="45" y="35"/>
                      <a:pt x="45" y="36"/>
                    </a:cubicBezTo>
                    <a:cubicBezTo>
                      <a:pt x="43" y="37"/>
                      <a:pt x="42" y="36"/>
                      <a:pt x="41" y="36"/>
                    </a:cubicBezTo>
                    <a:cubicBezTo>
                      <a:pt x="38" y="34"/>
                      <a:pt x="38" y="36"/>
                      <a:pt x="39" y="38"/>
                    </a:cubicBezTo>
                    <a:cubicBezTo>
                      <a:pt x="39" y="40"/>
                      <a:pt x="40" y="42"/>
                      <a:pt x="37" y="43"/>
                    </a:cubicBezTo>
                    <a:cubicBezTo>
                      <a:pt x="34" y="42"/>
                      <a:pt x="34" y="39"/>
                      <a:pt x="32" y="38"/>
                    </a:cubicBezTo>
                    <a:cubicBezTo>
                      <a:pt x="28" y="37"/>
                      <a:pt x="27" y="33"/>
                      <a:pt x="23" y="33"/>
                    </a:cubicBezTo>
                    <a:cubicBezTo>
                      <a:pt x="20" y="32"/>
                      <a:pt x="18" y="28"/>
                      <a:pt x="16" y="25"/>
                    </a:cubicBezTo>
                    <a:cubicBezTo>
                      <a:pt x="16" y="25"/>
                      <a:pt x="15" y="24"/>
                      <a:pt x="15" y="24"/>
                    </a:cubicBezTo>
                    <a:cubicBezTo>
                      <a:pt x="14" y="22"/>
                      <a:pt x="15" y="20"/>
                      <a:pt x="17" y="19"/>
                    </a:cubicBezTo>
                    <a:cubicBezTo>
                      <a:pt x="15" y="19"/>
                      <a:pt x="11" y="19"/>
                      <a:pt x="14" y="14"/>
                    </a:cubicBezTo>
                    <a:cubicBezTo>
                      <a:pt x="14" y="14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0" y="15"/>
                      <a:pt x="10" y="19"/>
                      <a:pt x="6" y="19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5"/>
                      <a:pt x="4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1" y="8"/>
                      <a:pt x="3" y="7"/>
                      <a:pt x="3" y="4"/>
                    </a:cubicBezTo>
                    <a:cubicBezTo>
                      <a:pt x="3" y="1"/>
                      <a:pt x="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3" y="0"/>
                      <a:pt x="14" y="3"/>
                      <a:pt x="17" y="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2" name="Freeform 844"/>
              <p:cNvSpPr/>
              <p:nvPr/>
            </p:nvSpPr>
            <p:spPr bwMode="auto">
              <a:xfrm>
                <a:off x="749" y="2257"/>
                <a:ext cx="74" cy="90"/>
              </a:xfrm>
              <a:custGeom>
                <a:avLst/>
                <a:gdLst>
                  <a:gd name="T0" fmla="*/ 29 w 31"/>
                  <a:gd name="T1" fmla="*/ 36 h 38"/>
                  <a:gd name="T2" fmla="*/ 4 w 31"/>
                  <a:gd name="T3" fmla="*/ 32 h 38"/>
                  <a:gd name="T4" fmla="*/ 3 w 31"/>
                  <a:gd name="T5" fmla="*/ 33 h 38"/>
                  <a:gd name="T6" fmla="*/ 2 w 31"/>
                  <a:gd name="T7" fmla="*/ 31 h 38"/>
                  <a:gd name="T8" fmla="*/ 3 w 31"/>
                  <a:gd name="T9" fmla="*/ 15 h 38"/>
                  <a:gd name="T10" fmla="*/ 2 w 31"/>
                  <a:gd name="T11" fmla="*/ 9 h 38"/>
                  <a:gd name="T12" fmla="*/ 2 w 31"/>
                  <a:gd name="T13" fmla="*/ 3 h 38"/>
                  <a:gd name="T14" fmla="*/ 3 w 31"/>
                  <a:gd name="T15" fmla="*/ 2 h 38"/>
                  <a:gd name="T16" fmla="*/ 9 w 31"/>
                  <a:gd name="T17" fmla="*/ 2 h 38"/>
                  <a:gd name="T18" fmla="*/ 14 w 31"/>
                  <a:gd name="T19" fmla="*/ 5 h 38"/>
                  <a:gd name="T20" fmla="*/ 18 w 31"/>
                  <a:gd name="T21" fmla="*/ 9 h 38"/>
                  <a:gd name="T22" fmla="*/ 27 w 31"/>
                  <a:gd name="T23" fmla="*/ 17 h 38"/>
                  <a:gd name="T24" fmla="*/ 27 w 31"/>
                  <a:gd name="T25" fmla="*/ 19 h 38"/>
                  <a:gd name="T26" fmla="*/ 19 w 31"/>
                  <a:gd name="T27" fmla="*/ 16 h 38"/>
                  <a:gd name="T28" fmla="*/ 25 w 31"/>
                  <a:gd name="T29" fmla="*/ 24 h 38"/>
                  <a:gd name="T30" fmla="*/ 28 w 31"/>
                  <a:gd name="T31" fmla="*/ 23 h 38"/>
                  <a:gd name="T32" fmla="*/ 31 w 31"/>
                  <a:gd name="T33" fmla="*/ 25 h 38"/>
                  <a:gd name="T34" fmla="*/ 31 w 31"/>
                  <a:gd name="T35" fmla="*/ 28 h 38"/>
                  <a:gd name="T36" fmla="*/ 29 w 31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29" y="36"/>
                    </a:moveTo>
                    <a:cubicBezTo>
                      <a:pt x="20" y="38"/>
                      <a:pt x="12" y="37"/>
                      <a:pt x="4" y="32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1" y="26"/>
                      <a:pt x="1" y="20"/>
                      <a:pt x="3" y="15"/>
                    </a:cubicBezTo>
                    <a:cubicBezTo>
                      <a:pt x="4" y="12"/>
                      <a:pt x="3" y="11"/>
                      <a:pt x="2" y="9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5" y="0"/>
                      <a:pt x="7" y="1"/>
                      <a:pt x="9" y="2"/>
                    </a:cubicBezTo>
                    <a:cubicBezTo>
                      <a:pt x="11" y="2"/>
                      <a:pt x="13" y="3"/>
                      <a:pt x="14" y="5"/>
                    </a:cubicBezTo>
                    <a:cubicBezTo>
                      <a:pt x="14" y="7"/>
                      <a:pt x="16" y="8"/>
                      <a:pt x="18" y="9"/>
                    </a:cubicBezTo>
                    <a:cubicBezTo>
                      <a:pt x="20" y="12"/>
                      <a:pt x="22" y="16"/>
                      <a:pt x="27" y="17"/>
                    </a:cubicBezTo>
                    <a:cubicBezTo>
                      <a:pt x="27" y="18"/>
                      <a:pt x="27" y="18"/>
                      <a:pt x="27" y="19"/>
                    </a:cubicBezTo>
                    <a:cubicBezTo>
                      <a:pt x="23" y="20"/>
                      <a:pt x="21" y="19"/>
                      <a:pt x="19" y="16"/>
                    </a:cubicBezTo>
                    <a:cubicBezTo>
                      <a:pt x="18" y="20"/>
                      <a:pt x="23" y="21"/>
                      <a:pt x="25" y="24"/>
                    </a:cubicBezTo>
                    <a:cubicBezTo>
                      <a:pt x="27" y="25"/>
                      <a:pt x="27" y="23"/>
                      <a:pt x="28" y="23"/>
                    </a:cubicBezTo>
                    <a:cubicBezTo>
                      <a:pt x="30" y="23"/>
                      <a:pt x="31" y="23"/>
                      <a:pt x="31" y="25"/>
                    </a:cubicBezTo>
                    <a:cubicBezTo>
                      <a:pt x="31" y="26"/>
                      <a:pt x="31" y="27"/>
                      <a:pt x="31" y="28"/>
                    </a:cubicBezTo>
                    <a:cubicBezTo>
                      <a:pt x="30" y="31"/>
                      <a:pt x="30" y="34"/>
                      <a:pt x="29" y="36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3" name="Freeform 845"/>
              <p:cNvSpPr/>
              <p:nvPr/>
            </p:nvSpPr>
            <p:spPr bwMode="auto">
              <a:xfrm>
                <a:off x="825" y="2350"/>
                <a:ext cx="81" cy="187"/>
              </a:xfrm>
              <a:custGeom>
                <a:avLst/>
                <a:gdLst>
                  <a:gd name="T0" fmla="*/ 10 w 34"/>
                  <a:gd name="T1" fmla="*/ 50 h 79"/>
                  <a:gd name="T2" fmla="*/ 5 w 34"/>
                  <a:gd name="T3" fmla="*/ 30 h 79"/>
                  <a:gd name="T4" fmla="*/ 2 w 34"/>
                  <a:gd name="T5" fmla="*/ 17 h 79"/>
                  <a:gd name="T6" fmla="*/ 2 w 34"/>
                  <a:gd name="T7" fmla="*/ 15 h 79"/>
                  <a:gd name="T8" fmla="*/ 0 w 34"/>
                  <a:gd name="T9" fmla="*/ 10 h 79"/>
                  <a:gd name="T10" fmla="*/ 3 w 34"/>
                  <a:gd name="T11" fmla="*/ 9 h 79"/>
                  <a:gd name="T12" fmla="*/ 6 w 34"/>
                  <a:gd name="T13" fmla="*/ 8 h 79"/>
                  <a:gd name="T14" fmla="*/ 3 w 34"/>
                  <a:gd name="T15" fmla="*/ 7 h 79"/>
                  <a:gd name="T16" fmla="*/ 0 w 34"/>
                  <a:gd name="T17" fmla="*/ 5 h 79"/>
                  <a:gd name="T18" fmla="*/ 3 w 34"/>
                  <a:gd name="T19" fmla="*/ 1 h 79"/>
                  <a:gd name="T20" fmla="*/ 7 w 34"/>
                  <a:gd name="T21" fmla="*/ 3 h 79"/>
                  <a:gd name="T22" fmla="*/ 9 w 34"/>
                  <a:gd name="T23" fmla="*/ 6 h 79"/>
                  <a:gd name="T24" fmla="*/ 8 w 34"/>
                  <a:gd name="T25" fmla="*/ 10 h 79"/>
                  <a:gd name="T26" fmla="*/ 10 w 34"/>
                  <a:gd name="T27" fmla="*/ 12 h 79"/>
                  <a:gd name="T28" fmla="*/ 10 w 34"/>
                  <a:gd name="T29" fmla="*/ 16 h 79"/>
                  <a:gd name="T30" fmla="*/ 13 w 34"/>
                  <a:gd name="T31" fmla="*/ 35 h 79"/>
                  <a:gd name="T32" fmla="*/ 20 w 34"/>
                  <a:gd name="T33" fmla="*/ 53 h 79"/>
                  <a:gd name="T34" fmla="*/ 21 w 34"/>
                  <a:gd name="T35" fmla="*/ 55 h 79"/>
                  <a:gd name="T36" fmla="*/ 33 w 34"/>
                  <a:gd name="T37" fmla="*/ 75 h 79"/>
                  <a:gd name="T38" fmla="*/ 34 w 34"/>
                  <a:gd name="T39" fmla="*/ 78 h 79"/>
                  <a:gd name="T40" fmla="*/ 29 w 34"/>
                  <a:gd name="T41" fmla="*/ 77 h 79"/>
                  <a:gd name="T42" fmla="*/ 17 w 34"/>
                  <a:gd name="T43" fmla="*/ 67 h 79"/>
                  <a:gd name="T44" fmla="*/ 13 w 34"/>
                  <a:gd name="T45" fmla="*/ 60 h 79"/>
                  <a:gd name="T46" fmla="*/ 10 w 34"/>
                  <a:gd name="T47" fmla="*/ 51 h 79"/>
                  <a:gd name="T48" fmla="*/ 10 w 34"/>
                  <a:gd name="T49" fmla="*/ 5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79">
                    <a:moveTo>
                      <a:pt x="10" y="50"/>
                    </a:moveTo>
                    <a:cubicBezTo>
                      <a:pt x="9" y="43"/>
                      <a:pt x="6" y="37"/>
                      <a:pt x="5" y="30"/>
                    </a:cubicBezTo>
                    <a:cubicBezTo>
                      <a:pt x="4" y="25"/>
                      <a:pt x="2" y="21"/>
                      <a:pt x="2" y="17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5" y="13"/>
                      <a:pt x="4" y="11"/>
                      <a:pt x="0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8"/>
                      <a:pt x="6" y="10"/>
                      <a:pt x="6" y="8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2" y="8"/>
                      <a:pt x="0" y="7"/>
                      <a:pt x="0" y="5"/>
                    </a:cubicBezTo>
                    <a:cubicBezTo>
                      <a:pt x="1" y="4"/>
                      <a:pt x="2" y="2"/>
                      <a:pt x="3" y="1"/>
                    </a:cubicBezTo>
                    <a:cubicBezTo>
                      <a:pt x="4" y="1"/>
                      <a:pt x="7" y="0"/>
                      <a:pt x="7" y="3"/>
                    </a:cubicBezTo>
                    <a:cubicBezTo>
                      <a:pt x="8" y="4"/>
                      <a:pt x="8" y="5"/>
                      <a:pt x="9" y="6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8" y="11"/>
                      <a:pt x="9" y="11"/>
                      <a:pt x="10" y="12"/>
                    </a:cubicBezTo>
                    <a:cubicBezTo>
                      <a:pt x="11" y="13"/>
                      <a:pt x="8" y="15"/>
                      <a:pt x="10" y="16"/>
                    </a:cubicBezTo>
                    <a:cubicBezTo>
                      <a:pt x="11" y="23"/>
                      <a:pt x="12" y="29"/>
                      <a:pt x="13" y="35"/>
                    </a:cubicBezTo>
                    <a:cubicBezTo>
                      <a:pt x="16" y="40"/>
                      <a:pt x="18" y="47"/>
                      <a:pt x="20" y="53"/>
                    </a:cubicBezTo>
                    <a:cubicBezTo>
                      <a:pt x="20" y="54"/>
                      <a:pt x="20" y="55"/>
                      <a:pt x="21" y="55"/>
                    </a:cubicBezTo>
                    <a:cubicBezTo>
                      <a:pt x="26" y="61"/>
                      <a:pt x="26" y="70"/>
                      <a:pt x="33" y="75"/>
                    </a:cubicBezTo>
                    <a:cubicBezTo>
                      <a:pt x="34" y="75"/>
                      <a:pt x="34" y="77"/>
                      <a:pt x="34" y="78"/>
                    </a:cubicBezTo>
                    <a:cubicBezTo>
                      <a:pt x="32" y="79"/>
                      <a:pt x="31" y="78"/>
                      <a:pt x="29" y="77"/>
                    </a:cubicBezTo>
                    <a:cubicBezTo>
                      <a:pt x="25" y="74"/>
                      <a:pt x="21" y="71"/>
                      <a:pt x="17" y="67"/>
                    </a:cubicBezTo>
                    <a:cubicBezTo>
                      <a:pt x="15" y="65"/>
                      <a:pt x="15" y="62"/>
                      <a:pt x="13" y="60"/>
                    </a:cubicBezTo>
                    <a:cubicBezTo>
                      <a:pt x="11" y="57"/>
                      <a:pt x="10" y="54"/>
                      <a:pt x="10" y="51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4" name="Freeform 846"/>
              <p:cNvSpPr/>
              <p:nvPr/>
            </p:nvSpPr>
            <p:spPr bwMode="auto">
              <a:xfrm>
                <a:off x="858" y="2328"/>
                <a:ext cx="116" cy="95"/>
              </a:xfrm>
              <a:custGeom>
                <a:avLst/>
                <a:gdLst>
                  <a:gd name="T0" fmla="*/ 25 w 49"/>
                  <a:gd name="T1" fmla="*/ 20 h 40"/>
                  <a:gd name="T2" fmla="*/ 36 w 49"/>
                  <a:gd name="T3" fmla="*/ 29 h 40"/>
                  <a:gd name="T4" fmla="*/ 49 w 49"/>
                  <a:gd name="T5" fmla="*/ 40 h 40"/>
                  <a:gd name="T6" fmla="*/ 34 w 49"/>
                  <a:gd name="T7" fmla="*/ 32 h 40"/>
                  <a:gd name="T8" fmla="*/ 5 w 49"/>
                  <a:gd name="T9" fmla="*/ 6 h 40"/>
                  <a:gd name="T10" fmla="*/ 2 w 49"/>
                  <a:gd name="T11" fmla="*/ 4 h 40"/>
                  <a:gd name="T12" fmla="*/ 0 w 49"/>
                  <a:gd name="T13" fmla="*/ 2 h 40"/>
                  <a:gd name="T14" fmla="*/ 0 w 49"/>
                  <a:gd name="T15" fmla="*/ 2 h 40"/>
                  <a:gd name="T16" fmla="*/ 2 w 49"/>
                  <a:gd name="T17" fmla="*/ 2 h 40"/>
                  <a:gd name="T18" fmla="*/ 11 w 49"/>
                  <a:gd name="T19" fmla="*/ 8 h 40"/>
                  <a:gd name="T20" fmla="*/ 14 w 49"/>
                  <a:gd name="T21" fmla="*/ 10 h 40"/>
                  <a:gd name="T22" fmla="*/ 17 w 49"/>
                  <a:gd name="T23" fmla="*/ 14 h 40"/>
                  <a:gd name="T24" fmla="*/ 17 w 49"/>
                  <a:gd name="T25" fmla="*/ 14 h 40"/>
                  <a:gd name="T26" fmla="*/ 25 w 49"/>
                  <a:gd name="T27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40">
                    <a:moveTo>
                      <a:pt x="25" y="20"/>
                    </a:moveTo>
                    <a:cubicBezTo>
                      <a:pt x="27" y="24"/>
                      <a:pt x="32" y="27"/>
                      <a:pt x="36" y="29"/>
                    </a:cubicBezTo>
                    <a:cubicBezTo>
                      <a:pt x="41" y="32"/>
                      <a:pt x="45" y="35"/>
                      <a:pt x="49" y="40"/>
                    </a:cubicBezTo>
                    <a:cubicBezTo>
                      <a:pt x="44" y="37"/>
                      <a:pt x="39" y="34"/>
                      <a:pt x="34" y="32"/>
                    </a:cubicBezTo>
                    <a:cubicBezTo>
                      <a:pt x="22" y="26"/>
                      <a:pt x="14" y="16"/>
                      <a:pt x="5" y="6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5" y="3"/>
                      <a:pt x="8" y="6"/>
                      <a:pt x="11" y="8"/>
                    </a:cubicBezTo>
                    <a:cubicBezTo>
                      <a:pt x="12" y="9"/>
                      <a:pt x="13" y="10"/>
                      <a:pt x="14" y="10"/>
                    </a:cubicBezTo>
                    <a:cubicBezTo>
                      <a:pt x="15" y="11"/>
                      <a:pt x="16" y="13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0" y="15"/>
                      <a:pt x="22" y="17"/>
                      <a:pt x="25" y="20"/>
                    </a:cubicBezTo>
                    <a:close/>
                  </a:path>
                </a:pathLst>
              </a:custGeom>
              <a:solidFill>
                <a:srgbClr val="FDF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5" name="Freeform 847"/>
              <p:cNvSpPr/>
              <p:nvPr/>
            </p:nvSpPr>
            <p:spPr bwMode="auto">
              <a:xfrm>
                <a:off x="789" y="2421"/>
                <a:ext cx="41" cy="59"/>
              </a:xfrm>
              <a:custGeom>
                <a:avLst/>
                <a:gdLst>
                  <a:gd name="T0" fmla="*/ 6 w 17"/>
                  <a:gd name="T1" fmla="*/ 16 h 25"/>
                  <a:gd name="T2" fmla="*/ 3 w 17"/>
                  <a:gd name="T3" fmla="*/ 4 h 25"/>
                  <a:gd name="T4" fmla="*/ 3 w 17"/>
                  <a:gd name="T5" fmla="*/ 0 h 25"/>
                  <a:gd name="T6" fmla="*/ 7 w 17"/>
                  <a:gd name="T7" fmla="*/ 2 h 25"/>
                  <a:gd name="T8" fmla="*/ 8 w 17"/>
                  <a:gd name="T9" fmla="*/ 6 h 25"/>
                  <a:gd name="T10" fmla="*/ 7 w 17"/>
                  <a:gd name="T11" fmla="*/ 8 h 25"/>
                  <a:gd name="T12" fmla="*/ 15 w 17"/>
                  <a:gd name="T13" fmla="*/ 20 h 25"/>
                  <a:gd name="T14" fmla="*/ 16 w 17"/>
                  <a:gd name="T15" fmla="*/ 24 h 25"/>
                  <a:gd name="T16" fmla="*/ 14 w 17"/>
                  <a:gd name="T17" fmla="*/ 24 h 25"/>
                  <a:gd name="T18" fmla="*/ 9 w 17"/>
                  <a:gd name="T19" fmla="*/ 22 h 25"/>
                  <a:gd name="T20" fmla="*/ 9 w 17"/>
                  <a:gd name="T21" fmla="*/ 22 h 25"/>
                  <a:gd name="T22" fmla="*/ 7 w 17"/>
                  <a:gd name="T23" fmla="*/ 17 h 25"/>
                  <a:gd name="T24" fmla="*/ 6 w 17"/>
                  <a:gd name="T25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5">
                    <a:moveTo>
                      <a:pt x="6" y="16"/>
                    </a:moveTo>
                    <a:cubicBezTo>
                      <a:pt x="5" y="12"/>
                      <a:pt x="4" y="8"/>
                      <a:pt x="3" y="4"/>
                    </a:cubicBezTo>
                    <a:cubicBezTo>
                      <a:pt x="2" y="3"/>
                      <a:pt x="0" y="1"/>
                      <a:pt x="3" y="0"/>
                    </a:cubicBezTo>
                    <a:cubicBezTo>
                      <a:pt x="5" y="0"/>
                      <a:pt x="6" y="0"/>
                      <a:pt x="7" y="2"/>
                    </a:cubicBezTo>
                    <a:cubicBezTo>
                      <a:pt x="8" y="3"/>
                      <a:pt x="9" y="4"/>
                      <a:pt x="8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10" y="12"/>
                      <a:pt x="11" y="17"/>
                      <a:pt x="15" y="20"/>
                    </a:cubicBezTo>
                    <a:cubicBezTo>
                      <a:pt x="16" y="21"/>
                      <a:pt x="17" y="22"/>
                      <a:pt x="16" y="24"/>
                    </a:cubicBezTo>
                    <a:cubicBezTo>
                      <a:pt x="15" y="25"/>
                      <a:pt x="14" y="25"/>
                      <a:pt x="14" y="24"/>
                    </a:cubicBezTo>
                    <a:cubicBezTo>
                      <a:pt x="12" y="24"/>
                      <a:pt x="11" y="23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0"/>
                      <a:pt x="7" y="19"/>
                      <a:pt x="7" y="17"/>
                    </a:cubicBezTo>
                    <a:cubicBezTo>
                      <a:pt x="7" y="17"/>
                      <a:pt x="6" y="17"/>
                      <a:pt x="6" y="16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6" name="Freeform 848"/>
              <p:cNvSpPr/>
              <p:nvPr/>
            </p:nvSpPr>
            <p:spPr bwMode="auto">
              <a:xfrm>
                <a:off x="673" y="2176"/>
                <a:ext cx="24" cy="55"/>
              </a:xfrm>
              <a:custGeom>
                <a:avLst/>
                <a:gdLst>
                  <a:gd name="T0" fmla="*/ 9 w 10"/>
                  <a:gd name="T1" fmla="*/ 8 h 23"/>
                  <a:gd name="T2" fmla="*/ 7 w 10"/>
                  <a:gd name="T3" fmla="*/ 7 h 23"/>
                  <a:gd name="T4" fmla="*/ 4 w 10"/>
                  <a:gd name="T5" fmla="*/ 10 h 23"/>
                  <a:gd name="T6" fmla="*/ 2 w 10"/>
                  <a:gd name="T7" fmla="*/ 12 h 23"/>
                  <a:gd name="T8" fmla="*/ 3 w 10"/>
                  <a:gd name="T9" fmla="*/ 19 h 23"/>
                  <a:gd name="T10" fmla="*/ 3 w 10"/>
                  <a:gd name="T11" fmla="*/ 23 h 23"/>
                  <a:gd name="T12" fmla="*/ 1 w 10"/>
                  <a:gd name="T13" fmla="*/ 7 h 23"/>
                  <a:gd name="T14" fmla="*/ 4 w 10"/>
                  <a:gd name="T15" fmla="*/ 1 h 23"/>
                  <a:gd name="T16" fmla="*/ 9 w 10"/>
                  <a:gd name="T17" fmla="*/ 6 h 23"/>
                  <a:gd name="T18" fmla="*/ 9 w 10"/>
                  <a:gd name="T19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3">
                    <a:moveTo>
                      <a:pt x="9" y="8"/>
                    </a:moveTo>
                    <a:cubicBezTo>
                      <a:pt x="9" y="8"/>
                      <a:pt x="7" y="5"/>
                      <a:pt x="7" y="7"/>
                    </a:cubicBezTo>
                    <a:cubicBezTo>
                      <a:pt x="8" y="12"/>
                      <a:pt x="5" y="10"/>
                      <a:pt x="4" y="10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3" y="20"/>
                      <a:pt x="4" y="22"/>
                      <a:pt x="3" y="23"/>
                    </a:cubicBezTo>
                    <a:cubicBezTo>
                      <a:pt x="1" y="18"/>
                      <a:pt x="0" y="12"/>
                      <a:pt x="1" y="7"/>
                    </a:cubicBezTo>
                    <a:cubicBezTo>
                      <a:pt x="1" y="4"/>
                      <a:pt x="0" y="1"/>
                      <a:pt x="4" y="1"/>
                    </a:cubicBezTo>
                    <a:cubicBezTo>
                      <a:pt x="8" y="0"/>
                      <a:pt x="8" y="4"/>
                      <a:pt x="9" y="6"/>
                    </a:cubicBezTo>
                    <a:cubicBezTo>
                      <a:pt x="10" y="6"/>
                      <a:pt x="9" y="7"/>
                      <a:pt x="9" y="8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7" name="Freeform 849"/>
              <p:cNvSpPr/>
              <p:nvPr/>
            </p:nvSpPr>
            <p:spPr bwMode="auto">
              <a:xfrm>
                <a:off x="701" y="2183"/>
                <a:ext cx="53" cy="60"/>
              </a:xfrm>
              <a:custGeom>
                <a:avLst/>
                <a:gdLst>
                  <a:gd name="T0" fmla="*/ 0 w 22"/>
                  <a:gd name="T1" fmla="*/ 1 h 25"/>
                  <a:gd name="T2" fmla="*/ 7 w 22"/>
                  <a:gd name="T3" fmla="*/ 6 h 25"/>
                  <a:gd name="T4" fmla="*/ 22 w 22"/>
                  <a:gd name="T5" fmla="*/ 24 h 25"/>
                  <a:gd name="T6" fmla="*/ 17 w 22"/>
                  <a:gd name="T7" fmla="*/ 23 h 25"/>
                  <a:gd name="T8" fmla="*/ 3 w 22"/>
                  <a:gd name="T9" fmla="*/ 5 h 25"/>
                  <a:gd name="T10" fmla="*/ 0 w 22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5">
                    <a:moveTo>
                      <a:pt x="0" y="1"/>
                    </a:moveTo>
                    <a:cubicBezTo>
                      <a:pt x="4" y="0"/>
                      <a:pt x="5" y="3"/>
                      <a:pt x="7" y="6"/>
                    </a:cubicBezTo>
                    <a:cubicBezTo>
                      <a:pt x="11" y="13"/>
                      <a:pt x="16" y="18"/>
                      <a:pt x="22" y="24"/>
                    </a:cubicBezTo>
                    <a:cubicBezTo>
                      <a:pt x="20" y="25"/>
                      <a:pt x="18" y="25"/>
                      <a:pt x="17" y="23"/>
                    </a:cubicBezTo>
                    <a:cubicBezTo>
                      <a:pt x="13" y="16"/>
                      <a:pt x="7" y="12"/>
                      <a:pt x="3" y="5"/>
                    </a:cubicBezTo>
                    <a:cubicBezTo>
                      <a:pt x="2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A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8" name="Freeform 850"/>
              <p:cNvSpPr/>
              <p:nvPr/>
            </p:nvSpPr>
            <p:spPr bwMode="auto">
              <a:xfrm>
                <a:off x="749" y="2321"/>
                <a:ext cx="21" cy="67"/>
              </a:xfrm>
              <a:custGeom>
                <a:avLst/>
                <a:gdLst>
                  <a:gd name="T0" fmla="*/ 2 w 9"/>
                  <a:gd name="T1" fmla="*/ 4 h 28"/>
                  <a:gd name="T2" fmla="*/ 3 w 9"/>
                  <a:gd name="T3" fmla="*/ 6 h 28"/>
                  <a:gd name="T4" fmla="*/ 9 w 9"/>
                  <a:gd name="T5" fmla="*/ 24 h 28"/>
                  <a:gd name="T6" fmla="*/ 9 w 9"/>
                  <a:gd name="T7" fmla="*/ 27 h 28"/>
                  <a:gd name="T8" fmla="*/ 7 w 9"/>
                  <a:gd name="T9" fmla="*/ 27 h 28"/>
                  <a:gd name="T10" fmla="*/ 0 w 9"/>
                  <a:gd name="T11" fmla="*/ 0 h 28"/>
                  <a:gd name="T12" fmla="*/ 2 w 9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8">
                    <a:moveTo>
                      <a:pt x="2" y="4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5" y="11"/>
                      <a:pt x="6" y="18"/>
                      <a:pt x="9" y="24"/>
                    </a:cubicBezTo>
                    <a:cubicBezTo>
                      <a:pt x="9" y="25"/>
                      <a:pt x="9" y="26"/>
                      <a:pt x="9" y="27"/>
                    </a:cubicBezTo>
                    <a:cubicBezTo>
                      <a:pt x="8" y="28"/>
                      <a:pt x="8" y="28"/>
                      <a:pt x="7" y="27"/>
                    </a:cubicBezTo>
                    <a:cubicBezTo>
                      <a:pt x="2" y="19"/>
                      <a:pt x="1" y="9"/>
                      <a:pt x="0" y="0"/>
                    </a:cubicBezTo>
                    <a:cubicBezTo>
                      <a:pt x="4" y="0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C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9" name="Freeform 851"/>
              <p:cNvSpPr/>
              <p:nvPr/>
            </p:nvSpPr>
            <p:spPr bwMode="auto">
              <a:xfrm>
                <a:off x="747" y="2278"/>
                <a:ext cx="19" cy="53"/>
              </a:xfrm>
              <a:custGeom>
                <a:avLst/>
                <a:gdLst>
                  <a:gd name="T0" fmla="*/ 3 w 8"/>
                  <a:gd name="T1" fmla="*/ 22 h 22"/>
                  <a:gd name="T2" fmla="*/ 1 w 8"/>
                  <a:gd name="T3" fmla="*/ 18 h 22"/>
                  <a:gd name="T4" fmla="*/ 1 w 8"/>
                  <a:gd name="T5" fmla="*/ 13 h 22"/>
                  <a:gd name="T6" fmla="*/ 1 w 8"/>
                  <a:gd name="T7" fmla="*/ 6 h 22"/>
                  <a:gd name="T8" fmla="*/ 3 w 8"/>
                  <a:gd name="T9" fmla="*/ 0 h 22"/>
                  <a:gd name="T10" fmla="*/ 5 w 8"/>
                  <a:gd name="T11" fmla="*/ 8 h 22"/>
                  <a:gd name="T12" fmla="*/ 3 w 8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2">
                    <a:moveTo>
                      <a:pt x="3" y="22"/>
                    </a:moveTo>
                    <a:cubicBezTo>
                      <a:pt x="1" y="21"/>
                      <a:pt x="3" y="19"/>
                      <a:pt x="1" y="18"/>
                    </a:cubicBezTo>
                    <a:cubicBezTo>
                      <a:pt x="1" y="16"/>
                      <a:pt x="1" y="14"/>
                      <a:pt x="1" y="13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0" y="4"/>
                      <a:pt x="1" y="2"/>
                      <a:pt x="3" y="0"/>
                    </a:cubicBezTo>
                    <a:cubicBezTo>
                      <a:pt x="8" y="2"/>
                      <a:pt x="6" y="6"/>
                      <a:pt x="5" y="8"/>
                    </a:cubicBezTo>
                    <a:cubicBezTo>
                      <a:pt x="3" y="13"/>
                      <a:pt x="4" y="18"/>
                      <a:pt x="3" y="22"/>
                    </a:cubicBezTo>
                    <a:close/>
                  </a:path>
                </a:pathLst>
              </a:custGeom>
              <a:solidFill>
                <a:srgbClr val="FD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0" name="Freeform 852"/>
              <p:cNvSpPr/>
              <p:nvPr/>
            </p:nvSpPr>
            <p:spPr bwMode="auto">
              <a:xfrm>
                <a:off x="742" y="2264"/>
                <a:ext cx="12" cy="45"/>
              </a:xfrm>
              <a:custGeom>
                <a:avLst/>
                <a:gdLst>
                  <a:gd name="T0" fmla="*/ 5 w 5"/>
                  <a:gd name="T1" fmla="*/ 6 h 19"/>
                  <a:gd name="T2" fmla="*/ 3 w 5"/>
                  <a:gd name="T3" fmla="*/ 19 h 19"/>
                  <a:gd name="T4" fmla="*/ 1 w 5"/>
                  <a:gd name="T5" fmla="*/ 8 h 19"/>
                  <a:gd name="T6" fmla="*/ 5 w 5"/>
                  <a:gd name="T7" fmla="*/ 0 h 19"/>
                  <a:gd name="T8" fmla="*/ 5 w 5"/>
                  <a:gd name="T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5" y="6"/>
                    </a:moveTo>
                    <a:cubicBezTo>
                      <a:pt x="2" y="10"/>
                      <a:pt x="4" y="15"/>
                      <a:pt x="3" y="19"/>
                    </a:cubicBezTo>
                    <a:cubicBezTo>
                      <a:pt x="2" y="15"/>
                      <a:pt x="1" y="11"/>
                      <a:pt x="1" y="8"/>
                    </a:cubicBezTo>
                    <a:cubicBezTo>
                      <a:pt x="0" y="4"/>
                      <a:pt x="1" y="1"/>
                      <a:pt x="5" y="0"/>
                    </a:cubicBezTo>
                    <a:cubicBezTo>
                      <a:pt x="5" y="2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C1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1" name="Freeform 853"/>
              <p:cNvSpPr/>
              <p:nvPr/>
            </p:nvSpPr>
            <p:spPr bwMode="auto">
              <a:xfrm>
                <a:off x="766" y="2385"/>
                <a:ext cx="23" cy="52"/>
              </a:xfrm>
              <a:custGeom>
                <a:avLst/>
                <a:gdLst>
                  <a:gd name="T0" fmla="*/ 0 w 10"/>
                  <a:gd name="T1" fmla="*/ 0 h 22"/>
                  <a:gd name="T2" fmla="*/ 1 w 10"/>
                  <a:gd name="T3" fmla="*/ 0 h 22"/>
                  <a:gd name="T4" fmla="*/ 4 w 10"/>
                  <a:gd name="T5" fmla="*/ 5 h 22"/>
                  <a:gd name="T6" fmla="*/ 7 w 10"/>
                  <a:gd name="T7" fmla="*/ 10 h 22"/>
                  <a:gd name="T8" fmla="*/ 10 w 10"/>
                  <a:gd name="T9" fmla="*/ 22 h 22"/>
                  <a:gd name="T10" fmla="*/ 0 w 10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3" y="3"/>
                      <a:pt x="4" y="5"/>
                    </a:cubicBezTo>
                    <a:cubicBezTo>
                      <a:pt x="6" y="7"/>
                      <a:pt x="6" y="8"/>
                      <a:pt x="7" y="10"/>
                    </a:cubicBezTo>
                    <a:cubicBezTo>
                      <a:pt x="10" y="13"/>
                      <a:pt x="9" y="18"/>
                      <a:pt x="10" y="22"/>
                    </a:cubicBezTo>
                    <a:cubicBezTo>
                      <a:pt x="6" y="15"/>
                      <a:pt x="3" y="8"/>
                      <a:pt x="0" y="0"/>
                    </a:cubicBezTo>
                    <a:close/>
                  </a:path>
                </a:pathLst>
              </a:custGeom>
              <a:solidFill>
                <a:srgbClr val="F7F7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2" name="Freeform 854"/>
              <p:cNvSpPr/>
              <p:nvPr/>
            </p:nvSpPr>
            <p:spPr bwMode="auto">
              <a:xfrm>
                <a:off x="761" y="2433"/>
                <a:ext cx="26" cy="23"/>
              </a:xfrm>
              <a:custGeom>
                <a:avLst/>
                <a:gdLst>
                  <a:gd name="T0" fmla="*/ 11 w 11"/>
                  <a:gd name="T1" fmla="*/ 9 h 10"/>
                  <a:gd name="T2" fmla="*/ 0 w 11"/>
                  <a:gd name="T3" fmla="*/ 1 h 10"/>
                  <a:gd name="T4" fmla="*/ 0 w 11"/>
                  <a:gd name="T5" fmla="*/ 0 h 10"/>
                  <a:gd name="T6" fmla="*/ 11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9"/>
                    </a:moveTo>
                    <a:cubicBezTo>
                      <a:pt x="5" y="10"/>
                      <a:pt x="3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3"/>
                      <a:pt x="9" y="4"/>
                      <a:pt x="11" y="9"/>
                    </a:cubicBezTo>
                    <a:close/>
                  </a:path>
                </a:pathLst>
              </a:custGeom>
              <a:solidFill>
                <a:srgbClr val="C4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3" name="Freeform 855"/>
              <p:cNvSpPr/>
              <p:nvPr/>
            </p:nvSpPr>
            <p:spPr bwMode="auto">
              <a:xfrm>
                <a:off x="671" y="2150"/>
                <a:ext cx="19" cy="21"/>
              </a:xfrm>
              <a:custGeom>
                <a:avLst/>
                <a:gdLst>
                  <a:gd name="T0" fmla="*/ 6 w 8"/>
                  <a:gd name="T1" fmla="*/ 9 h 9"/>
                  <a:gd name="T2" fmla="*/ 2 w 8"/>
                  <a:gd name="T3" fmla="*/ 4 h 9"/>
                  <a:gd name="T4" fmla="*/ 2 w 8"/>
                  <a:gd name="T5" fmla="*/ 1 h 9"/>
                  <a:gd name="T6" fmla="*/ 3 w 8"/>
                  <a:gd name="T7" fmla="*/ 0 h 9"/>
                  <a:gd name="T8" fmla="*/ 6 w 8"/>
                  <a:gd name="T9" fmla="*/ 3 h 9"/>
                  <a:gd name="T10" fmla="*/ 8 w 8"/>
                  <a:gd name="T11" fmla="*/ 8 h 9"/>
                  <a:gd name="T12" fmla="*/ 6 w 8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6" y="9"/>
                    </a:moveTo>
                    <a:cubicBezTo>
                      <a:pt x="5" y="7"/>
                      <a:pt x="3" y="6"/>
                      <a:pt x="2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5"/>
                      <a:pt x="6" y="7"/>
                      <a:pt x="8" y="8"/>
                    </a:cubicBezTo>
                    <a:cubicBezTo>
                      <a:pt x="7" y="8"/>
                      <a:pt x="7" y="9"/>
                      <a:pt x="6" y="9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4" name="Freeform 856"/>
              <p:cNvSpPr/>
              <p:nvPr/>
            </p:nvSpPr>
            <p:spPr bwMode="auto">
              <a:xfrm>
                <a:off x="754" y="2247"/>
                <a:ext cx="16" cy="15"/>
              </a:xfrm>
              <a:custGeom>
                <a:avLst/>
                <a:gdLst>
                  <a:gd name="T0" fmla="*/ 7 w 7"/>
                  <a:gd name="T1" fmla="*/ 6 h 6"/>
                  <a:gd name="T2" fmla="*/ 1 w 7"/>
                  <a:gd name="T3" fmla="*/ 6 h 6"/>
                  <a:gd name="T4" fmla="*/ 2 w 7"/>
                  <a:gd name="T5" fmla="*/ 0 h 6"/>
                  <a:gd name="T6" fmla="*/ 7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6"/>
                      <a:pt x="3" y="6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5" y="1"/>
                      <a:pt x="5" y="4"/>
                      <a:pt x="7" y="6"/>
                    </a:cubicBezTo>
                    <a:close/>
                  </a:path>
                </a:pathLst>
              </a:custGeom>
              <a:solidFill>
                <a:srgbClr val="F9FA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5" name="Freeform 857"/>
              <p:cNvSpPr/>
              <p:nvPr/>
            </p:nvSpPr>
            <p:spPr bwMode="auto">
              <a:xfrm>
                <a:off x="792" y="2278"/>
                <a:ext cx="21" cy="22"/>
              </a:xfrm>
              <a:custGeom>
                <a:avLst/>
                <a:gdLst>
                  <a:gd name="T0" fmla="*/ 8 w 9"/>
                  <a:gd name="T1" fmla="*/ 8 h 9"/>
                  <a:gd name="T2" fmla="*/ 0 w 9"/>
                  <a:gd name="T3" fmla="*/ 0 h 9"/>
                  <a:gd name="T4" fmla="*/ 9 w 9"/>
                  <a:gd name="T5" fmla="*/ 8 h 9"/>
                  <a:gd name="T6" fmla="*/ 8 w 9"/>
                  <a:gd name="T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8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3" y="3"/>
                      <a:pt x="6" y="6"/>
                      <a:pt x="9" y="8"/>
                    </a:cubicBezTo>
                    <a:cubicBezTo>
                      <a:pt x="9" y="9"/>
                      <a:pt x="9" y="9"/>
                      <a:pt x="8" y="8"/>
                    </a:cubicBezTo>
                    <a:close/>
                  </a:path>
                </a:pathLst>
              </a:custGeom>
              <a:solidFill>
                <a:srgbClr val="FDFB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6" name="Freeform 858"/>
              <p:cNvSpPr/>
              <p:nvPr/>
            </p:nvSpPr>
            <p:spPr bwMode="auto">
              <a:xfrm>
                <a:off x="811" y="2297"/>
                <a:ext cx="14" cy="19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2 w 6"/>
                  <a:gd name="T5" fmla="*/ 1 h 8"/>
                  <a:gd name="T6" fmla="*/ 5 w 6"/>
                  <a:gd name="T7" fmla="*/ 7 h 8"/>
                  <a:gd name="T8" fmla="*/ 5 w 6"/>
                  <a:gd name="T9" fmla="*/ 8 h 8"/>
                  <a:gd name="T10" fmla="*/ 4 w 6"/>
                  <a:gd name="T11" fmla="*/ 8 h 8"/>
                  <a:gd name="T12" fmla="*/ 2 w 6"/>
                  <a:gd name="T13" fmla="*/ 6 h 8"/>
                  <a:gd name="T14" fmla="*/ 0 w 6"/>
                  <a:gd name="T15" fmla="*/ 2 h 8"/>
                  <a:gd name="T16" fmla="*/ 0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6" y="4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7" name="Freeform 859"/>
              <p:cNvSpPr/>
              <p:nvPr/>
            </p:nvSpPr>
            <p:spPr bwMode="auto">
              <a:xfrm>
                <a:off x="815" y="2300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0 w 8"/>
                  <a:gd name="T3" fmla="*/ 0 h 6"/>
                  <a:gd name="T4" fmla="*/ 8 w 8"/>
                  <a:gd name="T5" fmla="*/ 5 h 6"/>
                  <a:gd name="T6" fmla="*/ 3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3" y="3"/>
                      <a:pt x="0" y="2"/>
                      <a:pt x="0" y="0"/>
                    </a:cubicBezTo>
                    <a:cubicBezTo>
                      <a:pt x="3" y="1"/>
                      <a:pt x="4" y="4"/>
                      <a:pt x="8" y="5"/>
                    </a:cubicBezTo>
                    <a:cubicBezTo>
                      <a:pt x="6" y="6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F7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8" name="Freeform 860"/>
              <p:cNvSpPr/>
              <p:nvPr/>
            </p:nvSpPr>
            <p:spPr bwMode="auto">
              <a:xfrm>
                <a:off x="675" y="2231"/>
                <a:ext cx="12" cy="19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8 h 8"/>
                  <a:gd name="T4" fmla="*/ 2 w 5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2" y="3"/>
                      <a:pt x="5" y="5"/>
                      <a:pt x="3" y="8"/>
                    </a:cubicBezTo>
                    <a:cubicBezTo>
                      <a:pt x="2" y="5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9" name="Freeform 861"/>
              <p:cNvSpPr/>
              <p:nvPr/>
            </p:nvSpPr>
            <p:spPr bwMode="auto">
              <a:xfrm>
                <a:off x="825" y="2333"/>
                <a:ext cx="7" cy="9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0 w 3"/>
                  <a:gd name="T5" fmla="*/ 3 h 4"/>
                  <a:gd name="T6" fmla="*/ 3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0" name="Freeform 862"/>
              <p:cNvSpPr/>
              <p:nvPr/>
            </p:nvSpPr>
            <p:spPr bwMode="auto">
              <a:xfrm>
                <a:off x="711" y="2383"/>
                <a:ext cx="12" cy="14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5 w 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2" y="5"/>
                      <a:pt x="1" y="2"/>
                      <a:pt x="0" y="0"/>
                    </a:cubicBezTo>
                    <a:cubicBezTo>
                      <a:pt x="3" y="0"/>
                      <a:pt x="4" y="3"/>
                      <a:pt x="5" y="6"/>
                    </a:cubicBezTo>
                    <a:close/>
                  </a:path>
                </a:pathLst>
              </a:custGeom>
              <a:solidFill>
                <a:srgbClr val="F8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1" name="Freeform 863"/>
              <p:cNvSpPr/>
              <p:nvPr/>
            </p:nvSpPr>
            <p:spPr bwMode="auto">
              <a:xfrm>
                <a:off x="804" y="2461"/>
                <a:ext cx="9" cy="12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5 h 5"/>
                  <a:gd name="T4" fmla="*/ 0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4" y="3"/>
                      <a:pt x="3" y="5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2" name="Freeform 864"/>
              <p:cNvSpPr/>
              <p:nvPr/>
            </p:nvSpPr>
            <p:spPr bwMode="auto">
              <a:xfrm>
                <a:off x="844" y="2364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3" name="Freeform 865"/>
              <p:cNvSpPr/>
              <p:nvPr/>
            </p:nvSpPr>
            <p:spPr bwMode="auto">
              <a:xfrm>
                <a:off x="751" y="2423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2" y="0"/>
                      <a:pt x="4" y="1"/>
                      <a:pt x="4" y="4"/>
                    </a:cubicBezTo>
                    <a:close/>
                  </a:path>
                </a:pathLst>
              </a:custGeom>
              <a:solidFill>
                <a:srgbClr val="EFE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4" name="Freeform 866"/>
              <p:cNvSpPr/>
              <p:nvPr/>
            </p:nvSpPr>
            <p:spPr bwMode="auto">
              <a:xfrm>
                <a:off x="728" y="23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F4EB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5" name="Freeform 867"/>
              <p:cNvSpPr/>
              <p:nvPr/>
            </p:nvSpPr>
            <p:spPr bwMode="auto">
              <a:xfrm>
                <a:off x="820" y="2316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6" name="Freeform 868"/>
              <p:cNvSpPr/>
              <p:nvPr/>
            </p:nvSpPr>
            <p:spPr bwMode="auto">
              <a:xfrm>
                <a:off x="694" y="2195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0" y="3"/>
                      <a:pt x="1" y="1"/>
                      <a:pt x="1" y="0"/>
                    </a:cubicBezTo>
                    <a:cubicBezTo>
                      <a:pt x="3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7" name="Freeform 869"/>
              <p:cNvSpPr/>
              <p:nvPr/>
            </p:nvSpPr>
            <p:spPr bwMode="auto">
              <a:xfrm>
                <a:off x="1159" y="1953"/>
                <a:ext cx="276" cy="197"/>
              </a:xfrm>
              <a:custGeom>
                <a:avLst/>
                <a:gdLst>
                  <a:gd name="T0" fmla="*/ 1 w 116"/>
                  <a:gd name="T1" fmla="*/ 9 h 83"/>
                  <a:gd name="T2" fmla="*/ 5 w 116"/>
                  <a:gd name="T3" fmla="*/ 5 h 83"/>
                  <a:gd name="T4" fmla="*/ 8 w 116"/>
                  <a:gd name="T5" fmla="*/ 7 h 83"/>
                  <a:gd name="T6" fmla="*/ 5 w 116"/>
                  <a:gd name="T7" fmla="*/ 7 h 83"/>
                  <a:gd name="T8" fmla="*/ 5 w 116"/>
                  <a:gd name="T9" fmla="*/ 8 h 83"/>
                  <a:gd name="T10" fmla="*/ 11 w 116"/>
                  <a:gd name="T11" fmla="*/ 7 h 83"/>
                  <a:gd name="T12" fmla="*/ 17 w 116"/>
                  <a:gd name="T13" fmla="*/ 6 h 83"/>
                  <a:gd name="T14" fmla="*/ 20 w 116"/>
                  <a:gd name="T15" fmla="*/ 4 h 83"/>
                  <a:gd name="T16" fmla="*/ 25 w 116"/>
                  <a:gd name="T17" fmla="*/ 2 h 83"/>
                  <a:gd name="T18" fmla="*/ 31 w 116"/>
                  <a:gd name="T19" fmla="*/ 3 h 83"/>
                  <a:gd name="T20" fmla="*/ 28 w 116"/>
                  <a:gd name="T21" fmla="*/ 7 h 83"/>
                  <a:gd name="T22" fmla="*/ 33 w 116"/>
                  <a:gd name="T23" fmla="*/ 9 h 83"/>
                  <a:gd name="T24" fmla="*/ 29 w 116"/>
                  <a:gd name="T25" fmla="*/ 14 h 83"/>
                  <a:gd name="T26" fmla="*/ 27 w 116"/>
                  <a:gd name="T27" fmla="*/ 16 h 83"/>
                  <a:gd name="T28" fmla="*/ 29 w 116"/>
                  <a:gd name="T29" fmla="*/ 16 h 83"/>
                  <a:gd name="T30" fmla="*/ 42 w 116"/>
                  <a:gd name="T31" fmla="*/ 12 h 83"/>
                  <a:gd name="T32" fmla="*/ 51 w 116"/>
                  <a:gd name="T33" fmla="*/ 12 h 83"/>
                  <a:gd name="T34" fmla="*/ 57 w 116"/>
                  <a:gd name="T35" fmla="*/ 19 h 83"/>
                  <a:gd name="T36" fmla="*/ 59 w 116"/>
                  <a:gd name="T37" fmla="*/ 21 h 83"/>
                  <a:gd name="T38" fmla="*/ 62 w 116"/>
                  <a:gd name="T39" fmla="*/ 23 h 83"/>
                  <a:gd name="T40" fmla="*/ 68 w 116"/>
                  <a:gd name="T41" fmla="*/ 25 h 83"/>
                  <a:gd name="T42" fmla="*/ 68 w 116"/>
                  <a:gd name="T43" fmla="*/ 27 h 83"/>
                  <a:gd name="T44" fmla="*/ 65 w 116"/>
                  <a:gd name="T45" fmla="*/ 31 h 83"/>
                  <a:gd name="T46" fmla="*/ 71 w 116"/>
                  <a:gd name="T47" fmla="*/ 37 h 83"/>
                  <a:gd name="T48" fmla="*/ 71 w 116"/>
                  <a:gd name="T49" fmla="*/ 37 h 83"/>
                  <a:gd name="T50" fmla="*/ 71 w 116"/>
                  <a:gd name="T51" fmla="*/ 37 h 83"/>
                  <a:gd name="T52" fmla="*/ 71 w 116"/>
                  <a:gd name="T53" fmla="*/ 37 h 83"/>
                  <a:gd name="T54" fmla="*/ 71 w 116"/>
                  <a:gd name="T55" fmla="*/ 37 h 83"/>
                  <a:gd name="T56" fmla="*/ 74 w 116"/>
                  <a:gd name="T57" fmla="*/ 38 h 83"/>
                  <a:gd name="T58" fmla="*/ 73 w 116"/>
                  <a:gd name="T59" fmla="*/ 39 h 83"/>
                  <a:gd name="T60" fmla="*/ 72 w 116"/>
                  <a:gd name="T61" fmla="*/ 42 h 83"/>
                  <a:gd name="T62" fmla="*/ 74 w 116"/>
                  <a:gd name="T63" fmla="*/ 40 h 83"/>
                  <a:gd name="T64" fmla="*/ 78 w 116"/>
                  <a:gd name="T65" fmla="*/ 41 h 83"/>
                  <a:gd name="T66" fmla="*/ 79 w 116"/>
                  <a:gd name="T67" fmla="*/ 51 h 83"/>
                  <a:gd name="T68" fmla="*/ 78 w 116"/>
                  <a:gd name="T69" fmla="*/ 52 h 83"/>
                  <a:gd name="T70" fmla="*/ 89 w 116"/>
                  <a:gd name="T71" fmla="*/ 59 h 83"/>
                  <a:gd name="T72" fmla="*/ 95 w 116"/>
                  <a:gd name="T73" fmla="*/ 56 h 83"/>
                  <a:gd name="T74" fmla="*/ 97 w 116"/>
                  <a:gd name="T75" fmla="*/ 57 h 83"/>
                  <a:gd name="T76" fmla="*/ 97 w 116"/>
                  <a:gd name="T77" fmla="*/ 59 h 83"/>
                  <a:gd name="T78" fmla="*/ 91 w 116"/>
                  <a:gd name="T79" fmla="*/ 61 h 83"/>
                  <a:gd name="T80" fmla="*/ 100 w 116"/>
                  <a:gd name="T81" fmla="*/ 66 h 83"/>
                  <a:gd name="T82" fmla="*/ 99 w 116"/>
                  <a:gd name="T83" fmla="*/ 61 h 83"/>
                  <a:gd name="T84" fmla="*/ 104 w 116"/>
                  <a:gd name="T85" fmla="*/ 59 h 83"/>
                  <a:gd name="T86" fmla="*/ 109 w 116"/>
                  <a:gd name="T87" fmla="*/ 70 h 83"/>
                  <a:gd name="T88" fmla="*/ 114 w 116"/>
                  <a:gd name="T89" fmla="*/ 77 h 83"/>
                  <a:gd name="T90" fmla="*/ 114 w 116"/>
                  <a:gd name="T91" fmla="*/ 80 h 83"/>
                  <a:gd name="T92" fmla="*/ 103 w 116"/>
                  <a:gd name="T93" fmla="*/ 76 h 83"/>
                  <a:gd name="T94" fmla="*/ 73 w 116"/>
                  <a:gd name="T95" fmla="*/ 70 h 83"/>
                  <a:gd name="T96" fmla="*/ 63 w 116"/>
                  <a:gd name="T97" fmla="*/ 64 h 83"/>
                  <a:gd name="T98" fmla="*/ 56 w 116"/>
                  <a:gd name="T99" fmla="*/ 57 h 83"/>
                  <a:gd name="T100" fmla="*/ 54 w 116"/>
                  <a:gd name="T101" fmla="*/ 56 h 83"/>
                  <a:gd name="T102" fmla="*/ 50 w 116"/>
                  <a:gd name="T103" fmla="*/ 56 h 83"/>
                  <a:gd name="T104" fmla="*/ 47 w 116"/>
                  <a:gd name="T105" fmla="*/ 55 h 83"/>
                  <a:gd name="T106" fmla="*/ 39 w 116"/>
                  <a:gd name="T107" fmla="*/ 47 h 83"/>
                  <a:gd name="T108" fmla="*/ 33 w 116"/>
                  <a:gd name="T109" fmla="*/ 44 h 83"/>
                  <a:gd name="T110" fmla="*/ 28 w 116"/>
                  <a:gd name="T111" fmla="*/ 40 h 83"/>
                  <a:gd name="T112" fmla="*/ 18 w 116"/>
                  <a:gd name="T113" fmla="*/ 29 h 83"/>
                  <a:gd name="T114" fmla="*/ 16 w 116"/>
                  <a:gd name="T115" fmla="*/ 26 h 83"/>
                  <a:gd name="T116" fmla="*/ 12 w 116"/>
                  <a:gd name="T117" fmla="*/ 15 h 83"/>
                  <a:gd name="T118" fmla="*/ 3 w 116"/>
                  <a:gd name="T119" fmla="*/ 13 h 83"/>
                  <a:gd name="T120" fmla="*/ 1 w 116"/>
                  <a:gd name="T121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6" h="83">
                    <a:moveTo>
                      <a:pt x="1" y="9"/>
                    </a:moveTo>
                    <a:cubicBezTo>
                      <a:pt x="1" y="6"/>
                      <a:pt x="3" y="5"/>
                      <a:pt x="5" y="5"/>
                    </a:cubicBezTo>
                    <a:cubicBezTo>
                      <a:pt x="7" y="4"/>
                      <a:pt x="7" y="5"/>
                      <a:pt x="8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10" y="10"/>
                      <a:pt x="11" y="7"/>
                    </a:cubicBezTo>
                    <a:cubicBezTo>
                      <a:pt x="12" y="3"/>
                      <a:pt x="13" y="2"/>
                      <a:pt x="17" y="6"/>
                    </a:cubicBezTo>
                    <a:cubicBezTo>
                      <a:pt x="18" y="7"/>
                      <a:pt x="20" y="7"/>
                      <a:pt x="20" y="4"/>
                    </a:cubicBezTo>
                    <a:cubicBezTo>
                      <a:pt x="20" y="1"/>
                      <a:pt x="22" y="0"/>
                      <a:pt x="25" y="2"/>
                    </a:cubicBezTo>
                    <a:cubicBezTo>
                      <a:pt x="27" y="4"/>
                      <a:pt x="29" y="4"/>
                      <a:pt x="31" y="3"/>
                    </a:cubicBezTo>
                    <a:cubicBezTo>
                      <a:pt x="32" y="6"/>
                      <a:pt x="29" y="5"/>
                      <a:pt x="28" y="7"/>
                    </a:cubicBezTo>
                    <a:cubicBezTo>
                      <a:pt x="30" y="8"/>
                      <a:pt x="34" y="7"/>
                      <a:pt x="33" y="9"/>
                    </a:cubicBezTo>
                    <a:cubicBezTo>
                      <a:pt x="32" y="10"/>
                      <a:pt x="33" y="14"/>
                      <a:pt x="29" y="14"/>
                    </a:cubicBezTo>
                    <a:cubicBezTo>
                      <a:pt x="27" y="14"/>
                      <a:pt x="27" y="15"/>
                      <a:pt x="27" y="16"/>
                    </a:cubicBezTo>
                    <a:cubicBezTo>
                      <a:pt x="28" y="18"/>
                      <a:pt x="29" y="16"/>
                      <a:pt x="29" y="16"/>
                    </a:cubicBezTo>
                    <a:cubicBezTo>
                      <a:pt x="33" y="14"/>
                      <a:pt x="37" y="12"/>
                      <a:pt x="42" y="12"/>
                    </a:cubicBezTo>
                    <a:cubicBezTo>
                      <a:pt x="45" y="12"/>
                      <a:pt x="48" y="12"/>
                      <a:pt x="51" y="12"/>
                    </a:cubicBezTo>
                    <a:cubicBezTo>
                      <a:pt x="50" y="17"/>
                      <a:pt x="55" y="17"/>
                      <a:pt x="57" y="19"/>
                    </a:cubicBezTo>
                    <a:cubicBezTo>
                      <a:pt x="58" y="20"/>
                      <a:pt x="60" y="19"/>
                      <a:pt x="59" y="21"/>
                    </a:cubicBezTo>
                    <a:cubicBezTo>
                      <a:pt x="59" y="23"/>
                      <a:pt x="58" y="26"/>
                      <a:pt x="62" y="23"/>
                    </a:cubicBezTo>
                    <a:cubicBezTo>
                      <a:pt x="62" y="23"/>
                      <a:pt x="65" y="26"/>
                      <a:pt x="68" y="25"/>
                    </a:cubicBezTo>
                    <a:cubicBezTo>
                      <a:pt x="68" y="25"/>
                      <a:pt x="68" y="26"/>
                      <a:pt x="68" y="27"/>
                    </a:cubicBezTo>
                    <a:cubicBezTo>
                      <a:pt x="67" y="28"/>
                      <a:pt x="66" y="30"/>
                      <a:pt x="65" y="31"/>
                    </a:cubicBezTo>
                    <a:cubicBezTo>
                      <a:pt x="67" y="33"/>
                      <a:pt x="73" y="30"/>
                      <a:pt x="71" y="37"/>
                    </a:cubicBezTo>
                    <a:cubicBezTo>
                      <a:pt x="70" y="37"/>
                      <a:pt x="71" y="36"/>
                      <a:pt x="71" y="37"/>
                    </a:cubicBezTo>
                    <a:cubicBezTo>
                      <a:pt x="70" y="37"/>
                      <a:pt x="71" y="37"/>
                      <a:pt x="71" y="37"/>
                    </a:cubicBezTo>
                    <a:cubicBezTo>
                      <a:pt x="71" y="36"/>
                      <a:pt x="71" y="36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2" y="37"/>
                      <a:pt x="74" y="36"/>
                      <a:pt x="74" y="38"/>
                    </a:cubicBezTo>
                    <a:cubicBezTo>
                      <a:pt x="75" y="39"/>
                      <a:pt x="73" y="38"/>
                      <a:pt x="73" y="39"/>
                    </a:cubicBezTo>
                    <a:cubicBezTo>
                      <a:pt x="71" y="40"/>
                      <a:pt x="72" y="41"/>
                      <a:pt x="72" y="42"/>
                    </a:cubicBezTo>
                    <a:cubicBezTo>
                      <a:pt x="74" y="43"/>
                      <a:pt x="74" y="41"/>
                      <a:pt x="74" y="40"/>
                    </a:cubicBezTo>
                    <a:cubicBezTo>
                      <a:pt x="76" y="40"/>
                      <a:pt x="78" y="40"/>
                      <a:pt x="78" y="41"/>
                    </a:cubicBezTo>
                    <a:cubicBezTo>
                      <a:pt x="76" y="45"/>
                      <a:pt x="82" y="48"/>
                      <a:pt x="79" y="51"/>
                    </a:cubicBezTo>
                    <a:cubicBezTo>
                      <a:pt x="79" y="51"/>
                      <a:pt x="78" y="52"/>
                      <a:pt x="78" y="52"/>
                    </a:cubicBezTo>
                    <a:cubicBezTo>
                      <a:pt x="82" y="54"/>
                      <a:pt x="86" y="57"/>
                      <a:pt x="89" y="59"/>
                    </a:cubicBezTo>
                    <a:cubicBezTo>
                      <a:pt x="90" y="56"/>
                      <a:pt x="93" y="57"/>
                      <a:pt x="95" y="56"/>
                    </a:cubicBezTo>
                    <a:cubicBezTo>
                      <a:pt x="96" y="56"/>
                      <a:pt x="97" y="56"/>
                      <a:pt x="97" y="57"/>
                    </a:cubicBezTo>
                    <a:cubicBezTo>
                      <a:pt x="97" y="58"/>
                      <a:pt x="99" y="60"/>
                      <a:pt x="97" y="59"/>
                    </a:cubicBezTo>
                    <a:cubicBezTo>
                      <a:pt x="94" y="59"/>
                      <a:pt x="101" y="67"/>
                      <a:pt x="91" y="61"/>
                    </a:cubicBezTo>
                    <a:cubicBezTo>
                      <a:pt x="95" y="65"/>
                      <a:pt x="97" y="67"/>
                      <a:pt x="100" y="66"/>
                    </a:cubicBezTo>
                    <a:cubicBezTo>
                      <a:pt x="102" y="64"/>
                      <a:pt x="99" y="63"/>
                      <a:pt x="99" y="61"/>
                    </a:cubicBezTo>
                    <a:cubicBezTo>
                      <a:pt x="101" y="61"/>
                      <a:pt x="103" y="61"/>
                      <a:pt x="104" y="59"/>
                    </a:cubicBezTo>
                    <a:cubicBezTo>
                      <a:pt x="108" y="62"/>
                      <a:pt x="107" y="66"/>
                      <a:pt x="109" y="70"/>
                    </a:cubicBezTo>
                    <a:cubicBezTo>
                      <a:pt x="111" y="73"/>
                      <a:pt x="111" y="75"/>
                      <a:pt x="114" y="77"/>
                    </a:cubicBezTo>
                    <a:cubicBezTo>
                      <a:pt x="115" y="77"/>
                      <a:pt x="116" y="78"/>
                      <a:pt x="114" y="80"/>
                    </a:cubicBezTo>
                    <a:cubicBezTo>
                      <a:pt x="109" y="83"/>
                      <a:pt x="106" y="78"/>
                      <a:pt x="103" y="76"/>
                    </a:cubicBezTo>
                    <a:cubicBezTo>
                      <a:pt x="93" y="73"/>
                      <a:pt x="83" y="72"/>
                      <a:pt x="73" y="70"/>
                    </a:cubicBezTo>
                    <a:cubicBezTo>
                      <a:pt x="68" y="70"/>
                      <a:pt x="65" y="67"/>
                      <a:pt x="63" y="64"/>
                    </a:cubicBezTo>
                    <a:cubicBezTo>
                      <a:pt x="59" y="63"/>
                      <a:pt x="56" y="61"/>
                      <a:pt x="56" y="57"/>
                    </a:cubicBezTo>
                    <a:cubicBezTo>
                      <a:pt x="56" y="56"/>
                      <a:pt x="56" y="55"/>
                      <a:pt x="54" y="56"/>
                    </a:cubicBezTo>
                    <a:cubicBezTo>
                      <a:pt x="53" y="57"/>
                      <a:pt x="51" y="56"/>
                      <a:pt x="50" y="56"/>
                    </a:cubicBezTo>
                    <a:cubicBezTo>
                      <a:pt x="49" y="57"/>
                      <a:pt x="47" y="56"/>
                      <a:pt x="47" y="55"/>
                    </a:cubicBezTo>
                    <a:cubicBezTo>
                      <a:pt x="46" y="51"/>
                      <a:pt x="41" y="50"/>
                      <a:pt x="39" y="47"/>
                    </a:cubicBezTo>
                    <a:cubicBezTo>
                      <a:pt x="37" y="45"/>
                      <a:pt x="35" y="44"/>
                      <a:pt x="33" y="44"/>
                    </a:cubicBezTo>
                    <a:cubicBezTo>
                      <a:pt x="31" y="44"/>
                      <a:pt x="29" y="43"/>
                      <a:pt x="28" y="40"/>
                    </a:cubicBezTo>
                    <a:cubicBezTo>
                      <a:pt x="26" y="36"/>
                      <a:pt x="22" y="32"/>
                      <a:pt x="18" y="29"/>
                    </a:cubicBezTo>
                    <a:cubicBezTo>
                      <a:pt x="17" y="28"/>
                      <a:pt x="16" y="27"/>
                      <a:pt x="16" y="26"/>
                    </a:cubicBezTo>
                    <a:cubicBezTo>
                      <a:pt x="15" y="22"/>
                      <a:pt x="14" y="18"/>
                      <a:pt x="12" y="15"/>
                    </a:cubicBezTo>
                    <a:cubicBezTo>
                      <a:pt x="11" y="12"/>
                      <a:pt x="7" y="11"/>
                      <a:pt x="3" y="13"/>
                    </a:cubicBezTo>
                    <a:cubicBezTo>
                      <a:pt x="1" y="13"/>
                      <a:pt x="0" y="11"/>
                      <a:pt x="1" y="9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8" name="Freeform 870"/>
              <p:cNvSpPr/>
              <p:nvPr/>
            </p:nvSpPr>
            <p:spPr bwMode="auto">
              <a:xfrm>
                <a:off x="1390" y="2231"/>
                <a:ext cx="152" cy="100"/>
              </a:xfrm>
              <a:custGeom>
                <a:avLst/>
                <a:gdLst>
                  <a:gd name="T0" fmla="*/ 5 w 64"/>
                  <a:gd name="T1" fmla="*/ 8 h 42"/>
                  <a:gd name="T2" fmla="*/ 20 w 64"/>
                  <a:gd name="T3" fmla="*/ 3 h 42"/>
                  <a:gd name="T4" fmla="*/ 45 w 64"/>
                  <a:gd name="T5" fmla="*/ 0 h 42"/>
                  <a:gd name="T6" fmla="*/ 62 w 64"/>
                  <a:gd name="T7" fmla="*/ 5 h 42"/>
                  <a:gd name="T8" fmla="*/ 59 w 64"/>
                  <a:gd name="T9" fmla="*/ 22 h 42"/>
                  <a:gd name="T10" fmla="*/ 54 w 64"/>
                  <a:gd name="T11" fmla="*/ 28 h 42"/>
                  <a:gd name="T12" fmla="*/ 47 w 64"/>
                  <a:gd name="T13" fmla="*/ 33 h 42"/>
                  <a:gd name="T14" fmla="*/ 39 w 64"/>
                  <a:gd name="T15" fmla="*/ 30 h 42"/>
                  <a:gd name="T16" fmla="*/ 33 w 64"/>
                  <a:gd name="T17" fmla="*/ 31 h 42"/>
                  <a:gd name="T18" fmla="*/ 40 w 64"/>
                  <a:gd name="T19" fmla="*/ 35 h 42"/>
                  <a:gd name="T20" fmla="*/ 36 w 64"/>
                  <a:gd name="T21" fmla="*/ 36 h 42"/>
                  <a:gd name="T22" fmla="*/ 25 w 64"/>
                  <a:gd name="T23" fmla="*/ 36 h 42"/>
                  <a:gd name="T24" fmla="*/ 27 w 64"/>
                  <a:gd name="T25" fmla="*/ 40 h 42"/>
                  <a:gd name="T26" fmla="*/ 24 w 64"/>
                  <a:gd name="T27" fmla="*/ 41 h 42"/>
                  <a:gd name="T28" fmla="*/ 17 w 64"/>
                  <a:gd name="T29" fmla="*/ 37 h 42"/>
                  <a:gd name="T30" fmla="*/ 17 w 64"/>
                  <a:gd name="T31" fmla="*/ 31 h 42"/>
                  <a:gd name="T32" fmla="*/ 19 w 64"/>
                  <a:gd name="T33" fmla="*/ 26 h 42"/>
                  <a:gd name="T34" fmla="*/ 12 w 64"/>
                  <a:gd name="T35" fmla="*/ 25 h 42"/>
                  <a:gd name="T36" fmla="*/ 10 w 64"/>
                  <a:gd name="T37" fmla="*/ 25 h 42"/>
                  <a:gd name="T38" fmla="*/ 8 w 64"/>
                  <a:gd name="T39" fmla="*/ 24 h 42"/>
                  <a:gd name="T40" fmla="*/ 1 w 64"/>
                  <a:gd name="T41" fmla="*/ 15 h 42"/>
                  <a:gd name="T42" fmla="*/ 1 w 64"/>
                  <a:gd name="T43" fmla="*/ 11 h 42"/>
                  <a:gd name="T44" fmla="*/ 5 w 64"/>
                  <a:gd name="T45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42">
                    <a:moveTo>
                      <a:pt x="5" y="8"/>
                    </a:moveTo>
                    <a:cubicBezTo>
                      <a:pt x="10" y="6"/>
                      <a:pt x="15" y="5"/>
                      <a:pt x="20" y="3"/>
                    </a:cubicBezTo>
                    <a:cubicBezTo>
                      <a:pt x="28" y="0"/>
                      <a:pt x="37" y="1"/>
                      <a:pt x="45" y="0"/>
                    </a:cubicBezTo>
                    <a:cubicBezTo>
                      <a:pt x="51" y="0"/>
                      <a:pt x="57" y="1"/>
                      <a:pt x="62" y="5"/>
                    </a:cubicBezTo>
                    <a:cubicBezTo>
                      <a:pt x="64" y="11"/>
                      <a:pt x="62" y="17"/>
                      <a:pt x="59" y="22"/>
                    </a:cubicBezTo>
                    <a:cubicBezTo>
                      <a:pt x="57" y="24"/>
                      <a:pt x="55" y="26"/>
                      <a:pt x="54" y="28"/>
                    </a:cubicBezTo>
                    <a:cubicBezTo>
                      <a:pt x="53" y="31"/>
                      <a:pt x="52" y="34"/>
                      <a:pt x="47" y="33"/>
                    </a:cubicBezTo>
                    <a:cubicBezTo>
                      <a:pt x="44" y="34"/>
                      <a:pt x="41" y="34"/>
                      <a:pt x="39" y="30"/>
                    </a:cubicBezTo>
                    <a:cubicBezTo>
                      <a:pt x="38" y="30"/>
                      <a:pt x="35" y="29"/>
                      <a:pt x="33" y="31"/>
                    </a:cubicBezTo>
                    <a:cubicBezTo>
                      <a:pt x="37" y="29"/>
                      <a:pt x="39" y="31"/>
                      <a:pt x="40" y="35"/>
                    </a:cubicBezTo>
                    <a:cubicBezTo>
                      <a:pt x="39" y="36"/>
                      <a:pt x="37" y="37"/>
                      <a:pt x="36" y="36"/>
                    </a:cubicBezTo>
                    <a:cubicBezTo>
                      <a:pt x="32" y="35"/>
                      <a:pt x="29" y="36"/>
                      <a:pt x="25" y="36"/>
                    </a:cubicBezTo>
                    <a:cubicBezTo>
                      <a:pt x="27" y="37"/>
                      <a:pt x="28" y="38"/>
                      <a:pt x="27" y="40"/>
                    </a:cubicBezTo>
                    <a:cubicBezTo>
                      <a:pt x="26" y="41"/>
                      <a:pt x="25" y="42"/>
                      <a:pt x="24" y="41"/>
                    </a:cubicBezTo>
                    <a:cubicBezTo>
                      <a:pt x="21" y="39"/>
                      <a:pt x="19" y="39"/>
                      <a:pt x="17" y="37"/>
                    </a:cubicBezTo>
                    <a:cubicBezTo>
                      <a:pt x="15" y="36"/>
                      <a:pt x="15" y="33"/>
                      <a:pt x="17" y="31"/>
                    </a:cubicBezTo>
                    <a:cubicBezTo>
                      <a:pt x="18" y="30"/>
                      <a:pt x="20" y="29"/>
                      <a:pt x="19" y="26"/>
                    </a:cubicBezTo>
                    <a:cubicBezTo>
                      <a:pt x="17" y="24"/>
                      <a:pt x="15" y="23"/>
                      <a:pt x="12" y="25"/>
                    </a:cubicBezTo>
                    <a:cubicBezTo>
                      <a:pt x="11" y="25"/>
                      <a:pt x="11" y="25"/>
                      <a:pt x="10" y="25"/>
                    </a:cubicBezTo>
                    <a:cubicBezTo>
                      <a:pt x="9" y="25"/>
                      <a:pt x="9" y="24"/>
                      <a:pt x="8" y="24"/>
                    </a:cubicBezTo>
                    <a:cubicBezTo>
                      <a:pt x="6" y="21"/>
                      <a:pt x="5" y="17"/>
                      <a:pt x="1" y="15"/>
                    </a:cubicBezTo>
                    <a:cubicBezTo>
                      <a:pt x="0" y="15"/>
                      <a:pt x="0" y="12"/>
                      <a:pt x="1" y="11"/>
                    </a:cubicBezTo>
                    <a:cubicBezTo>
                      <a:pt x="2" y="9"/>
                      <a:pt x="3" y="7"/>
                      <a:pt x="5" y="8"/>
                    </a:cubicBezTo>
                    <a:close/>
                  </a:path>
                </a:pathLst>
              </a:custGeom>
              <a:solidFill>
                <a:srgbClr val="A3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9" name="Freeform 871"/>
              <p:cNvSpPr/>
              <p:nvPr/>
            </p:nvSpPr>
            <p:spPr bwMode="auto">
              <a:xfrm>
                <a:off x="1359" y="2126"/>
                <a:ext cx="71" cy="100"/>
              </a:xfrm>
              <a:custGeom>
                <a:avLst/>
                <a:gdLst>
                  <a:gd name="T0" fmla="*/ 20 w 30"/>
                  <a:gd name="T1" fmla="*/ 2 h 42"/>
                  <a:gd name="T2" fmla="*/ 30 w 30"/>
                  <a:gd name="T3" fmla="*/ 7 h 42"/>
                  <a:gd name="T4" fmla="*/ 30 w 30"/>
                  <a:gd name="T5" fmla="*/ 10 h 42"/>
                  <a:gd name="T6" fmla="*/ 28 w 30"/>
                  <a:gd name="T7" fmla="*/ 11 h 42"/>
                  <a:gd name="T8" fmla="*/ 26 w 30"/>
                  <a:gd name="T9" fmla="*/ 11 h 42"/>
                  <a:gd name="T10" fmla="*/ 30 w 30"/>
                  <a:gd name="T11" fmla="*/ 17 h 42"/>
                  <a:gd name="T12" fmla="*/ 27 w 30"/>
                  <a:gd name="T13" fmla="*/ 21 h 42"/>
                  <a:gd name="T14" fmla="*/ 30 w 30"/>
                  <a:gd name="T15" fmla="*/ 22 h 42"/>
                  <a:gd name="T16" fmla="*/ 28 w 30"/>
                  <a:gd name="T17" fmla="*/ 25 h 42"/>
                  <a:gd name="T18" fmla="*/ 26 w 30"/>
                  <a:gd name="T19" fmla="*/ 32 h 42"/>
                  <a:gd name="T20" fmla="*/ 26 w 30"/>
                  <a:gd name="T21" fmla="*/ 36 h 42"/>
                  <a:gd name="T22" fmla="*/ 24 w 30"/>
                  <a:gd name="T23" fmla="*/ 35 h 42"/>
                  <a:gd name="T24" fmla="*/ 20 w 30"/>
                  <a:gd name="T25" fmla="*/ 36 h 42"/>
                  <a:gd name="T26" fmla="*/ 19 w 30"/>
                  <a:gd name="T27" fmla="*/ 40 h 42"/>
                  <a:gd name="T28" fmla="*/ 19 w 30"/>
                  <a:gd name="T29" fmla="*/ 41 h 42"/>
                  <a:gd name="T30" fmla="*/ 16 w 30"/>
                  <a:gd name="T31" fmla="*/ 42 h 42"/>
                  <a:gd name="T32" fmla="*/ 14 w 30"/>
                  <a:gd name="T33" fmla="*/ 41 h 42"/>
                  <a:gd name="T34" fmla="*/ 11 w 30"/>
                  <a:gd name="T35" fmla="*/ 37 h 42"/>
                  <a:gd name="T36" fmla="*/ 13 w 30"/>
                  <a:gd name="T37" fmla="*/ 37 h 42"/>
                  <a:gd name="T38" fmla="*/ 13 w 30"/>
                  <a:gd name="T39" fmla="*/ 37 h 42"/>
                  <a:gd name="T40" fmla="*/ 11 w 30"/>
                  <a:gd name="T41" fmla="*/ 38 h 42"/>
                  <a:gd name="T42" fmla="*/ 8 w 30"/>
                  <a:gd name="T43" fmla="*/ 37 h 42"/>
                  <a:gd name="T44" fmla="*/ 5 w 30"/>
                  <a:gd name="T45" fmla="*/ 37 h 42"/>
                  <a:gd name="T46" fmla="*/ 6 w 30"/>
                  <a:gd name="T47" fmla="*/ 32 h 42"/>
                  <a:gd name="T48" fmla="*/ 6 w 30"/>
                  <a:gd name="T49" fmla="*/ 28 h 42"/>
                  <a:gd name="T50" fmla="*/ 4 w 30"/>
                  <a:gd name="T51" fmla="*/ 23 h 42"/>
                  <a:gd name="T52" fmla="*/ 6 w 30"/>
                  <a:gd name="T53" fmla="*/ 21 h 42"/>
                  <a:gd name="T54" fmla="*/ 8 w 30"/>
                  <a:gd name="T55" fmla="*/ 21 h 42"/>
                  <a:gd name="T56" fmla="*/ 6 w 30"/>
                  <a:gd name="T57" fmla="*/ 19 h 42"/>
                  <a:gd name="T58" fmla="*/ 0 w 30"/>
                  <a:gd name="T59" fmla="*/ 16 h 42"/>
                  <a:gd name="T60" fmla="*/ 5 w 30"/>
                  <a:gd name="T61" fmla="*/ 9 h 42"/>
                  <a:gd name="T62" fmla="*/ 8 w 30"/>
                  <a:gd name="T63" fmla="*/ 7 h 42"/>
                  <a:gd name="T64" fmla="*/ 9 w 30"/>
                  <a:gd name="T65" fmla="*/ 10 h 42"/>
                  <a:gd name="T66" fmla="*/ 9 w 30"/>
                  <a:gd name="T67" fmla="*/ 11 h 42"/>
                  <a:gd name="T68" fmla="*/ 11 w 30"/>
                  <a:gd name="T69" fmla="*/ 6 h 42"/>
                  <a:gd name="T70" fmla="*/ 17 w 30"/>
                  <a:gd name="T71" fmla="*/ 6 h 42"/>
                  <a:gd name="T72" fmla="*/ 20 w 30"/>
                  <a:gd name="T73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42">
                    <a:moveTo>
                      <a:pt x="20" y="2"/>
                    </a:moveTo>
                    <a:cubicBezTo>
                      <a:pt x="23" y="5"/>
                      <a:pt x="26" y="8"/>
                      <a:pt x="30" y="7"/>
                    </a:cubicBezTo>
                    <a:cubicBezTo>
                      <a:pt x="30" y="8"/>
                      <a:pt x="25" y="8"/>
                      <a:pt x="30" y="10"/>
                    </a:cubicBezTo>
                    <a:cubicBezTo>
                      <a:pt x="30" y="10"/>
                      <a:pt x="30" y="12"/>
                      <a:pt x="28" y="11"/>
                    </a:cubicBezTo>
                    <a:cubicBezTo>
                      <a:pt x="28" y="11"/>
                      <a:pt x="27" y="11"/>
                      <a:pt x="26" y="11"/>
                    </a:cubicBezTo>
                    <a:cubicBezTo>
                      <a:pt x="30" y="11"/>
                      <a:pt x="23" y="18"/>
                      <a:pt x="30" y="17"/>
                    </a:cubicBezTo>
                    <a:cubicBezTo>
                      <a:pt x="30" y="20"/>
                      <a:pt x="26" y="19"/>
                      <a:pt x="27" y="21"/>
                    </a:cubicBezTo>
                    <a:cubicBezTo>
                      <a:pt x="27" y="22"/>
                      <a:pt x="29" y="23"/>
                      <a:pt x="30" y="22"/>
                    </a:cubicBezTo>
                    <a:cubicBezTo>
                      <a:pt x="30" y="24"/>
                      <a:pt x="29" y="24"/>
                      <a:pt x="28" y="25"/>
                    </a:cubicBezTo>
                    <a:cubicBezTo>
                      <a:pt x="26" y="27"/>
                      <a:pt x="23" y="29"/>
                      <a:pt x="26" y="32"/>
                    </a:cubicBezTo>
                    <a:cubicBezTo>
                      <a:pt x="27" y="33"/>
                      <a:pt x="27" y="35"/>
                      <a:pt x="26" y="36"/>
                    </a:cubicBezTo>
                    <a:cubicBezTo>
                      <a:pt x="25" y="37"/>
                      <a:pt x="24" y="35"/>
                      <a:pt x="24" y="35"/>
                    </a:cubicBezTo>
                    <a:cubicBezTo>
                      <a:pt x="22" y="34"/>
                      <a:pt x="21" y="36"/>
                      <a:pt x="20" y="36"/>
                    </a:cubicBezTo>
                    <a:cubicBezTo>
                      <a:pt x="17" y="37"/>
                      <a:pt x="19" y="39"/>
                      <a:pt x="19" y="40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1"/>
                      <a:pt x="17" y="42"/>
                      <a:pt x="16" y="42"/>
                    </a:cubicBezTo>
                    <a:cubicBezTo>
                      <a:pt x="15" y="42"/>
                      <a:pt x="14" y="41"/>
                      <a:pt x="14" y="41"/>
                    </a:cubicBezTo>
                    <a:cubicBezTo>
                      <a:pt x="12" y="41"/>
                      <a:pt x="10" y="40"/>
                      <a:pt x="11" y="37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7"/>
                      <a:pt x="11" y="38"/>
                      <a:pt x="11" y="38"/>
                    </a:cubicBezTo>
                    <a:cubicBezTo>
                      <a:pt x="10" y="38"/>
                      <a:pt x="9" y="37"/>
                      <a:pt x="8" y="37"/>
                    </a:cubicBezTo>
                    <a:cubicBezTo>
                      <a:pt x="7" y="37"/>
                      <a:pt x="5" y="39"/>
                      <a:pt x="5" y="37"/>
                    </a:cubicBezTo>
                    <a:cubicBezTo>
                      <a:pt x="4" y="35"/>
                      <a:pt x="5" y="33"/>
                      <a:pt x="6" y="32"/>
                    </a:cubicBezTo>
                    <a:cubicBezTo>
                      <a:pt x="8" y="31"/>
                      <a:pt x="9" y="30"/>
                      <a:pt x="6" y="28"/>
                    </a:cubicBezTo>
                    <a:cubicBezTo>
                      <a:pt x="4" y="27"/>
                      <a:pt x="6" y="24"/>
                      <a:pt x="4" y="23"/>
                    </a:cubicBezTo>
                    <a:cubicBezTo>
                      <a:pt x="3" y="22"/>
                      <a:pt x="5" y="22"/>
                      <a:pt x="6" y="21"/>
                    </a:cubicBezTo>
                    <a:cubicBezTo>
                      <a:pt x="7" y="21"/>
                      <a:pt x="8" y="23"/>
                      <a:pt x="8" y="21"/>
                    </a:cubicBezTo>
                    <a:cubicBezTo>
                      <a:pt x="8" y="20"/>
                      <a:pt x="8" y="19"/>
                      <a:pt x="6" y="19"/>
                    </a:cubicBezTo>
                    <a:cubicBezTo>
                      <a:pt x="3" y="19"/>
                      <a:pt x="1" y="18"/>
                      <a:pt x="0" y="16"/>
                    </a:cubicBezTo>
                    <a:cubicBezTo>
                      <a:pt x="1" y="13"/>
                      <a:pt x="4" y="11"/>
                      <a:pt x="5" y="9"/>
                    </a:cubicBezTo>
                    <a:cubicBezTo>
                      <a:pt x="6" y="8"/>
                      <a:pt x="7" y="6"/>
                      <a:pt x="8" y="7"/>
                    </a:cubicBezTo>
                    <a:cubicBezTo>
                      <a:pt x="9" y="7"/>
                      <a:pt x="9" y="9"/>
                      <a:pt x="9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10" y="9"/>
                      <a:pt x="8" y="7"/>
                      <a:pt x="11" y="6"/>
                    </a:cubicBezTo>
                    <a:cubicBezTo>
                      <a:pt x="13" y="6"/>
                      <a:pt x="14" y="0"/>
                      <a:pt x="17" y="6"/>
                    </a:cubicBezTo>
                    <a:cubicBezTo>
                      <a:pt x="19" y="5"/>
                      <a:pt x="18" y="2"/>
                      <a:pt x="20" y="2"/>
                    </a:cubicBezTo>
                    <a:close/>
                  </a:path>
                </a:pathLst>
              </a:custGeom>
              <a:solidFill>
                <a:srgbClr val="AFD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0" name="Freeform 872"/>
              <p:cNvSpPr/>
              <p:nvPr/>
            </p:nvSpPr>
            <p:spPr bwMode="auto">
              <a:xfrm>
                <a:off x="1473" y="2243"/>
                <a:ext cx="95" cy="85"/>
              </a:xfrm>
              <a:custGeom>
                <a:avLst/>
                <a:gdLst>
                  <a:gd name="T0" fmla="*/ 12 w 40"/>
                  <a:gd name="T1" fmla="*/ 27 h 36"/>
                  <a:gd name="T2" fmla="*/ 18 w 40"/>
                  <a:gd name="T3" fmla="*/ 22 h 36"/>
                  <a:gd name="T4" fmla="*/ 23 w 40"/>
                  <a:gd name="T5" fmla="*/ 16 h 36"/>
                  <a:gd name="T6" fmla="*/ 27 w 40"/>
                  <a:gd name="T7" fmla="*/ 4 h 36"/>
                  <a:gd name="T8" fmla="*/ 27 w 40"/>
                  <a:gd name="T9" fmla="*/ 0 h 36"/>
                  <a:gd name="T10" fmla="*/ 30 w 40"/>
                  <a:gd name="T11" fmla="*/ 3 h 36"/>
                  <a:gd name="T12" fmla="*/ 36 w 40"/>
                  <a:gd name="T13" fmla="*/ 10 h 36"/>
                  <a:gd name="T14" fmla="*/ 32 w 40"/>
                  <a:gd name="T15" fmla="*/ 9 h 36"/>
                  <a:gd name="T16" fmla="*/ 30 w 40"/>
                  <a:gd name="T17" fmla="*/ 5 h 36"/>
                  <a:gd name="T18" fmla="*/ 39 w 40"/>
                  <a:gd name="T19" fmla="*/ 13 h 36"/>
                  <a:gd name="T20" fmla="*/ 22 w 40"/>
                  <a:gd name="T21" fmla="*/ 28 h 36"/>
                  <a:gd name="T22" fmla="*/ 9 w 40"/>
                  <a:gd name="T23" fmla="*/ 35 h 36"/>
                  <a:gd name="T24" fmla="*/ 1 w 40"/>
                  <a:gd name="T25" fmla="*/ 34 h 36"/>
                  <a:gd name="T26" fmla="*/ 1 w 40"/>
                  <a:gd name="T27" fmla="*/ 31 h 36"/>
                  <a:gd name="T28" fmla="*/ 5 w 40"/>
                  <a:gd name="T29" fmla="*/ 30 h 36"/>
                  <a:gd name="T30" fmla="*/ 12 w 40"/>
                  <a:gd name="T31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6">
                    <a:moveTo>
                      <a:pt x="12" y="27"/>
                    </a:moveTo>
                    <a:cubicBezTo>
                      <a:pt x="16" y="28"/>
                      <a:pt x="18" y="25"/>
                      <a:pt x="18" y="22"/>
                    </a:cubicBezTo>
                    <a:cubicBezTo>
                      <a:pt x="19" y="20"/>
                      <a:pt x="21" y="18"/>
                      <a:pt x="23" y="16"/>
                    </a:cubicBezTo>
                    <a:cubicBezTo>
                      <a:pt x="25" y="13"/>
                      <a:pt x="26" y="8"/>
                      <a:pt x="27" y="4"/>
                    </a:cubicBezTo>
                    <a:cubicBezTo>
                      <a:pt x="27" y="3"/>
                      <a:pt x="27" y="1"/>
                      <a:pt x="27" y="0"/>
                    </a:cubicBezTo>
                    <a:cubicBezTo>
                      <a:pt x="29" y="0"/>
                      <a:pt x="30" y="1"/>
                      <a:pt x="30" y="3"/>
                    </a:cubicBezTo>
                    <a:cubicBezTo>
                      <a:pt x="28" y="9"/>
                      <a:pt x="30" y="12"/>
                      <a:pt x="36" y="10"/>
                    </a:cubicBezTo>
                    <a:cubicBezTo>
                      <a:pt x="35" y="8"/>
                      <a:pt x="33" y="10"/>
                      <a:pt x="32" y="9"/>
                    </a:cubicBezTo>
                    <a:cubicBezTo>
                      <a:pt x="31" y="8"/>
                      <a:pt x="33" y="6"/>
                      <a:pt x="30" y="5"/>
                    </a:cubicBezTo>
                    <a:cubicBezTo>
                      <a:pt x="37" y="6"/>
                      <a:pt x="40" y="8"/>
                      <a:pt x="39" y="13"/>
                    </a:cubicBezTo>
                    <a:cubicBezTo>
                      <a:pt x="34" y="19"/>
                      <a:pt x="29" y="24"/>
                      <a:pt x="22" y="28"/>
                    </a:cubicBezTo>
                    <a:cubicBezTo>
                      <a:pt x="19" y="33"/>
                      <a:pt x="13" y="32"/>
                      <a:pt x="9" y="35"/>
                    </a:cubicBezTo>
                    <a:cubicBezTo>
                      <a:pt x="7" y="36"/>
                      <a:pt x="4" y="34"/>
                      <a:pt x="1" y="34"/>
                    </a:cubicBezTo>
                    <a:cubicBezTo>
                      <a:pt x="0" y="33"/>
                      <a:pt x="0" y="32"/>
                      <a:pt x="1" y="31"/>
                    </a:cubicBezTo>
                    <a:cubicBezTo>
                      <a:pt x="2" y="30"/>
                      <a:pt x="3" y="30"/>
                      <a:pt x="5" y="30"/>
                    </a:cubicBezTo>
                    <a:cubicBezTo>
                      <a:pt x="7" y="29"/>
                      <a:pt x="10" y="29"/>
                      <a:pt x="12" y="27"/>
                    </a:cubicBezTo>
                    <a:close/>
                  </a:path>
                </a:pathLst>
              </a:custGeom>
              <a:solidFill>
                <a:srgbClr val="B9D3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1" name="Freeform 873"/>
              <p:cNvSpPr/>
              <p:nvPr/>
            </p:nvSpPr>
            <p:spPr bwMode="auto">
              <a:xfrm>
                <a:off x="1352" y="2214"/>
                <a:ext cx="69" cy="64"/>
              </a:xfrm>
              <a:custGeom>
                <a:avLst/>
                <a:gdLst>
                  <a:gd name="T0" fmla="*/ 17 w 29"/>
                  <a:gd name="T1" fmla="*/ 3 h 27"/>
                  <a:gd name="T2" fmla="*/ 19 w 29"/>
                  <a:gd name="T3" fmla="*/ 4 h 27"/>
                  <a:gd name="T4" fmla="*/ 22 w 29"/>
                  <a:gd name="T5" fmla="*/ 3 h 27"/>
                  <a:gd name="T6" fmla="*/ 25 w 29"/>
                  <a:gd name="T7" fmla="*/ 2 h 27"/>
                  <a:gd name="T8" fmla="*/ 27 w 29"/>
                  <a:gd name="T9" fmla="*/ 1 h 27"/>
                  <a:gd name="T10" fmla="*/ 29 w 29"/>
                  <a:gd name="T11" fmla="*/ 5 h 27"/>
                  <a:gd name="T12" fmla="*/ 26 w 29"/>
                  <a:gd name="T13" fmla="*/ 6 h 27"/>
                  <a:gd name="T14" fmla="*/ 23 w 29"/>
                  <a:gd name="T15" fmla="*/ 10 h 27"/>
                  <a:gd name="T16" fmla="*/ 21 w 29"/>
                  <a:gd name="T17" fmla="*/ 15 h 27"/>
                  <a:gd name="T18" fmla="*/ 17 w 29"/>
                  <a:gd name="T19" fmla="*/ 18 h 27"/>
                  <a:gd name="T20" fmla="*/ 12 w 29"/>
                  <a:gd name="T21" fmla="*/ 23 h 27"/>
                  <a:gd name="T22" fmla="*/ 2 w 29"/>
                  <a:gd name="T23" fmla="*/ 24 h 27"/>
                  <a:gd name="T24" fmla="*/ 4 w 29"/>
                  <a:gd name="T25" fmla="*/ 15 h 27"/>
                  <a:gd name="T26" fmla="*/ 10 w 29"/>
                  <a:gd name="T27" fmla="*/ 9 h 27"/>
                  <a:gd name="T28" fmla="*/ 10 w 29"/>
                  <a:gd name="T29" fmla="*/ 8 h 27"/>
                  <a:gd name="T30" fmla="*/ 17 w 29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7">
                    <a:moveTo>
                      <a:pt x="17" y="3"/>
                    </a:moveTo>
                    <a:cubicBezTo>
                      <a:pt x="18" y="4"/>
                      <a:pt x="18" y="4"/>
                      <a:pt x="19" y="4"/>
                    </a:cubicBezTo>
                    <a:cubicBezTo>
                      <a:pt x="20" y="3"/>
                      <a:pt x="22" y="6"/>
                      <a:pt x="22" y="3"/>
                    </a:cubicBezTo>
                    <a:cubicBezTo>
                      <a:pt x="23" y="3"/>
                      <a:pt x="24" y="3"/>
                      <a:pt x="25" y="2"/>
                    </a:cubicBezTo>
                    <a:cubicBezTo>
                      <a:pt x="25" y="1"/>
                      <a:pt x="27" y="0"/>
                      <a:pt x="27" y="1"/>
                    </a:cubicBezTo>
                    <a:cubicBezTo>
                      <a:pt x="28" y="2"/>
                      <a:pt x="29" y="3"/>
                      <a:pt x="29" y="5"/>
                    </a:cubicBezTo>
                    <a:cubicBezTo>
                      <a:pt x="29" y="6"/>
                      <a:pt x="28" y="6"/>
                      <a:pt x="26" y="6"/>
                    </a:cubicBezTo>
                    <a:cubicBezTo>
                      <a:pt x="23" y="6"/>
                      <a:pt x="23" y="7"/>
                      <a:pt x="23" y="10"/>
                    </a:cubicBezTo>
                    <a:cubicBezTo>
                      <a:pt x="23" y="12"/>
                      <a:pt x="22" y="13"/>
                      <a:pt x="21" y="15"/>
                    </a:cubicBezTo>
                    <a:cubicBezTo>
                      <a:pt x="19" y="15"/>
                      <a:pt x="19" y="18"/>
                      <a:pt x="17" y="18"/>
                    </a:cubicBezTo>
                    <a:cubicBezTo>
                      <a:pt x="16" y="20"/>
                      <a:pt x="15" y="23"/>
                      <a:pt x="12" y="23"/>
                    </a:cubicBezTo>
                    <a:cubicBezTo>
                      <a:pt x="9" y="24"/>
                      <a:pt x="5" y="27"/>
                      <a:pt x="2" y="24"/>
                    </a:cubicBezTo>
                    <a:cubicBezTo>
                      <a:pt x="0" y="21"/>
                      <a:pt x="3" y="18"/>
                      <a:pt x="4" y="15"/>
                    </a:cubicBezTo>
                    <a:cubicBezTo>
                      <a:pt x="5" y="12"/>
                      <a:pt x="6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3"/>
                      <a:pt x="15" y="4"/>
                      <a:pt x="17" y="3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2" name="Freeform 874"/>
              <p:cNvSpPr/>
              <p:nvPr/>
            </p:nvSpPr>
            <p:spPr bwMode="auto">
              <a:xfrm>
                <a:off x="1337" y="2409"/>
                <a:ext cx="209" cy="93"/>
              </a:xfrm>
              <a:custGeom>
                <a:avLst/>
                <a:gdLst>
                  <a:gd name="T0" fmla="*/ 80 w 88"/>
                  <a:gd name="T1" fmla="*/ 20 h 39"/>
                  <a:gd name="T2" fmla="*/ 79 w 88"/>
                  <a:gd name="T3" fmla="*/ 21 h 39"/>
                  <a:gd name="T4" fmla="*/ 50 w 88"/>
                  <a:gd name="T5" fmla="*/ 37 h 39"/>
                  <a:gd name="T6" fmla="*/ 44 w 88"/>
                  <a:gd name="T7" fmla="*/ 39 h 39"/>
                  <a:gd name="T8" fmla="*/ 21 w 88"/>
                  <a:gd name="T9" fmla="*/ 37 h 39"/>
                  <a:gd name="T10" fmla="*/ 16 w 88"/>
                  <a:gd name="T11" fmla="*/ 33 h 39"/>
                  <a:gd name="T12" fmla="*/ 12 w 88"/>
                  <a:gd name="T13" fmla="*/ 28 h 39"/>
                  <a:gd name="T14" fmla="*/ 11 w 88"/>
                  <a:gd name="T15" fmla="*/ 26 h 39"/>
                  <a:gd name="T16" fmla="*/ 6 w 88"/>
                  <a:gd name="T17" fmla="*/ 22 h 39"/>
                  <a:gd name="T18" fmla="*/ 1 w 88"/>
                  <a:gd name="T19" fmla="*/ 22 h 39"/>
                  <a:gd name="T20" fmla="*/ 2 w 88"/>
                  <a:gd name="T21" fmla="*/ 19 h 39"/>
                  <a:gd name="T22" fmla="*/ 8 w 88"/>
                  <a:gd name="T23" fmla="*/ 14 h 39"/>
                  <a:gd name="T24" fmla="*/ 15 w 88"/>
                  <a:gd name="T25" fmla="*/ 13 h 39"/>
                  <a:gd name="T26" fmla="*/ 15 w 88"/>
                  <a:gd name="T27" fmla="*/ 11 h 39"/>
                  <a:gd name="T28" fmla="*/ 18 w 88"/>
                  <a:gd name="T29" fmla="*/ 10 h 39"/>
                  <a:gd name="T30" fmla="*/ 19 w 88"/>
                  <a:gd name="T31" fmla="*/ 12 h 39"/>
                  <a:gd name="T32" fmla="*/ 20 w 88"/>
                  <a:gd name="T33" fmla="*/ 16 h 39"/>
                  <a:gd name="T34" fmla="*/ 17 w 88"/>
                  <a:gd name="T35" fmla="*/ 22 h 39"/>
                  <a:gd name="T36" fmla="*/ 31 w 88"/>
                  <a:gd name="T37" fmla="*/ 17 h 39"/>
                  <a:gd name="T38" fmla="*/ 52 w 88"/>
                  <a:gd name="T39" fmla="*/ 8 h 39"/>
                  <a:gd name="T40" fmla="*/ 59 w 88"/>
                  <a:gd name="T41" fmla="*/ 4 h 39"/>
                  <a:gd name="T42" fmla="*/ 66 w 88"/>
                  <a:gd name="T43" fmla="*/ 4 h 39"/>
                  <a:gd name="T44" fmla="*/ 72 w 88"/>
                  <a:gd name="T45" fmla="*/ 2 h 39"/>
                  <a:gd name="T46" fmla="*/ 77 w 88"/>
                  <a:gd name="T47" fmla="*/ 0 h 39"/>
                  <a:gd name="T48" fmla="*/ 79 w 88"/>
                  <a:gd name="T49" fmla="*/ 1 h 39"/>
                  <a:gd name="T50" fmla="*/ 87 w 88"/>
                  <a:gd name="T51" fmla="*/ 3 h 39"/>
                  <a:gd name="T52" fmla="*/ 82 w 88"/>
                  <a:gd name="T53" fmla="*/ 17 h 39"/>
                  <a:gd name="T54" fmla="*/ 80 w 88"/>
                  <a:gd name="T5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8" h="39">
                    <a:moveTo>
                      <a:pt x="80" y="20"/>
                    </a:moveTo>
                    <a:cubicBezTo>
                      <a:pt x="79" y="21"/>
                      <a:pt x="79" y="21"/>
                      <a:pt x="79" y="21"/>
                    </a:cubicBezTo>
                    <a:cubicBezTo>
                      <a:pt x="69" y="26"/>
                      <a:pt x="59" y="32"/>
                      <a:pt x="50" y="37"/>
                    </a:cubicBezTo>
                    <a:cubicBezTo>
                      <a:pt x="48" y="38"/>
                      <a:pt x="46" y="39"/>
                      <a:pt x="44" y="39"/>
                    </a:cubicBezTo>
                    <a:cubicBezTo>
                      <a:pt x="37" y="37"/>
                      <a:pt x="29" y="37"/>
                      <a:pt x="21" y="37"/>
                    </a:cubicBezTo>
                    <a:cubicBezTo>
                      <a:pt x="18" y="37"/>
                      <a:pt x="17" y="35"/>
                      <a:pt x="16" y="33"/>
                    </a:cubicBezTo>
                    <a:cubicBezTo>
                      <a:pt x="16" y="31"/>
                      <a:pt x="15" y="28"/>
                      <a:pt x="12" y="28"/>
                    </a:cubicBezTo>
                    <a:cubicBezTo>
                      <a:pt x="11" y="28"/>
                      <a:pt x="10" y="27"/>
                      <a:pt x="11" y="26"/>
                    </a:cubicBezTo>
                    <a:cubicBezTo>
                      <a:pt x="11" y="21"/>
                      <a:pt x="8" y="22"/>
                      <a:pt x="6" y="22"/>
                    </a:cubicBezTo>
                    <a:cubicBezTo>
                      <a:pt x="4" y="22"/>
                      <a:pt x="3" y="22"/>
                      <a:pt x="1" y="22"/>
                    </a:cubicBezTo>
                    <a:cubicBezTo>
                      <a:pt x="0" y="20"/>
                      <a:pt x="1" y="19"/>
                      <a:pt x="2" y="19"/>
                    </a:cubicBezTo>
                    <a:cubicBezTo>
                      <a:pt x="5" y="18"/>
                      <a:pt x="6" y="15"/>
                      <a:pt x="8" y="14"/>
                    </a:cubicBezTo>
                    <a:cubicBezTo>
                      <a:pt x="10" y="13"/>
                      <a:pt x="12" y="9"/>
                      <a:pt x="15" y="13"/>
                    </a:cubicBezTo>
                    <a:cubicBezTo>
                      <a:pt x="15" y="13"/>
                      <a:pt x="15" y="12"/>
                      <a:pt x="15" y="11"/>
                    </a:cubicBezTo>
                    <a:cubicBezTo>
                      <a:pt x="15" y="10"/>
                      <a:pt x="16" y="10"/>
                      <a:pt x="18" y="10"/>
                    </a:cubicBezTo>
                    <a:cubicBezTo>
                      <a:pt x="19" y="10"/>
                      <a:pt x="19" y="11"/>
                      <a:pt x="19" y="12"/>
                    </a:cubicBezTo>
                    <a:cubicBezTo>
                      <a:pt x="18" y="14"/>
                      <a:pt x="21" y="15"/>
                      <a:pt x="20" y="16"/>
                    </a:cubicBezTo>
                    <a:cubicBezTo>
                      <a:pt x="21" y="19"/>
                      <a:pt x="19" y="21"/>
                      <a:pt x="17" y="22"/>
                    </a:cubicBezTo>
                    <a:cubicBezTo>
                      <a:pt x="22" y="20"/>
                      <a:pt x="26" y="19"/>
                      <a:pt x="31" y="17"/>
                    </a:cubicBezTo>
                    <a:cubicBezTo>
                      <a:pt x="38" y="14"/>
                      <a:pt x="45" y="10"/>
                      <a:pt x="52" y="8"/>
                    </a:cubicBezTo>
                    <a:cubicBezTo>
                      <a:pt x="55" y="8"/>
                      <a:pt x="57" y="5"/>
                      <a:pt x="59" y="4"/>
                    </a:cubicBezTo>
                    <a:cubicBezTo>
                      <a:pt x="61" y="4"/>
                      <a:pt x="63" y="4"/>
                      <a:pt x="66" y="4"/>
                    </a:cubicBezTo>
                    <a:cubicBezTo>
                      <a:pt x="68" y="4"/>
                      <a:pt x="71" y="6"/>
                      <a:pt x="72" y="2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8" y="1"/>
                      <a:pt x="79" y="1"/>
                    </a:cubicBezTo>
                    <a:cubicBezTo>
                      <a:pt x="81" y="2"/>
                      <a:pt x="84" y="1"/>
                      <a:pt x="87" y="3"/>
                    </a:cubicBezTo>
                    <a:cubicBezTo>
                      <a:pt x="88" y="9"/>
                      <a:pt x="85" y="13"/>
                      <a:pt x="82" y="17"/>
                    </a:cubicBezTo>
                    <a:cubicBezTo>
                      <a:pt x="81" y="18"/>
                      <a:pt x="79" y="18"/>
                      <a:pt x="80" y="20"/>
                    </a:cubicBezTo>
                    <a:close/>
                  </a:path>
                </a:pathLst>
              </a:custGeom>
              <a:solidFill>
                <a:srgbClr val="F5F1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3" name="Freeform 875"/>
              <p:cNvSpPr/>
              <p:nvPr/>
            </p:nvSpPr>
            <p:spPr bwMode="auto">
              <a:xfrm>
                <a:off x="1478" y="2321"/>
                <a:ext cx="92" cy="112"/>
              </a:xfrm>
              <a:custGeom>
                <a:avLst/>
                <a:gdLst>
                  <a:gd name="T0" fmla="*/ 28 w 39"/>
                  <a:gd name="T1" fmla="*/ 40 h 47"/>
                  <a:gd name="T2" fmla="*/ 19 w 39"/>
                  <a:gd name="T3" fmla="*/ 39 h 47"/>
                  <a:gd name="T4" fmla="*/ 29 w 39"/>
                  <a:gd name="T5" fmla="*/ 29 h 47"/>
                  <a:gd name="T6" fmla="*/ 29 w 39"/>
                  <a:gd name="T7" fmla="*/ 25 h 47"/>
                  <a:gd name="T8" fmla="*/ 25 w 39"/>
                  <a:gd name="T9" fmla="*/ 24 h 47"/>
                  <a:gd name="T10" fmla="*/ 15 w 39"/>
                  <a:gd name="T11" fmla="*/ 23 h 47"/>
                  <a:gd name="T12" fmla="*/ 7 w 39"/>
                  <a:gd name="T13" fmla="*/ 25 h 47"/>
                  <a:gd name="T14" fmla="*/ 19 w 39"/>
                  <a:gd name="T15" fmla="*/ 24 h 47"/>
                  <a:gd name="T16" fmla="*/ 21 w 39"/>
                  <a:gd name="T17" fmla="*/ 27 h 47"/>
                  <a:gd name="T18" fmla="*/ 18 w 39"/>
                  <a:gd name="T19" fmla="*/ 37 h 47"/>
                  <a:gd name="T20" fmla="*/ 11 w 39"/>
                  <a:gd name="T21" fmla="*/ 43 h 47"/>
                  <a:gd name="T22" fmla="*/ 9 w 39"/>
                  <a:gd name="T23" fmla="*/ 42 h 47"/>
                  <a:gd name="T24" fmla="*/ 1 w 39"/>
                  <a:gd name="T25" fmla="*/ 42 h 47"/>
                  <a:gd name="T26" fmla="*/ 2 w 39"/>
                  <a:gd name="T27" fmla="*/ 36 h 47"/>
                  <a:gd name="T28" fmla="*/ 0 w 39"/>
                  <a:gd name="T29" fmla="*/ 26 h 47"/>
                  <a:gd name="T30" fmla="*/ 0 w 39"/>
                  <a:gd name="T31" fmla="*/ 26 h 47"/>
                  <a:gd name="T32" fmla="*/ 2 w 39"/>
                  <a:gd name="T33" fmla="*/ 22 h 47"/>
                  <a:gd name="T34" fmla="*/ 8 w 39"/>
                  <a:gd name="T35" fmla="*/ 14 h 47"/>
                  <a:gd name="T36" fmla="*/ 21 w 39"/>
                  <a:gd name="T37" fmla="*/ 1 h 47"/>
                  <a:gd name="T38" fmla="*/ 22 w 39"/>
                  <a:gd name="T39" fmla="*/ 0 h 47"/>
                  <a:gd name="T40" fmla="*/ 34 w 39"/>
                  <a:gd name="T41" fmla="*/ 3 h 47"/>
                  <a:gd name="T42" fmla="*/ 36 w 39"/>
                  <a:gd name="T43" fmla="*/ 6 h 47"/>
                  <a:gd name="T44" fmla="*/ 34 w 39"/>
                  <a:gd name="T45" fmla="*/ 22 h 47"/>
                  <a:gd name="T46" fmla="*/ 34 w 39"/>
                  <a:gd name="T47" fmla="*/ 29 h 47"/>
                  <a:gd name="T48" fmla="*/ 28 w 39"/>
                  <a:gd name="T49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" h="47">
                    <a:moveTo>
                      <a:pt x="28" y="40"/>
                    </a:moveTo>
                    <a:cubicBezTo>
                      <a:pt x="25" y="40"/>
                      <a:pt x="22" y="41"/>
                      <a:pt x="19" y="39"/>
                    </a:cubicBezTo>
                    <a:cubicBezTo>
                      <a:pt x="24" y="38"/>
                      <a:pt x="28" y="35"/>
                      <a:pt x="29" y="29"/>
                    </a:cubicBezTo>
                    <a:cubicBezTo>
                      <a:pt x="29" y="28"/>
                      <a:pt x="31" y="27"/>
                      <a:pt x="29" y="25"/>
                    </a:cubicBezTo>
                    <a:cubicBezTo>
                      <a:pt x="28" y="24"/>
                      <a:pt x="27" y="24"/>
                      <a:pt x="25" y="24"/>
                    </a:cubicBezTo>
                    <a:cubicBezTo>
                      <a:pt x="22" y="24"/>
                      <a:pt x="19" y="23"/>
                      <a:pt x="15" y="23"/>
                    </a:cubicBezTo>
                    <a:cubicBezTo>
                      <a:pt x="12" y="23"/>
                      <a:pt x="9" y="23"/>
                      <a:pt x="7" y="25"/>
                    </a:cubicBezTo>
                    <a:cubicBezTo>
                      <a:pt x="11" y="24"/>
                      <a:pt x="15" y="24"/>
                      <a:pt x="19" y="24"/>
                    </a:cubicBezTo>
                    <a:cubicBezTo>
                      <a:pt x="21" y="24"/>
                      <a:pt x="22" y="25"/>
                      <a:pt x="21" y="27"/>
                    </a:cubicBezTo>
                    <a:cubicBezTo>
                      <a:pt x="19" y="30"/>
                      <a:pt x="19" y="34"/>
                      <a:pt x="18" y="37"/>
                    </a:cubicBezTo>
                    <a:cubicBezTo>
                      <a:pt x="15" y="39"/>
                      <a:pt x="13" y="40"/>
                      <a:pt x="11" y="43"/>
                    </a:cubicBezTo>
                    <a:cubicBezTo>
                      <a:pt x="9" y="47"/>
                      <a:pt x="11" y="41"/>
                      <a:pt x="9" y="42"/>
                    </a:cubicBezTo>
                    <a:cubicBezTo>
                      <a:pt x="6" y="43"/>
                      <a:pt x="3" y="42"/>
                      <a:pt x="1" y="42"/>
                    </a:cubicBezTo>
                    <a:cubicBezTo>
                      <a:pt x="0" y="40"/>
                      <a:pt x="2" y="38"/>
                      <a:pt x="2" y="36"/>
                    </a:cubicBezTo>
                    <a:cubicBezTo>
                      <a:pt x="3" y="33"/>
                      <a:pt x="3" y="29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4"/>
                      <a:pt x="2" y="24"/>
                      <a:pt x="2" y="22"/>
                    </a:cubicBezTo>
                    <a:cubicBezTo>
                      <a:pt x="2" y="18"/>
                      <a:pt x="6" y="16"/>
                      <a:pt x="8" y="14"/>
                    </a:cubicBezTo>
                    <a:cubicBezTo>
                      <a:pt x="13" y="10"/>
                      <a:pt x="19" y="8"/>
                      <a:pt x="21" y="1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6" y="3"/>
                      <a:pt x="30" y="2"/>
                      <a:pt x="34" y="3"/>
                    </a:cubicBezTo>
                    <a:cubicBezTo>
                      <a:pt x="36" y="3"/>
                      <a:pt x="36" y="5"/>
                      <a:pt x="36" y="6"/>
                    </a:cubicBezTo>
                    <a:cubicBezTo>
                      <a:pt x="36" y="11"/>
                      <a:pt x="39" y="17"/>
                      <a:pt x="34" y="22"/>
                    </a:cubicBezTo>
                    <a:cubicBezTo>
                      <a:pt x="33" y="22"/>
                      <a:pt x="33" y="27"/>
                      <a:pt x="34" y="29"/>
                    </a:cubicBezTo>
                    <a:cubicBezTo>
                      <a:pt x="38" y="37"/>
                      <a:pt x="36" y="40"/>
                      <a:pt x="28" y="4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4" name="Freeform 876"/>
              <p:cNvSpPr/>
              <p:nvPr/>
            </p:nvSpPr>
            <p:spPr bwMode="auto">
              <a:xfrm>
                <a:off x="1340" y="2376"/>
                <a:ext cx="138" cy="71"/>
              </a:xfrm>
              <a:custGeom>
                <a:avLst/>
                <a:gdLst>
                  <a:gd name="T0" fmla="*/ 18 w 58"/>
                  <a:gd name="T1" fmla="*/ 30 h 30"/>
                  <a:gd name="T2" fmla="*/ 17 w 58"/>
                  <a:gd name="T3" fmla="*/ 26 h 30"/>
                  <a:gd name="T4" fmla="*/ 16 w 58"/>
                  <a:gd name="T5" fmla="*/ 25 h 30"/>
                  <a:gd name="T6" fmla="*/ 7 w 58"/>
                  <a:gd name="T7" fmla="*/ 28 h 30"/>
                  <a:gd name="T8" fmla="*/ 7 w 58"/>
                  <a:gd name="T9" fmla="*/ 22 h 30"/>
                  <a:gd name="T10" fmla="*/ 1 w 58"/>
                  <a:gd name="T11" fmla="*/ 19 h 30"/>
                  <a:gd name="T12" fmla="*/ 0 w 58"/>
                  <a:gd name="T13" fmla="*/ 19 h 30"/>
                  <a:gd name="T14" fmla="*/ 14 w 58"/>
                  <a:gd name="T15" fmla="*/ 12 h 30"/>
                  <a:gd name="T16" fmla="*/ 25 w 58"/>
                  <a:gd name="T17" fmla="*/ 8 h 30"/>
                  <a:gd name="T18" fmla="*/ 34 w 58"/>
                  <a:gd name="T19" fmla="*/ 2 h 30"/>
                  <a:gd name="T20" fmla="*/ 39 w 58"/>
                  <a:gd name="T21" fmla="*/ 0 h 30"/>
                  <a:gd name="T22" fmla="*/ 51 w 58"/>
                  <a:gd name="T23" fmla="*/ 1 h 30"/>
                  <a:gd name="T24" fmla="*/ 58 w 58"/>
                  <a:gd name="T25" fmla="*/ 3 h 30"/>
                  <a:gd name="T26" fmla="*/ 58 w 58"/>
                  <a:gd name="T27" fmla="*/ 3 h 30"/>
                  <a:gd name="T28" fmla="*/ 48 w 58"/>
                  <a:gd name="T29" fmla="*/ 10 h 30"/>
                  <a:gd name="T30" fmla="*/ 23 w 58"/>
                  <a:gd name="T31" fmla="*/ 26 h 30"/>
                  <a:gd name="T32" fmla="*/ 18 w 58"/>
                  <a:gd name="T3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0">
                    <a:moveTo>
                      <a:pt x="18" y="30"/>
                    </a:moveTo>
                    <a:cubicBezTo>
                      <a:pt x="18" y="29"/>
                      <a:pt x="15" y="28"/>
                      <a:pt x="17" y="26"/>
                    </a:cubicBezTo>
                    <a:cubicBezTo>
                      <a:pt x="17" y="25"/>
                      <a:pt x="16" y="25"/>
                      <a:pt x="16" y="25"/>
                    </a:cubicBezTo>
                    <a:cubicBezTo>
                      <a:pt x="14" y="28"/>
                      <a:pt x="9" y="26"/>
                      <a:pt x="7" y="28"/>
                    </a:cubicBezTo>
                    <a:cubicBezTo>
                      <a:pt x="5" y="26"/>
                      <a:pt x="10" y="24"/>
                      <a:pt x="7" y="22"/>
                    </a:cubicBezTo>
                    <a:cubicBezTo>
                      <a:pt x="5" y="20"/>
                      <a:pt x="3" y="20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" y="17"/>
                      <a:pt x="9" y="15"/>
                      <a:pt x="14" y="12"/>
                    </a:cubicBezTo>
                    <a:cubicBezTo>
                      <a:pt x="17" y="10"/>
                      <a:pt x="21" y="10"/>
                      <a:pt x="25" y="8"/>
                    </a:cubicBezTo>
                    <a:cubicBezTo>
                      <a:pt x="28" y="7"/>
                      <a:pt x="32" y="5"/>
                      <a:pt x="34" y="2"/>
                    </a:cubicBezTo>
                    <a:cubicBezTo>
                      <a:pt x="36" y="1"/>
                      <a:pt x="38" y="0"/>
                      <a:pt x="39" y="0"/>
                    </a:cubicBezTo>
                    <a:cubicBezTo>
                      <a:pt x="43" y="2"/>
                      <a:pt x="47" y="0"/>
                      <a:pt x="51" y="1"/>
                    </a:cubicBezTo>
                    <a:cubicBezTo>
                      <a:pt x="53" y="1"/>
                      <a:pt x="55" y="2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5" y="6"/>
                      <a:pt x="51" y="8"/>
                      <a:pt x="48" y="10"/>
                    </a:cubicBezTo>
                    <a:cubicBezTo>
                      <a:pt x="39" y="14"/>
                      <a:pt x="31" y="20"/>
                      <a:pt x="23" y="26"/>
                    </a:cubicBezTo>
                    <a:cubicBezTo>
                      <a:pt x="21" y="27"/>
                      <a:pt x="21" y="30"/>
                      <a:pt x="18" y="3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5" name="Freeform 877"/>
              <p:cNvSpPr/>
              <p:nvPr/>
            </p:nvSpPr>
            <p:spPr bwMode="auto">
              <a:xfrm>
                <a:off x="1212" y="2421"/>
                <a:ext cx="128" cy="69"/>
              </a:xfrm>
              <a:custGeom>
                <a:avLst/>
                <a:gdLst>
                  <a:gd name="T0" fmla="*/ 44 w 54"/>
                  <a:gd name="T1" fmla="*/ 0 h 29"/>
                  <a:gd name="T2" fmla="*/ 54 w 54"/>
                  <a:gd name="T3" fmla="*/ 0 h 29"/>
                  <a:gd name="T4" fmla="*/ 54 w 54"/>
                  <a:gd name="T5" fmla="*/ 0 h 29"/>
                  <a:gd name="T6" fmla="*/ 49 w 54"/>
                  <a:gd name="T7" fmla="*/ 5 h 29"/>
                  <a:gd name="T8" fmla="*/ 37 w 54"/>
                  <a:gd name="T9" fmla="*/ 22 h 29"/>
                  <a:gd name="T10" fmla="*/ 5 w 54"/>
                  <a:gd name="T11" fmla="*/ 29 h 29"/>
                  <a:gd name="T12" fmla="*/ 1 w 54"/>
                  <a:gd name="T13" fmla="*/ 27 h 29"/>
                  <a:gd name="T14" fmla="*/ 3 w 54"/>
                  <a:gd name="T15" fmla="*/ 23 h 29"/>
                  <a:gd name="T16" fmla="*/ 16 w 54"/>
                  <a:gd name="T17" fmla="*/ 12 h 29"/>
                  <a:gd name="T18" fmla="*/ 18 w 54"/>
                  <a:gd name="T19" fmla="*/ 11 h 29"/>
                  <a:gd name="T20" fmla="*/ 41 w 54"/>
                  <a:gd name="T21" fmla="*/ 1 h 29"/>
                  <a:gd name="T22" fmla="*/ 44 w 54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29">
                    <a:moveTo>
                      <a:pt x="44" y="0"/>
                    </a:moveTo>
                    <a:cubicBezTo>
                      <a:pt x="48" y="0"/>
                      <a:pt x="51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3"/>
                      <a:pt x="52" y="4"/>
                      <a:pt x="49" y="5"/>
                    </a:cubicBezTo>
                    <a:cubicBezTo>
                      <a:pt x="40" y="7"/>
                      <a:pt x="39" y="14"/>
                      <a:pt x="37" y="22"/>
                    </a:cubicBezTo>
                    <a:cubicBezTo>
                      <a:pt x="27" y="27"/>
                      <a:pt x="16" y="28"/>
                      <a:pt x="5" y="29"/>
                    </a:cubicBezTo>
                    <a:cubicBezTo>
                      <a:pt x="4" y="29"/>
                      <a:pt x="2" y="29"/>
                      <a:pt x="1" y="27"/>
                    </a:cubicBezTo>
                    <a:cubicBezTo>
                      <a:pt x="0" y="26"/>
                      <a:pt x="2" y="24"/>
                      <a:pt x="3" y="23"/>
                    </a:cubicBezTo>
                    <a:cubicBezTo>
                      <a:pt x="7" y="19"/>
                      <a:pt x="12" y="16"/>
                      <a:pt x="16" y="12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27" y="10"/>
                      <a:pt x="34" y="6"/>
                      <a:pt x="41" y="1"/>
                    </a:cubicBezTo>
                    <a:cubicBezTo>
                      <a:pt x="42" y="1"/>
                      <a:pt x="43" y="0"/>
                      <a:pt x="44" y="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6" name="Freeform 878"/>
              <p:cNvSpPr/>
              <p:nvPr/>
            </p:nvSpPr>
            <p:spPr bwMode="auto">
              <a:xfrm>
                <a:off x="1383" y="2316"/>
                <a:ext cx="111" cy="55"/>
              </a:xfrm>
              <a:custGeom>
                <a:avLst/>
                <a:gdLst>
                  <a:gd name="T0" fmla="*/ 40 w 47"/>
                  <a:gd name="T1" fmla="*/ 3 h 23"/>
                  <a:gd name="T2" fmla="*/ 47 w 47"/>
                  <a:gd name="T3" fmla="*/ 4 h 23"/>
                  <a:gd name="T4" fmla="*/ 26 w 47"/>
                  <a:gd name="T5" fmla="*/ 15 h 23"/>
                  <a:gd name="T6" fmla="*/ 20 w 47"/>
                  <a:gd name="T7" fmla="*/ 17 h 23"/>
                  <a:gd name="T8" fmla="*/ 7 w 47"/>
                  <a:gd name="T9" fmla="*/ 21 h 23"/>
                  <a:gd name="T10" fmla="*/ 3 w 47"/>
                  <a:gd name="T11" fmla="*/ 23 h 23"/>
                  <a:gd name="T12" fmla="*/ 2 w 47"/>
                  <a:gd name="T13" fmla="*/ 18 h 23"/>
                  <a:gd name="T14" fmla="*/ 13 w 47"/>
                  <a:gd name="T15" fmla="*/ 12 h 23"/>
                  <a:gd name="T16" fmla="*/ 21 w 47"/>
                  <a:gd name="T17" fmla="*/ 7 h 23"/>
                  <a:gd name="T18" fmla="*/ 40 w 47"/>
                  <a:gd name="T1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3">
                    <a:moveTo>
                      <a:pt x="40" y="3"/>
                    </a:moveTo>
                    <a:cubicBezTo>
                      <a:pt x="43" y="0"/>
                      <a:pt x="45" y="3"/>
                      <a:pt x="47" y="4"/>
                    </a:cubicBezTo>
                    <a:cubicBezTo>
                      <a:pt x="41" y="9"/>
                      <a:pt x="33" y="12"/>
                      <a:pt x="26" y="15"/>
                    </a:cubicBezTo>
                    <a:cubicBezTo>
                      <a:pt x="24" y="16"/>
                      <a:pt x="23" y="17"/>
                      <a:pt x="20" y="17"/>
                    </a:cubicBezTo>
                    <a:cubicBezTo>
                      <a:pt x="16" y="18"/>
                      <a:pt x="12" y="20"/>
                      <a:pt x="7" y="21"/>
                    </a:cubicBezTo>
                    <a:cubicBezTo>
                      <a:pt x="5" y="22"/>
                      <a:pt x="4" y="23"/>
                      <a:pt x="3" y="23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5" y="15"/>
                      <a:pt x="9" y="13"/>
                      <a:pt x="13" y="12"/>
                    </a:cubicBezTo>
                    <a:cubicBezTo>
                      <a:pt x="16" y="11"/>
                      <a:pt x="18" y="9"/>
                      <a:pt x="21" y="7"/>
                    </a:cubicBezTo>
                    <a:cubicBezTo>
                      <a:pt x="27" y="6"/>
                      <a:pt x="33" y="1"/>
                      <a:pt x="40" y="3"/>
                    </a:cubicBezTo>
                    <a:close/>
                  </a:path>
                </a:pathLst>
              </a:custGeom>
              <a:solidFill>
                <a:srgbClr val="C2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7" name="Freeform 879"/>
              <p:cNvSpPr/>
              <p:nvPr/>
            </p:nvSpPr>
            <p:spPr bwMode="auto">
              <a:xfrm>
                <a:off x="1300" y="2354"/>
                <a:ext cx="130" cy="67"/>
              </a:xfrm>
              <a:custGeom>
                <a:avLst/>
                <a:gdLst>
                  <a:gd name="T0" fmla="*/ 37 w 55"/>
                  <a:gd name="T1" fmla="*/ 7 h 28"/>
                  <a:gd name="T2" fmla="*/ 53 w 55"/>
                  <a:gd name="T3" fmla="*/ 0 h 28"/>
                  <a:gd name="T4" fmla="*/ 55 w 55"/>
                  <a:gd name="T5" fmla="*/ 1 h 28"/>
                  <a:gd name="T6" fmla="*/ 22 w 55"/>
                  <a:gd name="T7" fmla="*/ 18 h 28"/>
                  <a:gd name="T8" fmla="*/ 17 w 55"/>
                  <a:gd name="T9" fmla="*/ 21 h 28"/>
                  <a:gd name="T10" fmla="*/ 3 w 55"/>
                  <a:gd name="T11" fmla="*/ 28 h 28"/>
                  <a:gd name="T12" fmla="*/ 4 w 55"/>
                  <a:gd name="T13" fmla="*/ 23 h 28"/>
                  <a:gd name="T14" fmla="*/ 9 w 55"/>
                  <a:gd name="T15" fmla="*/ 20 h 28"/>
                  <a:gd name="T16" fmla="*/ 21 w 55"/>
                  <a:gd name="T17" fmla="*/ 12 h 28"/>
                  <a:gd name="T18" fmla="*/ 28 w 55"/>
                  <a:gd name="T19" fmla="*/ 9 h 28"/>
                  <a:gd name="T20" fmla="*/ 37 w 55"/>
                  <a:gd name="T2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28">
                    <a:moveTo>
                      <a:pt x="37" y="7"/>
                    </a:moveTo>
                    <a:cubicBezTo>
                      <a:pt x="42" y="3"/>
                      <a:pt x="48" y="3"/>
                      <a:pt x="53" y="0"/>
                    </a:cubicBezTo>
                    <a:cubicBezTo>
                      <a:pt x="54" y="0"/>
                      <a:pt x="55" y="0"/>
                      <a:pt x="55" y="1"/>
                    </a:cubicBezTo>
                    <a:cubicBezTo>
                      <a:pt x="45" y="8"/>
                      <a:pt x="33" y="13"/>
                      <a:pt x="22" y="18"/>
                    </a:cubicBezTo>
                    <a:cubicBezTo>
                      <a:pt x="20" y="19"/>
                      <a:pt x="19" y="20"/>
                      <a:pt x="17" y="21"/>
                    </a:cubicBezTo>
                    <a:cubicBezTo>
                      <a:pt x="13" y="24"/>
                      <a:pt x="8" y="27"/>
                      <a:pt x="3" y="28"/>
                    </a:cubicBezTo>
                    <a:cubicBezTo>
                      <a:pt x="0" y="25"/>
                      <a:pt x="2" y="24"/>
                      <a:pt x="4" y="23"/>
                    </a:cubicBezTo>
                    <a:cubicBezTo>
                      <a:pt x="6" y="22"/>
                      <a:pt x="8" y="22"/>
                      <a:pt x="9" y="20"/>
                    </a:cubicBezTo>
                    <a:cubicBezTo>
                      <a:pt x="12" y="16"/>
                      <a:pt x="16" y="13"/>
                      <a:pt x="21" y="12"/>
                    </a:cubicBezTo>
                    <a:cubicBezTo>
                      <a:pt x="23" y="11"/>
                      <a:pt x="25" y="10"/>
                      <a:pt x="28" y="9"/>
                    </a:cubicBezTo>
                    <a:cubicBezTo>
                      <a:pt x="31" y="8"/>
                      <a:pt x="33" y="5"/>
                      <a:pt x="37" y="7"/>
                    </a:cubicBezTo>
                    <a:close/>
                  </a:path>
                </a:pathLst>
              </a:custGeom>
              <a:solidFill>
                <a:srgbClr val="BED4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8" name="Freeform 880"/>
              <p:cNvSpPr/>
              <p:nvPr/>
            </p:nvSpPr>
            <p:spPr bwMode="auto">
              <a:xfrm>
                <a:off x="1171" y="2404"/>
                <a:ext cx="169" cy="95"/>
              </a:xfrm>
              <a:custGeom>
                <a:avLst/>
                <a:gdLst>
                  <a:gd name="T0" fmla="*/ 57 w 71"/>
                  <a:gd name="T1" fmla="*/ 6 h 40"/>
                  <a:gd name="T2" fmla="*/ 66 w 71"/>
                  <a:gd name="T3" fmla="*/ 2 h 40"/>
                  <a:gd name="T4" fmla="*/ 71 w 71"/>
                  <a:gd name="T5" fmla="*/ 0 h 40"/>
                  <a:gd name="T6" fmla="*/ 61 w 71"/>
                  <a:gd name="T7" fmla="*/ 6 h 40"/>
                  <a:gd name="T8" fmla="*/ 36 w 71"/>
                  <a:gd name="T9" fmla="*/ 18 h 40"/>
                  <a:gd name="T10" fmla="*/ 34 w 71"/>
                  <a:gd name="T11" fmla="*/ 19 h 40"/>
                  <a:gd name="T12" fmla="*/ 8 w 71"/>
                  <a:gd name="T13" fmla="*/ 38 h 40"/>
                  <a:gd name="T14" fmla="*/ 1 w 71"/>
                  <a:gd name="T15" fmla="*/ 39 h 40"/>
                  <a:gd name="T16" fmla="*/ 5 w 71"/>
                  <a:gd name="T17" fmla="*/ 31 h 40"/>
                  <a:gd name="T18" fmla="*/ 9 w 71"/>
                  <a:gd name="T19" fmla="*/ 28 h 40"/>
                  <a:gd name="T20" fmla="*/ 16 w 71"/>
                  <a:gd name="T21" fmla="*/ 23 h 40"/>
                  <a:gd name="T22" fmla="*/ 35 w 71"/>
                  <a:gd name="T23" fmla="*/ 14 h 40"/>
                  <a:gd name="T24" fmla="*/ 46 w 71"/>
                  <a:gd name="T25" fmla="*/ 9 h 40"/>
                  <a:gd name="T26" fmla="*/ 57 w 71"/>
                  <a:gd name="T2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40">
                    <a:moveTo>
                      <a:pt x="57" y="6"/>
                    </a:moveTo>
                    <a:cubicBezTo>
                      <a:pt x="60" y="6"/>
                      <a:pt x="63" y="3"/>
                      <a:pt x="66" y="2"/>
                    </a:cubicBezTo>
                    <a:cubicBezTo>
                      <a:pt x="68" y="1"/>
                      <a:pt x="69" y="0"/>
                      <a:pt x="71" y="0"/>
                    </a:cubicBezTo>
                    <a:cubicBezTo>
                      <a:pt x="69" y="4"/>
                      <a:pt x="65" y="5"/>
                      <a:pt x="61" y="6"/>
                    </a:cubicBezTo>
                    <a:cubicBezTo>
                      <a:pt x="53" y="11"/>
                      <a:pt x="45" y="16"/>
                      <a:pt x="36" y="18"/>
                    </a:cubicBezTo>
                    <a:cubicBezTo>
                      <a:pt x="35" y="19"/>
                      <a:pt x="34" y="19"/>
                      <a:pt x="34" y="19"/>
                    </a:cubicBezTo>
                    <a:cubicBezTo>
                      <a:pt x="25" y="26"/>
                      <a:pt x="15" y="31"/>
                      <a:pt x="8" y="38"/>
                    </a:cubicBezTo>
                    <a:cubicBezTo>
                      <a:pt x="5" y="39"/>
                      <a:pt x="3" y="40"/>
                      <a:pt x="1" y="39"/>
                    </a:cubicBezTo>
                    <a:cubicBezTo>
                      <a:pt x="0" y="35"/>
                      <a:pt x="3" y="33"/>
                      <a:pt x="5" y="31"/>
                    </a:cubicBezTo>
                    <a:cubicBezTo>
                      <a:pt x="6" y="30"/>
                      <a:pt x="8" y="29"/>
                      <a:pt x="9" y="28"/>
                    </a:cubicBezTo>
                    <a:cubicBezTo>
                      <a:pt x="12" y="27"/>
                      <a:pt x="14" y="25"/>
                      <a:pt x="16" y="23"/>
                    </a:cubicBezTo>
                    <a:cubicBezTo>
                      <a:pt x="22" y="19"/>
                      <a:pt x="28" y="15"/>
                      <a:pt x="35" y="14"/>
                    </a:cubicBezTo>
                    <a:cubicBezTo>
                      <a:pt x="39" y="14"/>
                      <a:pt x="43" y="11"/>
                      <a:pt x="46" y="9"/>
                    </a:cubicBezTo>
                    <a:cubicBezTo>
                      <a:pt x="50" y="7"/>
                      <a:pt x="53" y="6"/>
                      <a:pt x="57" y="6"/>
                    </a:cubicBezTo>
                    <a:close/>
                  </a:path>
                </a:pathLst>
              </a:custGeom>
              <a:solidFill>
                <a:srgbClr val="FAF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9" name="Freeform 881"/>
              <p:cNvSpPr/>
              <p:nvPr/>
            </p:nvSpPr>
            <p:spPr bwMode="auto">
              <a:xfrm>
                <a:off x="1546" y="2414"/>
                <a:ext cx="43" cy="31"/>
              </a:xfrm>
              <a:custGeom>
                <a:avLst/>
                <a:gdLst>
                  <a:gd name="T0" fmla="*/ 18 w 18"/>
                  <a:gd name="T1" fmla="*/ 2 h 13"/>
                  <a:gd name="T2" fmla="*/ 0 w 18"/>
                  <a:gd name="T3" fmla="*/ 13 h 13"/>
                  <a:gd name="T4" fmla="*/ 5 w 18"/>
                  <a:gd name="T5" fmla="*/ 3 h 13"/>
                  <a:gd name="T6" fmla="*/ 18 w 18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3">
                    <a:moveTo>
                      <a:pt x="18" y="2"/>
                    </a:moveTo>
                    <a:cubicBezTo>
                      <a:pt x="12" y="6"/>
                      <a:pt x="6" y="11"/>
                      <a:pt x="0" y="13"/>
                    </a:cubicBezTo>
                    <a:cubicBezTo>
                      <a:pt x="2" y="10"/>
                      <a:pt x="3" y="6"/>
                      <a:pt x="5" y="3"/>
                    </a:cubicBezTo>
                    <a:cubicBezTo>
                      <a:pt x="8" y="0"/>
                      <a:pt x="13" y="1"/>
                      <a:pt x="18" y="2"/>
                    </a:cubicBezTo>
                    <a:close/>
                  </a:path>
                </a:pathLst>
              </a:custGeom>
              <a:solidFill>
                <a:srgbClr val="F9F8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0" name="Freeform 882"/>
              <p:cNvSpPr/>
              <p:nvPr/>
            </p:nvSpPr>
            <p:spPr bwMode="auto">
              <a:xfrm>
                <a:off x="1594" y="2323"/>
                <a:ext cx="24" cy="41"/>
              </a:xfrm>
              <a:custGeom>
                <a:avLst/>
                <a:gdLst>
                  <a:gd name="T0" fmla="*/ 3 w 10"/>
                  <a:gd name="T1" fmla="*/ 0 h 17"/>
                  <a:gd name="T2" fmla="*/ 7 w 10"/>
                  <a:gd name="T3" fmla="*/ 5 h 17"/>
                  <a:gd name="T4" fmla="*/ 9 w 10"/>
                  <a:gd name="T5" fmla="*/ 9 h 17"/>
                  <a:gd name="T6" fmla="*/ 9 w 10"/>
                  <a:gd name="T7" fmla="*/ 17 h 17"/>
                  <a:gd name="T8" fmla="*/ 8 w 10"/>
                  <a:gd name="T9" fmla="*/ 17 h 17"/>
                  <a:gd name="T10" fmla="*/ 1 w 10"/>
                  <a:gd name="T11" fmla="*/ 3 h 17"/>
                  <a:gd name="T12" fmla="*/ 3 w 10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cubicBezTo>
                      <a:pt x="4" y="1"/>
                      <a:pt x="6" y="3"/>
                      <a:pt x="7" y="5"/>
                    </a:cubicBezTo>
                    <a:cubicBezTo>
                      <a:pt x="9" y="6"/>
                      <a:pt x="9" y="7"/>
                      <a:pt x="9" y="9"/>
                    </a:cubicBezTo>
                    <a:cubicBezTo>
                      <a:pt x="9" y="12"/>
                      <a:pt x="10" y="14"/>
                      <a:pt x="9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3" y="13"/>
                      <a:pt x="4" y="7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BC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1" name="Freeform 883"/>
              <p:cNvSpPr/>
              <p:nvPr/>
            </p:nvSpPr>
            <p:spPr bwMode="auto">
              <a:xfrm>
                <a:off x="1525" y="2271"/>
                <a:ext cx="55" cy="38"/>
              </a:xfrm>
              <a:custGeom>
                <a:avLst/>
                <a:gdLst>
                  <a:gd name="T0" fmla="*/ 0 w 23"/>
                  <a:gd name="T1" fmla="*/ 16 h 16"/>
                  <a:gd name="T2" fmla="*/ 13 w 23"/>
                  <a:gd name="T3" fmla="*/ 3 h 16"/>
                  <a:gd name="T4" fmla="*/ 17 w 23"/>
                  <a:gd name="T5" fmla="*/ 1 h 16"/>
                  <a:gd name="T6" fmla="*/ 19 w 23"/>
                  <a:gd name="T7" fmla="*/ 1 h 16"/>
                  <a:gd name="T8" fmla="*/ 23 w 23"/>
                  <a:gd name="T9" fmla="*/ 1 h 16"/>
                  <a:gd name="T10" fmla="*/ 0 w 23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6">
                    <a:moveTo>
                      <a:pt x="0" y="16"/>
                    </a:moveTo>
                    <a:cubicBezTo>
                      <a:pt x="5" y="12"/>
                      <a:pt x="9" y="8"/>
                      <a:pt x="13" y="3"/>
                    </a:cubicBezTo>
                    <a:cubicBezTo>
                      <a:pt x="14" y="2"/>
                      <a:pt x="16" y="3"/>
                      <a:pt x="17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15" y="6"/>
                      <a:pt x="9" y="13"/>
                      <a:pt x="0" y="16"/>
                    </a:cubicBezTo>
                    <a:close/>
                  </a:path>
                </a:pathLst>
              </a:custGeom>
              <a:solidFill>
                <a:srgbClr val="BDD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2" name="Freeform 884"/>
              <p:cNvSpPr/>
              <p:nvPr/>
            </p:nvSpPr>
            <p:spPr bwMode="auto">
              <a:xfrm>
                <a:off x="1257" y="2418"/>
                <a:ext cx="59" cy="29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0 h 12"/>
                  <a:gd name="T4" fmla="*/ 25 w 25"/>
                  <a:gd name="T5" fmla="*/ 1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8" y="8"/>
                      <a:pt x="16" y="3"/>
                      <a:pt x="25" y="0"/>
                    </a:cubicBezTo>
                    <a:cubicBezTo>
                      <a:pt x="25" y="0"/>
                      <a:pt x="25" y="1"/>
                      <a:pt x="25" y="1"/>
                    </a:cubicBezTo>
                    <a:cubicBezTo>
                      <a:pt x="18" y="7"/>
                      <a:pt x="10" y="12"/>
                      <a:pt x="0" y="12"/>
                    </a:cubicBezTo>
                    <a:close/>
                  </a:path>
                </a:pathLst>
              </a:custGeom>
              <a:solidFill>
                <a:srgbClr val="F8F4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3" name="Freeform 885"/>
              <p:cNvSpPr/>
              <p:nvPr/>
            </p:nvSpPr>
            <p:spPr bwMode="auto">
              <a:xfrm>
                <a:off x="1596" y="2376"/>
                <a:ext cx="36" cy="35"/>
              </a:xfrm>
              <a:custGeom>
                <a:avLst/>
                <a:gdLst>
                  <a:gd name="T0" fmla="*/ 13 w 15"/>
                  <a:gd name="T1" fmla="*/ 5 h 15"/>
                  <a:gd name="T2" fmla="*/ 11 w 15"/>
                  <a:gd name="T3" fmla="*/ 9 h 15"/>
                  <a:gd name="T4" fmla="*/ 7 w 15"/>
                  <a:gd name="T5" fmla="*/ 12 h 15"/>
                  <a:gd name="T6" fmla="*/ 0 w 15"/>
                  <a:gd name="T7" fmla="*/ 15 h 15"/>
                  <a:gd name="T8" fmla="*/ 4 w 15"/>
                  <a:gd name="T9" fmla="*/ 12 h 15"/>
                  <a:gd name="T10" fmla="*/ 11 w 15"/>
                  <a:gd name="T11" fmla="*/ 0 h 15"/>
                  <a:gd name="T12" fmla="*/ 13 w 15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3" y="5"/>
                    </a:moveTo>
                    <a:cubicBezTo>
                      <a:pt x="15" y="8"/>
                      <a:pt x="12" y="8"/>
                      <a:pt x="11" y="9"/>
                    </a:cubicBezTo>
                    <a:cubicBezTo>
                      <a:pt x="10" y="10"/>
                      <a:pt x="9" y="11"/>
                      <a:pt x="7" y="12"/>
                    </a:cubicBezTo>
                    <a:cubicBezTo>
                      <a:pt x="5" y="13"/>
                      <a:pt x="2" y="15"/>
                      <a:pt x="0" y="15"/>
                    </a:cubicBezTo>
                    <a:cubicBezTo>
                      <a:pt x="0" y="13"/>
                      <a:pt x="3" y="13"/>
                      <a:pt x="4" y="12"/>
                    </a:cubicBezTo>
                    <a:cubicBezTo>
                      <a:pt x="8" y="8"/>
                      <a:pt x="11" y="5"/>
                      <a:pt x="11" y="0"/>
                    </a:cubicBezTo>
                    <a:cubicBezTo>
                      <a:pt x="14" y="1"/>
                      <a:pt x="11" y="4"/>
                      <a:pt x="13" y="5"/>
                    </a:cubicBezTo>
                    <a:close/>
                  </a:path>
                </a:pathLst>
              </a:custGeom>
              <a:solidFill>
                <a:srgbClr val="F9F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4" name="Freeform 886"/>
              <p:cNvSpPr/>
              <p:nvPr/>
            </p:nvSpPr>
            <p:spPr bwMode="auto">
              <a:xfrm>
                <a:off x="1570" y="2259"/>
                <a:ext cx="29" cy="15"/>
              </a:xfrm>
              <a:custGeom>
                <a:avLst/>
                <a:gdLst>
                  <a:gd name="T0" fmla="*/ 4 w 12"/>
                  <a:gd name="T1" fmla="*/ 6 h 6"/>
                  <a:gd name="T2" fmla="*/ 0 w 12"/>
                  <a:gd name="T3" fmla="*/ 6 h 6"/>
                  <a:gd name="T4" fmla="*/ 12 w 12"/>
                  <a:gd name="T5" fmla="*/ 1 h 6"/>
                  <a:gd name="T6" fmla="*/ 6 w 12"/>
                  <a:gd name="T7" fmla="*/ 6 h 6"/>
                  <a:gd name="T8" fmla="*/ 4 w 1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3" y="6"/>
                      <a:pt x="1" y="6"/>
                      <a:pt x="0" y="6"/>
                    </a:cubicBezTo>
                    <a:cubicBezTo>
                      <a:pt x="2" y="2"/>
                      <a:pt x="6" y="0"/>
                      <a:pt x="12" y="1"/>
                    </a:cubicBezTo>
                    <a:cubicBezTo>
                      <a:pt x="10" y="3"/>
                      <a:pt x="7" y="4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lose/>
                  </a:path>
                </a:pathLst>
              </a:custGeom>
              <a:solidFill>
                <a:srgbClr val="C0D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5" name="Freeform 887"/>
              <p:cNvSpPr/>
              <p:nvPr/>
            </p:nvSpPr>
            <p:spPr bwMode="auto">
              <a:xfrm>
                <a:off x="1613" y="2361"/>
                <a:ext cx="16" cy="27"/>
              </a:xfrm>
              <a:custGeom>
                <a:avLst/>
                <a:gdLst>
                  <a:gd name="T0" fmla="*/ 6 w 7"/>
                  <a:gd name="T1" fmla="*/ 11 h 11"/>
                  <a:gd name="T2" fmla="*/ 4 w 7"/>
                  <a:gd name="T3" fmla="*/ 6 h 11"/>
                  <a:gd name="T4" fmla="*/ 0 w 7"/>
                  <a:gd name="T5" fmla="*/ 1 h 11"/>
                  <a:gd name="T6" fmla="*/ 1 w 7"/>
                  <a:gd name="T7" fmla="*/ 1 h 11"/>
                  <a:gd name="T8" fmla="*/ 5 w 7"/>
                  <a:gd name="T9" fmla="*/ 4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6" y="7"/>
                      <a:pt x="4" y="6"/>
                    </a:cubicBezTo>
                    <a:cubicBezTo>
                      <a:pt x="4" y="4"/>
                      <a:pt x="1" y="3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0"/>
                      <a:pt x="4" y="2"/>
                      <a:pt x="5" y="4"/>
                    </a:cubicBezTo>
                    <a:cubicBezTo>
                      <a:pt x="7" y="6"/>
                      <a:pt x="6" y="9"/>
                      <a:pt x="6" y="11"/>
                    </a:cubicBezTo>
                    <a:close/>
                  </a:path>
                </a:pathLst>
              </a:custGeom>
              <a:solidFill>
                <a:srgbClr val="CF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6" name="Freeform 888"/>
              <p:cNvSpPr/>
              <p:nvPr/>
            </p:nvSpPr>
            <p:spPr bwMode="auto">
              <a:xfrm>
                <a:off x="678" y="2449"/>
                <a:ext cx="133" cy="124"/>
              </a:xfrm>
              <a:custGeom>
                <a:avLst/>
                <a:gdLst>
                  <a:gd name="T0" fmla="*/ 2 w 56"/>
                  <a:gd name="T1" fmla="*/ 2 h 52"/>
                  <a:gd name="T2" fmla="*/ 3 w 56"/>
                  <a:gd name="T3" fmla="*/ 1 h 52"/>
                  <a:gd name="T4" fmla="*/ 7 w 56"/>
                  <a:gd name="T5" fmla="*/ 2 h 52"/>
                  <a:gd name="T6" fmla="*/ 12 w 56"/>
                  <a:gd name="T7" fmla="*/ 3 h 52"/>
                  <a:gd name="T8" fmla="*/ 16 w 56"/>
                  <a:gd name="T9" fmla="*/ 6 h 52"/>
                  <a:gd name="T10" fmla="*/ 12 w 56"/>
                  <a:gd name="T11" fmla="*/ 9 h 52"/>
                  <a:gd name="T12" fmla="*/ 9 w 56"/>
                  <a:gd name="T13" fmla="*/ 8 h 52"/>
                  <a:gd name="T14" fmla="*/ 9 w 56"/>
                  <a:gd name="T15" fmla="*/ 8 h 52"/>
                  <a:gd name="T16" fmla="*/ 9 w 56"/>
                  <a:gd name="T17" fmla="*/ 8 h 52"/>
                  <a:gd name="T18" fmla="*/ 11 w 56"/>
                  <a:gd name="T19" fmla="*/ 10 h 52"/>
                  <a:gd name="T20" fmla="*/ 12 w 56"/>
                  <a:gd name="T21" fmla="*/ 18 h 52"/>
                  <a:gd name="T22" fmla="*/ 20 w 56"/>
                  <a:gd name="T23" fmla="*/ 20 h 52"/>
                  <a:gd name="T24" fmla="*/ 28 w 56"/>
                  <a:gd name="T25" fmla="*/ 21 h 52"/>
                  <a:gd name="T26" fmla="*/ 36 w 56"/>
                  <a:gd name="T27" fmla="*/ 23 h 52"/>
                  <a:gd name="T28" fmla="*/ 44 w 56"/>
                  <a:gd name="T29" fmla="*/ 29 h 52"/>
                  <a:gd name="T30" fmla="*/ 50 w 56"/>
                  <a:gd name="T31" fmla="*/ 32 h 52"/>
                  <a:gd name="T32" fmla="*/ 56 w 56"/>
                  <a:gd name="T33" fmla="*/ 37 h 52"/>
                  <a:gd name="T34" fmla="*/ 55 w 56"/>
                  <a:gd name="T35" fmla="*/ 42 h 52"/>
                  <a:gd name="T36" fmla="*/ 51 w 56"/>
                  <a:gd name="T37" fmla="*/ 41 h 52"/>
                  <a:gd name="T38" fmla="*/ 41 w 56"/>
                  <a:gd name="T39" fmla="*/ 39 h 52"/>
                  <a:gd name="T40" fmla="*/ 36 w 56"/>
                  <a:gd name="T41" fmla="*/ 37 h 52"/>
                  <a:gd name="T42" fmla="*/ 34 w 56"/>
                  <a:gd name="T43" fmla="*/ 42 h 52"/>
                  <a:gd name="T44" fmla="*/ 28 w 56"/>
                  <a:gd name="T45" fmla="*/ 40 h 52"/>
                  <a:gd name="T46" fmla="*/ 34 w 56"/>
                  <a:gd name="T47" fmla="*/ 50 h 52"/>
                  <a:gd name="T48" fmla="*/ 30 w 56"/>
                  <a:gd name="T49" fmla="*/ 49 h 52"/>
                  <a:gd name="T50" fmla="*/ 25 w 56"/>
                  <a:gd name="T51" fmla="*/ 44 h 52"/>
                  <a:gd name="T52" fmla="*/ 23 w 56"/>
                  <a:gd name="T53" fmla="*/ 44 h 52"/>
                  <a:gd name="T54" fmla="*/ 16 w 56"/>
                  <a:gd name="T55" fmla="*/ 39 h 52"/>
                  <a:gd name="T56" fmla="*/ 6 w 56"/>
                  <a:gd name="T57" fmla="*/ 28 h 52"/>
                  <a:gd name="T58" fmla="*/ 10 w 56"/>
                  <a:gd name="T59" fmla="*/ 25 h 52"/>
                  <a:gd name="T60" fmla="*/ 7 w 56"/>
                  <a:gd name="T61" fmla="*/ 19 h 52"/>
                  <a:gd name="T62" fmla="*/ 4 w 56"/>
                  <a:gd name="T63" fmla="*/ 18 h 52"/>
                  <a:gd name="T64" fmla="*/ 1 w 56"/>
                  <a:gd name="T65" fmla="*/ 21 h 52"/>
                  <a:gd name="T66" fmla="*/ 0 w 56"/>
                  <a:gd name="T67" fmla="*/ 16 h 52"/>
                  <a:gd name="T68" fmla="*/ 1 w 56"/>
                  <a:gd name="T69" fmla="*/ 15 h 52"/>
                  <a:gd name="T70" fmla="*/ 1 w 56"/>
                  <a:gd name="T71" fmla="*/ 15 h 52"/>
                  <a:gd name="T72" fmla="*/ 4 w 56"/>
                  <a:gd name="T73" fmla="*/ 14 h 52"/>
                  <a:gd name="T74" fmla="*/ 4 w 56"/>
                  <a:gd name="T75" fmla="*/ 14 h 52"/>
                  <a:gd name="T76" fmla="*/ 4 w 56"/>
                  <a:gd name="T77" fmla="*/ 14 h 52"/>
                  <a:gd name="T78" fmla="*/ 2 w 56"/>
                  <a:gd name="T79" fmla="*/ 11 h 52"/>
                  <a:gd name="T80" fmla="*/ 3 w 56"/>
                  <a:gd name="T81" fmla="*/ 7 h 52"/>
                  <a:gd name="T82" fmla="*/ 4 w 56"/>
                  <a:gd name="T83" fmla="*/ 6 h 52"/>
                  <a:gd name="T84" fmla="*/ 4 w 56"/>
                  <a:gd name="T85" fmla="*/ 6 h 52"/>
                  <a:gd name="T86" fmla="*/ 2 w 56"/>
                  <a:gd name="T8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" h="52">
                    <a:moveTo>
                      <a:pt x="2" y="2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9" y="4"/>
                      <a:pt x="10" y="3"/>
                      <a:pt x="12" y="3"/>
                    </a:cubicBezTo>
                    <a:cubicBezTo>
                      <a:pt x="14" y="3"/>
                      <a:pt x="15" y="4"/>
                      <a:pt x="16" y="6"/>
                    </a:cubicBezTo>
                    <a:cubicBezTo>
                      <a:pt x="16" y="8"/>
                      <a:pt x="14" y="9"/>
                      <a:pt x="12" y="9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10" y="9"/>
                      <a:pt x="12" y="9"/>
                      <a:pt x="11" y="10"/>
                    </a:cubicBezTo>
                    <a:cubicBezTo>
                      <a:pt x="10" y="13"/>
                      <a:pt x="16" y="15"/>
                      <a:pt x="12" y="18"/>
                    </a:cubicBezTo>
                    <a:cubicBezTo>
                      <a:pt x="11" y="18"/>
                      <a:pt x="18" y="21"/>
                      <a:pt x="20" y="20"/>
                    </a:cubicBezTo>
                    <a:cubicBezTo>
                      <a:pt x="23" y="18"/>
                      <a:pt x="26" y="20"/>
                      <a:pt x="28" y="21"/>
                    </a:cubicBezTo>
                    <a:cubicBezTo>
                      <a:pt x="30" y="23"/>
                      <a:pt x="33" y="23"/>
                      <a:pt x="36" y="23"/>
                    </a:cubicBezTo>
                    <a:cubicBezTo>
                      <a:pt x="40" y="24"/>
                      <a:pt x="42" y="26"/>
                      <a:pt x="44" y="29"/>
                    </a:cubicBezTo>
                    <a:cubicBezTo>
                      <a:pt x="46" y="30"/>
                      <a:pt x="48" y="32"/>
                      <a:pt x="50" y="32"/>
                    </a:cubicBezTo>
                    <a:cubicBezTo>
                      <a:pt x="52" y="34"/>
                      <a:pt x="55" y="35"/>
                      <a:pt x="56" y="37"/>
                    </a:cubicBezTo>
                    <a:cubicBezTo>
                      <a:pt x="56" y="39"/>
                      <a:pt x="56" y="41"/>
                      <a:pt x="55" y="42"/>
                    </a:cubicBezTo>
                    <a:cubicBezTo>
                      <a:pt x="53" y="43"/>
                      <a:pt x="52" y="41"/>
                      <a:pt x="51" y="41"/>
                    </a:cubicBezTo>
                    <a:cubicBezTo>
                      <a:pt x="47" y="40"/>
                      <a:pt x="44" y="38"/>
                      <a:pt x="41" y="39"/>
                    </a:cubicBezTo>
                    <a:cubicBezTo>
                      <a:pt x="37" y="40"/>
                      <a:pt x="37" y="41"/>
                      <a:pt x="36" y="37"/>
                    </a:cubicBezTo>
                    <a:cubicBezTo>
                      <a:pt x="34" y="38"/>
                      <a:pt x="38" y="41"/>
                      <a:pt x="34" y="42"/>
                    </a:cubicBezTo>
                    <a:cubicBezTo>
                      <a:pt x="32" y="43"/>
                      <a:pt x="31" y="40"/>
                      <a:pt x="28" y="40"/>
                    </a:cubicBezTo>
                    <a:cubicBezTo>
                      <a:pt x="32" y="41"/>
                      <a:pt x="36" y="47"/>
                      <a:pt x="34" y="50"/>
                    </a:cubicBezTo>
                    <a:cubicBezTo>
                      <a:pt x="33" y="52"/>
                      <a:pt x="31" y="51"/>
                      <a:pt x="30" y="49"/>
                    </a:cubicBezTo>
                    <a:cubicBezTo>
                      <a:pt x="28" y="47"/>
                      <a:pt x="27" y="45"/>
                      <a:pt x="25" y="44"/>
                    </a:cubicBezTo>
                    <a:cubicBezTo>
                      <a:pt x="23" y="43"/>
                      <a:pt x="23" y="45"/>
                      <a:pt x="23" y="44"/>
                    </a:cubicBezTo>
                    <a:cubicBezTo>
                      <a:pt x="20" y="44"/>
                      <a:pt x="18" y="41"/>
                      <a:pt x="16" y="39"/>
                    </a:cubicBezTo>
                    <a:cubicBezTo>
                      <a:pt x="13" y="36"/>
                      <a:pt x="9" y="33"/>
                      <a:pt x="6" y="28"/>
                    </a:cubicBezTo>
                    <a:cubicBezTo>
                      <a:pt x="6" y="26"/>
                      <a:pt x="9" y="27"/>
                      <a:pt x="10" y="25"/>
                    </a:cubicBezTo>
                    <a:cubicBezTo>
                      <a:pt x="10" y="23"/>
                      <a:pt x="4" y="23"/>
                      <a:pt x="7" y="19"/>
                    </a:cubicBezTo>
                    <a:cubicBezTo>
                      <a:pt x="6" y="19"/>
                      <a:pt x="5" y="18"/>
                      <a:pt x="4" y="18"/>
                    </a:cubicBezTo>
                    <a:cubicBezTo>
                      <a:pt x="3" y="19"/>
                      <a:pt x="3" y="22"/>
                      <a:pt x="1" y="21"/>
                    </a:cubicBezTo>
                    <a:cubicBezTo>
                      <a:pt x="0" y="20"/>
                      <a:pt x="0" y="18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4" y="13"/>
                      <a:pt x="4" y="14"/>
                    </a:cubicBezTo>
                    <a:cubicBezTo>
                      <a:pt x="4" y="12"/>
                      <a:pt x="4" y="11"/>
                      <a:pt x="2" y="11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1" y="5"/>
                      <a:pt x="1" y="5"/>
                      <a:pt x="2" y="2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7" name="Freeform 889"/>
              <p:cNvSpPr/>
              <p:nvPr/>
            </p:nvSpPr>
            <p:spPr bwMode="auto">
              <a:xfrm>
                <a:off x="659" y="2369"/>
                <a:ext cx="71" cy="80"/>
              </a:xfrm>
              <a:custGeom>
                <a:avLst/>
                <a:gdLst>
                  <a:gd name="T0" fmla="*/ 30 w 30"/>
                  <a:gd name="T1" fmla="*/ 23 h 34"/>
                  <a:gd name="T2" fmla="*/ 24 w 30"/>
                  <a:gd name="T3" fmla="*/ 30 h 34"/>
                  <a:gd name="T4" fmla="*/ 20 w 30"/>
                  <a:gd name="T5" fmla="*/ 31 h 34"/>
                  <a:gd name="T6" fmla="*/ 20 w 30"/>
                  <a:gd name="T7" fmla="*/ 31 h 34"/>
                  <a:gd name="T8" fmla="*/ 13 w 30"/>
                  <a:gd name="T9" fmla="*/ 27 h 34"/>
                  <a:gd name="T10" fmla="*/ 16 w 30"/>
                  <a:gd name="T11" fmla="*/ 32 h 34"/>
                  <a:gd name="T12" fmla="*/ 16 w 30"/>
                  <a:gd name="T13" fmla="*/ 33 h 34"/>
                  <a:gd name="T14" fmla="*/ 14 w 30"/>
                  <a:gd name="T15" fmla="*/ 32 h 34"/>
                  <a:gd name="T16" fmla="*/ 14 w 30"/>
                  <a:gd name="T17" fmla="*/ 32 h 34"/>
                  <a:gd name="T18" fmla="*/ 10 w 30"/>
                  <a:gd name="T19" fmla="*/ 30 h 34"/>
                  <a:gd name="T20" fmla="*/ 1 w 30"/>
                  <a:gd name="T21" fmla="*/ 15 h 34"/>
                  <a:gd name="T22" fmla="*/ 0 w 30"/>
                  <a:gd name="T23" fmla="*/ 6 h 34"/>
                  <a:gd name="T24" fmla="*/ 13 w 30"/>
                  <a:gd name="T25" fmla="*/ 5 h 34"/>
                  <a:gd name="T26" fmla="*/ 28 w 30"/>
                  <a:gd name="T27" fmla="*/ 21 h 34"/>
                  <a:gd name="T28" fmla="*/ 30 w 30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34">
                    <a:moveTo>
                      <a:pt x="30" y="23"/>
                    </a:moveTo>
                    <a:cubicBezTo>
                      <a:pt x="28" y="25"/>
                      <a:pt x="22" y="24"/>
                      <a:pt x="24" y="30"/>
                    </a:cubicBezTo>
                    <a:cubicBezTo>
                      <a:pt x="24" y="30"/>
                      <a:pt x="22" y="33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27"/>
                      <a:pt x="19" y="26"/>
                      <a:pt x="13" y="27"/>
                    </a:cubicBezTo>
                    <a:cubicBezTo>
                      <a:pt x="15" y="29"/>
                      <a:pt x="16" y="30"/>
                      <a:pt x="16" y="32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5" y="34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1"/>
                      <a:pt x="10" y="32"/>
                      <a:pt x="10" y="30"/>
                    </a:cubicBezTo>
                    <a:cubicBezTo>
                      <a:pt x="7" y="25"/>
                      <a:pt x="2" y="21"/>
                      <a:pt x="1" y="15"/>
                    </a:cubicBezTo>
                    <a:cubicBezTo>
                      <a:pt x="1" y="12"/>
                      <a:pt x="3" y="8"/>
                      <a:pt x="0" y="6"/>
                    </a:cubicBezTo>
                    <a:cubicBezTo>
                      <a:pt x="3" y="1"/>
                      <a:pt x="12" y="0"/>
                      <a:pt x="13" y="5"/>
                    </a:cubicBezTo>
                    <a:cubicBezTo>
                      <a:pt x="16" y="13"/>
                      <a:pt x="21" y="18"/>
                      <a:pt x="28" y="21"/>
                    </a:cubicBezTo>
                    <a:cubicBezTo>
                      <a:pt x="29" y="22"/>
                      <a:pt x="29" y="22"/>
                      <a:pt x="30" y="2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8" name="Freeform 890"/>
              <p:cNvSpPr/>
              <p:nvPr/>
            </p:nvSpPr>
            <p:spPr bwMode="auto">
              <a:xfrm>
                <a:off x="647" y="2478"/>
                <a:ext cx="90" cy="85"/>
              </a:xfrm>
              <a:custGeom>
                <a:avLst/>
                <a:gdLst>
                  <a:gd name="T0" fmla="*/ 19 w 38"/>
                  <a:gd name="T1" fmla="*/ 16 h 36"/>
                  <a:gd name="T2" fmla="*/ 36 w 38"/>
                  <a:gd name="T3" fmla="*/ 32 h 36"/>
                  <a:gd name="T4" fmla="*/ 38 w 38"/>
                  <a:gd name="T5" fmla="*/ 34 h 36"/>
                  <a:gd name="T6" fmla="*/ 26 w 38"/>
                  <a:gd name="T7" fmla="*/ 36 h 36"/>
                  <a:gd name="T8" fmla="*/ 10 w 38"/>
                  <a:gd name="T9" fmla="*/ 18 h 36"/>
                  <a:gd name="T10" fmla="*/ 1 w 38"/>
                  <a:gd name="T11" fmla="*/ 8 h 36"/>
                  <a:gd name="T12" fmla="*/ 0 w 38"/>
                  <a:gd name="T13" fmla="*/ 2 h 36"/>
                  <a:gd name="T14" fmla="*/ 2 w 38"/>
                  <a:gd name="T15" fmla="*/ 1 h 36"/>
                  <a:gd name="T16" fmla="*/ 3 w 38"/>
                  <a:gd name="T17" fmla="*/ 3 h 36"/>
                  <a:gd name="T18" fmla="*/ 5 w 38"/>
                  <a:gd name="T19" fmla="*/ 4 h 36"/>
                  <a:gd name="T20" fmla="*/ 7 w 38"/>
                  <a:gd name="T21" fmla="*/ 5 h 36"/>
                  <a:gd name="T22" fmla="*/ 19 w 38"/>
                  <a:gd name="T23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6">
                    <a:moveTo>
                      <a:pt x="19" y="16"/>
                    </a:moveTo>
                    <a:cubicBezTo>
                      <a:pt x="25" y="21"/>
                      <a:pt x="30" y="26"/>
                      <a:pt x="36" y="32"/>
                    </a:cubicBezTo>
                    <a:cubicBezTo>
                      <a:pt x="37" y="32"/>
                      <a:pt x="38" y="32"/>
                      <a:pt x="38" y="34"/>
                    </a:cubicBezTo>
                    <a:cubicBezTo>
                      <a:pt x="34" y="36"/>
                      <a:pt x="30" y="34"/>
                      <a:pt x="26" y="36"/>
                    </a:cubicBezTo>
                    <a:cubicBezTo>
                      <a:pt x="20" y="31"/>
                      <a:pt x="16" y="24"/>
                      <a:pt x="10" y="18"/>
                    </a:cubicBezTo>
                    <a:cubicBezTo>
                      <a:pt x="7" y="15"/>
                      <a:pt x="4" y="12"/>
                      <a:pt x="1" y="8"/>
                    </a:cubicBezTo>
                    <a:cubicBezTo>
                      <a:pt x="0" y="7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5" y="4"/>
                      <a:pt x="6" y="5"/>
                      <a:pt x="7" y="5"/>
                    </a:cubicBezTo>
                    <a:cubicBezTo>
                      <a:pt x="11" y="9"/>
                      <a:pt x="17" y="11"/>
                      <a:pt x="19" y="1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9" name="Freeform 891"/>
              <p:cNvSpPr/>
              <p:nvPr/>
            </p:nvSpPr>
            <p:spPr bwMode="auto">
              <a:xfrm>
                <a:off x="664" y="2478"/>
                <a:ext cx="45" cy="38"/>
              </a:xfrm>
              <a:custGeom>
                <a:avLst/>
                <a:gdLst>
                  <a:gd name="T0" fmla="*/ 12 w 19"/>
                  <a:gd name="T1" fmla="*/ 16 h 16"/>
                  <a:gd name="T2" fmla="*/ 0 w 19"/>
                  <a:gd name="T3" fmla="*/ 5 h 16"/>
                  <a:gd name="T4" fmla="*/ 3 w 19"/>
                  <a:gd name="T5" fmla="*/ 2 h 16"/>
                  <a:gd name="T6" fmla="*/ 7 w 19"/>
                  <a:gd name="T7" fmla="*/ 3 h 16"/>
                  <a:gd name="T8" fmla="*/ 8 w 19"/>
                  <a:gd name="T9" fmla="*/ 8 h 16"/>
                  <a:gd name="T10" fmla="*/ 9 w 19"/>
                  <a:gd name="T11" fmla="*/ 4 h 16"/>
                  <a:gd name="T12" fmla="*/ 12 w 19"/>
                  <a:gd name="T13" fmla="*/ 6 h 16"/>
                  <a:gd name="T14" fmla="*/ 13 w 19"/>
                  <a:gd name="T15" fmla="*/ 8 h 16"/>
                  <a:gd name="T16" fmla="*/ 15 w 19"/>
                  <a:gd name="T17" fmla="*/ 11 h 16"/>
                  <a:gd name="T18" fmla="*/ 18 w 19"/>
                  <a:gd name="T19" fmla="*/ 13 h 16"/>
                  <a:gd name="T20" fmla="*/ 14 w 19"/>
                  <a:gd name="T21" fmla="*/ 15 h 16"/>
                  <a:gd name="T22" fmla="*/ 12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2" y="16"/>
                    </a:moveTo>
                    <a:cubicBezTo>
                      <a:pt x="8" y="12"/>
                      <a:pt x="3" y="10"/>
                      <a:pt x="0" y="5"/>
                    </a:cubicBezTo>
                    <a:cubicBezTo>
                      <a:pt x="0" y="3"/>
                      <a:pt x="3" y="5"/>
                      <a:pt x="3" y="2"/>
                    </a:cubicBezTo>
                    <a:cubicBezTo>
                      <a:pt x="3" y="0"/>
                      <a:pt x="5" y="4"/>
                      <a:pt x="7" y="3"/>
                    </a:cubicBezTo>
                    <a:cubicBezTo>
                      <a:pt x="8" y="4"/>
                      <a:pt x="7" y="6"/>
                      <a:pt x="8" y="8"/>
                    </a:cubicBezTo>
                    <a:cubicBezTo>
                      <a:pt x="9" y="7"/>
                      <a:pt x="9" y="6"/>
                      <a:pt x="9" y="4"/>
                    </a:cubicBezTo>
                    <a:cubicBezTo>
                      <a:pt x="11" y="4"/>
                      <a:pt x="11" y="5"/>
                      <a:pt x="12" y="6"/>
                    </a:cubicBezTo>
                    <a:cubicBezTo>
                      <a:pt x="13" y="6"/>
                      <a:pt x="13" y="6"/>
                      <a:pt x="13" y="8"/>
                    </a:cubicBezTo>
                    <a:cubicBezTo>
                      <a:pt x="13" y="10"/>
                      <a:pt x="14" y="10"/>
                      <a:pt x="15" y="11"/>
                    </a:cubicBezTo>
                    <a:cubicBezTo>
                      <a:pt x="16" y="12"/>
                      <a:pt x="19" y="11"/>
                      <a:pt x="18" y="13"/>
                    </a:cubicBezTo>
                    <a:cubicBezTo>
                      <a:pt x="17" y="14"/>
                      <a:pt x="16" y="16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0" name="Freeform 892"/>
              <p:cNvSpPr/>
              <p:nvPr/>
            </p:nvSpPr>
            <p:spPr bwMode="auto">
              <a:xfrm>
                <a:off x="595" y="2459"/>
                <a:ext cx="31" cy="36"/>
              </a:xfrm>
              <a:custGeom>
                <a:avLst/>
                <a:gdLst>
                  <a:gd name="T0" fmla="*/ 0 w 13"/>
                  <a:gd name="T1" fmla="*/ 15 h 15"/>
                  <a:gd name="T2" fmla="*/ 0 w 13"/>
                  <a:gd name="T3" fmla="*/ 8 h 15"/>
                  <a:gd name="T4" fmla="*/ 10 w 13"/>
                  <a:gd name="T5" fmla="*/ 0 h 15"/>
                  <a:gd name="T6" fmla="*/ 12 w 13"/>
                  <a:gd name="T7" fmla="*/ 2 h 15"/>
                  <a:gd name="T8" fmla="*/ 8 w 13"/>
                  <a:gd name="T9" fmla="*/ 8 h 15"/>
                  <a:gd name="T10" fmla="*/ 13 w 13"/>
                  <a:gd name="T11" fmla="*/ 12 h 15"/>
                  <a:gd name="T12" fmla="*/ 11 w 13"/>
                  <a:gd name="T13" fmla="*/ 14 h 15"/>
                  <a:gd name="T14" fmla="*/ 10 w 13"/>
                  <a:gd name="T15" fmla="*/ 14 h 15"/>
                  <a:gd name="T16" fmla="*/ 5 w 13"/>
                  <a:gd name="T17" fmla="*/ 14 h 15"/>
                  <a:gd name="T18" fmla="*/ 4 w 13"/>
                  <a:gd name="T19" fmla="*/ 14 h 15"/>
                  <a:gd name="T20" fmla="*/ 0 w 1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cubicBezTo>
                      <a:pt x="0" y="12"/>
                      <a:pt x="0" y="10"/>
                      <a:pt x="0" y="8"/>
                    </a:cubicBezTo>
                    <a:cubicBezTo>
                      <a:pt x="2" y="4"/>
                      <a:pt x="6" y="2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1" y="4"/>
                      <a:pt x="11" y="7"/>
                      <a:pt x="8" y="8"/>
                    </a:cubicBezTo>
                    <a:cubicBezTo>
                      <a:pt x="12" y="7"/>
                      <a:pt x="12" y="10"/>
                      <a:pt x="13" y="12"/>
                    </a:cubicBezTo>
                    <a:cubicBezTo>
                      <a:pt x="13" y="13"/>
                      <a:pt x="11" y="12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3"/>
                      <a:pt x="7" y="12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2" y="15"/>
                      <a:pt x="0" y="1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1" name="Freeform 893"/>
              <p:cNvSpPr/>
              <p:nvPr/>
            </p:nvSpPr>
            <p:spPr bwMode="auto">
              <a:xfrm>
                <a:off x="616" y="2452"/>
                <a:ext cx="36" cy="45"/>
              </a:xfrm>
              <a:custGeom>
                <a:avLst/>
                <a:gdLst>
                  <a:gd name="T0" fmla="*/ 3 w 15"/>
                  <a:gd name="T1" fmla="*/ 5 h 19"/>
                  <a:gd name="T2" fmla="*/ 1 w 15"/>
                  <a:gd name="T3" fmla="*/ 3 h 19"/>
                  <a:gd name="T4" fmla="*/ 4 w 15"/>
                  <a:gd name="T5" fmla="*/ 1 h 19"/>
                  <a:gd name="T6" fmla="*/ 15 w 15"/>
                  <a:gd name="T7" fmla="*/ 12 h 19"/>
                  <a:gd name="T8" fmla="*/ 14 w 15"/>
                  <a:gd name="T9" fmla="*/ 19 h 19"/>
                  <a:gd name="T10" fmla="*/ 6 w 15"/>
                  <a:gd name="T11" fmla="*/ 8 h 19"/>
                  <a:gd name="T12" fmla="*/ 3 w 15"/>
                  <a:gd name="T1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3" y="5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9" y="3"/>
                      <a:pt x="11" y="8"/>
                      <a:pt x="15" y="12"/>
                    </a:cubicBezTo>
                    <a:cubicBezTo>
                      <a:pt x="13" y="14"/>
                      <a:pt x="14" y="17"/>
                      <a:pt x="14" y="19"/>
                    </a:cubicBezTo>
                    <a:cubicBezTo>
                      <a:pt x="10" y="17"/>
                      <a:pt x="9" y="12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2" name="Freeform 894"/>
              <p:cNvSpPr/>
              <p:nvPr/>
            </p:nvSpPr>
            <p:spPr bwMode="auto">
              <a:xfrm>
                <a:off x="659" y="2442"/>
                <a:ext cx="28" cy="34"/>
              </a:xfrm>
              <a:custGeom>
                <a:avLst/>
                <a:gdLst>
                  <a:gd name="T0" fmla="*/ 10 w 12"/>
                  <a:gd name="T1" fmla="*/ 5 h 14"/>
                  <a:gd name="T2" fmla="*/ 12 w 12"/>
                  <a:gd name="T3" fmla="*/ 8 h 14"/>
                  <a:gd name="T4" fmla="*/ 12 w 12"/>
                  <a:gd name="T5" fmla="*/ 10 h 14"/>
                  <a:gd name="T6" fmla="*/ 10 w 12"/>
                  <a:gd name="T7" fmla="*/ 14 h 14"/>
                  <a:gd name="T8" fmla="*/ 7 w 12"/>
                  <a:gd name="T9" fmla="*/ 13 h 14"/>
                  <a:gd name="T10" fmla="*/ 6 w 12"/>
                  <a:gd name="T11" fmla="*/ 9 h 14"/>
                  <a:gd name="T12" fmla="*/ 3 w 12"/>
                  <a:gd name="T13" fmla="*/ 8 h 14"/>
                  <a:gd name="T14" fmla="*/ 5 w 12"/>
                  <a:gd name="T15" fmla="*/ 6 h 14"/>
                  <a:gd name="T16" fmla="*/ 4 w 12"/>
                  <a:gd name="T17" fmla="*/ 5 h 14"/>
                  <a:gd name="T18" fmla="*/ 0 w 12"/>
                  <a:gd name="T19" fmla="*/ 2 h 14"/>
                  <a:gd name="T20" fmla="*/ 5 w 12"/>
                  <a:gd name="T21" fmla="*/ 1 h 14"/>
                  <a:gd name="T22" fmla="*/ 10 w 12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10" y="5"/>
                    </a:moveTo>
                    <a:cubicBezTo>
                      <a:pt x="11" y="5"/>
                      <a:pt x="8" y="10"/>
                      <a:pt x="12" y="8"/>
                    </a:cubicBezTo>
                    <a:cubicBezTo>
                      <a:pt x="12" y="8"/>
                      <a:pt x="12" y="10"/>
                      <a:pt x="12" y="10"/>
                    </a:cubicBezTo>
                    <a:cubicBezTo>
                      <a:pt x="10" y="11"/>
                      <a:pt x="10" y="12"/>
                      <a:pt x="10" y="14"/>
                    </a:cubicBezTo>
                    <a:cubicBezTo>
                      <a:pt x="9" y="14"/>
                      <a:pt x="8" y="14"/>
                      <a:pt x="7" y="13"/>
                    </a:cubicBezTo>
                    <a:cubicBezTo>
                      <a:pt x="3" y="13"/>
                      <a:pt x="3" y="11"/>
                      <a:pt x="6" y="9"/>
                    </a:cubicBezTo>
                    <a:cubicBezTo>
                      <a:pt x="6" y="8"/>
                      <a:pt x="4" y="9"/>
                      <a:pt x="3" y="8"/>
                    </a:cubicBezTo>
                    <a:cubicBezTo>
                      <a:pt x="3" y="7"/>
                      <a:pt x="5" y="8"/>
                      <a:pt x="5" y="6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7" y="3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3" name="Freeform 895"/>
              <p:cNvSpPr/>
              <p:nvPr/>
            </p:nvSpPr>
            <p:spPr bwMode="auto">
              <a:xfrm>
                <a:off x="652" y="2461"/>
                <a:ext cx="19" cy="26"/>
              </a:xfrm>
              <a:custGeom>
                <a:avLst/>
                <a:gdLst>
                  <a:gd name="T0" fmla="*/ 3 w 8"/>
                  <a:gd name="T1" fmla="*/ 11 h 11"/>
                  <a:gd name="T2" fmla="*/ 1 w 8"/>
                  <a:gd name="T3" fmla="*/ 10 h 11"/>
                  <a:gd name="T4" fmla="*/ 3 w 8"/>
                  <a:gd name="T5" fmla="*/ 0 h 11"/>
                  <a:gd name="T6" fmla="*/ 8 w 8"/>
                  <a:gd name="T7" fmla="*/ 7 h 11"/>
                  <a:gd name="T8" fmla="*/ 3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3" y="11"/>
                    </a:moveTo>
                    <a:cubicBezTo>
                      <a:pt x="2" y="10"/>
                      <a:pt x="2" y="10"/>
                      <a:pt x="1" y="10"/>
                    </a:cubicBezTo>
                    <a:cubicBezTo>
                      <a:pt x="1" y="6"/>
                      <a:pt x="0" y="3"/>
                      <a:pt x="3" y="0"/>
                    </a:cubicBezTo>
                    <a:cubicBezTo>
                      <a:pt x="5" y="1"/>
                      <a:pt x="4" y="6"/>
                      <a:pt x="8" y="7"/>
                    </a:cubicBezTo>
                    <a:cubicBezTo>
                      <a:pt x="4" y="6"/>
                      <a:pt x="2" y="7"/>
                      <a:pt x="3" y="1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4" name="Freeform 896"/>
              <p:cNvSpPr/>
              <p:nvPr/>
            </p:nvSpPr>
            <p:spPr bwMode="auto">
              <a:xfrm>
                <a:off x="685" y="2445"/>
                <a:ext cx="19" cy="19"/>
              </a:xfrm>
              <a:custGeom>
                <a:avLst/>
                <a:gdLst>
                  <a:gd name="T0" fmla="*/ 3 w 8"/>
                  <a:gd name="T1" fmla="*/ 0 h 8"/>
                  <a:gd name="T2" fmla="*/ 4 w 8"/>
                  <a:gd name="T3" fmla="*/ 1 h 8"/>
                  <a:gd name="T4" fmla="*/ 8 w 8"/>
                  <a:gd name="T5" fmla="*/ 5 h 8"/>
                  <a:gd name="T6" fmla="*/ 4 w 8"/>
                  <a:gd name="T7" fmla="*/ 6 h 8"/>
                  <a:gd name="T8" fmla="*/ 0 w 8"/>
                  <a:gd name="T9" fmla="*/ 3 h 8"/>
                  <a:gd name="T10" fmla="*/ 3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6" y="2"/>
                      <a:pt x="8" y="3"/>
                      <a:pt x="8" y="5"/>
                    </a:cubicBezTo>
                    <a:cubicBezTo>
                      <a:pt x="7" y="8"/>
                      <a:pt x="5" y="7"/>
                      <a:pt x="4" y="6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5" name="Freeform 897"/>
              <p:cNvSpPr/>
              <p:nvPr/>
            </p:nvSpPr>
            <p:spPr bwMode="auto">
              <a:xfrm>
                <a:off x="656" y="2383"/>
                <a:ext cx="15" cy="21"/>
              </a:xfrm>
              <a:custGeom>
                <a:avLst/>
                <a:gdLst>
                  <a:gd name="T0" fmla="*/ 1 w 6"/>
                  <a:gd name="T1" fmla="*/ 0 h 9"/>
                  <a:gd name="T2" fmla="*/ 2 w 6"/>
                  <a:gd name="T3" fmla="*/ 9 h 9"/>
                  <a:gd name="T4" fmla="*/ 1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6" y="2"/>
                      <a:pt x="4" y="6"/>
                      <a:pt x="2" y="9"/>
                    </a:cubicBezTo>
                    <a:cubicBezTo>
                      <a:pt x="0" y="6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FE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6" name="Freeform 898"/>
              <p:cNvSpPr/>
              <p:nvPr/>
            </p:nvSpPr>
            <p:spPr bwMode="auto">
              <a:xfrm>
                <a:off x="730" y="2421"/>
                <a:ext cx="17" cy="14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4 h 6"/>
                  <a:gd name="T4" fmla="*/ 0 w 7"/>
                  <a:gd name="T5" fmla="*/ 1 h 6"/>
                  <a:gd name="T6" fmla="*/ 7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6" y="4"/>
                      <a:pt x="6" y="6"/>
                      <a:pt x="4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3" y="0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7" name="Freeform 899"/>
              <p:cNvSpPr/>
              <p:nvPr/>
            </p:nvSpPr>
            <p:spPr bwMode="auto">
              <a:xfrm>
                <a:off x="680" y="2478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2 h 3"/>
                  <a:gd name="T4" fmla="*/ 4 w 4"/>
                  <a:gd name="T5" fmla="*/ 3 h 3"/>
                  <a:gd name="T6" fmla="*/ 0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0"/>
                      <a:pt x="1" y="1"/>
                      <a:pt x="3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8" name="Freeform 900"/>
              <p:cNvSpPr/>
              <p:nvPr/>
            </p:nvSpPr>
            <p:spPr bwMode="auto">
              <a:xfrm>
                <a:off x="682" y="2440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2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9" name="Freeform 901"/>
              <p:cNvSpPr/>
              <p:nvPr/>
            </p:nvSpPr>
            <p:spPr bwMode="auto">
              <a:xfrm>
                <a:off x="932" y="2801"/>
                <a:ext cx="54" cy="114"/>
              </a:xfrm>
              <a:custGeom>
                <a:avLst/>
                <a:gdLst>
                  <a:gd name="T0" fmla="*/ 3 w 23"/>
                  <a:gd name="T1" fmla="*/ 11 h 48"/>
                  <a:gd name="T2" fmla="*/ 3 w 23"/>
                  <a:gd name="T3" fmla="*/ 10 h 48"/>
                  <a:gd name="T4" fmla="*/ 4 w 23"/>
                  <a:gd name="T5" fmla="*/ 10 h 48"/>
                  <a:gd name="T6" fmla="*/ 16 w 23"/>
                  <a:gd name="T7" fmla="*/ 6 h 48"/>
                  <a:gd name="T8" fmla="*/ 17 w 23"/>
                  <a:gd name="T9" fmla="*/ 4 h 48"/>
                  <a:gd name="T10" fmla="*/ 21 w 23"/>
                  <a:gd name="T11" fmla="*/ 0 h 48"/>
                  <a:gd name="T12" fmla="*/ 22 w 23"/>
                  <a:gd name="T13" fmla="*/ 1 h 48"/>
                  <a:gd name="T14" fmla="*/ 23 w 23"/>
                  <a:gd name="T15" fmla="*/ 6 h 48"/>
                  <a:gd name="T16" fmla="*/ 19 w 23"/>
                  <a:gd name="T17" fmla="*/ 22 h 48"/>
                  <a:gd name="T18" fmla="*/ 19 w 23"/>
                  <a:gd name="T19" fmla="*/ 29 h 48"/>
                  <a:gd name="T20" fmla="*/ 18 w 23"/>
                  <a:gd name="T21" fmla="*/ 36 h 48"/>
                  <a:gd name="T22" fmla="*/ 17 w 23"/>
                  <a:gd name="T23" fmla="*/ 47 h 48"/>
                  <a:gd name="T24" fmla="*/ 16 w 23"/>
                  <a:gd name="T25" fmla="*/ 47 h 48"/>
                  <a:gd name="T26" fmla="*/ 4 w 23"/>
                  <a:gd name="T27" fmla="*/ 46 h 48"/>
                  <a:gd name="T28" fmla="*/ 2 w 23"/>
                  <a:gd name="T29" fmla="*/ 30 h 48"/>
                  <a:gd name="T30" fmla="*/ 1 w 23"/>
                  <a:gd name="T31" fmla="*/ 27 h 48"/>
                  <a:gd name="T32" fmla="*/ 1 w 23"/>
                  <a:gd name="T33" fmla="*/ 23 h 48"/>
                  <a:gd name="T34" fmla="*/ 2 w 23"/>
                  <a:gd name="T35" fmla="*/ 15 h 48"/>
                  <a:gd name="T36" fmla="*/ 2 w 23"/>
                  <a:gd name="T37" fmla="*/ 15 h 48"/>
                  <a:gd name="T38" fmla="*/ 3 w 23"/>
                  <a:gd name="T39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48">
                    <a:moveTo>
                      <a:pt x="3" y="11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1" y="13"/>
                      <a:pt x="11" y="13"/>
                      <a:pt x="16" y="6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8" y="3"/>
                      <a:pt x="18" y="0"/>
                      <a:pt x="21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23" y="3"/>
                      <a:pt x="23" y="5"/>
                      <a:pt x="23" y="6"/>
                    </a:cubicBezTo>
                    <a:cubicBezTo>
                      <a:pt x="21" y="11"/>
                      <a:pt x="20" y="17"/>
                      <a:pt x="19" y="22"/>
                    </a:cubicBezTo>
                    <a:cubicBezTo>
                      <a:pt x="19" y="24"/>
                      <a:pt x="19" y="27"/>
                      <a:pt x="19" y="29"/>
                    </a:cubicBezTo>
                    <a:cubicBezTo>
                      <a:pt x="18" y="31"/>
                      <a:pt x="18" y="34"/>
                      <a:pt x="18" y="36"/>
                    </a:cubicBezTo>
                    <a:cubicBezTo>
                      <a:pt x="17" y="40"/>
                      <a:pt x="18" y="43"/>
                      <a:pt x="17" y="47"/>
                    </a:cubicBezTo>
                    <a:cubicBezTo>
                      <a:pt x="17" y="47"/>
                      <a:pt x="16" y="48"/>
                      <a:pt x="16" y="47"/>
                    </a:cubicBezTo>
                    <a:cubicBezTo>
                      <a:pt x="12" y="44"/>
                      <a:pt x="8" y="45"/>
                      <a:pt x="4" y="46"/>
                    </a:cubicBezTo>
                    <a:cubicBezTo>
                      <a:pt x="2" y="41"/>
                      <a:pt x="3" y="35"/>
                      <a:pt x="2" y="30"/>
                    </a:cubicBezTo>
                    <a:cubicBezTo>
                      <a:pt x="2" y="29"/>
                      <a:pt x="2" y="28"/>
                      <a:pt x="1" y="27"/>
                    </a:cubicBezTo>
                    <a:cubicBezTo>
                      <a:pt x="2" y="26"/>
                      <a:pt x="0" y="24"/>
                      <a:pt x="1" y="23"/>
                    </a:cubicBezTo>
                    <a:cubicBezTo>
                      <a:pt x="3" y="21"/>
                      <a:pt x="1" y="18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2" y="12"/>
                      <a:pt x="3" y="1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0" name="Freeform 902"/>
              <p:cNvSpPr/>
              <p:nvPr/>
            </p:nvSpPr>
            <p:spPr bwMode="auto">
              <a:xfrm>
                <a:off x="865" y="2670"/>
                <a:ext cx="76" cy="69"/>
              </a:xfrm>
              <a:custGeom>
                <a:avLst/>
                <a:gdLst>
                  <a:gd name="T0" fmla="*/ 17 w 32"/>
                  <a:gd name="T1" fmla="*/ 23 h 29"/>
                  <a:gd name="T2" fmla="*/ 10 w 32"/>
                  <a:gd name="T3" fmla="*/ 18 h 29"/>
                  <a:gd name="T4" fmla="*/ 6 w 32"/>
                  <a:gd name="T5" fmla="*/ 15 h 29"/>
                  <a:gd name="T6" fmla="*/ 4 w 32"/>
                  <a:gd name="T7" fmla="*/ 13 h 29"/>
                  <a:gd name="T8" fmla="*/ 1 w 32"/>
                  <a:gd name="T9" fmla="*/ 10 h 29"/>
                  <a:gd name="T10" fmla="*/ 9 w 32"/>
                  <a:gd name="T11" fmla="*/ 6 h 29"/>
                  <a:gd name="T12" fmla="*/ 9 w 32"/>
                  <a:gd name="T13" fmla="*/ 1 h 29"/>
                  <a:gd name="T14" fmla="*/ 15 w 32"/>
                  <a:gd name="T15" fmla="*/ 3 h 29"/>
                  <a:gd name="T16" fmla="*/ 24 w 32"/>
                  <a:gd name="T17" fmla="*/ 11 h 29"/>
                  <a:gd name="T18" fmla="*/ 30 w 32"/>
                  <a:gd name="T19" fmla="*/ 19 h 29"/>
                  <a:gd name="T20" fmla="*/ 31 w 32"/>
                  <a:gd name="T21" fmla="*/ 24 h 29"/>
                  <a:gd name="T22" fmla="*/ 25 w 32"/>
                  <a:gd name="T23" fmla="*/ 29 h 29"/>
                  <a:gd name="T24" fmla="*/ 23 w 32"/>
                  <a:gd name="T25" fmla="*/ 28 h 29"/>
                  <a:gd name="T26" fmla="*/ 23 w 32"/>
                  <a:gd name="T27" fmla="*/ 28 h 29"/>
                  <a:gd name="T28" fmla="*/ 17 w 32"/>
                  <a:gd name="T29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9">
                    <a:moveTo>
                      <a:pt x="17" y="23"/>
                    </a:moveTo>
                    <a:cubicBezTo>
                      <a:pt x="15" y="22"/>
                      <a:pt x="12" y="20"/>
                      <a:pt x="10" y="18"/>
                    </a:cubicBezTo>
                    <a:cubicBezTo>
                      <a:pt x="9" y="16"/>
                      <a:pt x="7" y="16"/>
                      <a:pt x="6" y="15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2" y="12"/>
                      <a:pt x="0" y="12"/>
                      <a:pt x="1" y="10"/>
                    </a:cubicBezTo>
                    <a:cubicBezTo>
                      <a:pt x="2" y="7"/>
                      <a:pt x="6" y="5"/>
                      <a:pt x="9" y="6"/>
                    </a:cubicBezTo>
                    <a:cubicBezTo>
                      <a:pt x="9" y="5"/>
                      <a:pt x="6" y="2"/>
                      <a:pt x="9" y="1"/>
                    </a:cubicBezTo>
                    <a:cubicBezTo>
                      <a:pt x="11" y="0"/>
                      <a:pt x="13" y="2"/>
                      <a:pt x="15" y="3"/>
                    </a:cubicBezTo>
                    <a:cubicBezTo>
                      <a:pt x="18" y="5"/>
                      <a:pt x="22" y="7"/>
                      <a:pt x="24" y="11"/>
                    </a:cubicBezTo>
                    <a:cubicBezTo>
                      <a:pt x="25" y="14"/>
                      <a:pt x="28" y="16"/>
                      <a:pt x="30" y="19"/>
                    </a:cubicBezTo>
                    <a:cubicBezTo>
                      <a:pt x="31" y="21"/>
                      <a:pt x="32" y="22"/>
                      <a:pt x="31" y="24"/>
                    </a:cubicBezTo>
                    <a:cubicBezTo>
                      <a:pt x="29" y="26"/>
                      <a:pt x="26" y="26"/>
                      <a:pt x="25" y="29"/>
                    </a:cubicBezTo>
                    <a:cubicBezTo>
                      <a:pt x="25" y="29"/>
                      <a:pt x="23" y="29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4"/>
                      <a:pt x="18" y="26"/>
                      <a:pt x="17" y="23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1" name="Freeform 903"/>
              <p:cNvSpPr/>
              <p:nvPr/>
            </p:nvSpPr>
            <p:spPr bwMode="auto">
              <a:xfrm>
                <a:off x="870" y="2844"/>
                <a:ext cx="57" cy="52"/>
              </a:xfrm>
              <a:custGeom>
                <a:avLst/>
                <a:gdLst>
                  <a:gd name="T0" fmla="*/ 4 w 24"/>
                  <a:gd name="T1" fmla="*/ 22 h 22"/>
                  <a:gd name="T2" fmla="*/ 1 w 24"/>
                  <a:gd name="T3" fmla="*/ 10 h 22"/>
                  <a:gd name="T4" fmla="*/ 3 w 24"/>
                  <a:gd name="T5" fmla="*/ 2 h 22"/>
                  <a:gd name="T6" fmla="*/ 12 w 24"/>
                  <a:gd name="T7" fmla="*/ 5 h 22"/>
                  <a:gd name="T8" fmla="*/ 21 w 24"/>
                  <a:gd name="T9" fmla="*/ 11 h 22"/>
                  <a:gd name="T10" fmla="*/ 23 w 24"/>
                  <a:gd name="T11" fmla="*/ 16 h 22"/>
                  <a:gd name="T12" fmla="*/ 9 w 24"/>
                  <a:gd name="T13" fmla="*/ 21 h 22"/>
                  <a:gd name="T14" fmla="*/ 4 w 2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4" y="22"/>
                    </a:moveTo>
                    <a:cubicBezTo>
                      <a:pt x="5" y="17"/>
                      <a:pt x="1" y="14"/>
                      <a:pt x="1" y="10"/>
                    </a:cubicBezTo>
                    <a:cubicBezTo>
                      <a:pt x="1" y="6"/>
                      <a:pt x="0" y="3"/>
                      <a:pt x="3" y="2"/>
                    </a:cubicBezTo>
                    <a:cubicBezTo>
                      <a:pt x="6" y="1"/>
                      <a:pt x="10" y="0"/>
                      <a:pt x="12" y="5"/>
                    </a:cubicBezTo>
                    <a:cubicBezTo>
                      <a:pt x="13" y="8"/>
                      <a:pt x="16" y="11"/>
                      <a:pt x="21" y="11"/>
                    </a:cubicBezTo>
                    <a:cubicBezTo>
                      <a:pt x="23" y="11"/>
                      <a:pt x="24" y="12"/>
                      <a:pt x="23" y="16"/>
                    </a:cubicBezTo>
                    <a:cubicBezTo>
                      <a:pt x="20" y="22"/>
                      <a:pt x="14" y="21"/>
                      <a:pt x="9" y="21"/>
                    </a:cubicBezTo>
                    <a:cubicBezTo>
                      <a:pt x="7" y="21"/>
                      <a:pt x="6" y="21"/>
                      <a:pt x="4" y="2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2" name="Freeform 904"/>
              <p:cNvSpPr/>
              <p:nvPr/>
            </p:nvSpPr>
            <p:spPr bwMode="auto">
              <a:xfrm>
                <a:off x="830" y="2711"/>
                <a:ext cx="47" cy="59"/>
              </a:xfrm>
              <a:custGeom>
                <a:avLst/>
                <a:gdLst>
                  <a:gd name="T0" fmla="*/ 19 w 20"/>
                  <a:gd name="T1" fmla="*/ 4 h 25"/>
                  <a:gd name="T2" fmla="*/ 18 w 20"/>
                  <a:gd name="T3" fmla="*/ 5 h 25"/>
                  <a:gd name="T4" fmla="*/ 18 w 20"/>
                  <a:gd name="T5" fmla="*/ 12 h 25"/>
                  <a:gd name="T6" fmla="*/ 15 w 20"/>
                  <a:gd name="T7" fmla="*/ 21 h 25"/>
                  <a:gd name="T8" fmla="*/ 5 w 20"/>
                  <a:gd name="T9" fmla="*/ 24 h 25"/>
                  <a:gd name="T10" fmla="*/ 0 w 20"/>
                  <a:gd name="T11" fmla="*/ 15 h 25"/>
                  <a:gd name="T12" fmla="*/ 5 w 20"/>
                  <a:gd name="T13" fmla="*/ 1 h 25"/>
                  <a:gd name="T14" fmla="*/ 15 w 20"/>
                  <a:gd name="T15" fmla="*/ 1 h 25"/>
                  <a:gd name="T16" fmla="*/ 17 w 20"/>
                  <a:gd name="T17" fmla="*/ 2 h 25"/>
                  <a:gd name="T18" fmla="*/ 19 w 20"/>
                  <a:gd name="T1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5">
                    <a:moveTo>
                      <a:pt x="19" y="4"/>
                    </a:moveTo>
                    <a:cubicBezTo>
                      <a:pt x="18" y="4"/>
                      <a:pt x="18" y="5"/>
                      <a:pt x="18" y="5"/>
                    </a:cubicBezTo>
                    <a:cubicBezTo>
                      <a:pt x="20" y="8"/>
                      <a:pt x="18" y="10"/>
                      <a:pt x="18" y="12"/>
                    </a:cubicBezTo>
                    <a:cubicBezTo>
                      <a:pt x="17" y="15"/>
                      <a:pt x="17" y="18"/>
                      <a:pt x="15" y="21"/>
                    </a:cubicBezTo>
                    <a:cubicBezTo>
                      <a:pt x="13" y="24"/>
                      <a:pt x="9" y="25"/>
                      <a:pt x="5" y="24"/>
                    </a:cubicBezTo>
                    <a:cubicBezTo>
                      <a:pt x="0" y="22"/>
                      <a:pt x="0" y="19"/>
                      <a:pt x="0" y="15"/>
                    </a:cubicBezTo>
                    <a:cubicBezTo>
                      <a:pt x="1" y="10"/>
                      <a:pt x="3" y="5"/>
                      <a:pt x="5" y="1"/>
                    </a:cubicBezTo>
                    <a:cubicBezTo>
                      <a:pt x="9" y="0"/>
                      <a:pt x="12" y="1"/>
                      <a:pt x="15" y="1"/>
                    </a:cubicBezTo>
                    <a:cubicBezTo>
                      <a:pt x="16" y="1"/>
                      <a:pt x="16" y="2"/>
                      <a:pt x="17" y="2"/>
                    </a:cubicBezTo>
                    <a:cubicBezTo>
                      <a:pt x="17" y="2"/>
                      <a:pt x="18" y="3"/>
                      <a:pt x="19" y="4"/>
                    </a:cubicBezTo>
                    <a:close/>
                  </a:path>
                </a:pathLst>
              </a:custGeom>
              <a:solidFill>
                <a:srgbClr val="FED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3" name="Freeform 905"/>
              <p:cNvSpPr/>
              <p:nvPr/>
            </p:nvSpPr>
            <p:spPr bwMode="auto">
              <a:xfrm>
                <a:off x="875" y="2758"/>
                <a:ext cx="73" cy="60"/>
              </a:xfrm>
              <a:custGeom>
                <a:avLst/>
                <a:gdLst>
                  <a:gd name="T0" fmla="*/ 9 w 31"/>
                  <a:gd name="T1" fmla="*/ 0 h 25"/>
                  <a:gd name="T2" fmla="*/ 10 w 31"/>
                  <a:gd name="T3" fmla="*/ 0 h 25"/>
                  <a:gd name="T4" fmla="*/ 12 w 31"/>
                  <a:gd name="T5" fmla="*/ 6 h 25"/>
                  <a:gd name="T6" fmla="*/ 13 w 31"/>
                  <a:gd name="T7" fmla="*/ 7 h 25"/>
                  <a:gd name="T8" fmla="*/ 17 w 31"/>
                  <a:gd name="T9" fmla="*/ 11 h 25"/>
                  <a:gd name="T10" fmla="*/ 20 w 31"/>
                  <a:gd name="T11" fmla="*/ 15 h 25"/>
                  <a:gd name="T12" fmla="*/ 23 w 31"/>
                  <a:gd name="T13" fmla="*/ 10 h 25"/>
                  <a:gd name="T14" fmla="*/ 23 w 31"/>
                  <a:gd name="T15" fmla="*/ 10 h 25"/>
                  <a:gd name="T16" fmla="*/ 25 w 31"/>
                  <a:gd name="T17" fmla="*/ 10 h 25"/>
                  <a:gd name="T18" fmla="*/ 26 w 31"/>
                  <a:gd name="T19" fmla="*/ 11 h 25"/>
                  <a:gd name="T20" fmla="*/ 28 w 31"/>
                  <a:gd name="T21" fmla="*/ 13 h 25"/>
                  <a:gd name="T22" fmla="*/ 28 w 31"/>
                  <a:gd name="T23" fmla="*/ 15 h 25"/>
                  <a:gd name="T24" fmla="*/ 26 w 31"/>
                  <a:gd name="T25" fmla="*/ 25 h 25"/>
                  <a:gd name="T26" fmla="*/ 21 w 31"/>
                  <a:gd name="T27" fmla="*/ 22 h 25"/>
                  <a:gd name="T28" fmla="*/ 10 w 31"/>
                  <a:gd name="T29" fmla="*/ 22 h 25"/>
                  <a:gd name="T30" fmla="*/ 8 w 31"/>
                  <a:gd name="T31" fmla="*/ 17 h 25"/>
                  <a:gd name="T32" fmla="*/ 0 w 31"/>
                  <a:gd name="T33" fmla="*/ 14 h 25"/>
                  <a:gd name="T34" fmla="*/ 0 w 31"/>
                  <a:gd name="T35" fmla="*/ 12 h 25"/>
                  <a:gd name="T36" fmla="*/ 6 w 31"/>
                  <a:gd name="T37" fmla="*/ 10 h 25"/>
                  <a:gd name="T38" fmla="*/ 2 w 31"/>
                  <a:gd name="T39" fmla="*/ 5 h 25"/>
                  <a:gd name="T40" fmla="*/ 2 w 31"/>
                  <a:gd name="T41" fmla="*/ 5 h 25"/>
                  <a:gd name="T42" fmla="*/ 3 w 31"/>
                  <a:gd name="T43" fmla="*/ 5 h 25"/>
                  <a:gd name="T44" fmla="*/ 6 w 31"/>
                  <a:gd name="T45" fmla="*/ 5 h 25"/>
                  <a:gd name="T46" fmla="*/ 3 w 31"/>
                  <a:gd name="T47" fmla="*/ 5 h 25"/>
                  <a:gd name="T48" fmla="*/ 5 w 31"/>
                  <a:gd name="T49" fmla="*/ 2 h 25"/>
                  <a:gd name="T50" fmla="*/ 9 w 31"/>
                  <a:gd name="T5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25">
                    <a:moveTo>
                      <a:pt x="9" y="0"/>
                    </a:moveTo>
                    <a:cubicBezTo>
                      <a:pt x="9" y="0"/>
                      <a:pt x="10" y="0"/>
                      <a:pt x="10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2" y="6"/>
                      <a:pt x="13" y="7"/>
                    </a:cubicBezTo>
                    <a:cubicBezTo>
                      <a:pt x="14" y="8"/>
                      <a:pt x="17" y="8"/>
                      <a:pt x="17" y="11"/>
                    </a:cubicBezTo>
                    <a:cubicBezTo>
                      <a:pt x="18" y="13"/>
                      <a:pt x="17" y="15"/>
                      <a:pt x="20" y="15"/>
                    </a:cubicBezTo>
                    <a:cubicBezTo>
                      <a:pt x="24" y="15"/>
                      <a:pt x="23" y="12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1"/>
                    </a:cubicBezTo>
                    <a:cubicBezTo>
                      <a:pt x="27" y="11"/>
                      <a:pt x="28" y="12"/>
                      <a:pt x="28" y="13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1" y="19"/>
                      <a:pt x="28" y="22"/>
                      <a:pt x="26" y="25"/>
                    </a:cubicBezTo>
                    <a:cubicBezTo>
                      <a:pt x="25" y="22"/>
                      <a:pt x="25" y="20"/>
                      <a:pt x="21" y="22"/>
                    </a:cubicBezTo>
                    <a:cubicBezTo>
                      <a:pt x="18" y="23"/>
                      <a:pt x="14" y="22"/>
                      <a:pt x="10" y="22"/>
                    </a:cubicBezTo>
                    <a:cubicBezTo>
                      <a:pt x="8" y="21"/>
                      <a:pt x="7" y="19"/>
                      <a:pt x="8" y="17"/>
                    </a:cubicBezTo>
                    <a:cubicBezTo>
                      <a:pt x="2" y="18"/>
                      <a:pt x="1" y="18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3" y="13"/>
                      <a:pt x="4" y="11"/>
                      <a:pt x="6" y="10"/>
                    </a:cubicBezTo>
                    <a:cubicBezTo>
                      <a:pt x="4" y="9"/>
                      <a:pt x="1" y="8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5"/>
                      <a:pt x="5" y="6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2" y="3"/>
                      <a:pt x="3" y="1"/>
                      <a:pt x="5" y="2"/>
                    </a:cubicBezTo>
                    <a:cubicBezTo>
                      <a:pt x="7" y="2"/>
                      <a:pt x="7" y="0"/>
                      <a:pt x="9" y="0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4" name="Freeform 906"/>
              <p:cNvSpPr/>
              <p:nvPr/>
            </p:nvSpPr>
            <p:spPr bwMode="auto">
              <a:xfrm>
                <a:off x="920" y="2727"/>
                <a:ext cx="71" cy="65"/>
              </a:xfrm>
              <a:custGeom>
                <a:avLst/>
                <a:gdLst>
                  <a:gd name="T0" fmla="*/ 0 w 30"/>
                  <a:gd name="T1" fmla="*/ 4 h 27"/>
                  <a:gd name="T2" fmla="*/ 2 w 30"/>
                  <a:gd name="T3" fmla="*/ 4 h 27"/>
                  <a:gd name="T4" fmla="*/ 7 w 30"/>
                  <a:gd name="T5" fmla="*/ 0 h 27"/>
                  <a:gd name="T6" fmla="*/ 8 w 30"/>
                  <a:gd name="T7" fmla="*/ 1 h 27"/>
                  <a:gd name="T8" fmla="*/ 6 w 30"/>
                  <a:gd name="T9" fmla="*/ 5 h 27"/>
                  <a:gd name="T10" fmla="*/ 13 w 30"/>
                  <a:gd name="T11" fmla="*/ 10 h 27"/>
                  <a:gd name="T12" fmla="*/ 13 w 30"/>
                  <a:gd name="T13" fmla="*/ 9 h 27"/>
                  <a:gd name="T14" fmla="*/ 17 w 30"/>
                  <a:gd name="T15" fmla="*/ 7 h 27"/>
                  <a:gd name="T16" fmla="*/ 19 w 30"/>
                  <a:gd name="T17" fmla="*/ 11 h 27"/>
                  <a:gd name="T18" fmla="*/ 19 w 30"/>
                  <a:gd name="T19" fmla="*/ 17 h 27"/>
                  <a:gd name="T20" fmla="*/ 25 w 30"/>
                  <a:gd name="T21" fmla="*/ 19 h 27"/>
                  <a:gd name="T22" fmla="*/ 30 w 30"/>
                  <a:gd name="T23" fmla="*/ 21 h 27"/>
                  <a:gd name="T24" fmla="*/ 28 w 30"/>
                  <a:gd name="T25" fmla="*/ 26 h 27"/>
                  <a:gd name="T26" fmla="*/ 23 w 30"/>
                  <a:gd name="T27" fmla="*/ 25 h 27"/>
                  <a:gd name="T28" fmla="*/ 13 w 30"/>
                  <a:gd name="T29" fmla="*/ 17 h 27"/>
                  <a:gd name="T30" fmla="*/ 9 w 30"/>
                  <a:gd name="T31" fmla="*/ 12 h 27"/>
                  <a:gd name="T32" fmla="*/ 0 w 30"/>
                  <a:gd name="T3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27">
                    <a:moveTo>
                      <a:pt x="0" y="4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10" y="3"/>
                      <a:pt x="8" y="4"/>
                      <a:pt x="6" y="5"/>
                    </a:cubicBezTo>
                    <a:cubicBezTo>
                      <a:pt x="7" y="8"/>
                      <a:pt x="12" y="6"/>
                      <a:pt x="13" y="10"/>
                    </a:cubicBezTo>
                    <a:cubicBezTo>
                      <a:pt x="13" y="9"/>
                      <a:pt x="12" y="9"/>
                      <a:pt x="13" y="9"/>
                    </a:cubicBezTo>
                    <a:cubicBezTo>
                      <a:pt x="14" y="7"/>
                      <a:pt x="15" y="6"/>
                      <a:pt x="17" y="7"/>
                    </a:cubicBezTo>
                    <a:cubicBezTo>
                      <a:pt x="18" y="8"/>
                      <a:pt x="20" y="9"/>
                      <a:pt x="19" y="11"/>
                    </a:cubicBezTo>
                    <a:cubicBezTo>
                      <a:pt x="18" y="13"/>
                      <a:pt x="19" y="15"/>
                      <a:pt x="19" y="17"/>
                    </a:cubicBezTo>
                    <a:cubicBezTo>
                      <a:pt x="21" y="19"/>
                      <a:pt x="23" y="19"/>
                      <a:pt x="25" y="19"/>
                    </a:cubicBezTo>
                    <a:cubicBezTo>
                      <a:pt x="27" y="19"/>
                      <a:pt x="29" y="19"/>
                      <a:pt x="30" y="21"/>
                    </a:cubicBezTo>
                    <a:cubicBezTo>
                      <a:pt x="30" y="23"/>
                      <a:pt x="30" y="25"/>
                      <a:pt x="28" y="26"/>
                    </a:cubicBezTo>
                    <a:cubicBezTo>
                      <a:pt x="26" y="27"/>
                      <a:pt x="25" y="26"/>
                      <a:pt x="23" y="25"/>
                    </a:cubicBezTo>
                    <a:cubicBezTo>
                      <a:pt x="20" y="22"/>
                      <a:pt x="16" y="20"/>
                      <a:pt x="13" y="17"/>
                    </a:cubicBezTo>
                    <a:cubicBezTo>
                      <a:pt x="11" y="15"/>
                      <a:pt x="10" y="14"/>
                      <a:pt x="9" y="12"/>
                    </a:cubicBezTo>
                    <a:cubicBezTo>
                      <a:pt x="7" y="9"/>
                      <a:pt x="1" y="9"/>
                      <a:pt x="0" y="4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5" name="Freeform 907"/>
              <p:cNvSpPr/>
              <p:nvPr/>
            </p:nvSpPr>
            <p:spPr bwMode="auto">
              <a:xfrm>
                <a:off x="936" y="2784"/>
                <a:ext cx="46" cy="50"/>
              </a:xfrm>
              <a:custGeom>
                <a:avLst/>
                <a:gdLst>
                  <a:gd name="T0" fmla="*/ 0 w 19"/>
                  <a:gd name="T1" fmla="*/ 14 h 21"/>
                  <a:gd name="T2" fmla="*/ 2 w 19"/>
                  <a:gd name="T3" fmla="*/ 4 h 21"/>
                  <a:gd name="T4" fmla="*/ 4 w 19"/>
                  <a:gd name="T5" fmla="*/ 3 h 21"/>
                  <a:gd name="T6" fmla="*/ 13 w 19"/>
                  <a:gd name="T7" fmla="*/ 1 h 21"/>
                  <a:gd name="T8" fmla="*/ 15 w 19"/>
                  <a:gd name="T9" fmla="*/ 1 h 21"/>
                  <a:gd name="T10" fmla="*/ 18 w 19"/>
                  <a:gd name="T11" fmla="*/ 7 h 21"/>
                  <a:gd name="T12" fmla="*/ 16 w 19"/>
                  <a:gd name="T13" fmla="*/ 12 h 21"/>
                  <a:gd name="T14" fmla="*/ 14 w 19"/>
                  <a:gd name="T15" fmla="*/ 9 h 21"/>
                  <a:gd name="T16" fmla="*/ 9 w 19"/>
                  <a:gd name="T17" fmla="*/ 6 h 21"/>
                  <a:gd name="T18" fmla="*/ 5 w 19"/>
                  <a:gd name="T19" fmla="*/ 14 h 21"/>
                  <a:gd name="T20" fmla="*/ 11 w 19"/>
                  <a:gd name="T21" fmla="*/ 15 h 21"/>
                  <a:gd name="T22" fmla="*/ 16 w 19"/>
                  <a:gd name="T23" fmla="*/ 12 h 21"/>
                  <a:gd name="T24" fmla="*/ 10 w 19"/>
                  <a:gd name="T25" fmla="*/ 20 h 21"/>
                  <a:gd name="T26" fmla="*/ 1 w 19"/>
                  <a:gd name="T27" fmla="*/ 17 h 21"/>
                  <a:gd name="T28" fmla="*/ 0 w 19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1">
                    <a:moveTo>
                      <a:pt x="0" y="14"/>
                    </a:moveTo>
                    <a:cubicBezTo>
                      <a:pt x="1" y="11"/>
                      <a:pt x="3" y="8"/>
                      <a:pt x="2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6" y="0"/>
                      <a:pt x="10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8" y="2"/>
                      <a:pt x="19" y="4"/>
                      <a:pt x="18" y="7"/>
                    </a:cubicBezTo>
                    <a:cubicBezTo>
                      <a:pt x="16" y="8"/>
                      <a:pt x="18" y="11"/>
                      <a:pt x="16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5"/>
                      <a:pt x="11" y="6"/>
                      <a:pt x="9" y="6"/>
                    </a:cubicBezTo>
                    <a:cubicBezTo>
                      <a:pt x="7" y="7"/>
                      <a:pt x="4" y="12"/>
                      <a:pt x="5" y="14"/>
                    </a:cubicBezTo>
                    <a:cubicBezTo>
                      <a:pt x="6" y="17"/>
                      <a:pt x="8" y="17"/>
                      <a:pt x="11" y="15"/>
                    </a:cubicBezTo>
                    <a:cubicBezTo>
                      <a:pt x="12" y="13"/>
                      <a:pt x="13" y="11"/>
                      <a:pt x="16" y="12"/>
                    </a:cubicBezTo>
                    <a:cubicBezTo>
                      <a:pt x="15" y="16"/>
                      <a:pt x="12" y="19"/>
                      <a:pt x="10" y="20"/>
                    </a:cubicBezTo>
                    <a:cubicBezTo>
                      <a:pt x="7" y="21"/>
                      <a:pt x="3" y="20"/>
                      <a:pt x="1" y="17"/>
                    </a:cubicBezTo>
                    <a:cubicBezTo>
                      <a:pt x="1" y="16"/>
                      <a:pt x="0" y="15"/>
                      <a:pt x="0" y="14"/>
                    </a:cubicBezTo>
                    <a:close/>
                  </a:path>
                </a:pathLst>
              </a:custGeom>
              <a:solidFill>
                <a:srgbClr val="FED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6" name="Freeform 908"/>
              <p:cNvSpPr/>
              <p:nvPr/>
            </p:nvSpPr>
            <p:spPr bwMode="auto">
              <a:xfrm>
                <a:off x="898" y="2758"/>
                <a:ext cx="38" cy="43"/>
              </a:xfrm>
              <a:custGeom>
                <a:avLst/>
                <a:gdLst>
                  <a:gd name="T0" fmla="*/ 13 w 16"/>
                  <a:gd name="T1" fmla="*/ 10 h 18"/>
                  <a:gd name="T2" fmla="*/ 16 w 16"/>
                  <a:gd name="T3" fmla="*/ 14 h 18"/>
                  <a:gd name="T4" fmla="*/ 12 w 16"/>
                  <a:gd name="T5" fmla="*/ 15 h 18"/>
                  <a:gd name="T6" fmla="*/ 7 w 16"/>
                  <a:gd name="T7" fmla="*/ 12 h 18"/>
                  <a:gd name="T8" fmla="*/ 3 w 16"/>
                  <a:gd name="T9" fmla="*/ 8 h 18"/>
                  <a:gd name="T10" fmla="*/ 0 w 16"/>
                  <a:gd name="T11" fmla="*/ 9 h 18"/>
                  <a:gd name="T12" fmla="*/ 0 w 16"/>
                  <a:gd name="T13" fmla="*/ 0 h 18"/>
                  <a:gd name="T14" fmla="*/ 10 w 16"/>
                  <a:gd name="T15" fmla="*/ 8 h 18"/>
                  <a:gd name="T16" fmla="*/ 13 w 16"/>
                  <a:gd name="T1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0"/>
                    </a:moveTo>
                    <a:cubicBezTo>
                      <a:pt x="14" y="12"/>
                      <a:pt x="13" y="14"/>
                      <a:pt x="16" y="14"/>
                    </a:cubicBezTo>
                    <a:cubicBezTo>
                      <a:pt x="15" y="15"/>
                      <a:pt x="13" y="15"/>
                      <a:pt x="12" y="15"/>
                    </a:cubicBezTo>
                    <a:cubicBezTo>
                      <a:pt x="8" y="18"/>
                      <a:pt x="6" y="17"/>
                      <a:pt x="7" y="12"/>
                    </a:cubicBezTo>
                    <a:cubicBezTo>
                      <a:pt x="7" y="9"/>
                      <a:pt x="4" y="10"/>
                      <a:pt x="3" y="8"/>
                    </a:cubicBezTo>
                    <a:cubicBezTo>
                      <a:pt x="1" y="6"/>
                      <a:pt x="2" y="11"/>
                      <a:pt x="0" y="9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3" y="3"/>
                      <a:pt x="9" y="2"/>
                      <a:pt x="10" y="8"/>
                    </a:cubicBezTo>
                    <a:cubicBezTo>
                      <a:pt x="11" y="10"/>
                      <a:pt x="12" y="10"/>
                      <a:pt x="13" y="1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7" name="Freeform 909"/>
              <p:cNvSpPr/>
              <p:nvPr/>
            </p:nvSpPr>
            <p:spPr bwMode="auto">
              <a:xfrm>
                <a:off x="853" y="2723"/>
                <a:ext cx="36" cy="97"/>
              </a:xfrm>
              <a:custGeom>
                <a:avLst/>
                <a:gdLst>
                  <a:gd name="T0" fmla="*/ 5 w 15"/>
                  <a:gd name="T1" fmla="*/ 15 h 41"/>
                  <a:gd name="T2" fmla="*/ 8 w 15"/>
                  <a:gd name="T3" fmla="*/ 0 h 41"/>
                  <a:gd name="T4" fmla="*/ 15 w 15"/>
                  <a:gd name="T5" fmla="*/ 4 h 41"/>
                  <a:gd name="T6" fmla="*/ 8 w 15"/>
                  <a:gd name="T7" fmla="*/ 11 h 41"/>
                  <a:gd name="T8" fmla="*/ 3 w 15"/>
                  <a:gd name="T9" fmla="*/ 39 h 41"/>
                  <a:gd name="T10" fmla="*/ 1 w 15"/>
                  <a:gd name="T11" fmla="*/ 39 h 41"/>
                  <a:gd name="T12" fmla="*/ 5 w 15"/>
                  <a:gd name="T13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5" y="15"/>
                    </a:moveTo>
                    <a:cubicBezTo>
                      <a:pt x="7" y="10"/>
                      <a:pt x="7" y="5"/>
                      <a:pt x="8" y="0"/>
                    </a:cubicBezTo>
                    <a:cubicBezTo>
                      <a:pt x="11" y="1"/>
                      <a:pt x="13" y="1"/>
                      <a:pt x="15" y="4"/>
                    </a:cubicBezTo>
                    <a:cubicBezTo>
                      <a:pt x="9" y="4"/>
                      <a:pt x="8" y="7"/>
                      <a:pt x="8" y="11"/>
                    </a:cubicBezTo>
                    <a:cubicBezTo>
                      <a:pt x="7" y="21"/>
                      <a:pt x="3" y="30"/>
                      <a:pt x="3" y="39"/>
                    </a:cubicBezTo>
                    <a:cubicBezTo>
                      <a:pt x="3" y="40"/>
                      <a:pt x="2" y="41"/>
                      <a:pt x="1" y="39"/>
                    </a:cubicBezTo>
                    <a:cubicBezTo>
                      <a:pt x="0" y="31"/>
                      <a:pt x="1" y="23"/>
                      <a:pt x="5" y="15"/>
                    </a:cubicBezTo>
                    <a:close/>
                  </a:path>
                </a:pathLst>
              </a:custGeom>
              <a:solidFill>
                <a:srgbClr val="FEF4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8" name="Freeform 910"/>
              <p:cNvSpPr/>
              <p:nvPr/>
            </p:nvSpPr>
            <p:spPr bwMode="auto">
              <a:xfrm>
                <a:off x="932" y="2756"/>
                <a:ext cx="45" cy="33"/>
              </a:xfrm>
              <a:custGeom>
                <a:avLst/>
                <a:gdLst>
                  <a:gd name="T0" fmla="*/ 17 w 19"/>
                  <a:gd name="T1" fmla="*/ 14 h 14"/>
                  <a:gd name="T2" fmla="*/ 16 w 19"/>
                  <a:gd name="T3" fmla="*/ 14 h 14"/>
                  <a:gd name="T4" fmla="*/ 7 w 19"/>
                  <a:gd name="T5" fmla="*/ 8 h 14"/>
                  <a:gd name="T6" fmla="*/ 0 w 19"/>
                  <a:gd name="T7" fmla="*/ 2 h 14"/>
                  <a:gd name="T8" fmla="*/ 4 w 19"/>
                  <a:gd name="T9" fmla="*/ 0 h 14"/>
                  <a:gd name="T10" fmla="*/ 17 w 19"/>
                  <a:gd name="T11" fmla="*/ 10 h 14"/>
                  <a:gd name="T12" fmla="*/ 19 w 19"/>
                  <a:gd name="T13" fmla="*/ 12 h 14"/>
                  <a:gd name="T14" fmla="*/ 17 w 1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7" y="14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2"/>
                      <a:pt x="9" y="10"/>
                      <a:pt x="7" y="8"/>
                    </a:cubicBezTo>
                    <a:cubicBezTo>
                      <a:pt x="4" y="7"/>
                      <a:pt x="1" y="6"/>
                      <a:pt x="0" y="2"/>
                    </a:cubicBezTo>
                    <a:cubicBezTo>
                      <a:pt x="2" y="2"/>
                      <a:pt x="4" y="3"/>
                      <a:pt x="4" y="0"/>
                    </a:cubicBezTo>
                    <a:cubicBezTo>
                      <a:pt x="9" y="3"/>
                      <a:pt x="11" y="8"/>
                      <a:pt x="17" y="10"/>
                    </a:cubicBezTo>
                    <a:cubicBezTo>
                      <a:pt x="17" y="10"/>
                      <a:pt x="18" y="12"/>
                      <a:pt x="19" y="12"/>
                    </a:cubicBezTo>
                    <a:cubicBezTo>
                      <a:pt x="19" y="14"/>
                      <a:pt x="17" y="14"/>
                      <a:pt x="17" y="14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9" name="Freeform 911"/>
              <p:cNvSpPr/>
              <p:nvPr/>
            </p:nvSpPr>
            <p:spPr bwMode="auto">
              <a:xfrm>
                <a:off x="853" y="2696"/>
                <a:ext cx="36" cy="24"/>
              </a:xfrm>
              <a:custGeom>
                <a:avLst/>
                <a:gdLst>
                  <a:gd name="T0" fmla="*/ 9 w 15"/>
                  <a:gd name="T1" fmla="*/ 10 h 10"/>
                  <a:gd name="T2" fmla="*/ 6 w 15"/>
                  <a:gd name="T3" fmla="*/ 8 h 10"/>
                  <a:gd name="T4" fmla="*/ 3 w 15"/>
                  <a:gd name="T5" fmla="*/ 5 h 10"/>
                  <a:gd name="T6" fmla="*/ 3 w 15"/>
                  <a:gd name="T7" fmla="*/ 0 h 10"/>
                  <a:gd name="T8" fmla="*/ 11 w 15"/>
                  <a:gd name="T9" fmla="*/ 4 h 10"/>
                  <a:gd name="T10" fmla="*/ 15 w 15"/>
                  <a:gd name="T11" fmla="*/ 7 h 10"/>
                  <a:gd name="T12" fmla="*/ 9 w 15"/>
                  <a:gd name="T13" fmla="*/ 5 h 10"/>
                  <a:gd name="T14" fmla="*/ 13 w 15"/>
                  <a:gd name="T15" fmla="*/ 9 h 10"/>
                  <a:gd name="T16" fmla="*/ 9 w 1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0">
                    <a:moveTo>
                      <a:pt x="9" y="10"/>
                    </a:moveTo>
                    <a:cubicBezTo>
                      <a:pt x="8" y="9"/>
                      <a:pt x="7" y="9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6" y="0"/>
                      <a:pt x="9" y="2"/>
                      <a:pt x="11" y="4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3" y="6"/>
                      <a:pt x="11" y="6"/>
                      <a:pt x="9" y="5"/>
                    </a:cubicBezTo>
                    <a:cubicBezTo>
                      <a:pt x="9" y="8"/>
                      <a:pt x="11" y="8"/>
                      <a:pt x="13" y="9"/>
                    </a:cubicBezTo>
                    <a:cubicBezTo>
                      <a:pt x="11" y="10"/>
                      <a:pt x="10" y="9"/>
                      <a:pt x="9" y="10"/>
                    </a:cubicBezTo>
                    <a:close/>
                  </a:path>
                </a:pathLst>
              </a:custGeom>
              <a:solidFill>
                <a:srgbClr val="FE9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0" name="Freeform 912"/>
              <p:cNvSpPr/>
              <p:nvPr/>
            </p:nvSpPr>
            <p:spPr bwMode="auto">
              <a:xfrm>
                <a:off x="901" y="2739"/>
                <a:ext cx="47" cy="36"/>
              </a:xfrm>
              <a:custGeom>
                <a:avLst/>
                <a:gdLst>
                  <a:gd name="T0" fmla="*/ 13 w 20"/>
                  <a:gd name="T1" fmla="*/ 9 h 15"/>
                  <a:gd name="T2" fmla="*/ 20 w 20"/>
                  <a:gd name="T3" fmla="*/ 15 h 15"/>
                  <a:gd name="T4" fmla="*/ 19 w 20"/>
                  <a:gd name="T5" fmla="*/ 15 h 15"/>
                  <a:gd name="T6" fmla="*/ 15 w 20"/>
                  <a:gd name="T7" fmla="*/ 15 h 15"/>
                  <a:gd name="T8" fmla="*/ 0 w 20"/>
                  <a:gd name="T9" fmla="*/ 0 h 15"/>
                  <a:gd name="T10" fmla="*/ 13 w 20"/>
                  <a:gd name="T1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13" y="9"/>
                    </a:moveTo>
                    <a:cubicBezTo>
                      <a:pt x="15" y="11"/>
                      <a:pt x="18" y="13"/>
                      <a:pt x="20" y="15"/>
                    </a:cubicBez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5"/>
                      <a:pt x="17" y="15"/>
                      <a:pt x="15" y="15"/>
                    </a:cubicBezTo>
                    <a:cubicBezTo>
                      <a:pt x="12" y="8"/>
                      <a:pt x="3" y="8"/>
                      <a:pt x="0" y="0"/>
                    </a:cubicBezTo>
                    <a:cubicBezTo>
                      <a:pt x="4" y="4"/>
                      <a:pt x="8" y="7"/>
                      <a:pt x="13" y="9"/>
                    </a:cubicBezTo>
                    <a:close/>
                  </a:path>
                </a:pathLst>
              </a:custGeom>
              <a:solidFill>
                <a:srgbClr val="F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1" name="Freeform 913"/>
              <p:cNvSpPr/>
              <p:nvPr/>
            </p:nvSpPr>
            <p:spPr bwMode="auto">
              <a:xfrm>
                <a:off x="946" y="2775"/>
                <a:ext cx="24" cy="17"/>
              </a:xfrm>
              <a:custGeom>
                <a:avLst/>
                <a:gdLst>
                  <a:gd name="T0" fmla="*/ 1 w 10"/>
                  <a:gd name="T1" fmla="*/ 0 h 7"/>
                  <a:gd name="T2" fmla="*/ 10 w 10"/>
                  <a:gd name="T3" fmla="*/ 6 h 7"/>
                  <a:gd name="T4" fmla="*/ 0 w 10"/>
                  <a:gd name="T5" fmla="*/ 7 h 7"/>
                  <a:gd name="T6" fmla="*/ 1 w 10"/>
                  <a:gd name="T7" fmla="*/ 1 h 7"/>
                  <a:gd name="T8" fmla="*/ 1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4" y="2"/>
                      <a:pt x="8" y="2"/>
                      <a:pt x="10" y="6"/>
                    </a:cubicBezTo>
                    <a:cubicBezTo>
                      <a:pt x="6" y="6"/>
                      <a:pt x="3" y="6"/>
                      <a:pt x="0" y="7"/>
                    </a:cubicBezTo>
                    <a:cubicBezTo>
                      <a:pt x="0" y="5"/>
                      <a:pt x="2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2" name="Freeform 914"/>
              <p:cNvSpPr/>
              <p:nvPr/>
            </p:nvSpPr>
            <p:spPr bwMode="auto">
              <a:xfrm>
                <a:off x="875" y="2770"/>
                <a:ext cx="21" cy="24"/>
              </a:xfrm>
              <a:custGeom>
                <a:avLst/>
                <a:gdLst>
                  <a:gd name="T0" fmla="*/ 2 w 9"/>
                  <a:gd name="T1" fmla="*/ 0 h 10"/>
                  <a:gd name="T2" fmla="*/ 6 w 9"/>
                  <a:gd name="T3" fmla="*/ 4 h 10"/>
                  <a:gd name="T4" fmla="*/ 8 w 9"/>
                  <a:gd name="T5" fmla="*/ 7 h 10"/>
                  <a:gd name="T6" fmla="*/ 5 w 9"/>
                  <a:gd name="T7" fmla="*/ 6 h 10"/>
                  <a:gd name="T8" fmla="*/ 5 w 9"/>
                  <a:gd name="T9" fmla="*/ 10 h 10"/>
                  <a:gd name="T10" fmla="*/ 0 w 9"/>
                  <a:gd name="T11" fmla="*/ 7 h 10"/>
                  <a:gd name="T12" fmla="*/ 2 w 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cubicBezTo>
                      <a:pt x="2" y="2"/>
                      <a:pt x="4" y="4"/>
                      <a:pt x="6" y="4"/>
                    </a:cubicBezTo>
                    <a:cubicBezTo>
                      <a:pt x="7" y="4"/>
                      <a:pt x="9" y="5"/>
                      <a:pt x="8" y="7"/>
                    </a:cubicBezTo>
                    <a:cubicBezTo>
                      <a:pt x="7" y="9"/>
                      <a:pt x="6" y="6"/>
                      <a:pt x="5" y="6"/>
                    </a:cubicBezTo>
                    <a:cubicBezTo>
                      <a:pt x="3" y="8"/>
                      <a:pt x="6" y="8"/>
                      <a:pt x="5" y="10"/>
                    </a:cubicBezTo>
                    <a:cubicBezTo>
                      <a:pt x="3" y="10"/>
                      <a:pt x="3" y="6"/>
                      <a:pt x="0" y="7"/>
                    </a:cubicBezTo>
                    <a:cubicBezTo>
                      <a:pt x="0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3" name="Freeform 915"/>
              <p:cNvSpPr/>
              <p:nvPr/>
            </p:nvSpPr>
            <p:spPr bwMode="auto">
              <a:xfrm>
                <a:off x="877" y="2749"/>
                <a:ext cx="24" cy="24"/>
              </a:xfrm>
              <a:custGeom>
                <a:avLst/>
                <a:gdLst>
                  <a:gd name="T0" fmla="*/ 2 w 10"/>
                  <a:gd name="T1" fmla="*/ 9 h 10"/>
                  <a:gd name="T2" fmla="*/ 1 w 10"/>
                  <a:gd name="T3" fmla="*/ 9 h 10"/>
                  <a:gd name="T4" fmla="*/ 3 w 10"/>
                  <a:gd name="T5" fmla="*/ 2 h 10"/>
                  <a:gd name="T6" fmla="*/ 8 w 10"/>
                  <a:gd name="T7" fmla="*/ 4 h 10"/>
                  <a:gd name="T8" fmla="*/ 5 w 10"/>
                  <a:gd name="T9" fmla="*/ 7 h 10"/>
                  <a:gd name="T10" fmla="*/ 2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2" y="9"/>
                    </a:moveTo>
                    <a:cubicBezTo>
                      <a:pt x="2" y="9"/>
                      <a:pt x="2" y="9"/>
                      <a:pt x="1" y="9"/>
                    </a:cubicBezTo>
                    <a:cubicBezTo>
                      <a:pt x="0" y="6"/>
                      <a:pt x="0" y="3"/>
                      <a:pt x="3" y="2"/>
                    </a:cubicBezTo>
                    <a:cubicBezTo>
                      <a:pt x="5" y="0"/>
                      <a:pt x="7" y="2"/>
                      <a:pt x="8" y="4"/>
                    </a:cubicBezTo>
                    <a:cubicBezTo>
                      <a:pt x="7" y="5"/>
                      <a:pt x="10" y="10"/>
                      <a:pt x="5" y="7"/>
                    </a:cubicBezTo>
                    <a:cubicBezTo>
                      <a:pt x="3" y="5"/>
                      <a:pt x="2" y="7"/>
                      <a:pt x="2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4" name="Freeform 916"/>
              <p:cNvSpPr/>
              <p:nvPr/>
            </p:nvSpPr>
            <p:spPr bwMode="auto">
              <a:xfrm>
                <a:off x="934" y="2865"/>
                <a:ext cx="10" cy="50"/>
              </a:xfrm>
              <a:custGeom>
                <a:avLst/>
                <a:gdLst>
                  <a:gd name="T0" fmla="*/ 0 w 4"/>
                  <a:gd name="T1" fmla="*/ 0 h 21"/>
                  <a:gd name="T2" fmla="*/ 2 w 4"/>
                  <a:gd name="T3" fmla="*/ 7 h 21"/>
                  <a:gd name="T4" fmla="*/ 4 w 4"/>
                  <a:gd name="T5" fmla="*/ 19 h 21"/>
                  <a:gd name="T6" fmla="*/ 4 w 4"/>
                  <a:gd name="T7" fmla="*/ 20 h 21"/>
                  <a:gd name="T8" fmla="*/ 4 w 4"/>
                  <a:gd name="T9" fmla="*/ 20 h 21"/>
                  <a:gd name="T10" fmla="*/ 3 w 4"/>
                  <a:gd name="T11" fmla="*/ 21 h 21"/>
                  <a:gd name="T12" fmla="*/ 0 w 4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3" y="2"/>
                      <a:pt x="2" y="4"/>
                      <a:pt x="2" y="7"/>
                    </a:cubicBezTo>
                    <a:cubicBezTo>
                      <a:pt x="3" y="11"/>
                      <a:pt x="3" y="15"/>
                      <a:pt x="4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3" y="21"/>
                      <a:pt x="3" y="21"/>
                    </a:cubicBezTo>
                    <a:cubicBezTo>
                      <a:pt x="0" y="14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EE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5" name="Freeform 917"/>
              <p:cNvSpPr/>
              <p:nvPr/>
            </p:nvSpPr>
            <p:spPr bwMode="auto">
              <a:xfrm>
                <a:off x="872" y="2792"/>
                <a:ext cx="26" cy="19"/>
              </a:xfrm>
              <a:custGeom>
                <a:avLst/>
                <a:gdLst>
                  <a:gd name="T0" fmla="*/ 1 w 11"/>
                  <a:gd name="T1" fmla="*/ 0 h 8"/>
                  <a:gd name="T2" fmla="*/ 10 w 11"/>
                  <a:gd name="T3" fmla="*/ 0 h 8"/>
                  <a:gd name="T4" fmla="*/ 11 w 11"/>
                  <a:gd name="T5" fmla="*/ 8 h 8"/>
                  <a:gd name="T6" fmla="*/ 2 w 11"/>
                  <a:gd name="T7" fmla="*/ 4 h 8"/>
                  <a:gd name="T8" fmla="*/ 1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4" y="4"/>
                      <a:pt x="5" y="4"/>
                      <a:pt x="10" y="0"/>
                    </a:cubicBezTo>
                    <a:cubicBezTo>
                      <a:pt x="10" y="3"/>
                      <a:pt x="11" y="5"/>
                      <a:pt x="11" y="8"/>
                    </a:cubicBezTo>
                    <a:cubicBezTo>
                      <a:pt x="8" y="7"/>
                      <a:pt x="6" y="3"/>
                      <a:pt x="2" y="4"/>
                    </a:cubicBezTo>
                    <a:cubicBezTo>
                      <a:pt x="1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6" name="Freeform 918"/>
              <p:cNvSpPr/>
              <p:nvPr/>
            </p:nvSpPr>
            <p:spPr bwMode="auto">
              <a:xfrm>
                <a:off x="853" y="2825"/>
                <a:ext cx="10" cy="31"/>
              </a:xfrm>
              <a:custGeom>
                <a:avLst/>
                <a:gdLst>
                  <a:gd name="T0" fmla="*/ 4 w 4"/>
                  <a:gd name="T1" fmla="*/ 13 h 13"/>
                  <a:gd name="T2" fmla="*/ 2 w 4"/>
                  <a:gd name="T3" fmla="*/ 10 h 13"/>
                  <a:gd name="T4" fmla="*/ 1 w 4"/>
                  <a:gd name="T5" fmla="*/ 4 h 13"/>
                  <a:gd name="T6" fmla="*/ 3 w 4"/>
                  <a:gd name="T7" fmla="*/ 0 h 13"/>
                  <a:gd name="T8" fmla="*/ 4 w 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cubicBezTo>
                      <a:pt x="4" y="12"/>
                      <a:pt x="3" y="11"/>
                      <a:pt x="2" y="10"/>
                    </a:cubicBezTo>
                    <a:cubicBezTo>
                      <a:pt x="2" y="8"/>
                      <a:pt x="1" y="7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cubicBezTo>
                      <a:pt x="4" y="4"/>
                      <a:pt x="4" y="9"/>
                      <a:pt x="4" y="13"/>
                    </a:cubicBezTo>
                    <a:close/>
                  </a:path>
                </a:pathLst>
              </a:custGeom>
              <a:solidFill>
                <a:srgbClr val="FEE9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7" name="Freeform 919"/>
              <p:cNvSpPr/>
              <p:nvPr/>
            </p:nvSpPr>
            <p:spPr bwMode="auto">
              <a:xfrm>
                <a:off x="851" y="2815"/>
                <a:ext cx="9" cy="34"/>
              </a:xfrm>
              <a:custGeom>
                <a:avLst/>
                <a:gdLst>
                  <a:gd name="T0" fmla="*/ 4 w 4"/>
                  <a:gd name="T1" fmla="*/ 4 h 14"/>
                  <a:gd name="T2" fmla="*/ 3 w 4"/>
                  <a:gd name="T3" fmla="*/ 9 h 14"/>
                  <a:gd name="T4" fmla="*/ 3 w 4"/>
                  <a:gd name="T5" fmla="*/ 14 h 14"/>
                  <a:gd name="T6" fmla="*/ 2 w 4"/>
                  <a:gd name="T7" fmla="*/ 13 h 14"/>
                  <a:gd name="T8" fmla="*/ 0 w 4"/>
                  <a:gd name="T9" fmla="*/ 8 h 14"/>
                  <a:gd name="T10" fmla="*/ 3 w 4"/>
                  <a:gd name="T11" fmla="*/ 1 h 14"/>
                  <a:gd name="T12" fmla="*/ 4 w 4"/>
                  <a:gd name="T13" fmla="*/ 0 h 14"/>
                  <a:gd name="T14" fmla="*/ 4 w 4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4"/>
                    </a:moveTo>
                    <a:cubicBezTo>
                      <a:pt x="2" y="5"/>
                      <a:pt x="2" y="7"/>
                      <a:pt x="3" y="9"/>
                    </a:cubicBezTo>
                    <a:cubicBezTo>
                      <a:pt x="4" y="11"/>
                      <a:pt x="3" y="12"/>
                      <a:pt x="3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0" y="12"/>
                      <a:pt x="0" y="10"/>
                      <a:pt x="0" y="8"/>
                    </a:cubicBezTo>
                    <a:cubicBezTo>
                      <a:pt x="1" y="5"/>
                      <a:pt x="1" y="3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FEED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8" name="Freeform 920"/>
              <p:cNvSpPr/>
              <p:nvPr/>
            </p:nvSpPr>
            <p:spPr bwMode="auto">
              <a:xfrm>
                <a:off x="906" y="2723"/>
                <a:ext cx="16" cy="14"/>
              </a:xfrm>
              <a:custGeom>
                <a:avLst/>
                <a:gdLst>
                  <a:gd name="T0" fmla="*/ 0 w 7"/>
                  <a:gd name="T1" fmla="*/ 1 h 6"/>
                  <a:gd name="T2" fmla="*/ 6 w 7"/>
                  <a:gd name="T3" fmla="*/ 3 h 6"/>
                  <a:gd name="T4" fmla="*/ 6 w 7"/>
                  <a:gd name="T5" fmla="*/ 6 h 6"/>
                  <a:gd name="T6" fmla="*/ 0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2" y="0"/>
                      <a:pt x="3" y="4"/>
                      <a:pt x="6" y="3"/>
                    </a:cubicBezTo>
                    <a:cubicBezTo>
                      <a:pt x="7" y="2"/>
                      <a:pt x="5" y="5"/>
                      <a:pt x="6" y="6"/>
                    </a:cubicBezTo>
                    <a:cubicBezTo>
                      <a:pt x="4" y="5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9" name="Freeform 921"/>
              <p:cNvSpPr/>
              <p:nvPr/>
            </p:nvSpPr>
            <p:spPr bwMode="auto">
              <a:xfrm>
                <a:off x="932" y="2837"/>
                <a:ext cx="7" cy="19"/>
              </a:xfrm>
              <a:custGeom>
                <a:avLst/>
                <a:gdLst>
                  <a:gd name="T0" fmla="*/ 2 w 3"/>
                  <a:gd name="T1" fmla="*/ 0 h 8"/>
                  <a:gd name="T2" fmla="*/ 1 w 3"/>
                  <a:gd name="T3" fmla="*/ 8 h 8"/>
                  <a:gd name="T4" fmla="*/ 2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3"/>
                      <a:pt x="3" y="6"/>
                      <a:pt x="1" y="8"/>
                    </a:cubicBezTo>
                    <a:cubicBezTo>
                      <a:pt x="2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0" name="Freeform 922"/>
              <p:cNvSpPr/>
              <p:nvPr/>
            </p:nvSpPr>
            <p:spPr bwMode="auto">
              <a:xfrm>
                <a:off x="936" y="2784"/>
                <a:ext cx="8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1" name="Freeform 923"/>
              <p:cNvSpPr/>
              <p:nvPr/>
            </p:nvSpPr>
            <p:spPr bwMode="auto">
              <a:xfrm>
                <a:off x="932" y="2827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4 h 4"/>
                  <a:gd name="T4" fmla="*/ 3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2" y="2"/>
                      <a:pt x="2" y="4"/>
                    </a:cubicBezTo>
                    <a:cubicBezTo>
                      <a:pt x="1" y="2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2" name="Freeform 924"/>
              <p:cNvSpPr/>
              <p:nvPr/>
            </p:nvSpPr>
            <p:spPr bwMode="auto">
              <a:xfrm>
                <a:off x="936" y="2775"/>
                <a:ext cx="12" cy="2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3" name="Freeform 925"/>
              <p:cNvSpPr/>
              <p:nvPr/>
            </p:nvSpPr>
            <p:spPr bwMode="auto">
              <a:xfrm>
                <a:off x="929" y="277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0"/>
                      <a:pt x="1" y="0"/>
                    </a:cubicBezTo>
                    <a:cubicBezTo>
                      <a:pt x="2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4" name="Freeform 926"/>
              <p:cNvSpPr/>
              <p:nvPr/>
            </p:nvSpPr>
            <p:spPr bwMode="auto">
              <a:xfrm>
                <a:off x="1371" y="2549"/>
                <a:ext cx="121" cy="121"/>
              </a:xfrm>
              <a:custGeom>
                <a:avLst/>
                <a:gdLst>
                  <a:gd name="T0" fmla="*/ 49 w 51"/>
                  <a:gd name="T1" fmla="*/ 3 h 51"/>
                  <a:gd name="T2" fmla="*/ 46 w 51"/>
                  <a:gd name="T3" fmla="*/ 11 h 51"/>
                  <a:gd name="T4" fmla="*/ 45 w 51"/>
                  <a:gd name="T5" fmla="*/ 18 h 51"/>
                  <a:gd name="T6" fmla="*/ 45 w 51"/>
                  <a:gd name="T7" fmla="*/ 21 h 51"/>
                  <a:gd name="T8" fmla="*/ 50 w 51"/>
                  <a:gd name="T9" fmla="*/ 25 h 51"/>
                  <a:gd name="T10" fmla="*/ 50 w 51"/>
                  <a:gd name="T11" fmla="*/ 27 h 51"/>
                  <a:gd name="T12" fmla="*/ 42 w 51"/>
                  <a:gd name="T13" fmla="*/ 30 h 51"/>
                  <a:gd name="T14" fmla="*/ 39 w 51"/>
                  <a:gd name="T15" fmla="*/ 32 h 51"/>
                  <a:gd name="T16" fmla="*/ 38 w 51"/>
                  <a:gd name="T17" fmla="*/ 33 h 51"/>
                  <a:gd name="T18" fmla="*/ 35 w 51"/>
                  <a:gd name="T19" fmla="*/ 37 h 51"/>
                  <a:gd name="T20" fmla="*/ 22 w 51"/>
                  <a:gd name="T21" fmla="*/ 47 h 51"/>
                  <a:gd name="T22" fmla="*/ 20 w 51"/>
                  <a:gd name="T23" fmla="*/ 49 h 51"/>
                  <a:gd name="T24" fmla="*/ 18 w 51"/>
                  <a:gd name="T25" fmla="*/ 51 h 51"/>
                  <a:gd name="T26" fmla="*/ 10 w 51"/>
                  <a:gd name="T27" fmla="*/ 46 h 51"/>
                  <a:gd name="T28" fmla="*/ 7 w 51"/>
                  <a:gd name="T29" fmla="*/ 43 h 51"/>
                  <a:gd name="T30" fmla="*/ 11 w 51"/>
                  <a:gd name="T31" fmla="*/ 37 h 51"/>
                  <a:gd name="T32" fmla="*/ 11 w 51"/>
                  <a:gd name="T33" fmla="*/ 37 h 51"/>
                  <a:gd name="T34" fmla="*/ 10 w 51"/>
                  <a:gd name="T35" fmla="*/ 34 h 51"/>
                  <a:gd name="T36" fmla="*/ 13 w 51"/>
                  <a:gd name="T37" fmla="*/ 33 h 51"/>
                  <a:gd name="T38" fmla="*/ 15 w 51"/>
                  <a:gd name="T39" fmla="*/ 33 h 51"/>
                  <a:gd name="T40" fmla="*/ 17 w 51"/>
                  <a:gd name="T41" fmla="*/ 33 h 51"/>
                  <a:gd name="T42" fmla="*/ 16 w 51"/>
                  <a:gd name="T43" fmla="*/ 32 h 51"/>
                  <a:gd name="T44" fmla="*/ 13 w 51"/>
                  <a:gd name="T45" fmla="*/ 32 h 51"/>
                  <a:gd name="T46" fmla="*/ 1 w 51"/>
                  <a:gd name="T47" fmla="*/ 29 h 51"/>
                  <a:gd name="T48" fmla="*/ 1 w 51"/>
                  <a:gd name="T49" fmla="*/ 26 h 51"/>
                  <a:gd name="T50" fmla="*/ 6 w 51"/>
                  <a:gd name="T51" fmla="*/ 25 h 51"/>
                  <a:gd name="T52" fmla="*/ 8 w 51"/>
                  <a:gd name="T53" fmla="*/ 23 h 51"/>
                  <a:gd name="T54" fmla="*/ 12 w 51"/>
                  <a:gd name="T55" fmla="*/ 22 h 51"/>
                  <a:gd name="T56" fmla="*/ 13 w 51"/>
                  <a:gd name="T57" fmla="*/ 23 h 51"/>
                  <a:gd name="T58" fmla="*/ 17 w 51"/>
                  <a:gd name="T59" fmla="*/ 20 h 51"/>
                  <a:gd name="T60" fmla="*/ 17 w 51"/>
                  <a:gd name="T61" fmla="*/ 19 h 51"/>
                  <a:gd name="T62" fmla="*/ 17 w 51"/>
                  <a:gd name="T63" fmla="*/ 16 h 51"/>
                  <a:gd name="T64" fmla="*/ 19 w 51"/>
                  <a:gd name="T65" fmla="*/ 12 h 51"/>
                  <a:gd name="T66" fmla="*/ 21 w 51"/>
                  <a:gd name="T67" fmla="*/ 10 h 51"/>
                  <a:gd name="T68" fmla="*/ 36 w 51"/>
                  <a:gd name="T69" fmla="*/ 5 h 51"/>
                  <a:gd name="T70" fmla="*/ 37 w 51"/>
                  <a:gd name="T71" fmla="*/ 6 h 51"/>
                  <a:gd name="T72" fmla="*/ 36 w 51"/>
                  <a:gd name="T73" fmla="*/ 5 h 51"/>
                  <a:gd name="T74" fmla="*/ 39 w 51"/>
                  <a:gd name="T75" fmla="*/ 2 h 51"/>
                  <a:gd name="T76" fmla="*/ 49 w 51"/>
                  <a:gd name="T77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1" h="51">
                    <a:moveTo>
                      <a:pt x="49" y="3"/>
                    </a:moveTo>
                    <a:cubicBezTo>
                      <a:pt x="48" y="5"/>
                      <a:pt x="49" y="9"/>
                      <a:pt x="46" y="11"/>
                    </a:cubicBezTo>
                    <a:cubicBezTo>
                      <a:pt x="45" y="12"/>
                      <a:pt x="42" y="15"/>
                      <a:pt x="45" y="18"/>
                    </a:cubicBezTo>
                    <a:cubicBezTo>
                      <a:pt x="45" y="19"/>
                      <a:pt x="45" y="20"/>
                      <a:pt x="45" y="21"/>
                    </a:cubicBezTo>
                    <a:cubicBezTo>
                      <a:pt x="43" y="27"/>
                      <a:pt x="47" y="24"/>
                      <a:pt x="50" y="25"/>
                    </a:cubicBezTo>
                    <a:cubicBezTo>
                      <a:pt x="51" y="25"/>
                      <a:pt x="51" y="26"/>
                      <a:pt x="50" y="27"/>
                    </a:cubicBezTo>
                    <a:cubicBezTo>
                      <a:pt x="48" y="29"/>
                      <a:pt x="45" y="30"/>
                      <a:pt x="42" y="30"/>
                    </a:cubicBezTo>
                    <a:cubicBezTo>
                      <a:pt x="41" y="31"/>
                      <a:pt x="40" y="31"/>
                      <a:pt x="39" y="32"/>
                    </a:cubicBezTo>
                    <a:cubicBezTo>
                      <a:pt x="39" y="33"/>
                      <a:pt x="38" y="33"/>
                      <a:pt x="38" y="33"/>
                    </a:cubicBezTo>
                    <a:cubicBezTo>
                      <a:pt x="37" y="34"/>
                      <a:pt x="36" y="35"/>
                      <a:pt x="35" y="37"/>
                    </a:cubicBezTo>
                    <a:cubicBezTo>
                      <a:pt x="31" y="41"/>
                      <a:pt x="27" y="45"/>
                      <a:pt x="22" y="47"/>
                    </a:cubicBezTo>
                    <a:cubicBezTo>
                      <a:pt x="21" y="47"/>
                      <a:pt x="20" y="48"/>
                      <a:pt x="20" y="49"/>
                    </a:cubicBezTo>
                    <a:cubicBezTo>
                      <a:pt x="20" y="50"/>
                      <a:pt x="19" y="51"/>
                      <a:pt x="18" y="51"/>
                    </a:cubicBezTo>
                    <a:cubicBezTo>
                      <a:pt x="16" y="48"/>
                      <a:pt x="13" y="47"/>
                      <a:pt x="10" y="46"/>
                    </a:cubicBezTo>
                    <a:cubicBezTo>
                      <a:pt x="8" y="46"/>
                      <a:pt x="6" y="44"/>
                      <a:pt x="7" y="43"/>
                    </a:cubicBezTo>
                    <a:cubicBezTo>
                      <a:pt x="9" y="41"/>
                      <a:pt x="7" y="37"/>
                      <a:pt x="11" y="37"/>
                    </a:cubicBezTo>
                    <a:cubicBezTo>
                      <a:pt x="11" y="37"/>
                      <a:pt x="12" y="37"/>
                      <a:pt x="11" y="37"/>
                    </a:cubicBezTo>
                    <a:cubicBezTo>
                      <a:pt x="10" y="36"/>
                      <a:pt x="10" y="36"/>
                      <a:pt x="10" y="34"/>
                    </a:cubicBezTo>
                    <a:cubicBezTo>
                      <a:pt x="11" y="33"/>
                      <a:pt x="12" y="33"/>
                      <a:pt x="13" y="33"/>
                    </a:cubicBezTo>
                    <a:cubicBezTo>
                      <a:pt x="14" y="33"/>
                      <a:pt x="15" y="33"/>
                      <a:pt x="15" y="33"/>
                    </a:cubicBezTo>
                    <a:cubicBezTo>
                      <a:pt x="16" y="34"/>
                      <a:pt x="17" y="34"/>
                      <a:pt x="17" y="33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1"/>
                      <a:pt x="14" y="32"/>
                      <a:pt x="13" y="32"/>
                    </a:cubicBezTo>
                    <a:cubicBezTo>
                      <a:pt x="9" y="34"/>
                      <a:pt x="5" y="32"/>
                      <a:pt x="1" y="29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3" y="25"/>
                      <a:pt x="4" y="24"/>
                      <a:pt x="6" y="25"/>
                    </a:cubicBezTo>
                    <a:cubicBezTo>
                      <a:pt x="8" y="26"/>
                      <a:pt x="8" y="24"/>
                      <a:pt x="8" y="23"/>
                    </a:cubicBezTo>
                    <a:cubicBezTo>
                      <a:pt x="9" y="21"/>
                      <a:pt x="10" y="19"/>
                      <a:pt x="12" y="22"/>
                    </a:cubicBezTo>
                    <a:cubicBezTo>
                      <a:pt x="12" y="23"/>
                      <a:pt x="12" y="24"/>
                      <a:pt x="13" y="23"/>
                    </a:cubicBezTo>
                    <a:cubicBezTo>
                      <a:pt x="14" y="21"/>
                      <a:pt x="16" y="22"/>
                      <a:pt x="17" y="20"/>
                    </a:cubicBezTo>
                    <a:cubicBezTo>
                      <a:pt x="17" y="20"/>
                      <a:pt x="18" y="19"/>
                      <a:pt x="17" y="19"/>
                    </a:cubicBezTo>
                    <a:cubicBezTo>
                      <a:pt x="16" y="18"/>
                      <a:pt x="17" y="17"/>
                      <a:pt x="17" y="16"/>
                    </a:cubicBezTo>
                    <a:cubicBezTo>
                      <a:pt x="17" y="15"/>
                      <a:pt x="19" y="14"/>
                      <a:pt x="19" y="12"/>
                    </a:cubicBezTo>
                    <a:cubicBezTo>
                      <a:pt x="19" y="11"/>
                      <a:pt x="20" y="10"/>
                      <a:pt x="21" y="10"/>
                    </a:cubicBezTo>
                    <a:cubicBezTo>
                      <a:pt x="26" y="8"/>
                      <a:pt x="30" y="5"/>
                      <a:pt x="36" y="5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7" y="6"/>
                      <a:pt x="36" y="5"/>
                      <a:pt x="36" y="5"/>
                    </a:cubicBezTo>
                    <a:cubicBezTo>
                      <a:pt x="37" y="3"/>
                      <a:pt x="38" y="3"/>
                      <a:pt x="39" y="2"/>
                    </a:cubicBezTo>
                    <a:cubicBezTo>
                      <a:pt x="42" y="2"/>
                      <a:pt x="46" y="0"/>
                      <a:pt x="49" y="3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5" name="Freeform 927"/>
              <p:cNvSpPr/>
              <p:nvPr/>
            </p:nvSpPr>
            <p:spPr bwMode="auto">
              <a:xfrm>
                <a:off x="1411" y="2604"/>
                <a:ext cx="121" cy="76"/>
              </a:xfrm>
              <a:custGeom>
                <a:avLst/>
                <a:gdLst>
                  <a:gd name="T0" fmla="*/ 1 w 51"/>
                  <a:gd name="T1" fmla="*/ 28 h 32"/>
                  <a:gd name="T2" fmla="*/ 3 w 51"/>
                  <a:gd name="T3" fmla="*/ 26 h 32"/>
                  <a:gd name="T4" fmla="*/ 5 w 51"/>
                  <a:gd name="T5" fmla="*/ 24 h 32"/>
                  <a:gd name="T6" fmla="*/ 18 w 51"/>
                  <a:gd name="T7" fmla="*/ 13 h 32"/>
                  <a:gd name="T8" fmla="*/ 21 w 51"/>
                  <a:gd name="T9" fmla="*/ 9 h 32"/>
                  <a:gd name="T10" fmla="*/ 21 w 51"/>
                  <a:gd name="T11" fmla="*/ 9 h 32"/>
                  <a:gd name="T12" fmla="*/ 25 w 51"/>
                  <a:gd name="T13" fmla="*/ 6 h 32"/>
                  <a:gd name="T14" fmla="*/ 33 w 51"/>
                  <a:gd name="T15" fmla="*/ 2 h 32"/>
                  <a:gd name="T16" fmla="*/ 36 w 51"/>
                  <a:gd name="T17" fmla="*/ 1 h 32"/>
                  <a:gd name="T18" fmla="*/ 46 w 51"/>
                  <a:gd name="T19" fmla="*/ 6 h 32"/>
                  <a:gd name="T20" fmla="*/ 51 w 51"/>
                  <a:gd name="T21" fmla="*/ 17 h 32"/>
                  <a:gd name="T22" fmla="*/ 50 w 51"/>
                  <a:gd name="T23" fmla="*/ 17 h 32"/>
                  <a:gd name="T24" fmla="*/ 40 w 51"/>
                  <a:gd name="T25" fmla="*/ 20 h 32"/>
                  <a:gd name="T26" fmla="*/ 37 w 51"/>
                  <a:gd name="T27" fmla="*/ 21 h 32"/>
                  <a:gd name="T28" fmla="*/ 34 w 51"/>
                  <a:gd name="T29" fmla="*/ 23 h 32"/>
                  <a:gd name="T30" fmla="*/ 32 w 51"/>
                  <a:gd name="T31" fmla="*/ 24 h 32"/>
                  <a:gd name="T32" fmla="*/ 13 w 51"/>
                  <a:gd name="T33" fmla="*/ 29 h 32"/>
                  <a:gd name="T34" fmla="*/ 0 w 51"/>
                  <a:gd name="T35" fmla="*/ 29 h 32"/>
                  <a:gd name="T36" fmla="*/ 1 w 51"/>
                  <a:gd name="T3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32">
                    <a:moveTo>
                      <a:pt x="1" y="28"/>
                    </a:moveTo>
                    <a:cubicBezTo>
                      <a:pt x="2" y="27"/>
                      <a:pt x="2" y="26"/>
                      <a:pt x="3" y="26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9" y="20"/>
                      <a:pt x="14" y="17"/>
                      <a:pt x="18" y="13"/>
                    </a:cubicBezTo>
                    <a:cubicBezTo>
                      <a:pt x="20" y="13"/>
                      <a:pt x="20" y="11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8"/>
                      <a:pt x="24" y="8"/>
                      <a:pt x="25" y="6"/>
                    </a:cubicBezTo>
                    <a:cubicBezTo>
                      <a:pt x="28" y="6"/>
                      <a:pt x="32" y="6"/>
                      <a:pt x="33" y="2"/>
                    </a:cubicBezTo>
                    <a:cubicBezTo>
                      <a:pt x="34" y="1"/>
                      <a:pt x="35" y="0"/>
                      <a:pt x="36" y="1"/>
                    </a:cubicBezTo>
                    <a:cubicBezTo>
                      <a:pt x="41" y="0"/>
                      <a:pt x="42" y="5"/>
                      <a:pt x="46" y="6"/>
                    </a:cubicBezTo>
                    <a:cubicBezTo>
                      <a:pt x="46" y="10"/>
                      <a:pt x="50" y="12"/>
                      <a:pt x="51" y="17"/>
                    </a:cubicBezTo>
                    <a:cubicBezTo>
                      <a:pt x="51" y="17"/>
                      <a:pt x="51" y="17"/>
                      <a:pt x="50" y="17"/>
                    </a:cubicBezTo>
                    <a:cubicBezTo>
                      <a:pt x="47" y="18"/>
                      <a:pt x="43" y="19"/>
                      <a:pt x="40" y="20"/>
                    </a:cubicBezTo>
                    <a:cubicBezTo>
                      <a:pt x="39" y="20"/>
                      <a:pt x="38" y="20"/>
                      <a:pt x="37" y="21"/>
                    </a:cubicBezTo>
                    <a:cubicBezTo>
                      <a:pt x="36" y="21"/>
                      <a:pt x="35" y="22"/>
                      <a:pt x="34" y="23"/>
                    </a:cubicBezTo>
                    <a:cubicBezTo>
                      <a:pt x="33" y="23"/>
                      <a:pt x="33" y="24"/>
                      <a:pt x="32" y="24"/>
                    </a:cubicBezTo>
                    <a:cubicBezTo>
                      <a:pt x="26" y="25"/>
                      <a:pt x="20" y="27"/>
                      <a:pt x="13" y="29"/>
                    </a:cubicBezTo>
                    <a:cubicBezTo>
                      <a:pt x="9" y="31"/>
                      <a:pt x="4" y="32"/>
                      <a:pt x="0" y="29"/>
                    </a:cubicBezTo>
                    <a:cubicBezTo>
                      <a:pt x="0" y="28"/>
                      <a:pt x="0" y="28"/>
                      <a:pt x="1" y="28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6" name="Freeform 928"/>
              <p:cNvSpPr/>
              <p:nvPr/>
            </p:nvSpPr>
            <p:spPr bwMode="auto">
              <a:xfrm>
                <a:off x="1504" y="2485"/>
                <a:ext cx="59" cy="59"/>
              </a:xfrm>
              <a:custGeom>
                <a:avLst/>
                <a:gdLst>
                  <a:gd name="T0" fmla="*/ 4 w 25"/>
                  <a:gd name="T1" fmla="*/ 1 h 25"/>
                  <a:gd name="T2" fmla="*/ 7 w 25"/>
                  <a:gd name="T3" fmla="*/ 0 h 25"/>
                  <a:gd name="T4" fmla="*/ 16 w 25"/>
                  <a:gd name="T5" fmla="*/ 1 h 25"/>
                  <a:gd name="T6" fmla="*/ 24 w 25"/>
                  <a:gd name="T7" fmla="*/ 6 h 25"/>
                  <a:gd name="T8" fmla="*/ 20 w 25"/>
                  <a:gd name="T9" fmla="*/ 15 h 25"/>
                  <a:gd name="T10" fmla="*/ 8 w 25"/>
                  <a:gd name="T11" fmla="*/ 23 h 25"/>
                  <a:gd name="T12" fmla="*/ 1 w 25"/>
                  <a:gd name="T13" fmla="*/ 25 h 25"/>
                  <a:gd name="T14" fmla="*/ 6 w 25"/>
                  <a:gd name="T15" fmla="*/ 20 h 25"/>
                  <a:gd name="T16" fmla="*/ 2 w 25"/>
                  <a:gd name="T17" fmla="*/ 18 h 25"/>
                  <a:gd name="T18" fmla="*/ 5 w 25"/>
                  <a:gd name="T19" fmla="*/ 14 h 25"/>
                  <a:gd name="T20" fmla="*/ 0 w 25"/>
                  <a:gd name="T21" fmla="*/ 7 h 25"/>
                  <a:gd name="T22" fmla="*/ 4 w 25"/>
                  <a:gd name="T2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5">
                    <a:moveTo>
                      <a:pt x="4" y="1"/>
                    </a:moveTo>
                    <a:cubicBezTo>
                      <a:pt x="5" y="1"/>
                      <a:pt x="6" y="0"/>
                      <a:pt x="7" y="0"/>
                    </a:cubicBezTo>
                    <a:cubicBezTo>
                      <a:pt x="10" y="2"/>
                      <a:pt x="13" y="1"/>
                      <a:pt x="16" y="1"/>
                    </a:cubicBezTo>
                    <a:cubicBezTo>
                      <a:pt x="20" y="0"/>
                      <a:pt x="23" y="2"/>
                      <a:pt x="24" y="6"/>
                    </a:cubicBezTo>
                    <a:cubicBezTo>
                      <a:pt x="25" y="10"/>
                      <a:pt x="24" y="13"/>
                      <a:pt x="20" y="15"/>
                    </a:cubicBezTo>
                    <a:cubicBezTo>
                      <a:pt x="16" y="18"/>
                      <a:pt x="12" y="21"/>
                      <a:pt x="8" y="23"/>
                    </a:cubicBezTo>
                    <a:cubicBezTo>
                      <a:pt x="6" y="24"/>
                      <a:pt x="3" y="25"/>
                      <a:pt x="1" y="25"/>
                    </a:cubicBezTo>
                    <a:cubicBezTo>
                      <a:pt x="2" y="22"/>
                      <a:pt x="4" y="22"/>
                      <a:pt x="6" y="20"/>
                    </a:cubicBezTo>
                    <a:cubicBezTo>
                      <a:pt x="4" y="21"/>
                      <a:pt x="3" y="19"/>
                      <a:pt x="2" y="18"/>
                    </a:cubicBezTo>
                    <a:cubicBezTo>
                      <a:pt x="2" y="16"/>
                      <a:pt x="4" y="16"/>
                      <a:pt x="5" y="14"/>
                    </a:cubicBezTo>
                    <a:cubicBezTo>
                      <a:pt x="4" y="12"/>
                      <a:pt x="0" y="10"/>
                      <a:pt x="0" y="7"/>
                    </a:cubicBezTo>
                    <a:cubicBezTo>
                      <a:pt x="0" y="4"/>
                      <a:pt x="2" y="2"/>
                      <a:pt x="4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7" name="Freeform 929"/>
              <p:cNvSpPr/>
              <p:nvPr/>
            </p:nvSpPr>
            <p:spPr bwMode="auto">
              <a:xfrm>
                <a:off x="1549" y="2547"/>
                <a:ext cx="59" cy="59"/>
              </a:xfrm>
              <a:custGeom>
                <a:avLst/>
                <a:gdLst>
                  <a:gd name="T0" fmla="*/ 23 w 25"/>
                  <a:gd name="T1" fmla="*/ 23 h 25"/>
                  <a:gd name="T2" fmla="*/ 21 w 25"/>
                  <a:gd name="T3" fmla="*/ 25 h 25"/>
                  <a:gd name="T4" fmla="*/ 20 w 25"/>
                  <a:gd name="T5" fmla="*/ 25 h 25"/>
                  <a:gd name="T6" fmla="*/ 14 w 25"/>
                  <a:gd name="T7" fmla="*/ 21 h 25"/>
                  <a:gd name="T8" fmla="*/ 10 w 25"/>
                  <a:gd name="T9" fmla="*/ 21 h 25"/>
                  <a:gd name="T10" fmla="*/ 6 w 25"/>
                  <a:gd name="T11" fmla="*/ 21 h 25"/>
                  <a:gd name="T12" fmla="*/ 4 w 25"/>
                  <a:gd name="T13" fmla="*/ 20 h 25"/>
                  <a:gd name="T14" fmla="*/ 0 w 25"/>
                  <a:gd name="T15" fmla="*/ 16 h 25"/>
                  <a:gd name="T16" fmla="*/ 6 w 25"/>
                  <a:gd name="T17" fmla="*/ 18 h 25"/>
                  <a:gd name="T18" fmla="*/ 5 w 25"/>
                  <a:gd name="T19" fmla="*/ 13 h 25"/>
                  <a:gd name="T20" fmla="*/ 4 w 25"/>
                  <a:gd name="T21" fmla="*/ 0 h 25"/>
                  <a:gd name="T22" fmla="*/ 5 w 25"/>
                  <a:gd name="T23" fmla="*/ 0 h 25"/>
                  <a:gd name="T24" fmla="*/ 11 w 25"/>
                  <a:gd name="T25" fmla="*/ 0 h 25"/>
                  <a:gd name="T26" fmla="*/ 12 w 25"/>
                  <a:gd name="T27" fmla="*/ 1 h 25"/>
                  <a:gd name="T28" fmla="*/ 13 w 25"/>
                  <a:gd name="T29" fmla="*/ 6 h 25"/>
                  <a:gd name="T30" fmla="*/ 19 w 25"/>
                  <a:gd name="T31" fmla="*/ 12 h 25"/>
                  <a:gd name="T32" fmla="*/ 24 w 25"/>
                  <a:gd name="T33" fmla="*/ 16 h 25"/>
                  <a:gd name="T34" fmla="*/ 16 w 25"/>
                  <a:gd name="T35" fmla="*/ 14 h 25"/>
                  <a:gd name="T36" fmla="*/ 22 w 25"/>
                  <a:gd name="T37" fmla="*/ 19 h 25"/>
                  <a:gd name="T38" fmla="*/ 23 w 25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25">
                    <a:moveTo>
                      <a:pt x="23" y="23"/>
                    </a:moveTo>
                    <a:cubicBezTo>
                      <a:pt x="23" y="24"/>
                      <a:pt x="22" y="24"/>
                      <a:pt x="21" y="25"/>
                    </a:cubicBezTo>
                    <a:cubicBezTo>
                      <a:pt x="21" y="25"/>
                      <a:pt x="21" y="25"/>
                      <a:pt x="20" y="25"/>
                    </a:cubicBezTo>
                    <a:cubicBezTo>
                      <a:pt x="19" y="23"/>
                      <a:pt x="16" y="24"/>
                      <a:pt x="14" y="21"/>
                    </a:cubicBezTo>
                    <a:cubicBezTo>
                      <a:pt x="13" y="20"/>
                      <a:pt x="11" y="21"/>
                      <a:pt x="10" y="21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5" y="20"/>
                      <a:pt x="4" y="20"/>
                    </a:cubicBezTo>
                    <a:cubicBezTo>
                      <a:pt x="5" y="17"/>
                      <a:pt x="2" y="16"/>
                      <a:pt x="0" y="16"/>
                    </a:cubicBezTo>
                    <a:cubicBezTo>
                      <a:pt x="3" y="13"/>
                      <a:pt x="4" y="16"/>
                      <a:pt x="6" y="18"/>
                    </a:cubicBezTo>
                    <a:cubicBezTo>
                      <a:pt x="7" y="16"/>
                      <a:pt x="9" y="14"/>
                      <a:pt x="5" y="13"/>
                    </a:cubicBezTo>
                    <a:cubicBezTo>
                      <a:pt x="1" y="12"/>
                      <a:pt x="0" y="4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2"/>
                      <a:pt x="9" y="1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9" y="3"/>
                      <a:pt x="13" y="4"/>
                      <a:pt x="13" y="6"/>
                    </a:cubicBezTo>
                    <a:cubicBezTo>
                      <a:pt x="12" y="12"/>
                      <a:pt x="13" y="12"/>
                      <a:pt x="19" y="12"/>
                    </a:cubicBezTo>
                    <a:cubicBezTo>
                      <a:pt x="21" y="12"/>
                      <a:pt x="25" y="11"/>
                      <a:pt x="24" y="16"/>
                    </a:cubicBezTo>
                    <a:cubicBezTo>
                      <a:pt x="21" y="16"/>
                      <a:pt x="19" y="15"/>
                      <a:pt x="16" y="14"/>
                    </a:cubicBezTo>
                    <a:cubicBezTo>
                      <a:pt x="17" y="17"/>
                      <a:pt x="17" y="20"/>
                      <a:pt x="22" y="19"/>
                    </a:cubicBezTo>
                    <a:cubicBezTo>
                      <a:pt x="24" y="19"/>
                      <a:pt x="24" y="21"/>
                      <a:pt x="23" y="2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8" name="Freeform 930"/>
              <p:cNvSpPr/>
              <p:nvPr/>
            </p:nvSpPr>
            <p:spPr bwMode="auto">
              <a:xfrm>
                <a:off x="1496" y="2592"/>
                <a:ext cx="74" cy="38"/>
              </a:xfrm>
              <a:custGeom>
                <a:avLst/>
                <a:gdLst>
                  <a:gd name="T0" fmla="*/ 26 w 31"/>
                  <a:gd name="T1" fmla="*/ 1 h 16"/>
                  <a:gd name="T2" fmla="*/ 28 w 31"/>
                  <a:gd name="T3" fmla="*/ 1 h 16"/>
                  <a:gd name="T4" fmla="*/ 24 w 31"/>
                  <a:gd name="T5" fmla="*/ 13 h 16"/>
                  <a:gd name="T6" fmla="*/ 13 w 31"/>
                  <a:gd name="T7" fmla="*/ 12 h 16"/>
                  <a:gd name="T8" fmla="*/ 10 w 31"/>
                  <a:gd name="T9" fmla="*/ 11 h 16"/>
                  <a:gd name="T10" fmla="*/ 0 w 31"/>
                  <a:gd name="T11" fmla="*/ 6 h 16"/>
                  <a:gd name="T12" fmla="*/ 12 w 31"/>
                  <a:gd name="T13" fmla="*/ 1 h 16"/>
                  <a:gd name="T14" fmla="*/ 21 w 31"/>
                  <a:gd name="T15" fmla="*/ 1 h 16"/>
                  <a:gd name="T16" fmla="*/ 25 w 31"/>
                  <a:gd name="T17" fmla="*/ 1 h 16"/>
                  <a:gd name="T18" fmla="*/ 26 w 31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16">
                    <a:moveTo>
                      <a:pt x="26" y="1"/>
                    </a:moveTo>
                    <a:cubicBezTo>
                      <a:pt x="27" y="1"/>
                      <a:pt x="28" y="1"/>
                      <a:pt x="28" y="1"/>
                    </a:cubicBezTo>
                    <a:cubicBezTo>
                      <a:pt x="31" y="4"/>
                      <a:pt x="29" y="10"/>
                      <a:pt x="24" y="13"/>
                    </a:cubicBezTo>
                    <a:cubicBezTo>
                      <a:pt x="19" y="16"/>
                      <a:pt x="18" y="16"/>
                      <a:pt x="13" y="12"/>
                    </a:cubicBezTo>
                    <a:cubicBezTo>
                      <a:pt x="12" y="12"/>
                      <a:pt x="11" y="12"/>
                      <a:pt x="10" y="11"/>
                    </a:cubicBezTo>
                    <a:cubicBezTo>
                      <a:pt x="6" y="11"/>
                      <a:pt x="4" y="6"/>
                      <a:pt x="0" y="6"/>
                    </a:cubicBezTo>
                    <a:cubicBezTo>
                      <a:pt x="3" y="2"/>
                      <a:pt x="8" y="2"/>
                      <a:pt x="12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3" y="0"/>
                      <a:pt x="24" y="0"/>
                      <a:pt x="25" y="1"/>
                    </a:cubicBezTo>
                    <a:cubicBezTo>
                      <a:pt x="26" y="1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9" name="Freeform 931"/>
              <p:cNvSpPr/>
              <p:nvPr/>
            </p:nvSpPr>
            <p:spPr bwMode="auto">
              <a:xfrm>
                <a:off x="1454" y="2523"/>
                <a:ext cx="69" cy="38"/>
              </a:xfrm>
              <a:custGeom>
                <a:avLst/>
                <a:gdLst>
                  <a:gd name="T0" fmla="*/ 23 w 29"/>
                  <a:gd name="T1" fmla="*/ 2 h 16"/>
                  <a:gd name="T2" fmla="*/ 28 w 29"/>
                  <a:gd name="T3" fmla="*/ 4 h 16"/>
                  <a:gd name="T4" fmla="*/ 22 w 29"/>
                  <a:gd name="T5" fmla="*/ 9 h 16"/>
                  <a:gd name="T6" fmla="*/ 14 w 29"/>
                  <a:gd name="T7" fmla="*/ 14 h 16"/>
                  <a:gd name="T8" fmla="*/ 4 w 29"/>
                  <a:gd name="T9" fmla="*/ 14 h 16"/>
                  <a:gd name="T10" fmla="*/ 1 w 29"/>
                  <a:gd name="T11" fmla="*/ 14 h 16"/>
                  <a:gd name="T12" fmla="*/ 2 w 29"/>
                  <a:gd name="T13" fmla="*/ 11 h 16"/>
                  <a:gd name="T14" fmla="*/ 6 w 29"/>
                  <a:gd name="T15" fmla="*/ 6 h 16"/>
                  <a:gd name="T16" fmla="*/ 10 w 29"/>
                  <a:gd name="T17" fmla="*/ 5 h 16"/>
                  <a:gd name="T18" fmla="*/ 15 w 29"/>
                  <a:gd name="T19" fmla="*/ 7 h 16"/>
                  <a:gd name="T20" fmla="*/ 17 w 29"/>
                  <a:gd name="T21" fmla="*/ 3 h 16"/>
                  <a:gd name="T22" fmla="*/ 23 w 29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6">
                    <a:moveTo>
                      <a:pt x="23" y="2"/>
                    </a:moveTo>
                    <a:cubicBezTo>
                      <a:pt x="25" y="4"/>
                      <a:pt x="29" y="2"/>
                      <a:pt x="28" y="4"/>
                    </a:cubicBezTo>
                    <a:cubicBezTo>
                      <a:pt x="28" y="6"/>
                      <a:pt x="25" y="8"/>
                      <a:pt x="22" y="9"/>
                    </a:cubicBezTo>
                    <a:cubicBezTo>
                      <a:pt x="20" y="11"/>
                      <a:pt x="16" y="12"/>
                      <a:pt x="14" y="14"/>
                    </a:cubicBezTo>
                    <a:cubicBezTo>
                      <a:pt x="10" y="13"/>
                      <a:pt x="7" y="15"/>
                      <a:pt x="4" y="14"/>
                    </a:cubicBezTo>
                    <a:cubicBezTo>
                      <a:pt x="3" y="15"/>
                      <a:pt x="1" y="16"/>
                      <a:pt x="1" y="14"/>
                    </a:cubicBezTo>
                    <a:cubicBezTo>
                      <a:pt x="0" y="12"/>
                      <a:pt x="1" y="11"/>
                      <a:pt x="2" y="11"/>
                    </a:cubicBezTo>
                    <a:cubicBezTo>
                      <a:pt x="5" y="10"/>
                      <a:pt x="6" y="8"/>
                      <a:pt x="6" y="6"/>
                    </a:cubicBezTo>
                    <a:cubicBezTo>
                      <a:pt x="7" y="4"/>
                      <a:pt x="7" y="1"/>
                      <a:pt x="10" y="5"/>
                    </a:cubicBezTo>
                    <a:cubicBezTo>
                      <a:pt x="11" y="6"/>
                      <a:pt x="13" y="6"/>
                      <a:pt x="15" y="7"/>
                    </a:cubicBezTo>
                    <a:cubicBezTo>
                      <a:pt x="15" y="6"/>
                      <a:pt x="16" y="5"/>
                      <a:pt x="17" y="3"/>
                    </a:cubicBezTo>
                    <a:cubicBezTo>
                      <a:pt x="18" y="0"/>
                      <a:pt x="20" y="0"/>
                      <a:pt x="23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0" name="Freeform 932"/>
              <p:cNvSpPr/>
              <p:nvPr/>
            </p:nvSpPr>
            <p:spPr bwMode="auto">
              <a:xfrm>
                <a:off x="1589" y="2563"/>
                <a:ext cx="40" cy="29"/>
              </a:xfrm>
              <a:custGeom>
                <a:avLst/>
                <a:gdLst>
                  <a:gd name="T0" fmla="*/ 17 w 17"/>
                  <a:gd name="T1" fmla="*/ 9 h 12"/>
                  <a:gd name="T2" fmla="*/ 10 w 17"/>
                  <a:gd name="T3" fmla="*/ 12 h 12"/>
                  <a:gd name="T4" fmla="*/ 9 w 17"/>
                  <a:gd name="T5" fmla="*/ 10 h 12"/>
                  <a:gd name="T6" fmla="*/ 6 w 17"/>
                  <a:gd name="T7" fmla="*/ 4 h 12"/>
                  <a:gd name="T8" fmla="*/ 4 w 17"/>
                  <a:gd name="T9" fmla="*/ 4 h 12"/>
                  <a:gd name="T10" fmla="*/ 0 w 17"/>
                  <a:gd name="T11" fmla="*/ 3 h 12"/>
                  <a:gd name="T12" fmla="*/ 1 w 17"/>
                  <a:gd name="T13" fmla="*/ 0 h 12"/>
                  <a:gd name="T14" fmla="*/ 6 w 17"/>
                  <a:gd name="T15" fmla="*/ 1 h 12"/>
                  <a:gd name="T16" fmla="*/ 15 w 17"/>
                  <a:gd name="T17" fmla="*/ 5 h 12"/>
                  <a:gd name="T18" fmla="*/ 17 w 17"/>
                  <a:gd name="T1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7" y="9"/>
                    </a:moveTo>
                    <a:cubicBezTo>
                      <a:pt x="12" y="5"/>
                      <a:pt x="11" y="9"/>
                      <a:pt x="10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11" y="6"/>
                      <a:pt x="9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9" y="2"/>
                      <a:pt x="11" y="6"/>
                      <a:pt x="15" y="5"/>
                    </a:cubicBezTo>
                    <a:cubicBezTo>
                      <a:pt x="17" y="5"/>
                      <a:pt x="15" y="8"/>
                      <a:pt x="17" y="9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1" name="Freeform 933"/>
              <p:cNvSpPr/>
              <p:nvPr/>
            </p:nvSpPr>
            <p:spPr bwMode="auto">
              <a:xfrm>
                <a:off x="1549" y="2535"/>
                <a:ext cx="40" cy="21"/>
              </a:xfrm>
              <a:custGeom>
                <a:avLst/>
                <a:gdLst>
                  <a:gd name="T0" fmla="*/ 4 w 17"/>
                  <a:gd name="T1" fmla="*/ 5 h 9"/>
                  <a:gd name="T2" fmla="*/ 1 w 17"/>
                  <a:gd name="T3" fmla="*/ 0 h 9"/>
                  <a:gd name="T4" fmla="*/ 13 w 17"/>
                  <a:gd name="T5" fmla="*/ 4 h 9"/>
                  <a:gd name="T6" fmla="*/ 16 w 17"/>
                  <a:gd name="T7" fmla="*/ 9 h 9"/>
                  <a:gd name="T8" fmla="*/ 12 w 17"/>
                  <a:gd name="T9" fmla="*/ 6 h 9"/>
                  <a:gd name="T10" fmla="*/ 4 w 1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4" y="5"/>
                    </a:moveTo>
                    <a:cubicBezTo>
                      <a:pt x="3" y="4"/>
                      <a:pt x="0" y="4"/>
                      <a:pt x="1" y="0"/>
                    </a:cubicBezTo>
                    <a:cubicBezTo>
                      <a:pt x="4" y="4"/>
                      <a:pt x="9" y="2"/>
                      <a:pt x="13" y="4"/>
                    </a:cubicBezTo>
                    <a:cubicBezTo>
                      <a:pt x="15" y="5"/>
                      <a:pt x="17" y="5"/>
                      <a:pt x="16" y="9"/>
                    </a:cubicBezTo>
                    <a:cubicBezTo>
                      <a:pt x="14" y="8"/>
                      <a:pt x="14" y="5"/>
                      <a:pt x="12" y="6"/>
                    </a:cubicBezTo>
                    <a:cubicBezTo>
                      <a:pt x="9" y="6"/>
                      <a:pt x="7" y="7"/>
                      <a:pt x="4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2" name="Freeform 934"/>
              <p:cNvSpPr/>
              <p:nvPr/>
            </p:nvSpPr>
            <p:spPr bwMode="auto">
              <a:xfrm>
                <a:off x="1546" y="2590"/>
                <a:ext cx="10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3" name="Freeform 935"/>
              <p:cNvSpPr/>
              <p:nvPr/>
            </p:nvSpPr>
            <p:spPr bwMode="auto">
              <a:xfrm>
                <a:off x="1591" y="2544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4" name="Freeform 936"/>
              <p:cNvSpPr/>
              <p:nvPr/>
            </p:nvSpPr>
            <p:spPr bwMode="auto">
              <a:xfrm>
                <a:off x="939" y="1872"/>
                <a:ext cx="178" cy="154"/>
              </a:xfrm>
              <a:custGeom>
                <a:avLst/>
                <a:gdLst>
                  <a:gd name="T0" fmla="*/ 48 w 75"/>
                  <a:gd name="T1" fmla="*/ 3 h 65"/>
                  <a:gd name="T2" fmla="*/ 58 w 75"/>
                  <a:gd name="T3" fmla="*/ 1 h 65"/>
                  <a:gd name="T4" fmla="*/ 71 w 75"/>
                  <a:gd name="T5" fmla="*/ 10 h 65"/>
                  <a:gd name="T6" fmla="*/ 73 w 75"/>
                  <a:gd name="T7" fmla="*/ 15 h 65"/>
                  <a:gd name="T8" fmla="*/ 72 w 75"/>
                  <a:gd name="T9" fmla="*/ 18 h 65"/>
                  <a:gd name="T10" fmla="*/ 53 w 75"/>
                  <a:gd name="T11" fmla="*/ 18 h 65"/>
                  <a:gd name="T12" fmla="*/ 52 w 75"/>
                  <a:gd name="T13" fmla="*/ 26 h 65"/>
                  <a:gd name="T14" fmla="*/ 48 w 75"/>
                  <a:gd name="T15" fmla="*/ 34 h 65"/>
                  <a:gd name="T16" fmla="*/ 43 w 75"/>
                  <a:gd name="T17" fmla="*/ 33 h 65"/>
                  <a:gd name="T18" fmla="*/ 40 w 75"/>
                  <a:gd name="T19" fmla="*/ 33 h 65"/>
                  <a:gd name="T20" fmla="*/ 42 w 75"/>
                  <a:gd name="T21" fmla="*/ 34 h 65"/>
                  <a:gd name="T22" fmla="*/ 40 w 75"/>
                  <a:gd name="T23" fmla="*/ 38 h 65"/>
                  <a:gd name="T24" fmla="*/ 36 w 75"/>
                  <a:gd name="T25" fmla="*/ 45 h 65"/>
                  <a:gd name="T26" fmla="*/ 35 w 75"/>
                  <a:gd name="T27" fmla="*/ 51 h 65"/>
                  <a:gd name="T28" fmla="*/ 30 w 75"/>
                  <a:gd name="T29" fmla="*/ 60 h 65"/>
                  <a:gd name="T30" fmla="*/ 25 w 75"/>
                  <a:gd name="T31" fmla="*/ 63 h 65"/>
                  <a:gd name="T32" fmla="*/ 22 w 75"/>
                  <a:gd name="T33" fmla="*/ 60 h 65"/>
                  <a:gd name="T34" fmla="*/ 19 w 75"/>
                  <a:gd name="T35" fmla="*/ 64 h 65"/>
                  <a:gd name="T36" fmla="*/ 16 w 75"/>
                  <a:gd name="T37" fmla="*/ 62 h 65"/>
                  <a:gd name="T38" fmla="*/ 15 w 75"/>
                  <a:gd name="T39" fmla="*/ 60 h 65"/>
                  <a:gd name="T40" fmla="*/ 14 w 75"/>
                  <a:gd name="T41" fmla="*/ 55 h 65"/>
                  <a:gd name="T42" fmla="*/ 10 w 75"/>
                  <a:gd name="T43" fmla="*/ 63 h 65"/>
                  <a:gd name="T44" fmla="*/ 10 w 75"/>
                  <a:gd name="T45" fmla="*/ 58 h 65"/>
                  <a:gd name="T46" fmla="*/ 5 w 75"/>
                  <a:gd name="T47" fmla="*/ 60 h 65"/>
                  <a:gd name="T48" fmla="*/ 3 w 75"/>
                  <a:gd name="T49" fmla="*/ 51 h 65"/>
                  <a:gd name="T50" fmla="*/ 2 w 75"/>
                  <a:gd name="T51" fmla="*/ 49 h 65"/>
                  <a:gd name="T52" fmla="*/ 4 w 75"/>
                  <a:gd name="T53" fmla="*/ 48 h 65"/>
                  <a:gd name="T54" fmla="*/ 7 w 75"/>
                  <a:gd name="T55" fmla="*/ 53 h 65"/>
                  <a:gd name="T56" fmla="*/ 8 w 75"/>
                  <a:gd name="T57" fmla="*/ 56 h 65"/>
                  <a:gd name="T58" fmla="*/ 10 w 75"/>
                  <a:gd name="T59" fmla="*/ 55 h 65"/>
                  <a:gd name="T60" fmla="*/ 10 w 75"/>
                  <a:gd name="T61" fmla="*/ 53 h 65"/>
                  <a:gd name="T62" fmla="*/ 9 w 75"/>
                  <a:gd name="T63" fmla="*/ 50 h 65"/>
                  <a:gd name="T64" fmla="*/ 9 w 75"/>
                  <a:gd name="T65" fmla="*/ 40 h 65"/>
                  <a:gd name="T66" fmla="*/ 10 w 75"/>
                  <a:gd name="T67" fmla="*/ 40 h 65"/>
                  <a:gd name="T68" fmla="*/ 17 w 75"/>
                  <a:gd name="T69" fmla="*/ 38 h 65"/>
                  <a:gd name="T70" fmla="*/ 17 w 75"/>
                  <a:gd name="T71" fmla="*/ 37 h 65"/>
                  <a:gd name="T72" fmla="*/ 13 w 75"/>
                  <a:gd name="T73" fmla="*/ 33 h 65"/>
                  <a:gd name="T74" fmla="*/ 13 w 75"/>
                  <a:gd name="T75" fmla="*/ 35 h 65"/>
                  <a:gd name="T76" fmla="*/ 10 w 75"/>
                  <a:gd name="T77" fmla="*/ 37 h 65"/>
                  <a:gd name="T78" fmla="*/ 10 w 75"/>
                  <a:gd name="T79" fmla="*/ 35 h 65"/>
                  <a:gd name="T80" fmla="*/ 5 w 75"/>
                  <a:gd name="T81" fmla="*/ 30 h 65"/>
                  <a:gd name="T82" fmla="*/ 7 w 75"/>
                  <a:gd name="T83" fmla="*/ 36 h 65"/>
                  <a:gd name="T84" fmla="*/ 3 w 75"/>
                  <a:gd name="T85" fmla="*/ 33 h 65"/>
                  <a:gd name="T86" fmla="*/ 0 w 75"/>
                  <a:gd name="T87" fmla="*/ 30 h 65"/>
                  <a:gd name="T88" fmla="*/ 22 w 75"/>
                  <a:gd name="T89" fmla="*/ 17 h 65"/>
                  <a:gd name="T90" fmla="*/ 38 w 75"/>
                  <a:gd name="T91" fmla="*/ 11 h 65"/>
                  <a:gd name="T92" fmla="*/ 48 w 75"/>
                  <a:gd name="T93" fmla="*/ 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5" h="65">
                    <a:moveTo>
                      <a:pt x="48" y="3"/>
                    </a:moveTo>
                    <a:cubicBezTo>
                      <a:pt x="51" y="3"/>
                      <a:pt x="53" y="0"/>
                      <a:pt x="58" y="1"/>
                    </a:cubicBezTo>
                    <a:cubicBezTo>
                      <a:pt x="64" y="3"/>
                      <a:pt x="68" y="6"/>
                      <a:pt x="71" y="10"/>
                    </a:cubicBezTo>
                    <a:cubicBezTo>
                      <a:pt x="72" y="12"/>
                      <a:pt x="72" y="13"/>
                      <a:pt x="73" y="15"/>
                    </a:cubicBezTo>
                    <a:cubicBezTo>
                      <a:pt x="75" y="16"/>
                      <a:pt x="74" y="17"/>
                      <a:pt x="72" y="18"/>
                    </a:cubicBezTo>
                    <a:cubicBezTo>
                      <a:pt x="67" y="12"/>
                      <a:pt x="58" y="12"/>
                      <a:pt x="53" y="18"/>
                    </a:cubicBezTo>
                    <a:cubicBezTo>
                      <a:pt x="51" y="21"/>
                      <a:pt x="52" y="23"/>
                      <a:pt x="52" y="26"/>
                    </a:cubicBezTo>
                    <a:cubicBezTo>
                      <a:pt x="53" y="30"/>
                      <a:pt x="51" y="33"/>
                      <a:pt x="48" y="34"/>
                    </a:cubicBezTo>
                    <a:cubicBezTo>
                      <a:pt x="46" y="35"/>
                      <a:pt x="44" y="36"/>
                      <a:pt x="43" y="33"/>
                    </a:cubicBezTo>
                    <a:cubicBezTo>
                      <a:pt x="42" y="32"/>
                      <a:pt x="41" y="32"/>
                      <a:pt x="40" y="33"/>
                    </a:cubicBezTo>
                    <a:cubicBezTo>
                      <a:pt x="40" y="33"/>
                      <a:pt x="41" y="33"/>
                      <a:pt x="42" y="34"/>
                    </a:cubicBezTo>
                    <a:cubicBezTo>
                      <a:pt x="42" y="36"/>
                      <a:pt x="42" y="37"/>
                      <a:pt x="40" y="38"/>
                    </a:cubicBezTo>
                    <a:cubicBezTo>
                      <a:pt x="36" y="39"/>
                      <a:pt x="34" y="41"/>
                      <a:pt x="36" y="45"/>
                    </a:cubicBezTo>
                    <a:cubicBezTo>
                      <a:pt x="37" y="47"/>
                      <a:pt x="37" y="50"/>
                      <a:pt x="35" y="51"/>
                    </a:cubicBezTo>
                    <a:cubicBezTo>
                      <a:pt x="32" y="53"/>
                      <a:pt x="31" y="56"/>
                      <a:pt x="30" y="60"/>
                    </a:cubicBezTo>
                    <a:cubicBezTo>
                      <a:pt x="30" y="65"/>
                      <a:pt x="28" y="64"/>
                      <a:pt x="25" y="63"/>
                    </a:cubicBezTo>
                    <a:cubicBezTo>
                      <a:pt x="24" y="62"/>
                      <a:pt x="24" y="61"/>
                      <a:pt x="22" y="60"/>
                    </a:cubicBezTo>
                    <a:cubicBezTo>
                      <a:pt x="21" y="62"/>
                      <a:pt x="21" y="63"/>
                      <a:pt x="19" y="64"/>
                    </a:cubicBezTo>
                    <a:cubicBezTo>
                      <a:pt x="18" y="63"/>
                      <a:pt x="17" y="63"/>
                      <a:pt x="16" y="62"/>
                    </a:cubicBezTo>
                    <a:cubicBezTo>
                      <a:pt x="15" y="62"/>
                      <a:pt x="14" y="61"/>
                      <a:pt x="15" y="60"/>
                    </a:cubicBezTo>
                    <a:cubicBezTo>
                      <a:pt x="21" y="58"/>
                      <a:pt x="13" y="56"/>
                      <a:pt x="14" y="55"/>
                    </a:cubicBezTo>
                    <a:cubicBezTo>
                      <a:pt x="15" y="58"/>
                      <a:pt x="13" y="60"/>
                      <a:pt x="10" y="63"/>
                    </a:cubicBezTo>
                    <a:cubicBezTo>
                      <a:pt x="9" y="61"/>
                      <a:pt x="12" y="59"/>
                      <a:pt x="10" y="58"/>
                    </a:cubicBezTo>
                    <a:cubicBezTo>
                      <a:pt x="8" y="57"/>
                      <a:pt x="7" y="60"/>
                      <a:pt x="5" y="60"/>
                    </a:cubicBezTo>
                    <a:cubicBezTo>
                      <a:pt x="6" y="57"/>
                      <a:pt x="8" y="53"/>
                      <a:pt x="3" y="51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8"/>
                      <a:pt x="3" y="48"/>
                      <a:pt x="4" y="48"/>
                    </a:cubicBezTo>
                    <a:cubicBezTo>
                      <a:pt x="7" y="49"/>
                      <a:pt x="8" y="51"/>
                      <a:pt x="7" y="53"/>
                    </a:cubicBezTo>
                    <a:cubicBezTo>
                      <a:pt x="7" y="54"/>
                      <a:pt x="7" y="55"/>
                      <a:pt x="8" y="56"/>
                    </a:cubicBezTo>
                    <a:cubicBezTo>
                      <a:pt x="8" y="56"/>
                      <a:pt x="9" y="56"/>
                      <a:pt x="10" y="55"/>
                    </a:cubicBezTo>
                    <a:cubicBezTo>
                      <a:pt x="12" y="54"/>
                      <a:pt x="10" y="54"/>
                      <a:pt x="10" y="53"/>
                    </a:cubicBezTo>
                    <a:cubicBezTo>
                      <a:pt x="10" y="52"/>
                      <a:pt x="11" y="50"/>
                      <a:pt x="9" y="50"/>
                    </a:cubicBezTo>
                    <a:cubicBezTo>
                      <a:pt x="3" y="47"/>
                      <a:pt x="9" y="43"/>
                      <a:pt x="9" y="40"/>
                    </a:cubicBezTo>
                    <a:cubicBezTo>
                      <a:pt x="9" y="39"/>
                      <a:pt x="10" y="39"/>
                      <a:pt x="10" y="40"/>
                    </a:cubicBezTo>
                    <a:cubicBezTo>
                      <a:pt x="13" y="43"/>
                      <a:pt x="14" y="37"/>
                      <a:pt x="17" y="38"/>
                    </a:cubicBezTo>
                    <a:cubicBezTo>
                      <a:pt x="17" y="38"/>
                      <a:pt x="17" y="37"/>
                      <a:pt x="17" y="37"/>
                    </a:cubicBezTo>
                    <a:cubicBezTo>
                      <a:pt x="15" y="36"/>
                      <a:pt x="15" y="33"/>
                      <a:pt x="13" y="33"/>
                    </a:cubicBezTo>
                    <a:cubicBezTo>
                      <a:pt x="12" y="32"/>
                      <a:pt x="13" y="34"/>
                      <a:pt x="13" y="35"/>
                    </a:cubicBezTo>
                    <a:cubicBezTo>
                      <a:pt x="13" y="36"/>
                      <a:pt x="11" y="37"/>
                      <a:pt x="10" y="37"/>
                    </a:cubicBezTo>
                    <a:cubicBezTo>
                      <a:pt x="7" y="36"/>
                      <a:pt x="10" y="35"/>
                      <a:pt x="10" y="35"/>
                    </a:cubicBezTo>
                    <a:cubicBezTo>
                      <a:pt x="9" y="33"/>
                      <a:pt x="7" y="31"/>
                      <a:pt x="5" y="30"/>
                    </a:cubicBezTo>
                    <a:cubicBezTo>
                      <a:pt x="4" y="33"/>
                      <a:pt x="7" y="34"/>
                      <a:pt x="7" y="36"/>
                    </a:cubicBezTo>
                    <a:cubicBezTo>
                      <a:pt x="4" y="37"/>
                      <a:pt x="3" y="35"/>
                      <a:pt x="3" y="33"/>
                    </a:cubicBezTo>
                    <a:cubicBezTo>
                      <a:pt x="3" y="31"/>
                      <a:pt x="2" y="30"/>
                      <a:pt x="0" y="30"/>
                    </a:cubicBezTo>
                    <a:cubicBezTo>
                      <a:pt x="6" y="24"/>
                      <a:pt x="14" y="21"/>
                      <a:pt x="22" y="17"/>
                    </a:cubicBezTo>
                    <a:cubicBezTo>
                      <a:pt x="27" y="14"/>
                      <a:pt x="32" y="13"/>
                      <a:pt x="38" y="11"/>
                    </a:cubicBezTo>
                    <a:cubicBezTo>
                      <a:pt x="42" y="9"/>
                      <a:pt x="45" y="7"/>
                      <a:pt x="48" y="3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5" name="Freeform 937"/>
              <p:cNvSpPr/>
              <p:nvPr/>
            </p:nvSpPr>
            <p:spPr bwMode="auto">
              <a:xfrm>
                <a:off x="917" y="2003"/>
                <a:ext cx="140" cy="109"/>
              </a:xfrm>
              <a:custGeom>
                <a:avLst/>
                <a:gdLst>
                  <a:gd name="T0" fmla="*/ 34 w 59"/>
                  <a:gd name="T1" fmla="*/ 8 h 46"/>
                  <a:gd name="T2" fmla="*/ 38 w 59"/>
                  <a:gd name="T3" fmla="*/ 5 h 46"/>
                  <a:gd name="T4" fmla="*/ 51 w 59"/>
                  <a:gd name="T5" fmla="*/ 1 h 46"/>
                  <a:gd name="T6" fmla="*/ 52 w 59"/>
                  <a:gd name="T7" fmla="*/ 1 h 46"/>
                  <a:gd name="T8" fmla="*/ 55 w 59"/>
                  <a:gd name="T9" fmla="*/ 2 h 46"/>
                  <a:gd name="T10" fmla="*/ 53 w 59"/>
                  <a:gd name="T11" fmla="*/ 5 h 46"/>
                  <a:gd name="T12" fmla="*/ 52 w 59"/>
                  <a:gd name="T13" fmla="*/ 6 h 46"/>
                  <a:gd name="T14" fmla="*/ 57 w 59"/>
                  <a:gd name="T15" fmla="*/ 9 h 46"/>
                  <a:gd name="T16" fmla="*/ 59 w 59"/>
                  <a:gd name="T17" fmla="*/ 16 h 46"/>
                  <a:gd name="T18" fmla="*/ 48 w 59"/>
                  <a:gd name="T19" fmla="*/ 43 h 46"/>
                  <a:gd name="T20" fmla="*/ 47 w 59"/>
                  <a:gd name="T21" fmla="*/ 44 h 46"/>
                  <a:gd name="T22" fmla="*/ 34 w 59"/>
                  <a:gd name="T23" fmla="*/ 46 h 46"/>
                  <a:gd name="T24" fmla="*/ 33 w 59"/>
                  <a:gd name="T25" fmla="*/ 46 h 46"/>
                  <a:gd name="T26" fmla="*/ 19 w 59"/>
                  <a:gd name="T27" fmla="*/ 43 h 46"/>
                  <a:gd name="T28" fmla="*/ 18 w 59"/>
                  <a:gd name="T29" fmla="*/ 38 h 46"/>
                  <a:gd name="T30" fmla="*/ 16 w 59"/>
                  <a:gd name="T31" fmla="*/ 38 h 46"/>
                  <a:gd name="T32" fmla="*/ 12 w 59"/>
                  <a:gd name="T33" fmla="*/ 35 h 46"/>
                  <a:gd name="T34" fmla="*/ 13 w 59"/>
                  <a:gd name="T35" fmla="*/ 28 h 46"/>
                  <a:gd name="T36" fmla="*/ 14 w 59"/>
                  <a:gd name="T37" fmla="*/ 27 h 46"/>
                  <a:gd name="T38" fmla="*/ 22 w 59"/>
                  <a:gd name="T39" fmla="*/ 24 h 46"/>
                  <a:gd name="T40" fmla="*/ 25 w 59"/>
                  <a:gd name="T41" fmla="*/ 25 h 46"/>
                  <a:gd name="T42" fmla="*/ 29 w 59"/>
                  <a:gd name="T43" fmla="*/ 31 h 46"/>
                  <a:gd name="T44" fmla="*/ 25 w 59"/>
                  <a:gd name="T45" fmla="*/ 22 h 46"/>
                  <a:gd name="T46" fmla="*/ 23 w 59"/>
                  <a:gd name="T47" fmla="*/ 21 h 46"/>
                  <a:gd name="T48" fmla="*/ 13 w 59"/>
                  <a:gd name="T49" fmla="*/ 23 h 46"/>
                  <a:gd name="T50" fmla="*/ 11 w 59"/>
                  <a:gd name="T51" fmla="*/ 22 h 46"/>
                  <a:gd name="T52" fmla="*/ 8 w 59"/>
                  <a:gd name="T53" fmla="*/ 33 h 46"/>
                  <a:gd name="T54" fmla="*/ 4 w 59"/>
                  <a:gd name="T55" fmla="*/ 32 h 46"/>
                  <a:gd name="T56" fmla="*/ 2 w 59"/>
                  <a:gd name="T57" fmla="*/ 27 h 46"/>
                  <a:gd name="T58" fmla="*/ 3 w 59"/>
                  <a:gd name="T59" fmla="*/ 25 h 46"/>
                  <a:gd name="T60" fmla="*/ 7 w 59"/>
                  <a:gd name="T61" fmla="*/ 19 h 46"/>
                  <a:gd name="T62" fmla="*/ 13 w 59"/>
                  <a:gd name="T63" fmla="*/ 17 h 46"/>
                  <a:gd name="T64" fmla="*/ 30 w 59"/>
                  <a:gd name="T65" fmla="*/ 13 h 46"/>
                  <a:gd name="T66" fmla="*/ 34 w 59"/>
                  <a:gd name="T6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6">
                    <a:moveTo>
                      <a:pt x="34" y="8"/>
                    </a:moveTo>
                    <a:cubicBezTo>
                      <a:pt x="38" y="8"/>
                      <a:pt x="38" y="7"/>
                      <a:pt x="38" y="5"/>
                    </a:cubicBezTo>
                    <a:cubicBezTo>
                      <a:pt x="42" y="4"/>
                      <a:pt x="46" y="1"/>
                      <a:pt x="51" y="1"/>
                    </a:cubicBezTo>
                    <a:cubicBezTo>
                      <a:pt x="51" y="1"/>
                      <a:pt x="52" y="1"/>
                      <a:pt x="52" y="1"/>
                    </a:cubicBezTo>
                    <a:cubicBezTo>
                      <a:pt x="53" y="1"/>
                      <a:pt x="55" y="0"/>
                      <a:pt x="55" y="2"/>
                    </a:cubicBezTo>
                    <a:cubicBezTo>
                      <a:pt x="56" y="3"/>
                      <a:pt x="55" y="4"/>
                      <a:pt x="53" y="5"/>
                    </a:cubicBezTo>
                    <a:cubicBezTo>
                      <a:pt x="53" y="5"/>
                      <a:pt x="53" y="6"/>
                      <a:pt x="52" y="6"/>
                    </a:cubicBezTo>
                    <a:cubicBezTo>
                      <a:pt x="55" y="5"/>
                      <a:pt x="56" y="8"/>
                      <a:pt x="57" y="9"/>
                    </a:cubicBezTo>
                    <a:cubicBezTo>
                      <a:pt x="59" y="11"/>
                      <a:pt x="59" y="13"/>
                      <a:pt x="59" y="16"/>
                    </a:cubicBezTo>
                    <a:cubicBezTo>
                      <a:pt x="56" y="25"/>
                      <a:pt x="52" y="34"/>
                      <a:pt x="48" y="43"/>
                    </a:cubicBezTo>
                    <a:cubicBezTo>
                      <a:pt x="48" y="44"/>
                      <a:pt x="47" y="44"/>
                      <a:pt x="47" y="44"/>
                    </a:cubicBezTo>
                    <a:cubicBezTo>
                      <a:pt x="42" y="42"/>
                      <a:pt x="39" y="45"/>
                      <a:pt x="34" y="46"/>
                    </a:cubicBezTo>
                    <a:cubicBezTo>
                      <a:pt x="34" y="46"/>
                      <a:pt x="33" y="46"/>
                      <a:pt x="33" y="46"/>
                    </a:cubicBezTo>
                    <a:cubicBezTo>
                      <a:pt x="29" y="42"/>
                      <a:pt x="24" y="45"/>
                      <a:pt x="19" y="43"/>
                    </a:cubicBezTo>
                    <a:cubicBezTo>
                      <a:pt x="17" y="42"/>
                      <a:pt x="18" y="39"/>
                      <a:pt x="18" y="38"/>
                    </a:cubicBezTo>
                    <a:cubicBezTo>
                      <a:pt x="17" y="37"/>
                      <a:pt x="17" y="37"/>
                      <a:pt x="16" y="38"/>
                    </a:cubicBezTo>
                    <a:cubicBezTo>
                      <a:pt x="12" y="40"/>
                      <a:pt x="12" y="39"/>
                      <a:pt x="12" y="35"/>
                    </a:cubicBezTo>
                    <a:cubicBezTo>
                      <a:pt x="11" y="32"/>
                      <a:pt x="14" y="30"/>
                      <a:pt x="13" y="28"/>
                    </a:cubicBezTo>
                    <a:cubicBezTo>
                      <a:pt x="12" y="27"/>
                      <a:pt x="13" y="27"/>
                      <a:pt x="14" y="27"/>
                    </a:cubicBezTo>
                    <a:cubicBezTo>
                      <a:pt x="17" y="27"/>
                      <a:pt x="20" y="25"/>
                      <a:pt x="22" y="24"/>
                    </a:cubicBezTo>
                    <a:cubicBezTo>
                      <a:pt x="24" y="23"/>
                      <a:pt x="25" y="24"/>
                      <a:pt x="25" y="25"/>
                    </a:cubicBezTo>
                    <a:cubicBezTo>
                      <a:pt x="24" y="29"/>
                      <a:pt x="27" y="30"/>
                      <a:pt x="29" y="31"/>
                    </a:cubicBezTo>
                    <a:cubicBezTo>
                      <a:pt x="28" y="28"/>
                      <a:pt x="25" y="25"/>
                      <a:pt x="25" y="22"/>
                    </a:cubicBezTo>
                    <a:cubicBezTo>
                      <a:pt x="24" y="20"/>
                      <a:pt x="23" y="20"/>
                      <a:pt x="23" y="21"/>
                    </a:cubicBezTo>
                    <a:cubicBezTo>
                      <a:pt x="20" y="26"/>
                      <a:pt x="17" y="24"/>
                      <a:pt x="13" y="23"/>
                    </a:cubicBezTo>
                    <a:cubicBezTo>
                      <a:pt x="13" y="23"/>
                      <a:pt x="12" y="23"/>
                      <a:pt x="11" y="22"/>
                    </a:cubicBezTo>
                    <a:cubicBezTo>
                      <a:pt x="13" y="26"/>
                      <a:pt x="12" y="31"/>
                      <a:pt x="8" y="33"/>
                    </a:cubicBezTo>
                    <a:cubicBezTo>
                      <a:pt x="7" y="33"/>
                      <a:pt x="5" y="33"/>
                      <a:pt x="4" y="32"/>
                    </a:cubicBezTo>
                    <a:cubicBezTo>
                      <a:pt x="3" y="31"/>
                      <a:pt x="0" y="30"/>
                      <a:pt x="2" y="27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1" y="21"/>
                      <a:pt x="5" y="21"/>
                      <a:pt x="7" y="19"/>
                    </a:cubicBezTo>
                    <a:cubicBezTo>
                      <a:pt x="9" y="17"/>
                      <a:pt x="11" y="18"/>
                      <a:pt x="13" y="17"/>
                    </a:cubicBezTo>
                    <a:cubicBezTo>
                      <a:pt x="19" y="14"/>
                      <a:pt x="25" y="14"/>
                      <a:pt x="30" y="13"/>
                    </a:cubicBezTo>
                    <a:cubicBezTo>
                      <a:pt x="30" y="10"/>
                      <a:pt x="31" y="8"/>
                      <a:pt x="34" y="8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6" name="Freeform 938"/>
              <p:cNvSpPr/>
              <p:nvPr/>
            </p:nvSpPr>
            <p:spPr bwMode="auto">
              <a:xfrm>
                <a:off x="844" y="2048"/>
                <a:ext cx="149" cy="83"/>
              </a:xfrm>
              <a:custGeom>
                <a:avLst/>
                <a:gdLst>
                  <a:gd name="T0" fmla="*/ 38 w 63"/>
                  <a:gd name="T1" fmla="*/ 0 h 35"/>
                  <a:gd name="T2" fmla="*/ 38 w 63"/>
                  <a:gd name="T3" fmla="*/ 2 h 35"/>
                  <a:gd name="T4" fmla="*/ 36 w 63"/>
                  <a:gd name="T5" fmla="*/ 8 h 35"/>
                  <a:gd name="T6" fmla="*/ 33 w 63"/>
                  <a:gd name="T7" fmla="*/ 9 h 35"/>
                  <a:gd name="T8" fmla="*/ 41 w 63"/>
                  <a:gd name="T9" fmla="*/ 11 h 35"/>
                  <a:gd name="T10" fmla="*/ 40 w 63"/>
                  <a:gd name="T11" fmla="*/ 3 h 35"/>
                  <a:gd name="T12" fmla="*/ 47 w 63"/>
                  <a:gd name="T13" fmla="*/ 4 h 35"/>
                  <a:gd name="T14" fmla="*/ 51 w 63"/>
                  <a:gd name="T15" fmla="*/ 2 h 35"/>
                  <a:gd name="T16" fmla="*/ 57 w 63"/>
                  <a:gd name="T17" fmla="*/ 0 h 35"/>
                  <a:gd name="T18" fmla="*/ 61 w 63"/>
                  <a:gd name="T19" fmla="*/ 11 h 35"/>
                  <a:gd name="T20" fmla="*/ 62 w 63"/>
                  <a:gd name="T21" fmla="*/ 12 h 35"/>
                  <a:gd name="T22" fmla="*/ 59 w 63"/>
                  <a:gd name="T23" fmla="*/ 13 h 35"/>
                  <a:gd name="T24" fmla="*/ 55 w 63"/>
                  <a:gd name="T25" fmla="*/ 5 h 35"/>
                  <a:gd name="T26" fmla="*/ 44 w 63"/>
                  <a:gd name="T27" fmla="*/ 8 h 35"/>
                  <a:gd name="T28" fmla="*/ 44 w 63"/>
                  <a:gd name="T29" fmla="*/ 14 h 35"/>
                  <a:gd name="T30" fmla="*/ 44 w 63"/>
                  <a:gd name="T31" fmla="*/ 19 h 35"/>
                  <a:gd name="T32" fmla="*/ 48 w 63"/>
                  <a:gd name="T33" fmla="*/ 17 h 35"/>
                  <a:gd name="T34" fmla="*/ 51 w 63"/>
                  <a:gd name="T35" fmla="*/ 23 h 35"/>
                  <a:gd name="T36" fmla="*/ 50 w 63"/>
                  <a:gd name="T37" fmla="*/ 28 h 35"/>
                  <a:gd name="T38" fmla="*/ 46 w 63"/>
                  <a:gd name="T39" fmla="*/ 27 h 35"/>
                  <a:gd name="T40" fmla="*/ 43 w 63"/>
                  <a:gd name="T41" fmla="*/ 28 h 35"/>
                  <a:gd name="T42" fmla="*/ 36 w 63"/>
                  <a:gd name="T43" fmla="*/ 24 h 35"/>
                  <a:gd name="T44" fmla="*/ 35 w 63"/>
                  <a:gd name="T45" fmla="*/ 31 h 35"/>
                  <a:gd name="T46" fmla="*/ 31 w 63"/>
                  <a:gd name="T47" fmla="*/ 32 h 35"/>
                  <a:gd name="T48" fmla="*/ 31 w 63"/>
                  <a:gd name="T49" fmla="*/ 29 h 35"/>
                  <a:gd name="T50" fmla="*/ 30 w 63"/>
                  <a:gd name="T51" fmla="*/ 33 h 35"/>
                  <a:gd name="T52" fmla="*/ 28 w 63"/>
                  <a:gd name="T53" fmla="*/ 34 h 35"/>
                  <a:gd name="T54" fmla="*/ 18 w 63"/>
                  <a:gd name="T55" fmla="*/ 34 h 35"/>
                  <a:gd name="T56" fmla="*/ 13 w 63"/>
                  <a:gd name="T57" fmla="*/ 32 h 35"/>
                  <a:gd name="T58" fmla="*/ 4 w 63"/>
                  <a:gd name="T59" fmla="*/ 29 h 35"/>
                  <a:gd name="T60" fmla="*/ 1 w 63"/>
                  <a:gd name="T61" fmla="*/ 25 h 35"/>
                  <a:gd name="T62" fmla="*/ 2 w 63"/>
                  <a:gd name="T63" fmla="*/ 24 h 35"/>
                  <a:gd name="T64" fmla="*/ 0 w 63"/>
                  <a:gd name="T65" fmla="*/ 15 h 35"/>
                  <a:gd name="T66" fmla="*/ 11 w 63"/>
                  <a:gd name="T67" fmla="*/ 12 h 35"/>
                  <a:gd name="T68" fmla="*/ 13 w 63"/>
                  <a:gd name="T69" fmla="*/ 10 h 35"/>
                  <a:gd name="T70" fmla="*/ 24 w 63"/>
                  <a:gd name="T71" fmla="*/ 5 h 35"/>
                  <a:gd name="T72" fmla="*/ 34 w 63"/>
                  <a:gd name="T73" fmla="*/ 2 h 35"/>
                  <a:gd name="T74" fmla="*/ 38 w 63"/>
                  <a:gd name="T7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" h="35">
                    <a:moveTo>
                      <a:pt x="38" y="0"/>
                    </a:moveTo>
                    <a:cubicBezTo>
                      <a:pt x="38" y="1"/>
                      <a:pt x="38" y="2"/>
                      <a:pt x="38" y="2"/>
                    </a:cubicBezTo>
                    <a:cubicBezTo>
                      <a:pt x="37" y="3"/>
                      <a:pt x="36" y="6"/>
                      <a:pt x="36" y="8"/>
                    </a:cubicBezTo>
                    <a:cubicBezTo>
                      <a:pt x="36" y="10"/>
                      <a:pt x="34" y="8"/>
                      <a:pt x="33" y="9"/>
                    </a:cubicBezTo>
                    <a:cubicBezTo>
                      <a:pt x="36" y="10"/>
                      <a:pt x="37" y="16"/>
                      <a:pt x="41" y="11"/>
                    </a:cubicBezTo>
                    <a:cubicBezTo>
                      <a:pt x="43" y="8"/>
                      <a:pt x="45" y="6"/>
                      <a:pt x="40" y="3"/>
                    </a:cubicBezTo>
                    <a:cubicBezTo>
                      <a:pt x="43" y="2"/>
                      <a:pt x="45" y="3"/>
                      <a:pt x="47" y="4"/>
                    </a:cubicBezTo>
                    <a:cubicBezTo>
                      <a:pt x="50" y="5"/>
                      <a:pt x="50" y="5"/>
                      <a:pt x="51" y="2"/>
                    </a:cubicBezTo>
                    <a:cubicBezTo>
                      <a:pt x="52" y="0"/>
                      <a:pt x="55" y="2"/>
                      <a:pt x="57" y="0"/>
                    </a:cubicBezTo>
                    <a:cubicBezTo>
                      <a:pt x="54" y="5"/>
                      <a:pt x="60" y="7"/>
                      <a:pt x="61" y="11"/>
                    </a:cubicBezTo>
                    <a:cubicBezTo>
                      <a:pt x="61" y="11"/>
                      <a:pt x="63" y="11"/>
                      <a:pt x="62" y="12"/>
                    </a:cubicBezTo>
                    <a:cubicBezTo>
                      <a:pt x="61" y="13"/>
                      <a:pt x="61" y="14"/>
                      <a:pt x="59" y="13"/>
                    </a:cubicBezTo>
                    <a:cubicBezTo>
                      <a:pt x="57" y="11"/>
                      <a:pt x="52" y="11"/>
                      <a:pt x="55" y="5"/>
                    </a:cubicBezTo>
                    <a:cubicBezTo>
                      <a:pt x="52" y="8"/>
                      <a:pt x="49" y="10"/>
                      <a:pt x="44" y="8"/>
                    </a:cubicBezTo>
                    <a:cubicBezTo>
                      <a:pt x="46" y="11"/>
                      <a:pt x="47" y="12"/>
                      <a:pt x="44" y="14"/>
                    </a:cubicBezTo>
                    <a:cubicBezTo>
                      <a:pt x="42" y="15"/>
                      <a:pt x="46" y="17"/>
                      <a:pt x="44" y="19"/>
                    </a:cubicBezTo>
                    <a:cubicBezTo>
                      <a:pt x="46" y="21"/>
                      <a:pt x="45" y="15"/>
                      <a:pt x="48" y="17"/>
                    </a:cubicBezTo>
                    <a:cubicBezTo>
                      <a:pt x="51" y="19"/>
                      <a:pt x="49" y="22"/>
                      <a:pt x="51" y="23"/>
                    </a:cubicBezTo>
                    <a:cubicBezTo>
                      <a:pt x="52" y="25"/>
                      <a:pt x="51" y="27"/>
                      <a:pt x="50" y="28"/>
                    </a:cubicBezTo>
                    <a:cubicBezTo>
                      <a:pt x="48" y="29"/>
                      <a:pt x="47" y="28"/>
                      <a:pt x="46" y="27"/>
                    </a:cubicBezTo>
                    <a:cubicBezTo>
                      <a:pt x="45" y="26"/>
                      <a:pt x="44" y="27"/>
                      <a:pt x="43" y="28"/>
                    </a:cubicBezTo>
                    <a:cubicBezTo>
                      <a:pt x="38" y="31"/>
                      <a:pt x="37" y="30"/>
                      <a:pt x="36" y="24"/>
                    </a:cubicBezTo>
                    <a:cubicBezTo>
                      <a:pt x="35" y="26"/>
                      <a:pt x="36" y="29"/>
                      <a:pt x="35" y="31"/>
                    </a:cubicBezTo>
                    <a:cubicBezTo>
                      <a:pt x="34" y="32"/>
                      <a:pt x="33" y="33"/>
                      <a:pt x="31" y="32"/>
                    </a:cubicBezTo>
                    <a:cubicBezTo>
                      <a:pt x="29" y="32"/>
                      <a:pt x="31" y="30"/>
                      <a:pt x="31" y="29"/>
                    </a:cubicBezTo>
                    <a:cubicBezTo>
                      <a:pt x="30" y="30"/>
                      <a:pt x="30" y="32"/>
                      <a:pt x="30" y="33"/>
                    </a:cubicBezTo>
                    <a:cubicBezTo>
                      <a:pt x="30" y="34"/>
                      <a:pt x="29" y="35"/>
                      <a:pt x="28" y="34"/>
                    </a:cubicBezTo>
                    <a:cubicBezTo>
                      <a:pt x="24" y="31"/>
                      <a:pt x="21" y="34"/>
                      <a:pt x="18" y="34"/>
                    </a:cubicBezTo>
                    <a:cubicBezTo>
                      <a:pt x="15" y="35"/>
                      <a:pt x="14" y="34"/>
                      <a:pt x="13" y="32"/>
                    </a:cubicBezTo>
                    <a:cubicBezTo>
                      <a:pt x="10" y="27"/>
                      <a:pt x="10" y="27"/>
                      <a:pt x="4" y="29"/>
                    </a:cubicBezTo>
                    <a:cubicBezTo>
                      <a:pt x="1" y="29"/>
                      <a:pt x="0" y="28"/>
                      <a:pt x="1" y="25"/>
                    </a:cubicBezTo>
                    <a:cubicBezTo>
                      <a:pt x="1" y="25"/>
                      <a:pt x="1" y="24"/>
                      <a:pt x="2" y="24"/>
                    </a:cubicBezTo>
                    <a:cubicBezTo>
                      <a:pt x="3" y="21"/>
                      <a:pt x="3" y="17"/>
                      <a:pt x="0" y="15"/>
                    </a:cubicBezTo>
                    <a:cubicBezTo>
                      <a:pt x="3" y="13"/>
                      <a:pt x="7" y="13"/>
                      <a:pt x="11" y="12"/>
                    </a:cubicBezTo>
                    <a:cubicBezTo>
                      <a:pt x="12" y="12"/>
                      <a:pt x="13" y="12"/>
                      <a:pt x="13" y="10"/>
                    </a:cubicBezTo>
                    <a:cubicBezTo>
                      <a:pt x="16" y="7"/>
                      <a:pt x="19" y="5"/>
                      <a:pt x="24" y="5"/>
                    </a:cubicBezTo>
                    <a:cubicBezTo>
                      <a:pt x="28" y="5"/>
                      <a:pt x="31" y="4"/>
                      <a:pt x="34" y="2"/>
                    </a:cubicBezTo>
                    <a:cubicBezTo>
                      <a:pt x="35" y="0"/>
                      <a:pt x="37" y="0"/>
                      <a:pt x="38" y="0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7" name="Freeform 939"/>
              <p:cNvSpPr/>
              <p:nvPr/>
            </p:nvSpPr>
            <p:spPr bwMode="auto">
              <a:xfrm>
                <a:off x="820" y="1988"/>
                <a:ext cx="102" cy="57"/>
              </a:xfrm>
              <a:custGeom>
                <a:avLst/>
                <a:gdLst>
                  <a:gd name="T0" fmla="*/ 28 w 43"/>
                  <a:gd name="T1" fmla="*/ 24 h 24"/>
                  <a:gd name="T2" fmla="*/ 26 w 43"/>
                  <a:gd name="T3" fmla="*/ 21 h 24"/>
                  <a:gd name="T4" fmla="*/ 23 w 43"/>
                  <a:gd name="T5" fmla="*/ 20 h 24"/>
                  <a:gd name="T6" fmla="*/ 17 w 43"/>
                  <a:gd name="T7" fmla="*/ 19 h 24"/>
                  <a:gd name="T8" fmla="*/ 16 w 43"/>
                  <a:gd name="T9" fmla="*/ 18 h 24"/>
                  <a:gd name="T10" fmla="*/ 11 w 43"/>
                  <a:gd name="T11" fmla="*/ 16 h 24"/>
                  <a:gd name="T12" fmla="*/ 9 w 43"/>
                  <a:gd name="T13" fmla="*/ 19 h 24"/>
                  <a:gd name="T14" fmla="*/ 7 w 43"/>
                  <a:gd name="T15" fmla="*/ 16 h 24"/>
                  <a:gd name="T16" fmla="*/ 5 w 43"/>
                  <a:gd name="T17" fmla="*/ 15 h 24"/>
                  <a:gd name="T18" fmla="*/ 2 w 43"/>
                  <a:gd name="T19" fmla="*/ 15 h 24"/>
                  <a:gd name="T20" fmla="*/ 2 w 43"/>
                  <a:gd name="T21" fmla="*/ 12 h 24"/>
                  <a:gd name="T22" fmla="*/ 9 w 43"/>
                  <a:gd name="T23" fmla="*/ 8 h 24"/>
                  <a:gd name="T24" fmla="*/ 12 w 43"/>
                  <a:gd name="T25" fmla="*/ 11 h 24"/>
                  <a:gd name="T26" fmla="*/ 12 w 43"/>
                  <a:gd name="T27" fmla="*/ 9 h 24"/>
                  <a:gd name="T28" fmla="*/ 14 w 43"/>
                  <a:gd name="T29" fmla="*/ 6 h 24"/>
                  <a:gd name="T30" fmla="*/ 17 w 43"/>
                  <a:gd name="T31" fmla="*/ 5 h 24"/>
                  <a:gd name="T32" fmla="*/ 26 w 43"/>
                  <a:gd name="T33" fmla="*/ 2 h 24"/>
                  <a:gd name="T34" fmla="*/ 22 w 43"/>
                  <a:gd name="T35" fmla="*/ 9 h 24"/>
                  <a:gd name="T36" fmla="*/ 24 w 43"/>
                  <a:gd name="T37" fmla="*/ 7 h 24"/>
                  <a:gd name="T38" fmla="*/ 26 w 43"/>
                  <a:gd name="T39" fmla="*/ 7 h 24"/>
                  <a:gd name="T40" fmla="*/ 30 w 43"/>
                  <a:gd name="T41" fmla="*/ 12 h 24"/>
                  <a:gd name="T42" fmla="*/ 31 w 43"/>
                  <a:gd name="T43" fmla="*/ 11 h 24"/>
                  <a:gd name="T44" fmla="*/ 31 w 43"/>
                  <a:gd name="T45" fmla="*/ 5 h 24"/>
                  <a:gd name="T46" fmla="*/ 35 w 43"/>
                  <a:gd name="T47" fmla="*/ 8 h 24"/>
                  <a:gd name="T48" fmla="*/ 41 w 43"/>
                  <a:gd name="T49" fmla="*/ 11 h 24"/>
                  <a:gd name="T50" fmla="*/ 42 w 43"/>
                  <a:gd name="T51" fmla="*/ 13 h 24"/>
                  <a:gd name="T52" fmla="*/ 40 w 43"/>
                  <a:gd name="T53" fmla="*/ 14 h 24"/>
                  <a:gd name="T54" fmla="*/ 31 w 43"/>
                  <a:gd name="T55" fmla="*/ 15 h 24"/>
                  <a:gd name="T56" fmla="*/ 34 w 43"/>
                  <a:gd name="T57" fmla="*/ 19 h 24"/>
                  <a:gd name="T58" fmla="*/ 29 w 43"/>
                  <a:gd name="T59" fmla="*/ 24 h 24"/>
                  <a:gd name="T60" fmla="*/ 28 w 43"/>
                  <a:gd name="T6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24">
                    <a:moveTo>
                      <a:pt x="28" y="24"/>
                    </a:moveTo>
                    <a:cubicBezTo>
                      <a:pt x="28" y="22"/>
                      <a:pt x="26" y="23"/>
                      <a:pt x="26" y="21"/>
                    </a:cubicBezTo>
                    <a:cubicBezTo>
                      <a:pt x="26" y="19"/>
                      <a:pt x="25" y="19"/>
                      <a:pt x="23" y="20"/>
                    </a:cubicBezTo>
                    <a:cubicBezTo>
                      <a:pt x="22" y="21"/>
                      <a:pt x="18" y="24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4" y="18"/>
                      <a:pt x="12" y="17"/>
                      <a:pt x="11" y="16"/>
                    </a:cubicBezTo>
                    <a:cubicBezTo>
                      <a:pt x="9" y="16"/>
                      <a:pt x="11" y="18"/>
                      <a:pt x="9" y="19"/>
                    </a:cubicBezTo>
                    <a:cubicBezTo>
                      <a:pt x="8" y="19"/>
                      <a:pt x="9" y="16"/>
                      <a:pt x="7" y="16"/>
                    </a:cubicBezTo>
                    <a:cubicBezTo>
                      <a:pt x="9" y="12"/>
                      <a:pt x="6" y="14"/>
                      <a:pt x="5" y="15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0" y="14"/>
                      <a:pt x="3" y="13"/>
                      <a:pt x="2" y="12"/>
                    </a:cubicBezTo>
                    <a:cubicBezTo>
                      <a:pt x="7" y="15"/>
                      <a:pt x="6" y="9"/>
                      <a:pt x="9" y="8"/>
                    </a:cubicBezTo>
                    <a:cubicBezTo>
                      <a:pt x="9" y="10"/>
                      <a:pt x="9" y="12"/>
                      <a:pt x="12" y="11"/>
                    </a:cubicBezTo>
                    <a:cubicBezTo>
                      <a:pt x="13" y="10"/>
                      <a:pt x="14" y="10"/>
                      <a:pt x="12" y="9"/>
                    </a:cubicBezTo>
                    <a:cubicBezTo>
                      <a:pt x="8" y="5"/>
                      <a:pt x="14" y="7"/>
                      <a:pt x="14" y="6"/>
                    </a:cubicBezTo>
                    <a:cubicBezTo>
                      <a:pt x="16" y="7"/>
                      <a:pt x="17" y="6"/>
                      <a:pt x="17" y="5"/>
                    </a:cubicBezTo>
                    <a:cubicBezTo>
                      <a:pt x="19" y="0"/>
                      <a:pt x="22" y="1"/>
                      <a:pt x="26" y="2"/>
                    </a:cubicBezTo>
                    <a:cubicBezTo>
                      <a:pt x="24" y="4"/>
                      <a:pt x="21" y="6"/>
                      <a:pt x="22" y="9"/>
                    </a:cubicBezTo>
                    <a:cubicBezTo>
                      <a:pt x="23" y="9"/>
                      <a:pt x="23" y="8"/>
                      <a:pt x="24" y="7"/>
                    </a:cubicBezTo>
                    <a:cubicBezTo>
                      <a:pt x="24" y="6"/>
                      <a:pt x="26" y="6"/>
                      <a:pt x="26" y="7"/>
                    </a:cubicBezTo>
                    <a:cubicBezTo>
                      <a:pt x="25" y="11"/>
                      <a:pt x="30" y="9"/>
                      <a:pt x="30" y="12"/>
                    </a:cubicBezTo>
                    <a:cubicBezTo>
                      <a:pt x="31" y="12"/>
                      <a:pt x="31" y="11"/>
                      <a:pt x="31" y="11"/>
                    </a:cubicBezTo>
                    <a:cubicBezTo>
                      <a:pt x="30" y="9"/>
                      <a:pt x="29" y="6"/>
                      <a:pt x="31" y="5"/>
                    </a:cubicBezTo>
                    <a:cubicBezTo>
                      <a:pt x="33" y="4"/>
                      <a:pt x="34" y="7"/>
                      <a:pt x="35" y="8"/>
                    </a:cubicBezTo>
                    <a:cubicBezTo>
                      <a:pt x="37" y="9"/>
                      <a:pt x="39" y="10"/>
                      <a:pt x="41" y="11"/>
                    </a:cubicBezTo>
                    <a:cubicBezTo>
                      <a:pt x="42" y="11"/>
                      <a:pt x="43" y="12"/>
                      <a:pt x="42" y="13"/>
                    </a:cubicBezTo>
                    <a:cubicBezTo>
                      <a:pt x="42" y="15"/>
                      <a:pt x="41" y="14"/>
                      <a:pt x="40" y="14"/>
                    </a:cubicBezTo>
                    <a:cubicBezTo>
                      <a:pt x="37" y="14"/>
                      <a:pt x="34" y="14"/>
                      <a:pt x="31" y="15"/>
                    </a:cubicBezTo>
                    <a:cubicBezTo>
                      <a:pt x="31" y="17"/>
                      <a:pt x="34" y="17"/>
                      <a:pt x="34" y="19"/>
                    </a:cubicBezTo>
                    <a:cubicBezTo>
                      <a:pt x="33" y="21"/>
                      <a:pt x="26" y="17"/>
                      <a:pt x="29" y="24"/>
                    </a:cubicBezTo>
                    <a:cubicBezTo>
                      <a:pt x="29" y="24"/>
                      <a:pt x="28" y="24"/>
                      <a:pt x="28" y="24"/>
                    </a:cubicBezTo>
                    <a:close/>
                  </a:path>
                </a:pathLst>
              </a:custGeom>
              <a:solidFill>
                <a:srgbClr val="A1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8" name="Freeform 940"/>
              <p:cNvSpPr/>
              <p:nvPr/>
            </p:nvSpPr>
            <p:spPr bwMode="auto">
              <a:xfrm>
                <a:off x="853" y="2045"/>
                <a:ext cx="48" cy="29"/>
              </a:xfrm>
              <a:custGeom>
                <a:avLst/>
                <a:gdLst>
                  <a:gd name="T0" fmla="*/ 14 w 20"/>
                  <a:gd name="T1" fmla="*/ 0 h 12"/>
                  <a:gd name="T2" fmla="*/ 15 w 20"/>
                  <a:gd name="T3" fmla="*/ 0 h 12"/>
                  <a:gd name="T4" fmla="*/ 20 w 20"/>
                  <a:gd name="T5" fmla="*/ 6 h 12"/>
                  <a:gd name="T6" fmla="*/ 9 w 20"/>
                  <a:gd name="T7" fmla="*/ 11 h 12"/>
                  <a:gd name="T8" fmla="*/ 3 w 20"/>
                  <a:gd name="T9" fmla="*/ 12 h 12"/>
                  <a:gd name="T10" fmla="*/ 0 w 20"/>
                  <a:gd name="T11" fmla="*/ 7 h 12"/>
                  <a:gd name="T12" fmla="*/ 4 w 20"/>
                  <a:gd name="T13" fmla="*/ 4 h 12"/>
                  <a:gd name="T14" fmla="*/ 9 w 20"/>
                  <a:gd name="T15" fmla="*/ 2 h 12"/>
                  <a:gd name="T16" fmla="*/ 1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14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7" y="1"/>
                      <a:pt x="20" y="5"/>
                      <a:pt x="20" y="6"/>
                    </a:cubicBezTo>
                    <a:cubicBezTo>
                      <a:pt x="16" y="8"/>
                      <a:pt x="13" y="9"/>
                      <a:pt x="9" y="11"/>
                    </a:cubicBezTo>
                    <a:cubicBezTo>
                      <a:pt x="7" y="12"/>
                      <a:pt x="5" y="9"/>
                      <a:pt x="3" y="12"/>
                    </a:cubicBezTo>
                    <a:cubicBezTo>
                      <a:pt x="2" y="10"/>
                      <a:pt x="1" y="9"/>
                      <a:pt x="0" y="7"/>
                    </a:cubicBezTo>
                    <a:cubicBezTo>
                      <a:pt x="0" y="6"/>
                      <a:pt x="2" y="3"/>
                      <a:pt x="4" y="4"/>
                    </a:cubicBezTo>
                    <a:cubicBezTo>
                      <a:pt x="7" y="5"/>
                      <a:pt x="8" y="4"/>
                      <a:pt x="9" y="2"/>
                    </a:cubicBezTo>
                    <a:cubicBezTo>
                      <a:pt x="10" y="0"/>
                      <a:pt x="13" y="1"/>
                      <a:pt x="14" y="0"/>
                    </a:cubicBezTo>
                    <a:close/>
                  </a:path>
                </a:pathLst>
              </a:custGeom>
              <a:solidFill>
                <a:srgbClr val="9D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9" name="Freeform 941"/>
              <p:cNvSpPr/>
              <p:nvPr/>
            </p:nvSpPr>
            <p:spPr bwMode="auto">
              <a:xfrm>
                <a:off x="984" y="2012"/>
                <a:ext cx="14" cy="22"/>
              </a:xfrm>
              <a:custGeom>
                <a:avLst/>
                <a:gdLst>
                  <a:gd name="T0" fmla="*/ 6 w 6"/>
                  <a:gd name="T1" fmla="*/ 4 h 9"/>
                  <a:gd name="T2" fmla="*/ 2 w 6"/>
                  <a:gd name="T3" fmla="*/ 9 h 9"/>
                  <a:gd name="T4" fmla="*/ 0 w 6"/>
                  <a:gd name="T5" fmla="*/ 5 h 9"/>
                  <a:gd name="T6" fmla="*/ 1 w 6"/>
                  <a:gd name="T7" fmla="*/ 3 h 9"/>
                  <a:gd name="T8" fmla="*/ 3 w 6"/>
                  <a:gd name="T9" fmla="*/ 0 h 9"/>
                  <a:gd name="T10" fmla="*/ 6 w 6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6" y="4"/>
                    </a:moveTo>
                    <a:cubicBezTo>
                      <a:pt x="4" y="5"/>
                      <a:pt x="3" y="7"/>
                      <a:pt x="2" y="9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0" y="0"/>
                      <a:pt x="3" y="0"/>
                    </a:cubicBezTo>
                    <a:cubicBezTo>
                      <a:pt x="4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0" name="Freeform 942"/>
              <p:cNvSpPr/>
              <p:nvPr/>
            </p:nvSpPr>
            <p:spPr bwMode="auto">
              <a:xfrm>
                <a:off x="1364" y="2654"/>
                <a:ext cx="270" cy="242"/>
              </a:xfrm>
              <a:custGeom>
                <a:avLst/>
                <a:gdLst>
                  <a:gd name="T0" fmla="*/ 105 w 114"/>
                  <a:gd name="T1" fmla="*/ 33 h 102"/>
                  <a:gd name="T2" fmla="*/ 109 w 114"/>
                  <a:gd name="T3" fmla="*/ 42 h 102"/>
                  <a:gd name="T4" fmla="*/ 114 w 114"/>
                  <a:gd name="T5" fmla="*/ 51 h 102"/>
                  <a:gd name="T6" fmla="*/ 101 w 114"/>
                  <a:gd name="T7" fmla="*/ 57 h 102"/>
                  <a:gd name="T8" fmla="*/ 64 w 114"/>
                  <a:gd name="T9" fmla="*/ 77 h 102"/>
                  <a:gd name="T10" fmla="*/ 42 w 114"/>
                  <a:gd name="T11" fmla="*/ 89 h 102"/>
                  <a:gd name="T12" fmla="*/ 24 w 114"/>
                  <a:gd name="T13" fmla="*/ 93 h 102"/>
                  <a:gd name="T14" fmla="*/ 13 w 114"/>
                  <a:gd name="T15" fmla="*/ 98 h 102"/>
                  <a:gd name="T16" fmla="*/ 3 w 114"/>
                  <a:gd name="T17" fmla="*/ 102 h 102"/>
                  <a:gd name="T18" fmla="*/ 0 w 114"/>
                  <a:gd name="T19" fmla="*/ 102 h 102"/>
                  <a:gd name="T20" fmla="*/ 0 w 114"/>
                  <a:gd name="T21" fmla="*/ 99 h 102"/>
                  <a:gd name="T22" fmla="*/ 10 w 114"/>
                  <a:gd name="T23" fmla="*/ 85 h 102"/>
                  <a:gd name="T24" fmla="*/ 12 w 114"/>
                  <a:gd name="T25" fmla="*/ 78 h 102"/>
                  <a:gd name="T26" fmla="*/ 8 w 114"/>
                  <a:gd name="T27" fmla="*/ 72 h 102"/>
                  <a:gd name="T28" fmla="*/ 4 w 114"/>
                  <a:gd name="T29" fmla="*/ 63 h 102"/>
                  <a:gd name="T30" fmla="*/ 2 w 114"/>
                  <a:gd name="T31" fmla="*/ 61 h 102"/>
                  <a:gd name="T32" fmla="*/ 3 w 114"/>
                  <a:gd name="T33" fmla="*/ 60 h 102"/>
                  <a:gd name="T34" fmla="*/ 15 w 114"/>
                  <a:gd name="T35" fmla="*/ 58 h 102"/>
                  <a:gd name="T36" fmla="*/ 17 w 114"/>
                  <a:gd name="T37" fmla="*/ 56 h 102"/>
                  <a:gd name="T38" fmla="*/ 30 w 114"/>
                  <a:gd name="T39" fmla="*/ 47 h 102"/>
                  <a:gd name="T40" fmla="*/ 31 w 114"/>
                  <a:gd name="T41" fmla="*/ 46 h 102"/>
                  <a:gd name="T42" fmla="*/ 42 w 114"/>
                  <a:gd name="T43" fmla="*/ 28 h 102"/>
                  <a:gd name="T44" fmla="*/ 48 w 114"/>
                  <a:gd name="T45" fmla="*/ 25 h 102"/>
                  <a:gd name="T46" fmla="*/ 34 w 114"/>
                  <a:gd name="T47" fmla="*/ 25 h 102"/>
                  <a:gd name="T48" fmla="*/ 25 w 114"/>
                  <a:gd name="T49" fmla="*/ 23 h 102"/>
                  <a:gd name="T50" fmla="*/ 19 w 114"/>
                  <a:gd name="T51" fmla="*/ 20 h 102"/>
                  <a:gd name="T52" fmla="*/ 28 w 114"/>
                  <a:gd name="T53" fmla="*/ 14 h 102"/>
                  <a:gd name="T54" fmla="*/ 53 w 114"/>
                  <a:gd name="T55" fmla="*/ 2 h 102"/>
                  <a:gd name="T56" fmla="*/ 53 w 114"/>
                  <a:gd name="T57" fmla="*/ 2 h 102"/>
                  <a:gd name="T58" fmla="*/ 56 w 114"/>
                  <a:gd name="T59" fmla="*/ 1 h 102"/>
                  <a:gd name="T60" fmla="*/ 63 w 114"/>
                  <a:gd name="T61" fmla="*/ 2 h 102"/>
                  <a:gd name="T62" fmla="*/ 74 w 114"/>
                  <a:gd name="T63" fmla="*/ 7 h 102"/>
                  <a:gd name="T64" fmla="*/ 75 w 114"/>
                  <a:gd name="T65" fmla="*/ 15 h 102"/>
                  <a:gd name="T66" fmla="*/ 78 w 114"/>
                  <a:gd name="T67" fmla="*/ 19 h 102"/>
                  <a:gd name="T68" fmla="*/ 99 w 114"/>
                  <a:gd name="T69" fmla="*/ 18 h 102"/>
                  <a:gd name="T70" fmla="*/ 106 w 114"/>
                  <a:gd name="T71" fmla="*/ 27 h 102"/>
                  <a:gd name="T72" fmla="*/ 105 w 114"/>
                  <a:gd name="T73" fmla="*/ 3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02">
                    <a:moveTo>
                      <a:pt x="105" y="33"/>
                    </a:moveTo>
                    <a:cubicBezTo>
                      <a:pt x="104" y="36"/>
                      <a:pt x="107" y="39"/>
                      <a:pt x="109" y="42"/>
                    </a:cubicBezTo>
                    <a:cubicBezTo>
                      <a:pt x="111" y="44"/>
                      <a:pt x="112" y="48"/>
                      <a:pt x="114" y="51"/>
                    </a:cubicBezTo>
                    <a:cubicBezTo>
                      <a:pt x="110" y="53"/>
                      <a:pt x="105" y="55"/>
                      <a:pt x="101" y="57"/>
                    </a:cubicBezTo>
                    <a:cubicBezTo>
                      <a:pt x="88" y="63"/>
                      <a:pt x="77" y="72"/>
                      <a:pt x="64" y="77"/>
                    </a:cubicBezTo>
                    <a:cubicBezTo>
                      <a:pt x="56" y="80"/>
                      <a:pt x="50" y="86"/>
                      <a:pt x="42" y="89"/>
                    </a:cubicBezTo>
                    <a:cubicBezTo>
                      <a:pt x="35" y="89"/>
                      <a:pt x="29" y="89"/>
                      <a:pt x="24" y="93"/>
                    </a:cubicBezTo>
                    <a:cubicBezTo>
                      <a:pt x="21" y="95"/>
                      <a:pt x="17" y="97"/>
                      <a:pt x="13" y="98"/>
                    </a:cubicBezTo>
                    <a:cubicBezTo>
                      <a:pt x="10" y="99"/>
                      <a:pt x="6" y="99"/>
                      <a:pt x="3" y="102"/>
                    </a:cubicBezTo>
                    <a:cubicBezTo>
                      <a:pt x="2" y="102"/>
                      <a:pt x="1" y="102"/>
                      <a:pt x="0" y="102"/>
                    </a:cubicBezTo>
                    <a:cubicBezTo>
                      <a:pt x="0" y="101"/>
                      <a:pt x="0" y="100"/>
                      <a:pt x="0" y="99"/>
                    </a:cubicBezTo>
                    <a:cubicBezTo>
                      <a:pt x="3" y="94"/>
                      <a:pt x="7" y="90"/>
                      <a:pt x="10" y="85"/>
                    </a:cubicBezTo>
                    <a:cubicBezTo>
                      <a:pt x="11" y="83"/>
                      <a:pt x="12" y="81"/>
                      <a:pt x="12" y="78"/>
                    </a:cubicBezTo>
                    <a:cubicBezTo>
                      <a:pt x="14" y="74"/>
                      <a:pt x="9" y="74"/>
                      <a:pt x="8" y="72"/>
                    </a:cubicBezTo>
                    <a:cubicBezTo>
                      <a:pt x="10" y="66"/>
                      <a:pt x="10" y="66"/>
                      <a:pt x="4" y="63"/>
                    </a:cubicBezTo>
                    <a:cubicBezTo>
                      <a:pt x="3" y="63"/>
                      <a:pt x="2" y="62"/>
                      <a:pt x="2" y="61"/>
                    </a:cubicBezTo>
                    <a:cubicBezTo>
                      <a:pt x="3" y="61"/>
                      <a:pt x="3" y="61"/>
                      <a:pt x="3" y="60"/>
                    </a:cubicBezTo>
                    <a:cubicBezTo>
                      <a:pt x="7" y="60"/>
                      <a:pt x="11" y="58"/>
                      <a:pt x="15" y="58"/>
                    </a:cubicBezTo>
                    <a:cubicBezTo>
                      <a:pt x="16" y="58"/>
                      <a:pt x="16" y="56"/>
                      <a:pt x="17" y="56"/>
                    </a:cubicBezTo>
                    <a:cubicBezTo>
                      <a:pt x="23" y="56"/>
                      <a:pt x="28" y="53"/>
                      <a:pt x="30" y="47"/>
                    </a:cubicBezTo>
                    <a:cubicBezTo>
                      <a:pt x="30" y="46"/>
                      <a:pt x="30" y="46"/>
                      <a:pt x="31" y="46"/>
                    </a:cubicBezTo>
                    <a:cubicBezTo>
                      <a:pt x="36" y="41"/>
                      <a:pt x="39" y="34"/>
                      <a:pt x="42" y="28"/>
                    </a:cubicBezTo>
                    <a:cubicBezTo>
                      <a:pt x="43" y="26"/>
                      <a:pt x="46" y="26"/>
                      <a:pt x="48" y="25"/>
                    </a:cubicBezTo>
                    <a:cubicBezTo>
                      <a:pt x="43" y="27"/>
                      <a:pt x="39" y="28"/>
                      <a:pt x="34" y="25"/>
                    </a:cubicBezTo>
                    <a:cubicBezTo>
                      <a:pt x="31" y="23"/>
                      <a:pt x="28" y="23"/>
                      <a:pt x="25" y="23"/>
                    </a:cubicBezTo>
                    <a:cubicBezTo>
                      <a:pt x="22" y="23"/>
                      <a:pt x="20" y="23"/>
                      <a:pt x="19" y="20"/>
                    </a:cubicBezTo>
                    <a:cubicBezTo>
                      <a:pt x="21" y="17"/>
                      <a:pt x="25" y="15"/>
                      <a:pt x="28" y="14"/>
                    </a:cubicBezTo>
                    <a:cubicBezTo>
                      <a:pt x="36" y="10"/>
                      <a:pt x="44" y="4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4" y="1"/>
                      <a:pt x="55" y="0"/>
                      <a:pt x="56" y="1"/>
                    </a:cubicBezTo>
                    <a:cubicBezTo>
                      <a:pt x="58" y="3"/>
                      <a:pt x="61" y="1"/>
                      <a:pt x="63" y="2"/>
                    </a:cubicBezTo>
                    <a:cubicBezTo>
                      <a:pt x="68" y="2"/>
                      <a:pt x="72" y="3"/>
                      <a:pt x="74" y="7"/>
                    </a:cubicBezTo>
                    <a:cubicBezTo>
                      <a:pt x="76" y="10"/>
                      <a:pt x="77" y="12"/>
                      <a:pt x="75" y="15"/>
                    </a:cubicBezTo>
                    <a:cubicBezTo>
                      <a:pt x="73" y="19"/>
                      <a:pt x="75" y="20"/>
                      <a:pt x="78" y="19"/>
                    </a:cubicBezTo>
                    <a:cubicBezTo>
                      <a:pt x="85" y="18"/>
                      <a:pt x="92" y="18"/>
                      <a:pt x="99" y="18"/>
                    </a:cubicBezTo>
                    <a:cubicBezTo>
                      <a:pt x="105" y="18"/>
                      <a:pt x="107" y="21"/>
                      <a:pt x="106" y="27"/>
                    </a:cubicBezTo>
                    <a:cubicBezTo>
                      <a:pt x="105" y="29"/>
                      <a:pt x="105" y="31"/>
                      <a:pt x="105" y="33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1" name="Freeform 943"/>
              <p:cNvSpPr/>
              <p:nvPr/>
            </p:nvSpPr>
            <p:spPr bwMode="auto">
              <a:xfrm>
                <a:off x="1553" y="2601"/>
                <a:ext cx="46" cy="36"/>
              </a:xfrm>
              <a:custGeom>
                <a:avLst/>
                <a:gdLst>
                  <a:gd name="T0" fmla="*/ 19 w 19"/>
                  <a:gd name="T1" fmla="*/ 2 h 15"/>
                  <a:gd name="T2" fmla="*/ 19 w 19"/>
                  <a:gd name="T3" fmla="*/ 2 h 15"/>
                  <a:gd name="T4" fmla="*/ 0 w 19"/>
                  <a:gd name="T5" fmla="*/ 15 h 15"/>
                  <a:gd name="T6" fmla="*/ 0 w 19"/>
                  <a:gd name="T7" fmla="*/ 14 h 15"/>
                  <a:gd name="T8" fmla="*/ 4 w 19"/>
                  <a:gd name="T9" fmla="*/ 9 h 15"/>
                  <a:gd name="T10" fmla="*/ 7 w 19"/>
                  <a:gd name="T11" fmla="*/ 6 h 15"/>
                  <a:gd name="T12" fmla="*/ 9 w 19"/>
                  <a:gd name="T13" fmla="*/ 2 h 15"/>
                  <a:gd name="T14" fmla="*/ 11 w 19"/>
                  <a:gd name="T15" fmla="*/ 0 h 15"/>
                  <a:gd name="T16" fmla="*/ 19 w 19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5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4" y="7"/>
                      <a:pt x="7" y="12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0" y="11"/>
                      <a:pt x="3" y="11"/>
                      <a:pt x="4" y="9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8" y="5"/>
                      <a:pt x="9" y="3"/>
                      <a:pt x="9" y="2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3" y="1"/>
                      <a:pt x="16" y="1"/>
                      <a:pt x="19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2" name="Freeform 944"/>
              <p:cNvSpPr/>
              <p:nvPr/>
            </p:nvSpPr>
            <p:spPr bwMode="auto">
              <a:xfrm>
                <a:off x="1530" y="2630"/>
                <a:ext cx="23" cy="17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1 w 10"/>
                  <a:gd name="T5" fmla="*/ 7 h 7"/>
                  <a:gd name="T6" fmla="*/ 0 w 10"/>
                  <a:gd name="T7" fmla="*/ 6 h 7"/>
                  <a:gd name="T8" fmla="*/ 1 w 10"/>
                  <a:gd name="T9" fmla="*/ 6 h 7"/>
                  <a:gd name="T10" fmla="*/ 1 w 10"/>
                  <a:gd name="T11" fmla="*/ 6 h 7"/>
                  <a:gd name="T12" fmla="*/ 10 w 10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cubicBezTo>
                      <a:pt x="10" y="2"/>
                      <a:pt x="10" y="3"/>
                      <a:pt x="10" y="3"/>
                    </a:cubicBezTo>
                    <a:cubicBezTo>
                      <a:pt x="7" y="5"/>
                      <a:pt x="4" y="6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4"/>
                      <a:pt x="6" y="0"/>
                      <a:pt x="10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3" name="Freeform 945"/>
              <p:cNvSpPr/>
              <p:nvPr/>
            </p:nvSpPr>
            <p:spPr bwMode="auto">
              <a:xfrm>
                <a:off x="1506" y="2644"/>
                <a:ext cx="26" cy="7"/>
              </a:xfrm>
              <a:custGeom>
                <a:avLst/>
                <a:gdLst>
                  <a:gd name="T0" fmla="*/ 11 w 11"/>
                  <a:gd name="T1" fmla="*/ 0 h 3"/>
                  <a:gd name="T2" fmla="*/ 11 w 11"/>
                  <a:gd name="T3" fmla="*/ 1 h 3"/>
                  <a:gd name="T4" fmla="*/ 0 w 11"/>
                  <a:gd name="T5" fmla="*/ 3 h 3"/>
                  <a:gd name="T6" fmla="*/ 11 w 1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11" y="0"/>
                      <a:pt x="11" y="1"/>
                      <a:pt x="11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3" y="1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4" name="Freeform 946"/>
              <p:cNvSpPr/>
              <p:nvPr/>
            </p:nvSpPr>
            <p:spPr bwMode="auto">
              <a:xfrm>
                <a:off x="1489" y="2654"/>
                <a:ext cx="10" cy="4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2 h 2"/>
                  <a:gd name="T4" fmla="*/ 4 w 4"/>
                  <a:gd name="T5" fmla="*/ 0 h 2"/>
                  <a:gd name="T6" fmla="*/ 3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5" name="Freeform 947"/>
              <p:cNvSpPr/>
              <p:nvPr/>
            </p:nvSpPr>
            <p:spPr bwMode="auto">
              <a:xfrm>
                <a:off x="970" y="2784"/>
                <a:ext cx="106" cy="150"/>
              </a:xfrm>
              <a:custGeom>
                <a:avLst/>
                <a:gdLst>
                  <a:gd name="T0" fmla="*/ 1 w 45"/>
                  <a:gd name="T1" fmla="*/ 2 h 63"/>
                  <a:gd name="T2" fmla="*/ 3 w 45"/>
                  <a:gd name="T3" fmla="*/ 0 h 63"/>
                  <a:gd name="T4" fmla="*/ 7 w 45"/>
                  <a:gd name="T5" fmla="*/ 1 h 63"/>
                  <a:gd name="T6" fmla="*/ 25 w 45"/>
                  <a:gd name="T7" fmla="*/ 14 h 63"/>
                  <a:gd name="T8" fmla="*/ 39 w 45"/>
                  <a:gd name="T9" fmla="*/ 19 h 63"/>
                  <a:gd name="T10" fmla="*/ 41 w 45"/>
                  <a:gd name="T11" fmla="*/ 22 h 63"/>
                  <a:gd name="T12" fmla="*/ 42 w 45"/>
                  <a:gd name="T13" fmla="*/ 23 h 63"/>
                  <a:gd name="T14" fmla="*/ 42 w 45"/>
                  <a:gd name="T15" fmla="*/ 24 h 63"/>
                  <a:gd name="T16" fmla="*/ 44 w 45"/>
                  <a:gd name="T17" fmla="*/ 45 h 63"/>
                  <a:gd name="T18" fmla="*/ 45 w 45"/>
                  <a:gd name="T19" fmla="*/ 47 h 63"/>
                  <a:gd name="T20" fmla="*/ 43 w 45"/>
                  <a:gd name="T21" fmla="*/ 51 h 63"/>
                  <a:gd name="T22" fmla="*/ 36 w 45"/>
                  <a:gd name="T23" fmla="*/ 46 h 63"/>
                  <a:gd name="T24" fmla="*/ 39 w 45"/>
                  <a:gd name="T25" fmla="*/ 42 h 63"/>
                  <a:gd name="T26" fmla="*/ 38 w 45"/>
                  <a:gd name="T27" fmla="*/ 33 h 63"/>
                  <a:gd name="T28" fmla="*/ 38 w 45"/>
                  <a:gd name="T29" fmla="*/ 37 h 63"/>
                  <a:gd name="T30" fmla="*/ 35 w 45"/>
                  <a:gd name="T31" fmla="*/ 37 h 63"/>
                  <a:gd name="T32" fmla="*/ 21 w 45"/>
                  <a:gd name="T33" fmla="*/ 29 h 63"/>
                  <a:gd name="T34" fmla="*/ 19 w 45"/>
                  <a:gd name="T35" fmla="*/ 27 h 63"/>
                  <a:gd name="T36" fmla="*/ 17 w 45"/>
                  <a:gd name="T37" fmla="*/ 23 h 63"/>
                  <a:gd name="T38" fmla="*/ 13 w 45"/>
                  <a:gd name="T39" fmla="*/ 19 h 63"/>
                  <a:gd name="T40" fmla="*/ 9 w 45"/>
                  <a:gd name="T41" fmla="*/ 23 h 63"/>
                  <a:gd name="T42" fmla="*/ 9 w 45"/>
                  <a:gd name="T43" fmla="*/ 31 h 63"/>
                  <a:gd name="T44" fmla="*/ 10 w 45"/>
                  <a:gd name="T45" fmla="*/ 34 h 63"/>
                  <a:gd name="T46" fmla="*/ 16 w 45"/>
                  <a:gd name="T47" fmla="*/ 43 h 63"/>
                  <a:gd name="T48" fmla="*/ 7 w 45"/>
                  <a:gd name="T49" fmla="*/ 49 h 63"/>
                  <a:gd name="T50" fmla="*/ 4 w 45"/>
                  <a:gd name="T51" fmla="*/ 54 h 63"/>
                  <a:gd name="T52" fmla="*/ 6 w 45"/>
                  <a:gd name="T53" fmla="*/ 56 h 63"/>
                  <a:gd name="T54" fmla="*/ 6 w 45"/>
                  <a:gd name="T55" fmla="*/ 59 h 63"/>
                  <a:gd name="T56" fmla="*/ 4 w 45"/>
                  <a:gd name="T57" fmla="*/ 63 h 63"/>
                  <a:gd name="T58" fmla="*/ 2 w 45"/>
                  <a:gd name="T59" fmla="*/ 61 h 63"/>
                  <a:gd name="T60" fmla="*/ 1 w 45"/>
                  <a:gd name="T61" fmla="*/ 58 h 63"/>
                  <a:gd name="T62" fmla="*/ 1 w 45"/>
                  <a:gd name="T63" fmla="*/ 43 h 63"/>
                  <a:gd name="T64" fmla="*/ 2 w 45"/>
                  <a:gd name="T65" fmla="*/ 36 h 63"/>
                  <a:gd name="T66" fmla="*/ 2 w 45"/>
                  <a:gd name="T67" fmla="*/ 29 h 63"/>
                  <a:gd name="T68" fmla="*/ 6 w 45"/>
                  <a:gd name="T69" fmla="*/ 13 h 63"/>
                  <a:gd name="T70" fmla="*/ 5 w 45"/>
                  <a:gd name="T71" fmla="*/ 8 h 63"/>
                  <a:gd name="T72" fmla="*/ 4 w 45"/>
                  <a:gd name="T73" fmla="*/ 7 h 63"/>
                  <a:gd name="T74" fmla="*/ 1 w 45"/>
                  <a:gd name="T75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3">
                    <a:moveTo>
                      <a:pt x="1" y="2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12" y="7"/>
                      <a:pt x="18" y="11"/>
                      <a:pt x="25" y="14"/>
                    </a:cubicBezTo>
                    <a:cubicBezTo>
                      <a:pt x="30" y="16"/>
                      <a:pt x="34" y="17"/>
                      <a:pt x="39" y="19"/>
                    </a:cubicBezTo>
                    <a:cubicBezTo>
                      <a:pt x="40" y="20"/>
                      <a:pt x="40" y="21"/>
                      <a:pt x="41" y="22"/>
                    </a:cubicBezTo>
                    <a:cubicBezTo>
                      <a:pt x="41" y="22"/>
                      <a:pt x="41" y="23"/>
                      <a:pt x="42" y="23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9" y="31"/>
                      <a:pt x="45" y="38"/>
                      <a:pt x="44" y="45"/>
                    </a:cubicBezTo>
                    <a:cubicBezTo>
                      <a:pt x="44" y="45"/>
                      <a:pt x="45" y="46"/>
                      <a:pt x="45" y="47"/>
                    </a:cubicBezTo>
                    <a:cubicBezTo>
                      <a:pt x="45" y="49"/>
                      <a:pt x="45" y="51"/>
                      <a:pt x="43" y="51"/>
                    </a:cubicBezTo>
                    <a:cubicBezTo>
                      <a:pt x="44" y="46"/>
                      <a:pt x="39" y="47"/>
                      <a:pt x="36" y="46"/>
                    </a:cubicBezTo>
                    <a:cubicBezTo>
                      <a:pt x="36" y="43"/>
                      <a:pt x="38" y="43"/>
                      <a:pt x="39" y="42"/>
                    </a:cubicBezTo>
                    <a:cubicBezTo>
                      <a:pt x="40" y="38"/>
                      <a:pt x="40" y="38"/>
                      <a:pt x="38" y="33"/>
                    </a:cubicBezTo>
                    <a:cubicBezTo>
                      <a:pt x="38" y="35"/>
                      <a:pt x="39" y="36"/>
                      <a:pt x="38" y="37"/>
                    </a:cubicBezTo>
                    <a:cubicBezTo>
                      <a:pt x="37" y="38"/>
                      <a:pt x="35" y="38"/>
                      <a:pt x="35" y="37"/>
                    </a:cubicBezTo>
                    <a:cubicBezTo>
                      <a:pt x="31" y="33"/>
                      <a:pt x="24" y="34"/>
                      <a:pt x="21" y="29"/>
                    </a:cubicBezTo>
                    <a:cubicBezTo>
                      <a:pt x="21" y="28"/>
                      <a:pt x="20" y="28"/>
                      <a:pt x="19" y="27"/>
                    </a:cubicBezTo>
                    <a:cubicBezTo>
                      <a:pt x="18" y="26"/>
                      <a:pt x="17" y="25"/>
                      <a:pt x="17" y="23"/>
                    </a:cubicBezTo>
                    <a:cubicBezTo>
                      <a:pt x="17" y="21"/>
                      <a:pt x="16" y="19"/>
                      <a:pt x="13" y="19"/>
                    </a:cubicBezTo>
                    <a:cubicBezTo>
                      <a:pt x="10" y="19"/>
                      <a:pt x="9" y="20"/>
                      <a:pt x="9" y="23"/>
                    </a:cubicBezTo>
                    <a:cubicBezTo>
                      <a:pt x="9" y="26"/>
                      <a:pt x="9" y="28"/>
                      <a:pt x="9" y="31"/>
                    </a:cubicBezTo>
                    <a:cubicBezTo>
                      <a:pt x="8" y="32"/>
                      <a:pt x="9" y="33"/>
                      <a:pt x="10" y="34"/>
                    </a:cubicBezTo>
                    <a:cubicBezTo>
                      <a:pt x="13" y="36"/>
                      <a:pt x="14" y="40"/>
                      <a:pt x="16" y="43"/>
                    </a:cubicBezTo>
                    <a:cubicBezTo>
                      <a:pt x="13" y="45"/>
                      <a:pt x="11" y="48"/>
                      <a:pt x="7" y="49"/>
                    </a:cubicBezTo>
                    <a:cubicBezTo>
                      <a:pt x="4" y="49"/>
                      <a:pt x="5" y="52"/>
                      <a:pt x="4" y="54"/>
                    </a:cubicBezTo>
                    <a:cubicBezTo>
                      <a:pt x="3" y="55"/>
                      <a:pt x="5" y="55"/>
                      <a:pt x="6" y="56"/>
                    </a:cubicBezTo>
                    <a:cubicBezTo>
                      <a:pt x="7" y="57"/>
                      <a:pt x="6" y="58"/>
                      <a:pt x="6" y="59"/>
                    </a:cubicBezTo>
                    <a:cubicBezTo>
                      <a:pt x="5" y="60"/>
                      <a:pt x="6" y="62"/>
                      <a:pt x="4" y="63"/>
                    </a:cubicBezTo>
                    <a:cubicBezTo>
                      <a:pt x="3" y="63"/>
                      <a:pt x="3" y="62"/>
                      <a:pt x="2" y="61"/>
                    </a:cubicBezTo>
                    <a:cubicBezTo>
                      <a:pt x="2" y="60"/>
                      <a:pt x="1" y="59"/>
                      <a:pt x="1" y="58"/>
                    </a:cubicBezTo>
                    <a:cubicBezTo>
                      <a:pt x="1" y="53"/>
                      <a:pt x="1" y="48"/>
                      <a:pt x="1" y="43"/>
                    </a:cubicBezTo>
                    <a:cubicBezTo>
                      <a:pt x="1" y="41"/>
                      <a:pt x="0" y="38"/>
                      <a:pt x="2" y="36"/>
                    </a:cubicBezTo>
                    <a:cubicBezTo>
                      <a:pt x="3" y="34"/>
                      <a:pt x="2" y="31"/>
                      <a:pt x="2" y="29"/>
                    </a:cubicBezTo>
                    <a:cubicBezTo>
                      <a:pt x="3" y="24"/>
                      <a:pt x="3" y="18"/>
                      <a:pt x="6" y="13"/>
                    </a:cubicBezTo>
                    <a:cubicBezTo>
                      <a:pt x="8" y="11"/>
                      <a:pt x="6" y="10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5"/>
                      <a:pt x="4" y="3"/>
                      <a:pt x="1" y="2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6" name="Freeform 948"/>
              <p:cNvSpPr/>
              <p:nvPr/>
            </p:nvSpPr>
            <p:spPr bwMode="auto">
              <a:xfrm>
                <a:off x="986" y="2830"/>
                <a:ext cx="83" cy="68"/>
              </a:xfrm>
              <a:custGeom>
                <a:avLst/>
                <a:gdLst>
                  <a:gd name="T0" fmla="*/ 9 w 35"/>
                  <a:gd name="T1" fmla="*/ 24 h 29"/>
                  <a:gd name="T2" fmla="*/ 5 w 35"/>
                  <a:gd name="T3" fmla="*/ 19 h 29"/>
                  <a:gd name="T4" fmla="*/ 3 w 35"/>
                  <a:gd name="T5" fmla="*/ 17 h 29"/>
                  <a:gd name="T6" fmla="*/ 0 w 35"/>
                  <a:gd name="T7" fmla="*/ 12 h 29"/>
                  <a:gd name="T8" fmla="*/ 0 w 35"/>
                  <a:gd name="T9" fmla="*/ 4 h 29"/>
                  <a:gd name="T10" fmla="*/ 8 w 35"/>
                  <a:gd name="T11" fmla="*/ 3 h 29"/>
                  <a:gd name="T12" fmla="*/ 12 w 35"/>
                  <a:gd name="T13" fmla="*/ 7 h 29"/>
                  <a:gd name="T14" fmla="*/ 13 w 35"/>
                  <a:gd name="T15" fmla="*/ 7 h 29"/>
                  <a:gd name="T16" fmla="*/ 26 w 35"/>
                  <a:gd name="T17" fmla="*/ 16 h 29"/>
                  <a:gd name="T18" fmla="*/ 31 w 35"/>
                  <a:gd name="T19" fmla="*/ 18 h 29"/>
                  <a:gd name="T20" fmla="*/ 33 w 35"/>
                  <a:gd name="T21" fmla="*/ 24 h 29"/>
                  <a:gd name="T22" fmla="*/ 29 w 35"/>
                  <a:gd name="T23" fmla="*/ 27 h 29"/>
                  <a:gd name="T24" fmla="*/ 14 w 35"/>
                  <a:gd name="T25" fmla="*/ 24 h 29"/>
                  <a:gd name="T26" fmla="*/ 9 w 35"/>
                  <a:gd name="T2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29">
                    <a:moveTo>
                      <a:pt x="9" y="24"/>
                    </a:moveTo>
                    <a:cubicBezTo>
                      <a:pt x="7" y="23"/>
                      <a:pt x="4" y="22"/>
                      <a:pt x="5" y="19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1" y="16"/>
                      <a:pt x="0" y="14"/>
                      <a:pt x="0" y="12"/>
                    </a:cubicBezTo>
                    <a:cubicBezTo>
                      <a:pt x="1" y="10"/>
                      <a:pt x="1" y="7"/>
                      <a:pt x="0" y="4"/>
                    </a:cubicBezTo>
                    <a:cubicBezTo>
                      <a:pt x="2" y="0"/>
                      <a:pt x="5" y="0"/>
                      <a:pt x="8" y="3"/>
                    </a:cubicBezTo>
                    <a:cubicBezTo>
                      <a:pt x="9" y="5"/>
                      <a:pt x="10" y="6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6" y="12"/>
                      <a:pt x="23" y="12"/>
                      <a:pt x="26" y="16"/>
                    </a:cubicBezTo>
                    <a:cubicBezTo>
                      <a:pt x="28" y="17"/>
                      <a:pt x="29" y="18"/>
                      <a:pt x="31" y="18"/>
                    </a:cubicBezTo>
                    <a:cubicBezTo>
                      <a:pt x="35" y="19"/>
                      <a:pt x="33" y="21"/>
                      <a:pt x="33" y="24"/>
                    </a:cubicBezTo>
                    <a:cubicBezTo>
                      <a:pt x="32" y="25"/>
                      <a:pt x="30" y="26"/>
                      <a:pt x="29" y="27"/>
                    </a:cubicBezTo>
                    <a:cubicBezTo>
                      <a:pt x="24" y="27"/>
                      <a:pt x="18" y="29"/>
                      <a:pt x="14" y="24"/>
                    </a:cubicBezTo>
                    <a:cubicBezTo>
                      <a:pt x="12" y="23"/>
                      <a:pt x="10" y="24"/>
                      <a:pt x="9" y="24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7" name="Freeform 949"/>
              <p:cNvSpPr/>
              <p:nvPr/>
            </p:nvSpPr>
            <p:spPr bwMode="auto">
              <a:xfrm>
                <a:off x="998" y="2929"/>
                <a:ext cx="40" cy="50"/>
              </a:xfrm>
              <a:custGeom>
                <a:avLst/>
                <a:gdLst>
                  <a:gd name="T0" fmla="*/ 9 w 17"/>
                  <a:gd name="T1" fmla="*/ 4 h 21"/>
                  <a:gd name="T2" fmla="*/ 16 w 17"/>
                  <a:gd name="T3" fmla="*/ 10 h 21"/>
                  <a:gd name="T4" fmla="*/ 14 w 17"/>
                  <a:gd name="T5" fmla="*/ 21 h 21"/>
                  <a:gd name="T6" fmla="*/ 9 w 17"/>
                  <a:gd name="T7" fmla="*/ 21 h 21"/>
                  <a:gd name="T8" fmla="*/ 5 w 17"/>
                  <a:gd name="T9" fmla="*/ 18 h 21"/>
                  <a:gd name="T10" fmla="*/ 7 w 17"/>
                  <a:gd name="T11" fmla="*/ 13 h 21"/>
                  <a:gd name="T12" fmla="*/ 9 w 17"/>
                  <a:gd name="T13" fmla="*/ 9 h 21"/>
                  <a:gd name="T14" fmla="*/ 5 w 17"/>
                  <a:gd name="T15" fmla="*/ 14 h 21"/>
                  <a:gd name="T16" fmla="*/ 2 w 17"/>
                  <a:gd name="T17" fmla="*/ 15 h 21"/>
                  <a:gd name="T18" fmla="*/ 1 w 17"/>
                  <a:gd name="T19" fmla="*/ 12 h 21"/>
                  <a:gd name="T20" fmla="*/ 1 w 17"/>
                  <a:gd name="T21" fmla="*/ 4 h 21"/>
                  <a:gd name="T22" fmla="*/ 2 w 17"/>
                  <a:gd name="T23" fmla="*/ 1 h 21"/>
                  <a:gd name="T24" fmla="*/ 6 w 17"/>
                  <a:gd name="T25" fmla="*/ 2 h 21"/>
                  <a:gd name="T26" fmla="*/ 9 w 17"/>
                  <a:gd name="T2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1">
                    <a:moveTo>
                      <a:pt x="9" y="4"/>
                    </a:moveTo>
                    <a:cubicBezTo>
                      <a:pt x="13" y="3"/>
                      <a:pt x="16" y="5"/>
                      <a:pt x="16" y="10"/>
                    </a:cubicBezTo>
                    <a:cubicBezTo>
                      <a:pt x="16" y="13"/>
                      <a:pt x="17" y="17"/>
                      <a:pt x="14" y="21"/>
                    </a:cubicBezTo>
                    <a:cubicBezTo>
                      <a:pt x="13" y="20"/>
                      <a:pt x="11" y="20"/>
                      <a:pt x="9" y="21"/>
                    </a:cubicBezTo>
                    <a:cubicBezTo>
                      <a:pt x="7" y="21"/>
                      <a:pt x="6" y="20"/>
                      <a:pt x="5" y="18"/>
                    </a:cubicBezTo>
                    <a:cubicBezTo>
                      <a:pt x="6" y="17"/>
                      <a:pt x="3" y="13"/>
                      <a:pt x="7" y="13"/>
                    </a:cubicBezTo>
                    <a:cubicBezTo>
                      <a:pt x="6" y="11"/>
                      <a:pt x="9" y="11"/>
                      <a:pt x="9" y="9"/>
                    </a:cubicBezTo>
                    <a:cubicBezTo>
                      <a:pt x="8" y="11"/>
                      <a:pt x="6" y="12"/>
                      <a:pt x="5" y="14"/>
                    </a:cubicBezTo>
                    <a:cubicBezTo>
                      <a:pt x="4" y="15"/>
                      <a:pt x="3" y="15"/>
                      <a:pt x="2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0"/>
                      <a:pt x="1" y="7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8" y="4"/>
                      <a:pt x="9" y="4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8" name="Freeform 950"/>
              <p:cNvSpPr/>
              <p:nvPr/>
            </p:nvSpPr>
            <p:spPr bwMode="auto">
              <a:xfrm>
                <a:off x="1072" y="2915"/>
                <a:ext cx="23" cy="79"/>
              </a:xfrm>
              <a:custGeom>
                <a:avLst/>
                <a:gdLst>
                  <a:gd name="T0" fmla="*/ 8 w 10"/>
                  <a:gd name="T1" fmla="*/ 18 h 33"/>
                  <a:gd name="T2" fmla="*/ 9 w 10"/>
                  <a:gd name="T3" fmla="*/ 28 h 33"/>
                  <a:gd name="T4" fmla="*/ 3 w 10"/>
                  <a:gd name="T5" fmla="*/ 33 h 33"/>
                  <a:gd name="T6" fmla="*/ 2 w 10"/>
                  <a:gd name="T7" fmla="*/ 33 h 33"/>
                  <a:gd name="T8" fmla="*/ 1 w 10"/>
                  <a:gd name="T9" fmla="*/ 29 h 33"/>
                  <a:gd name="T10" fmla="*/ 1 w 10"/>
                  <a:gd name="T11" fmla="*/ 21 h 33"/>
                  <a:gd name="T12" fmla="*/ 1 w 10"/>
                  <a:gd name="T13" fmla="*/ 5 h 33"/>
                  <a:gd name="T14" fmla="*/ 7 w 10"/>
                  <a:gd name="T15" fmla="*/ 0 h 33"/>
                  <a:gd name="T16" fmla="*/ 9 w 10"/>
                  <a:gd name="T17" fmla="*/ 7 h 33"/>
                  <a:gd name="T18" fmla="*/ 8 w 10"/>
                  <a:gd name="T19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3">
                    <a:moveTo>
                      <a:pt x="8" y="18"/>
                    </a:moveTo>
                    <a:cubicBezTo>
                      <a:pt x="9" y="22"/>
                      <a:pt x="9" y="25"/>
                      <a:pt x="9" y="28"/>
                    </a:cubicBezTo>
                    <a:cubicBezTo>
                      <a:pt x="7" y="29"/>
                      <a:pt x="5" y="31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0" y="32"/>
                      <a:pt x="1" y="30"/>
                      <a:pt x="1" y="29"/>
                    </a:cubicBezTo>
                    <a:cubicBezTo>
                      <a:pt x="1" y="26"/>
                      <a:pt x="0" y="23"/>
                      <a:pt x="1" y="21"/>
                    </a:cubicBezTo>
                    <a:cubicBezTo>
                      <a:pt x="1" y="15"/>
                      <a:pt x="0" y="10"/>
                      <a:pt x="1" y="5"/>
                    </a:cubicBezTo>
                    <a:cubicBezTo>
                      <a:pt x="3" y="3"/>
                      <a:pt x="5" y="0"/>
                      <a:pt x="7" y="0"/>
                    </a:cubicBezTo>
                    <a:cubicBezTo>
                      <a:pt x="10" y="1"/>
                      <a:pt x="9" y="5"/>
                      <a:pt x="9" y="7"/>
                    </a:cubicBezTo>
                    <a:cubicBezTo>
                      <a:pt x="9" y="11"/>
                      <a:pt x="9" y="15"/>
                      <a:pt x="8" y="18"/>
                    </a:cubicBezTo>
                    <a:close/>
                  </a:path>
                </a:pathLst>
              </a:custGeom>
              <a:solidFill>
                <a:srgbClr val="FB74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9" name="Freeform 951"/>
              <p:cNvSpPr/>
              <p:nvPr/>
            </p:nvSpPr>
            <p:spPr bwMode="auto">
              <a:xfrm>
                <a:off x="982" y="2917"/>
                <a:ext cx="42" cy="55"/>
              </a:xfrm>
              <a:custGeom>
                <a:avLst/>
                <a:gdLst>
                  <a:gd name="T0" fmla="*/ 16 w 18"/>
                  <a:gd name="T1" fmla="*/ 9 h 23"/>
                  <a:gd name="T2" fmla="*/ 12 w 18"/>
                  <a:gd name="T3" fmla="*/ 8 h 23"/>
                  <a:gd name="T4" fmla="*/ 9 w 18"/>
                  <a:gd name="T5" fmla="*/ 6 h 23"/>
                  <a:gd name="T6" fmla="*/ 9 w 18"/>
                  <a:gd name="T7" fmla="*/ 9 h 23"/>
                  <a:gd name="T8" fmla="*/ 9 w 18"/>
                  <a:gd name="T9" fmla="*/ 19 h 23"/>
                  <a:gd name="T10" fmla="*/ 15 w 18"/>
                  <a:gd name="T11" fmla="*/ 12 h 23"/>
                  <a:gd name="T12" fmla="*/ 16 w 18"/>
                  <a:gd name="T13" fmla="*/ 15 h 23"/>
                  <a:gd name="T14" fmla="*/ 18 w 18"/>
                  <a:gd name="T15" fmla="*/ 19 h 23"/>
                  <a:gd name="T16" fmla="*/ 13 w 18"/>
                  <a:gd name="T17" fmla="*/ 19 h 23"/>
                  <a:gd name="T18" fmla="*/ 12 w 18"/>
                  <a:gd name="T19" fmla="*/ 23 h 23"/>
                  <a:gd name="T20" fmla="*/ 4 w 18"/>
                  <a:gd name="T21" fmla="*/ 15 h 23"/>
                  <a:gd name="T22" fmla="*/ 4 w 18"/>
                  <a:gd name="T23" fmla="*/ 15 h 23"/>
                  <a:gd name="T24" fmla="*/ 3 w 18"/>
                  <a:gd name="T25" fmla="*/ 13 h 23"/>
                  <a:gd name="T26" fmla="*/ 3 w 18"/>
                  <a:gd name="T27" fmla="*/ 5 h 23"/>
                  <a:gd name="T28" fmla="*/ 12 w 18"/>
                  <a:gd name="T29" fmla="*/ 3 h 23"/>
                  <a:gd name="T30" fmla="*/ 16 w 18"/>
                  <a:gd name="T3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3">
                    <a:moveTo>
                      <a:pt x="16" y="9"/>
                    </a:moveTo>
                    <a:cubicBezTo>
                      <a:pt x="14" y="11"/>
                      <a:pt x="13" y="9"/>
                      <a:pt x="12" y="8"/>
                    </a:cubicBezTo>
                    <a:cubicBezTo>
                      <a:pt x="11" y="7"/>
                      <a:pt x="11" y="6"/>
                      <a:pt x="9" y="6"/>
                    </a:cubicBezTo>
                    <a:cubicBezTo>
                      <a:pt x="8" y="7"/>
                      <a:pt x="10" y="8"/>
                      <a:pt x="9" y="9"/>
                    </a:cubicBezTo>
                    <a:cubicBezTo>
                      <a:pt x="8" y="12"/>
                      <a:pt x="12" y="16"/>
                      <a:pt x="9" y="19"/>
                    </a:cubicBezTo>
                    <a:cubicBezTo>
                      <a:pt x="11" y="17"/>
                      <a:pt x="15" y="16"/>
                      <a:pt x="15" y="12"/>
                    </a:cubicBezTo>
                    <a:cubicBezTo>
                      <a:pt x="17" y="12"/>
                      <a:pt x="18" y="14"/>
                      <a:pt x="16" y="15"/>
                    </a:cubicBezTo>
                    <a:cubicBezTo>
                      <a:pt x="13" y="17"/>
                      <a:pt x="16" y="18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4" y="21"/>
                      <a:pt x="17" y="23"/>
                      <a:pt x="12" y="23"/>
                    </a:cubicBezTo>
                    <a:cubicBezTo>
                      <a:pt x="8" y="22"/>
                      <a:pt x="3" y="21"/>
                      <a:pt x="4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1" y="10"/>
                      <a:pt x="0" y="7"/>
                      <a:pt x="3" y="5"/>
                    </a:cubicBezTo>
                    <a:cubicBezTo>
                      <a:pt x="5" y="3"/>
                      <a:pt x="8" y="0"/>
                      <a:pt x="12" y="3"/>
                    </a:cubicBezTo>
                    <a:cubicBezTo>
                      <a:pt x="13" y="5"/>
                      <a:pt x="14" y="7"/>
                      <a:pt x="16" y="9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0" name="Freeform 952"/>
              <p:cNvSpPr/>
              <p:nvPr/>
            </p:nvSpPr>
            <p:spPr bwMode="auto">
              <a:xfrm>
                <a:off x="1029" y="2953"/>
                <a:ext cx="33" cy="31"/>
              </a:xfrm>
              <a:custGeom>
                <a:avLst/>
                <a:gdLst>
                  <a:gd name="T0" fmla="*/ 1 w 14"/>
                  <a:gd name="T1" fmla="*/ 11 h 13"/>
                  <a:gd name="T2" fmla="*/ 3 w 14"/>
                  <a:gd name="T3" fmla="*/ 0 h 13"/>
                  <a:gd name="T4" fmla="*/ 13 w 14"/>
                  <a:gd name="T5" fmla="*/ 7 h 13"/>
                  <a:gd name="T6" fmla="*/ 13 w 14"/>
                  <a:gd name="T7" fmla="*/ 11 h 13"/>
                  <a:gd name="T8" fmla="*/ 9 w 14"/>
                  <a:gd name="T9" fmla="*/ 13 h 13"/>
                  <a:gd name="T10" fmla="*/ 1 w 14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" y="11"/>
                    </a:moveTo>
                    <a:cubicBezTo>
                      <a:pt x="3" y="7"/>
                      <a:pt x="0" y="3"/>
                      <a:pt x="3" y="0"/>
                    </a:cubicBezTo>
                    <a:cubicBezTo>
                      <a:pt x="6" y="3"/>
                      <a:pt x="10" y="4"/>
                      <a:pt x="13" y="7"/>
                    </a:cubicBezTo>
                    <a:cubicBezTo>
                      <a:pt x="14" y="8"/>
                      <a:pt x="14" y="10"/>
                      <a:pt x="13" y="11"/>
                    </a:cubicBezTo>
                    <a:cubicBezTo>
                      <a:pt x="12" y="13"/>
                      <a:pt x="11" y="13"/>
                      <a:pt x="9" y="13"/>
                    </a:cubicBezTo>
                    <a:cubicBezTo>
                      <a:pt x="7" y="12"/>
                      <a:pt x="4" y="13"/>
                      <a:pt x="1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1" name="Freeform 953"/>
              <p:cNvSpPr/>
              <p:nvPr/>
            </p:nvSpPr>
            <p:spPr bwMode="auto">
              <a:xfrm>
                <a:off x="1079" y="2979"/>
                <a:ext cx="24" cy="36"/>
              </a:xfrm>
              <a:custGeom>
                <a:avLst/>
                <a:gdLst>
                  <a:gd name="T0" fmla="*/ 0 w 10"/>
                  <a:gd name="T1" fmla="*/ 6 h 15"/>
                  <a:gd name="T2" fmla="*/ 6 w 10"/>
                  <a:gd name="T3" fmla="*/ 1 h 15"/>
                  <a:gd name="T4" fmla="*/ 10 w 10"/>
                  <a:gd name="T5" fmla="*/ 12 h 15"/>
                  <a:gd name="T6" fmla="*/ 6 w 10"/>
                  <a:gd name="T7" fmla="*/ 14 h 15"/>
                  <a:gd name="T8" fmla="*/ 5 w 10"/>
                  <a:gd name="T9" fmla="*/ 10 h 15"/>
                  <a:gd name="T10" fmla="*/ 1 w 10"/>
                  <a:gd name="T11" fmla="*/ 9 h 15"/>
                  <a:gd name="T12" fmla="*/ 0 w 10"/>
                  <a:gd name="T1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0" y="6"/>
                    </a:moveTo>
                    <a:cubicBezTo>
                      <a:pt x="1" y="3"/>
                      <a:pt x="2" y="0"/>
                      <a:pt x="6" y="1"/>
                    </a:cubicBezTo>
                    <a:cubicBezTo>
                      <a:pt x="8" y="5"/>
                      <a:pt x="10" y="8"/>
                      <a:pt x="10" y="12"/>
                    </a:cubicBezTo>
                    <a:cubicBezTo>
                      <a:pt x="10" y="15"/>
                      <a:pt x="8" y="15"/>
                      <a:pt x="6" y="14"/>
                    </a:cubicBezTo>
                    <a:cubicBezTo>
                      <a:pt x="4" y="13"/>
                      <a:pt x="3" y="13"/>
                      <a:pt x="5" y="10"/>
                    </a:cubicBezTo>
                    <a:cubicBezTo>
                      <a:pt x="6" y="9"/>
                      <a:pt x="2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A5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2" name="Freeform 954"/>
              <p:cNvSpPr/>
              <p:nvPr/>
            </p:nvSpPr>
            <p:spPr bwMode="auto">
              <a:xfrm>
                <a:off x="979" y="2910"/>
                <a:ext cx="31" cy="38"/>
              </a:xfrm>
              <a:custGeom>
                <a:avLst/>
                <a:gdLst>
                  <a:gd name="T0" fmla="*/ 13 w 13"/>
                  <a:gd name="T1" fmla="*/ 6 h 16"/>
                  <a:gd name="T2" fmla="*/ 4 w 13"/>
                  <a:gd name="T3" fmla="*/ 16 h 16"/>
                  <a:gd name="T4" fmla="*/ 3 w 13"/>
                  <a:gd name="T5" fmla="*/ 16 h 16"/>
                  <a:gd name="T6" fmla="*/ 3 w 13"/>
                  <a:gd name="T7" fmla="*/ 15 h 16"/>
                  <a:gd name="T8" fmla="*/ 1 w 13"/>
                  <a:gd name="T9" fmla="*/ 5 h 16"/>
                  <a:gd name="T10" fmla="*/ 2 w 13"/>
                  <a:gd name="T11" fmla="*/ 3 h 16"/>
                  <a:gd name="T12" fmla="*/ 6 w 13"/>
                  <a:gd name="T13" fmla="*/ 0 h 16"/>
                  <a:gd name="T14" fmla="*/ 13 w 13"/>
                  <a:gd name="T1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13" y="6"/>
                    </a:moveTo>
                    <a:cubicBezTo>
                      <a:pt x="7" y="5"/>
                      <a:pt x="3" y="9"/>
                      <a:pt x="4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2"/>
                      <a:pt x="2" y="8"/>
                      <a:pt x="1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9" y="1"/>
                      <a:pt x="13" y="2"/>
                      <a:pt x="13" y="6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3" name="Freeform 955"/>
              <p:cNvSpPr/>
              <p:nvPr/>
            </p:nvSpPr>
            <p:spPr bwMode="auto">
              <a:xfrm>
                <a:off x="1062" y="2929"/>
                <a:ext cx="14" cy="69"/>
              </a:xfrm>
              <a:custGeom>
                <a:avLst/>
                <a:gdLst>
                  <a:gd name="T0" fmla="*/ 6 w 6"/>
                  <a:gd name="T1" fmla="*/ 22 h 29"/>
                  <a:gd name="T2" fmla="*/ 6 w 6"/>
                  <a:gd name="T3" fmla="*/ 27 h 29"/>
                  <a:gd name="T4" fmla="*/ 4 w 6"/>
                  <a:gd name="T5" fmla="*/ 27 h 29"/>
                  <a:gd name="T6" fmla="*/ 2 w 6"/>
                  <a:gd name="T7" fmla="*/ 9 h 29"/>
                  <a:gd name="T8" fmla="*/ 3 w 6"/>
                  <a:gd name="T9" fmla="*/ 0 h 29"/>
                  <a:gd name="T10" fmla="*/ 4 w 6"/>
                  <a:gd name="T11" fmla="*/ 0 h 29"/>
                  <a:gd name="T12" fmla="*/ 5 w 6"/>
                  <a:gd name="T13" fmla="*/ 15 h 29"/>
                  <a:gd name="T14" fmla="*/ 6 w 6"/>
                  <a:gd name="T15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9">
                    <a:moveTo>
                      <a:pt x="6" y="22"/>
                    </a:moveTo>
                    <a:cubicBezTo>
                      <a:pt x="6" y="24"/>
                      <a:pt x="6" y="25"/>
                      <a:pt x="6" y="27"/>
                    </a:cubicBezTo>
                    <a:cubicBezTo>
                      <a:pt x="6" y="28"/>
                      <a:pt x="5" y="29"/>
                      <a:pt x="4" y="27"/>
                    </a:cubicBezTo>
                    <a:cubicBezTo>
                      <a:pt x="2" y="21"/>
                      <a:pt x="0" y="15"/>
                      <a:pt x="2" y="9"/>
                    </a:cubicBezTo>
                    <a:cubicBezTo>
                      <a:pt x="2" y="6"/>
                      <a:pt x="2" y="3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5"/>
                      <a:pt x="5" y="10"/>
                      <a:pt x="5" y="15"/>
                    </a:cubicBezTo>
                    <a:cubicBezTo>
                      <a:pt x="5" y="17"/>
                      <a:pt x="5" y="20"/>
                      <a:pt x="6" y="22"/>
                    </a:cubicBezTo>
                    <a:close/>
                  </a:path>
                </a:pathLst>
              </a:custGeom>
              <a:solidFill>
                <a:srgbClr val="F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4" name="Freeform 956"/>
              <p:cNvSpPr/>
              <p:nvPr/>
            </p:nvSpPr>
            <p:spPr bwMode="auto">
              <a:xfrm>
                <a:off x="1069" y="2882"/>
                <a:ext cx="19" cy="47"/>
              </a:xfrm>
              <a:custGeom>
                <a:avLst/>
                <a:gdLst>
                  <a:gd name="T0" fmla="*/ 1 w 8"/>
                  <a:gd name="T1" fmla="*/ 20 h 20"/>
                  <a:gd name="T2" fmla="*/ 0 w 8"/>
                  <a:gd name="T3" fmla="*/ 20 h 20"/>
                  <a:gd name="T4" fmla="*/ 0 w 8"/>
                  <a:gd name="T5" fmla="*/ 20 h 20"/>
                  <a:gd name="T6" fmla="*/ 1 w 8"/>
                  <a:gd name="T7" fmla="*/ 10 h 20"/>
                  <a:gd name="T8" fmla="*/ 3 w 8"/>
                  <a:gd name="T9" fmla="*/ 5 h 20"/>
                  <a:gd name="T10" fmla="*/ 3 w 8"/>
                  <a:gd name="T11" fmla="*/ 5 h 20"/>
                  <a:gd name="T12" fmla="*/ 5 w 8"/>
                  <a:gd name="T13" fmla="*/ 0 h 20"/>
                  <a:gd name="T14" fmla="*/ 6 w 8"/>
                  <a:gd name="T15" fmla="*/ 6 h 20"/>
                  <a:gd name="T16" fmla="*/ 3 w 8"/>
                  <a:gd name="T17" fmla="*/ 18 h 20"/>
                  <a:gd name="T18" fmla="*/ 1 w 8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0">
                    <a:moveTo>
                      <a:pt x="1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7"/>
                      <a:pt x="1" y="14"/>
                      <a:pt x="1" y="10"/>
                    </a:cubicBezTo>
                    <a:cubicBezTo>
                      <a:pt x="2" y="9"/>
                      <a:pt x="2" y="7"/>
                      <a:pt x="3" y="5"/>
                    </a:cubicBezTo>
                    <a:cubicBezTo>
                      <a:pt x="3" y="5"/>
                      <a:pt x="2" y="6"/>
                      <a:pt x="3" y="5"/>
                    </a:cubicBezTo>
                    <a:cubicBezTo>
                      <a:pt x="3" y="3"/>
                      <a:pt x="3" y="0"/>
                      <a:pt x="5" y="0"/>
                    </a:cubicBezTo>
                    <a:cubicBezTo>
                      <a:pt x="8" y="1"/>
                      <a:pt x="6" y="4"/>
                      <a:pt x="6" y="6"/>
                    </a:cubicBezTo>
                    <a:cubicBezTo>
                      <a:pt x="4" y="10"/>
                      <a:pt x="4" y="14"/>
                      <a:pt x="3" y="18"/>
                    </a:cubicBezTo>
                    <a:cubicBezTo>
                      <a:pt x="2" y="19"/>
                      <a:pt x="2" y="19"/>
                      <a:pt x="1" y="20"/>
                    </a:cubicBezTo>
                    <a:close/>
                  </a:path>
                </a:pathLst>
              </a:custGeom>
              <a:solidFill>
                <a:srgbClr val="FE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957"/>
              <p:cNvSpPr/>
              <p:nvPr/>
            </p:nvSpPr>
            <p:spPr bwMode="auto">
              <a:xfrm>
                <a:off x="977" y="2944"/>
                <a:ext cx="9" cy="9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0 h 4"/>
                  <a:gd name="T4" fmla="*/ 4 w 4"/>
                  <a:gd name="T5" fmla="*/ 1 h 4"/>
                  <a:gd name="T6" fmla="*/ 4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3"/>
                      <a:pt x="0" y="3"/>
                      <a:pt x="1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rgbClr val="FEE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958"/>
              <p:cNvSpPr/>
              <p:nvPr/>
            </p:nvSpPr>
            <p:spPr bwMode="auto">
              <a:xfrm>
                <a:off x="991" y="2951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3 w 3"/>
                  <a:gd name="T5" fmla="*/ 1 h 2"/>
                  <a:gd name="T6" fmla="*/ 0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959"/>
              <p:cNvSpPr/>
              <p:nvPr/>
            </p:nvSpPr>
            <p:spPr bwMode="auto">
              <a:xfrm>
                <a:off x="661" y="2578"/>
                <a:ext cx="176" cy="123"/>
              </a:xfrm>
              <a:custGeom>
                <a:avLst/>
                <a:gdLst>
                  <a:gd name="T0" fmla="*/ 6 w 74"/>
                  <a:gd name="T1" fmla="*/ 25 h 52"/>
                  <a:gd name="T2" fmla="*/ 1 w 74"/>
                  <a:gd name="T3" fmla="*/ 23 h 52"/>
                  <a:gd name="T4" fmla="*/ 1 w 74"/>
                  <a:gd name="T5" fmla="*/ 18 h 52"/>
                  <a:gd name="T6" fmla="*/ 17 w 74"/>
                  <a:gd name="T7" fmla="*/ 16 h 52"/>
                  <a:gd name="T8" fmla="*/ 21 w 74"/>
                  <a:gd name="T9" fmla="*/ 11 h 52"/>
                  <a:gd name="T10" fmla="*/ 19 w 74"/>
                  <a:gd name="T11" fmla="*/ 3 h 52"/>
                  <a:gd name="T12" fmla="*/ 26 w 74"/>
                  <a:gd name="T13" fmla="*/ 7 h 52"/>
                  <a:gd name="T14" fmla="*/ 25 w 74"/>
                  <a:gd name="T15" fmla="*/ 0 h 52"/>
                  <a:gd name="T16" fmla="*/ 32 w 74"/>
                  <a:gd name="T17" fmla="*/ 6 h 52"/>
                  <a:gd name="T18" fmla="*/ 36 w 74"/>
                  <a:gd name="T19" fmla="*/ 9 h 52"/>
                  <a:gd name="T20" fmla="*/ 41 w 74"/>
                  <a:gd name="T21" fmla="*/ 13 h 52"/>
                  <a:gd name="T22" fmla="*/ 42 w 74"/>
                  <a:gd name="T23" fmla="*/ 14 h 52"/>
                  <a:gd name="T24" fmla="*/ 42 w 74"/>
                  <a:gd name="T25" fmla="*/ 16 h 52"/>
                  <a:gd name="T26" fmla="*/ 39 w 74"/>
                  <a:gd name="T27" fmla="*/ 17 h 52"/>
                  <a:gd name="T28" fmla="*/ 38 w 74"/>
                  <a:gd name="T29" fmla="*/ 16 h 52"/>
                  <a:gd name="T30" fmla="*/ 32 w 74"/>
                  <a:gd name="T31" fmla="*/ 13 h 52"/>
                  <a:gd name="T32" fmla="*/ 38 w 74"/>
                  <a:gd name="T33" fmla="*/ 17 h 52"/>
                  <a:gd name="T34" fmla="*/ 45 w 74"/>
                  <a:gd name="T35" fmla="*/ 23 h 52"/>
                  <a:gd name="T36" fmla="*/ 51 w 74"/>
                  <a:gd name="T37" fmla="*/ 29 h 52"/>
                  <a:gd name="T38" fmla="*/ 55 w 74"/>
                  <a:gd name="T39" fmla="*/ 30 h 52"/>
                  <a:gd name="T40" fmla="*/ 58 w 74"/>
                  <a:gd name="T41" fmla="*/ 33 h 52"/>
                  <a:gd name="T42" fmla="*/ 60 w 74"/>
                  <a:gd name="T43" fmla="*/ 34 h 52"/>
                  <a:gd name="T44" fmla="*/ 70 w 74"/>
                  <a:gd name="T45" fmla="*/ 44 h 52"/>
                  <a:gd name="T46" fmla="*/ 72 w 74"/>
                  <a:gd name="T47" fmla="*/ 48 h 52"/>
                  <a:gd name="T48" fmla="*/ 72 w 74"/>
                  <a:gd name="T49" fmla="*/ 51 h 52"/>
                  <a:gd name="T50" fmla="*/ 69 w 74"/>
                  <a:gd name="T51" fmla="*/ 51 h 52"/>
                  <a:gd name="T52" fmla="*/ 66 w 74"/>
                  <a:gd name="T53" fmla="*/ 52 h 52"/>
                  <a:gd name="T54" fmla="*/ 64 w 74"/>
                  <a:gd name="T55" fmla="*/ 51 h 52"/>
                  <a:gd name="T56" fmla="*/ 58 w 74"/>
                  <a:gd name="T57" fmla="*/ 47 h 52"/>
                  <a:gd name="T58" fmla="*/ 41 w 74"/>
                  <a:gd name="T59" fmla="*/ 31 h 52"/>
                  <a:gd name="T60" fmla="*/ 43 w 74"/>
                  <a:gd name="T61" fmla="*/ 43 h 52"/>
                  <a:gd name="T62" fmla="*/ 41 w 74"/>
                  <a:gd name="T63" fmla="*/ 46 h 52"/>
                  <a:gd name="T64" fmla="*/ 35 w 74"/>
                  <a:gd name="T65" fmla="*/ 40 h 52"/>
                  <a:gd name="T66" fmla="*/ 30 w 74"/>
                  <a:gd name="T67" fmla="*/ 36 h 52"/>
                  <a:gd name="T68" fmla="*/ 29 w 74"/>
                  <a:gd name="T69" fmla="*/ 35 h 52"/>
                  <a:gd name="T70" fmla="*/ 15 w 74"/>
                  <a:gd name="T71" fmla="*/ 26 h 52"/>
                  <a:gd name="T72" fmla="*/ 16 w 74"/>
                  <a:gd name="T73" fmla="*/ 22 h 52"/>
                  <a:gd name="T74" fmla="*/ 6 w 74"/>
                  <a:gd name="T75" fmla="*/ 25 h 52"/>
                  <a:gd name="T76" fmla="*/ 6 w 74"/>
                  <a:gd name="T77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52">
                    <a:moveTo>
                      <a:pt x="6" y="25"/>
                    </a:moveTo>
                    <a:cubicBezTo>
                      <a:pt x="4" y="24"/>
                      <a:pt x="2" y="26"/>
                      <a:pt x="1" y="23"/>
                    </a:cubicBezTo>
                    <a:cubicBezTo>
                      <a:pt x="0" y="21"/>
                      <a:pt x="0" y="20"/>
                      <a:pt x="1" y="18"/>
                    </a:cubicBezTo>
                    <a:cubicBezTo>
                      <a:pt x="6" y="17"/>
                      <a:pt x="12" y="16"/>
                      <a:pt x="17" y="16"/>
                    </a:cubicBezTo>
                    <a:cubicBezTo>
                      <a:pt x="22" y="16"/>
                      <a:pt x="22" y="16"/>
                      <a:pt x="21" y="11"/>
                    </a:cubicBezTo>
                    <a:cubicBezTo>
                      <a:pt x="20" y="8"/>
                      <a:pt x="17" y="6"/>
                      <a:pt x="19" y="3"/>
                    </a:cubicBezTo>
                    <a:cubicBezTo>
                      <a:pt x="22" y="3"/>
                      <a:pt x="21" y="9"/>
                      <a:pt x="26" y="7"/>
                    </a:cubicBezTo>
                    <a:cubicBezTo>
                      <a:pt x="22" y="5"/>
                      <a:pt x="25" y="3"/>
                      <a:pt x="25" y="0"/>
                    </a:cubicBezTo>
                    <a:cubicBezTo>
                      <a:pt x="28" y="1"/>
                      <a:pt x="30" y="3"/>
                      <a:pt x="32" y="6"/>
                    </a:cubicBezTo>
                    <a:cubicBezTo>
                      <a:pt x="33" y="7"/>
                      <a:pt x="34" y="8"/>
                      <a:pt x="36" y="9"/>
                    </a:cubicBezTo>
                    <a:cubicBezTo>
                      <a:pt x="37" y="11"/>
                      <a:pt x="40" y="11"/>
                      <a:pt x="41" y="13"/>
                    </a:cubicBezTo>
                    <a:cubicBezTo>
                      <a:pt x="41" y="13"/>
                      <a:pt x="42" y="13"/>
                      <a:pt x="42" y="14"/>
                    </a:cubicBezTo>
                    <a:cubicBezTo>
                      <a:pt x="42" y="14"/>
                      <a:pt x="42" y="15"/>
                      <a:pt x="42" y="16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7"/>
                      <a:pt x="38" y="16"/>
                      <a:pt x="38" y="16"/>
                    </a:cubicBezTo>
                    <a:cubicBezTo>
                      <a:pt x="36" y="14"/>
                      <a:pt x="34" y="15"/>
                      <a:pt x="32" y="13"/>
                    </a:cubicBezTo>
                    <a:cubicBezTo>
                      <a:pt x="34" y="15"/>
                      <a:pt x="37" y="15"/>
                      <a:pt x="38" y="17"/>
                    </a:cubicBezTo>
                    <a:cubicBezTo>
                      <a:pt x="39" y="20"/>
                      <a:pt x="42" y="21"/>
                      <a:pt x="45" y="23"/>
                    </a:cubicBezTo>
                    <a:cubicBezTo>
                      <a:pt x="47" y="25"/>
                      <a:pt x="49" y="27"/>
                      <a:pt x="51" y="29"/>
                    </a:cubicBezTo>
                    <a:cubicBezTo>
                      <a:pt x="52" y="29"/>
                      <a:pt x="54" y="29"/>
                      <a:pt x="55" y="30"/>
                    </a:cubicBezTo>
                    <a:cubicBezTo>
                      <a:pt x="56" y="31"/>
                      <a:pt x="57" y="32"/>
                      <a:pt x="58" y="33"/>
                    </a:cubicBezTo>
                    <a:cubicBezTo>
                      <a:pt x="59" y="33"/>
                      <a:pt x="60" y="34"/>
                      <a:pt x="60" y="34"/>
                    </a:cubicBezTo>
                    <a:cubicBezTo>
                      <a:pt x="64" y="37"/>
                      <a:pt x="67" y="41"/>
                      <a:pt x="70" y="44"/>
                    </a:cubicBezTo>
                    <a:cubicBezTo>
                      <a:pt x="71" y="45"/>
                      <a:pt x="71" y="46"/>
                      <a:pt x="72" y="48"/>
                    </a:cubicBezTo>
                    <a:cubicBezTo>
                      <a:pt x="72" y="49"/>
                      <a:pt x="74" y="50"/>
                      <a:pt x="72" y="51"/>
                    </a:cubicBezTo>
                    <a:cubicBezTo>
                      <a:pt x="71" y="52"/>
                      <a:pt x="70" y="52"/>
                      <a:pt x="69" y="51"/>
                    </a:cubicBezTo>
                    <a:cubicBezTo>
                      <a:pt x="67" y="49"/>
                      <a:pt x="67" y="52"/>
                      <a:pt x="66" y="52"/>
                    </a:cubicBezTo>
                    <a:cubicBezTo>
                      <a:pt x="65" y="52"/>
                      <a:pt x="65" y="52"/>
                      <a:pt x="64" y="51"/>
                    </a:cubicBezTo>
                    <a:cubicBezTo>
                      <a:pt x="63" y="49"/>
                      <a:pt x="61" y="47"/>
                      <a:pt x="58" y="47"/>
                    </a:cubicBezTo>
                    <a:cubicBezTo>
                      <a:pt x="52" y="42"/>
                      <a:pt x="48" y="35"/>
                      <a:pt x="41" y="31"/>
                    </a:cubicBezTo>
                    <a:cubicBezTo>
                      <a:pt x="41" y="36"/>
                      <a:pt x="43" y="39"/>
                      <a:pt x="43" y="43"/>
                    </a:cubicBezTo>
                    <a:cubicBezTo>
                      <a:pt x="43" y="45"/>
                      <a:pt x="42" y="45"/>
                      <a:pt x="41" y="46"/>
                    </a:cubicBezTo>
                    <a:cubicBezTo>
                      <a:pt x="37" y="45"/>
                      <a:pt x="37" y="42"/>
                      <a:pt x="35" y="40"/>
                    </a:cubicBezTo>
                    <a:cubicBezTo>
                      <a:pt x="33" y="39"/>
                      <a:pt x="32" y="37"/>
                      <a:pt x="30" y="36"/>
                    </a:cubicBezTo>
                    <a:cubicBezTo>
                      <a:pt x="30" y="36"/>
                      <a:pt x="29" y="36"/>
                      <a:pt x="29" y="35"/>
                    </a:cubicBezTo>
                    <a:cubicBezTo>
                      <a:pt x="25" y="30"/>
                      <a:pt x="21" y="28"/>
                      <a:pt x="15" y="26"/>
                    </a:cubicBezTo>
                    <a:cubicBezTo>
                      <a:pt x="14" y="24"/>
                      <a:pt x="15" y="23"/>
                      <a:pt x="16" y="22"/>
                    </a:cubicBezTo>
                    <a:cubicBezTo>
                      <a:pt x="14" y="25"/>
                      <a:pt x="10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960"/>
              <p:cNvSpPr/>
              <p:nvPr/>
            </p:nvSpPr>
            <p:spPr bwMode="auto">
              <a:xfrm>
                <a:off x="659" y="2635"/>
                <a:ext cx="104" cy="97"/>
              </a:xfrm>
              <a:custGeom>
                <a:avLst/>
                <a:gdLst>
                  <a:gd name="T0" fmla="*/ 16 w 44"/>
                  <a:gd name="T1" fmla="*/ 2 h 41"/>
                  <a:gd name="T2" fmla="*/ 31 w 44"/>
                  <a:gd name="T3" fmla="*/ 11 h 41"/>
                  <a:gd name="T4" fmla="*/ 17 w 44"/>
                  <a:gd name="T5" fmla="*/ 11 h 41"/>
                  <a:gd name="T6" fmla="*/ 13 w 44"/>
                  <a:gd name="T7" fmla="*/ 17 h 41"/>
                  <a:gd name="T8" fmla="*/ 20 w 44"/>
                  <a:gd name="T9" fmla="*/ 26 h 41"/>
                  <a:gd name="T10" fmla="*/ 34 w 44"/>
                  <a:gd name="T11" fmla="*/ 31 h 41"/>
                  <a:gd name="T12" fmla="*/ 38 w 44"/>
                  <a:gd name="T13" fmla="*/ 24 h 41"/>
                  <a:gd name="T14" fmla="*/ 33 w 44"/>
                  <a:gd name="T15" fmla="*/ 16 h 41"/>
                  <a:gd name="T16" fmla="*/ 31 w 44"/>
                  <a:gd name="T17" fmla="*/ 12 h 41"/>
                  <a:gd name="T18" fmla="*/ 41 w 44"/>
                  <a:gd name="T19" fmla="*/ 21 h 41"/>
                  <a:gd name="T20" fmla="*/ 43 w 44"/>
                  <a:gd name="T21" fmla="*/ 24 h 41"/>
                  <a:gd name="T22" fmla="*/ 43 w 44"/>
                  <a:gd name="T23" fmla="*/ 33 h 41"/>
                  <a:gd name="T24" fmla="*/ 41 w 44"/>
                  <a:gd name="T25" fmla="*/ 35 h 41"/>
                  <a:gd name="T26" fmla="*/ 35 w 44"/>
                  <a:gd name="T27" fmla="*/ 40 h 41"/>
                  <a:gd name="T28" fmla="*/ 23 w 44"/>
                  <a:gd name="T29" fmla="*/ 37 h 41"/>
                  <a:gd name="T30" fmla="*/ 10 w 44"/>
                  <a:gd name="T31" fmla="*/ 25 h 41"/>
                  <a:gd name="T32" fmla="*/ 9 w 44"/>
                  <a:gd name="T33" fmla="*/ 25 h 41"/>
                  <a:gd name="T34" fmla="*/ 7 w 44"/>
                  <a:gd name="T35" fmla="*/ 21 h 41"/>
                  <a:gd name="T36" fmla="*/ 1 w 44"/>
                  <a:gd name="T37" fmla="*/ 12 h 41"/>
                  <a:gd name="T38" fmla="*/ 7 w 44"/>
                  <a:gd name="T39" fmla="*/ 2 h 41"/>
                  <a:gd name="T40" fmla="*/ 12 w 44"/>
                  <a:gd name="T41" fmla="*/ 0 h 41"/>
                  <a:gd name="T42" fmla="*/ 16 w 44"/>
                  <a:gd name="T4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41">
                    <a:moveTo>
                      <a:pt x="16" y="2"/>
                    </a:moveTo>
                    <a:cubicBezTo>
                      <a:pt x="23" y="2"/>
                      <a:pt x="27" y="6"/>
                      <a:pt x="31" y="11"/>
                    </a:cubicBezTo>
                    <a:cubicBezTo>
                      <a:pt x="26" y="12"/>
                      <a:pt x="22" y="10"/>
                      <a:pt x="17" y="11"/>
                    </a:cubicBezTo>
                    <a:cubicBezTo>
                      <a:pt x="13" y="11"/>
                      <a:pt x="13" y="14"/>
                      <a:pt x="13" y="17"/>
                    </a:cubicBezTo>
                    <a:cubicBezTo>
                      <a:pt x="14" y="21"/>
                      <a:pt x="17" y="23"/>
                      <a:pt x="20" y="26"/>
                    </a:cubicBezTo>
                    <a:cubicBezTo>
                      <a:pt x="23" y="30"/>
                      <a:pt x="28" y="31"/>
                      <a:pt x="34" y="31"/>
                    </a:cubicBezTo>
                    <a:cubicBezTo>
                      <a:pt x="38" y="31"/>
                      <a:pt x="40" y="28"/>
                      <a:pt x="38" y="24"/>
                    </a:cubicBezTo>
                    <a:cubicBezTo>
                      <a:pt x="37" y="21"/>
                      <a:pt x="35" y="19"/>
                      <a:pt x="33" y="16"/>
                    </a:cubicBezTo>
                    <a:cubicBezTo>
                      <a:pt x="33" y="15"/>
                      <a:pt x="31" y="14"/>
                      <a:pt x="31" y="12"/>
                    </a:cubicBezTo>
                    <a:cubicBezTo>
                      <a:pt x="36" y="13"/>
                      <a:pt x="38" y="18"/>
                      <a:pt x="41" y="21"/>
                    </a:cubicBezTo>
                    <a:cubicBezTo>
                      <a:pt x="43" y="22"/>
                      <a:pt x="43" y="23"/>
                      <a:pt x="43" y="24"/>
                    </a:cubicBezTo>
                    <a:cubicBezTo>
                      <a:pt x="42" y="27"/>
                      <a:pt x="44" y="30"/>
                      <a:pt x="43" y="33"/>
                    </a:cubicBezTo>
                    <a:cubicBezTo>
                      <a:pt x="43" y="34"/>
                      <a:pt x="42" y="35"/>
                      <a:pt x="41" y="35"/>
                    </a:cubicBezTo>
                    <a:cubicBezTo>
                      <a:pt x="39" y="37"/>
                      <a:pt x="38" y="39"/>
                      <a:pt x="35" y="40"/>
                    </a:cubicBezTo>
                    <a:cubicBezTo>
                      <a:pt x="30" y="41"/>
                      <a:pt x="26" y="39"/>
                      <a:pt x="23" y="37"/>
                    </a:cubicBezTo>
                    <a:cubicBezTo>
                      <a:pt x="18" y="33"/>
                      <a:pt x="14" y="29"/>
                      <a:pt x="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4"/>
                      <a:pt x="7" y="23"/>
                      <a:pt x="7" y="21"/>
                    </a:cubicBezTo>
                    <a:cubicBezTo>
                      <a:pt x="4" y="18"/>
                      <a:pt x="0" y="17"/>
                      <a:pt x="1" y="12"/>
                    </a:cubicBezTo>
                    <a:cubicBezTo>
                      <a:pt x="2" y="8"/>
                      <a:pt x="5" y="5"/>
                      <a:pt x="7" y="2"/>
                    </a:cubicBezTo>
                    <a:cubicBezTo>
                      <a:pt x="8" y="0"/>
                      <a:pt x="11" y="2"/>
                      <a:pt x="12" y="0"/>
                    </a:cubicBezTo>
                    <a:cubicBezTo>
                      <a:pt x="14" y="0"/>
                      <a:pt x="15" y="0"/>
                      <a:pt x="16" y="2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961"/>
              <p:cNvSpPr/>
              <p:nvPr/>
            </p:nvSpPr>
            <p:spPr bwMode="auto">
              <a:xfrm>
                <a:off x="637" y="2549"/>
                <a:ext cx="79" cy="79"/>
              </a:xfrm>
              <a:custGeom>
                <a:avLst/>
                <a:gdLst>
                  <a:gd name="T0" fmla="*/ 29 w 33"/>
                  <a:gd name="T1" fmla="*/ 15 h 33"/>
                  <a:gd name="T2" fmla="*/ 32 w 33"/>
                  <a:gd name="T3" fmla="*/ 24 h 33"/>
                  <a:gd name="T4" fmla="*/ 28 w 33"/>
                  <a:gd name="T5" fmla="*/ 30 h 33"/>
                  <a:gd name="T6" fmla="*/ 12 w 33"/>
                  <a:gd name="T7" fmla="*/ 30 h 33"/>
                  <a:gd name="T8" fmla="*/ 9 w 33"/>
                  <a:gd name="T9" fmla="*/ 33 h 33"/>
                  <a:gd name="T10" fmla="*/ 2 w 33"/>
                  <a:gd name="T11" fmla="*/ 29 h 33"/>
                  <a:gd name="T12" fmla="*/ 3 w 33"/>
                  <a:gd name="T13" fmla="*/ 9 h 33"/>
                  <a:gd name="T14" fmla="*/ 3 w 33"/>
                  <a:gd name="T15" fmla="*/ 6 h 33"/>
                  <a:gd name="T16" fmla="*/ 9 w 33"/>
                  <a:gd name="T17" fmla="*/ 1 h 33"/>
                  <a:gd name="T18" fmla="*/ 7 w 33"/>
                  <a:gd name="T19" fmla="*/ 5 h 33"/>
                  <a:gd name="T20" fmla="*/ 7 w 33"/>
                  <a:gd name="T21" fmla="*/ 4 h 33"/>
                  <a:gd name="T22" fmla="*/ 11 w 33"/>
                  <a:gd name="T23" fmla="*/ 17 h 33"/>
                  <a:gd name="T24" fmla="*/ 12 w 33"/>
                  <a:gd name="T25" fmla="*/ 26 h 33"/>
                  <a:gd name="T26" fmla="*/ 18 w 33"/>
                  <a:gd name="T27" fmla="*/ 19 h 33"/>
                  <a:gd name="T28" fmla="*/ 11 w 33"/>
                  <a:gd name="T29" fmla="*/ 17 h 33"/>
                  <a:gd name="T30" fmla="*/ 10 w 33"/>
                  <a:gd name="T31" fmla="*/ 13 h 33"/>
                  <a:gd name="T32" fmla="*/ 14 w 33"/>
                  <a:gd name="T33" fmla="*/ 12 h 33"/>
                  <a:gd name="T34" fmla="*/ 19 w 33"/>
                  <a:gd name="T35" fmla="*/ 12 h 33"/>
                  <a:gd name="T36" fmla="*/ 27 w 33"/>
                  <a:gd name="T37" fmla="*/ 14 h 33"/>
                  <a:gd name="T38" fmla="*/ 29 w 33"/>
                  <a:gd name="T3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3">
                    <a:moveTo>
                      <a:pt x="29" y="15"/>
                    </a:moveTo>
                    <a:cubicBezTo>
                      <a:pt x="30" y="18"/>
                      <a:pt x="32" y="21"/>
                      <a:pt x="32" y="24"/>
                    </a:cubicBezTo>
                    <a:cubicBezTo>
                      <a:pt x="33" y="27"/>
                      <a:pt x="33" y="30"/>
                      <a:pt x="28" y="30"/>
                    </a:cubicBezTo>
                    <a:cubicBezTo>
                      <a:pt x="23" y="29"/>
                      <a:pt x="17" y="30"/>
                      <a:pt x="12" y="30"/>
                    </a:cubicBezTo>
                    <a:cubicBezTo>
                      <a:pt x="11" y="31"/>
                      <a:pt x="11" y="33"/>
                      <a:pt x="9" y="33"/>
                    </a:cubicBezTo>
                    <a:cubicBezTo>
                      <a:pt x="7" y="33"/>
                      <a:pt x="3" y="33"/>
                      <a:pt x="2" y="29"/>
                    </a:cubicBezTo>
                    <a:cubicBezTo>
                      <a:pt x="0" y="22"/>
                      <a:pt x="2" y="16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0" y="3"/>
                      <a:pt x="11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8"/>
                      <a:pt x="7" y="14"/>
                      <a:pt x="11" y="17"/>
                    </a:cubicBezTo>
                    <a:cubicBezTo>
                      <a:pt x="11" y="20"/>
                      <a:pt x="7" y="23"/>
                      <a:pt x="12" y="26"/>
                    </a:cubicBezTo>
                    <a:cubicBezTo>
                      <a:pt x="8" y="18"/>
                      <a:pt x="17" y="23"/>
                      <a:pt x="18" y="19"/>
                    </a:cubicBezTo>
                    <a:cubicBezTo>
                      <a:pt x="16" y="19"/>
                      <a:pt x="13" y="19"/>
                      <a:pt x="11" y="17"/>
                    </a:cubicBezTo>
                    <a:cubicBezTo>
                      <a:pt x="10" y="16"/>
                      <a:pt x="9" y="15"/>
                      <a:pt x="10" y="13"/>
                    </a:cubicBezTo>
                    <a:cubicBezTo>
                      <a:pt x="11" y="12"/>
                      <a:pt x="12" y="12"/>
                      <a:pt x="14" y="12"/>
                    </a:cubicBezTo>
                    <a:cubicBezTo>
                      <a:pt x="16" y="12"/>
                      <a:pt x="17" y="13"/>
                      <a:pt x="19" y="12"/>
                    </a:cubicBezTo>
                    <a:cubicBezTo>
                      <a:pt x="22" y="11"/>
                      <a:pt x="25" y="10"/>
                      <a:pt x="27" y="14"/>
                    </a:cubicBezTo>
                    <a:cubicBezTo>
                      <a:pt x="28" y="14"/>
                      <a:pt x="29" y="15"/>
                      <a:pt x="29" y="15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962"/>
              <p:cNvSpPr/>
              <p:nvPr/>
            </p:nvSpPr>
            <p:spPr bwMode="auto">
              <a:xfrm>
                <a:off x="709" y="2556"/>
                <a:ext cx="95" cy="67"/>
              </a:xfrm>
              <a:custGeom>
                <a:avLst/>
                <a:gdLst>
                  <a:gd name="T0" fmla="*/ 16 w 40"/>
                  <a:gd name="T1" fmla="*/ 19 h 28"/>
                  <a:gd name="T2" fmla="*/ 5 w 40"/>
                  <a:gd name="T3" fmla="*/ 9 h 28"/>
                  <a:gd name="T4" fmla="*/ 0 w 40"/>
                  <a:gd name="T5" fmla="*/ 3 h 28"/>
                  <a:gd name="T6" fmla="*/ 7 w 40"/>
                  <a:gd name="T7" fmla="*/ 1 h 28"/>
                  <a:gd name="T8" fmla="*/ 12 w 40"/>
                  <a:gd name="T9" fmla="*/ 0 h 28"/>
                  <a:gd name="T10" fmla="*/ 39 w 40"/>
                  <a:gd name="T11" fmla="*/ 23 h 28"/>
                  <a:gd name="T12" fmla="*/ 35 w 40"/>
                  <a:gd name="T13" fmla="*/ 28 h 28"/>
                  <a:gd name="T14" fmla="*/ 21 w 40"/>
                  <a:gd name="T15" fmla="*/ 23 h 28"/>
                  <a:gd name="T16" fmla="*/ 21 w 40"/>
                  <a:gd name="T17" fmla="*/ 23 h 28"/>
                  <a:gd name="T18" fmla="*/ 16 w 40"/>
                  <a:gd name="T1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8">
                    <a:moveTo>
                      <a:pt x="16" y="19"/>
                    </a:moveTo>
                    <a:cubicBezTo>
                      <a:pt x="11" y="16"/>
                      <a:pt x="9" y="12"/>
                      <a:pt x="5" y="9"/>
                    </a:cubicBezTo>
                    <a:cubicBezTo>
                      <a:pt x="3" y="7"/>
                      <a:pt x="2" y="5"/>
                      <a:pt x="0" y="3"/>
                    </a:cubicBezTo>
                    <a:cubicBezTo>
                      <a:pt x="3" y="1"/>
                      <a:pt x="4" y="1"/>
                      <a:pt x="7" y="1"/>
                    </a:cubicBezTo>
                    <a:cubicBezTo>
                      <a:pt x="9" y="1"/>
                      <a:pt x="10" y="1"/>
                      <a:pt x="12" y="0"/>
                    </a:cubicBezTo>
                    <a:cubicBezTo>
                      <a:pt x="21" y="8"/>
                      <a:pt x="32" y="14"/>
                      <a:pt x="39" y="23"/>
                    </a:cubicBezTo>
                    <a:cubicBezTo>
                      <a:pt x="40" y="27"/>
                      <a:pt x="38" y="28"/>
                      <a:pt x="35" y="28"/>
                    </a:cubicBezTo>
                    <a:cubicBezTo>
                      <a:pt x="30" y="28"/>
                      <a:pt x="25" y="27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19"/>
                      <a:pt x="18" y="19"/>
                      <a:pt x="16" y="19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963"/>
              <p:cNvSpPr/>
              <p:nvPr/>
            </p:nvSpPr>
            <p:spPr bwMode="auto">
              <a:xfrm>
                <a:off x="647" y="2549"/>
                <a:ext cx="38" cy="41"/>
              </a:xfrm>
              <a:custGeom>
                <a:avLst/>
                <a:gdLst>
                  <a:gd name="T0" fmla="*/ 7 w 16"/>
                  <a:gd name="T1" fmla="*/ 17 h 17"/>
                  <a:gd name="T2" fmla="*/ 1 w 16"/>
                  <a:gd name="T3" fmla="*/ 9 h 17"/>
                  <a:gd name="T4" fmla="*/ 2 w 16"/>
                  <a:gd name="T5" fmla="*/ 2 h 17"/>
                  <a:gd name="T6" fmla="*/ 4 w 16"/>
                  <a:gd name="T7" fmla="*/ 4 h 17"/>
                  <a:gd name="T8" fmla="*/ 5 w 16"/>
                  <a:gd name="T9" fmla="*/ 1 h 17"/>
                  <a:gd name="T10" fmla="*/ 13 w 16"/>
                  <a:gd name="T11" fmla="*/ 4 h 17"/>
                  <a:gd name="T12" fmla="*/ 15 w 16"/>
                  <a:gd name="T13" fmla="*/ 12 h 17"/>
                  <a:gd name="T14" fmla="*/ 11 w 16"/>
                  <a:gd name="T15" fmla="*/ 13 h 17"/>
                  <a:gd name="T16" fmla="*/ 7 w 16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7" y="17"/>
                    </a:moveTo>
                    <a:cubicBezTo>
                      <a:pt x="3" y="17"/>
                      <a:pt x="0" y="13"/>
                      <a:pt x="1" y="9"/>
                    </a:cubicBezTo>
                    <a:cubicBezTo>
                      <a:pt x="2" y="7"/>
                      <a:pt x="2" y="4"/>
                      <a:pt x="2" y="2"/>
                    </a:cubicBezTo>
                    <a:cubicBezTo>
                      <a:pt x="4" y="2"/>
                      <a:pt x="3" y="4"/>
                      <a:pt x="4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9" y="0"/>
                      <a:pt x="11" y="2"/>
                      <a:pt x="13" y="4"/>
                    </a:cubicBezTo>
                    <a:cubicBezTo>
                      <a:pt x="14" y="7"/>
                      <a:pt x="16" y="9"/>
                      <a:pt x="15" y="12"/>
                    </a:cubicBezTo>
                    <a:cubicBezTo>
                      <a:pt x="14" y="15"/>
                      <a:pt x="12" y="14"/>
                      <a:pt x="11" y="13"/>
                    </a:cubicBezTo>
                    <a:cubicBezTo>
                      <a:pt x="7" y="13"/>
                      <a:pt x="6" y="14"/>
                      <a:pt x="7" y="17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964"/>
              <p:cNvSpPr/>
              <p:nvPr/>
            </p:nvSpPr>
            <p:spPr bwMode="auto">
              <a:xfrm>
                <a:off x="621" y="2597"/>
                <a:ext cx="12" cy="57"/>
              </a:xfrm>
              <a:custGeom>
                <a:avLst/>
                <a:gdLst>
                  <a:gd name="T0" fmla="*/ 3 w 5"/>
                  <a:gd name="T1" fmla="*/ 23 h 24"/>
                  <a:gd name="T2" fmla="*/ 2 w 5"/>
                  <a:gd name="T3" fmla="*/ 0 h 24"/>
                  <a:gd name="T4" fmla="*/ 5 w 5"/>
                  <a:gd name="T5" fmla="*/ 24 h 24"/>
                  <a:gd name="T6" fmla="*/ 4 w 5"/>
                  <a:gd name="T7" fmla="*/ 24 h 24"/>
                  <a:gd name="T8" fmla="*/ 3 w 5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4">
                    <a:moveTo>
                      <a:pt x="3" y="23"/>
                    </a:moveTo>
                    <a:cubicBezTo>
                      <a:pt x="2" y="15"/>
                      <a:pt x="0" y="7"/>
                      <a:pt x="2" y="0"/>
                    </a:cubicBezTo>
                    <a:cubicBezTo>
                      <a:pt x="5" y="7"/>
                      <a:pt x="5" y="16"/>
                      <a:pt x="5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FEF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965"/>
              <p:cNvSpPr/>
              <p:nvPr/>
            </p:nvSpPr>
            <p:spPr bwMode="auto">
              <a:xfrm>
                <a:off x="626" y="2511"/>
                <a:ext cx="14" cy="76"/>
              </a:xfrm>
              <a:custGeom>
                <a:avLst/>
                <a:gdLst>
                  <a:gd name="T0" fmla="*/ 0 w 6"/>
                  <a:gd name="T1" fmla="*/ 32 h 32"/>
                  <a:gd name="T2" fmla="*/ 5 w 6"/>
                  <a:gd name="T3" fmla="*/ 0 h 32"/>
                  <a:gd name="T4" fmla="*/ 4 w 6"/>
                  <a:gd name="T5" fmla="*/ 5 h 32"/>
                  <a:gd name="T6" fmla="*/ 3 w 6"/>
                  <a:gd name="T7" fmla="*/ 14 h 32"/>
                  <a:gd name="T8" fmla="*/ 2 w 6"/>
                  <a:gd name="T9" fmla="*/ 28 h 32"/>
                  <a:gd name="T10" fmla="*/ 0 w 6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2">
                    <a:moveTo>
                      <a:pt x="0" y="32"/>
                    </a:moveTo>
                    <a:cubicBezTo>
                      <a:pt x="0" y="21"/>
                      <a:pt x="1" y="10"/>
                      <a:pt x="5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3" y="8"/>
                      <a:pt x="3" y="11"/>
                      <a:pt x="3" y="14"/>
                    </a:cubicBezTo>
                    <a:cubicBezTo>
                      <a:pt x="2" y="19"/>
                      <a:pt x="2" y="24"/>
                      <a:pt x="2" y="28"/>
                    </a:cubicBezTo>
                    <a:cubicBezTo>
                      <a:pt x="2" y="30"/>
                      <a:pt x="1" y="31"/>
                      <a:pt x="0" y="32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966"/>
              <p:cNvSpPr/>
              <p:nvPr/>
            </p:nvSpPr>
            <p:spPr bwMode="auto">
              <a:xfrm>
                <a:off x="675" y="2559"/>
                <a:ext cx="29" cy="23"/>
              </a:xfrm>
              <a:custGeom>
                <a:avLst/>
                <a:gdLst>
                  <a:gd name="T0" fmla="*/ 3 w 12"/>
                  <a:gd name="T1" fmla="*/ 8 h 10"/>
                  <a:gd name="T2" fmla="*/ 1 w 12"/>
                  <a:gd name="T3" fmla="*/ 0 h 10"/>
                  <a:gd name="T4" fmla="*/ 7 w 12"/>
                  <a:gd name="T5" fmla="*/ 3 h 10"/>
                  <a:gd name="T6" fmla="*/ 11 w 12"/>
                  <a:gd name="T7" fmla="*/ 6 h 10"/>
                  <a:gd name="T8" fmla="*/ 11 w 12"/>
                  <a:gd name="T9" fmla="*/ 9 h 10"/>
                  <a:gd name="T10" fmla="*/ 11 w 12"/>
                  <a:gd name="T11" fmla="*/ 10 h 10"/>
                  <a:gd name="T12" fmla="*/ 3 w 12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8"/>
                    </a:moveTo>
                    <a:cubicBezTo>
                      <a:pt x="2" y="5"/>
                      <a:pt x="0" y="3"/>
                      <a:pt x="1" y="0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8" y="5"/>
                      <a:pt x="10" y="5"/>
                      <a:pt x="11" y="6"/>
                    </a:cubicBezTo>
                    <a:cubicBezTo>
                      <a:pt x="12" y="7"/>
                      <a:pt x="12" y="8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9" y="7"/>
                      <a:pt x="6" y="9"/>
                      <a:pt x="3" y="8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967"/>
              <p:cNvSpPr/>
              <p:nvPr/>
            </p:nvSpPr>
            <p:spPr bwMode="auto">
              <a:xfrm>
                <a:off x="640" y="2618"/>
                <a:ext cx="26" cy="21"/>
              </a:xfrm>
              <a:custGeom>
                <a:avLst/>
                <a:gdLst>
                  <a:gd name="T0" fmla="*/ 1 w 11"/>
                  <a:gd name="T1" fmla="*/ 0 h 9"/>
                  <a:gd name="T2" fmla="*/ 4 w 11"/>
                  <a:gd name="T3" fmla="*/ 3 h 9"/>
                  <a:gd name="T4" fmla="*/ 6 w 11"/>
                  <a:gd name="T5" fmla="*/ 3 h 9"/>
                  <a:gd name="T6" fmla="*/ 8 w 11"/>
                  <a:gd name="T7" fmla="*/ 3 h 9"/>
                  <a:gd name="T8" fmla="*/ 11 w 11"/>
                  <a:gd name="T9" fmla="*/ 1 h 9"/>
                  <a:gd name="T10" fmla="*/ 10 w 11"/>
                  <a:gd name="T11" fmla="*/ 6 h 9"/>
                  <a:gd name="T12" fmla="*/ 4 w 11"/>
                  <a:gd name="T13" fmla="*/ 7 h 9"/>
                  <a:gd name="T14" fmla="*/ 1 w 11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" y="0"/>
                    </a:moveTo>
                    <a:cubicBezTo>
                      <a:pt x="3" y="0"/>
                      <a:pt x="3" y="2"/>
                      <a:pt x="4" y="3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5"/>
                      <a:pt x="9" y="1"/>
                      <a:pt x="11" y="1"/>
                    </a:cubicBezTo>
                    <a:cubicBezTo>
                      <a:pt x="11" y="3"/>
                      <a:pt x="10" y="5"/>
                      <a:pt x="10" y="6"/>
                    </a:cubicBezTo>
                    <a:cubicBezTo>
                      <a:pt x="8" y="8"/>
                      <a:pt x="6" y="9"/>
                      <a:pt x="4" y="7"/>
                    </a:cubicBezTo>
                    <a:cubicBezTo>
                      <a:pt x="2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968"/>
              <p:cNvSpPr/>
              <p:nvPr/>
            </p:nvSpPr>
            <p:spPr bwMode="auto">
              <a:xfrm>
                <a:off x="659" y="2663"/>
                <a:ext cx="16" cy="22"/>
              </a:xfrm>
              <a:custGeom>
                <a:avLst/>
                <a:gdLst>
                  <a:gd name="T0" fmla="*/ 1 w 7"/>
                  <a:gd name="T1" fmla="*/ 0 h 9"/>
                  <a:gd name="T2" fmla="*/ 7 w 7"/>
                  <a:gd name="T3" fmla="*/ 9 h 9"/>
                  <a:gd name="T4" fmla="*/ 0 w 7"/>
                  <a:gd name="T5" fmla="*/ 2 h 9"/>
                  <a:gd name="T6" fmla="*/ 1 w 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cubicBezTo>
                      <a:pt x="1" y="4"/>
                      <a:pt x="6" y="6"/>
                      <a:pt x="7" y="9"/>
                    </a:cubicBezTo>
                    <a:cubicBezTo>
                      <a:pt x="4" y="8"/>
                      <a:pt x="0" y="6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B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969"/>
              <p:cNvSpPr/>
              <p:nvPr/>
            </p:nvSpPr>
            <p:spPr bwMode="auto">
              <a:xfrm>
                <a:off x="626" y="2654"/>
                <a:ext cx="11" cy="23"/>
              </a:xfrm>
              <a:custGeom>
                <a:avLst/>
                <a:gdLst>
                  <a:gd name="T0" fmla="*/ 2 w 5"/>
                  <a:gd name="T1" fmla="*/ 0 h 10"/>
                  <a:gd name="T2" fmla="*/ 3 w 5"/>
                  <a:gd name="T3" fmla="*/ 0 h 10"/>
                  <a:gd name="T4" fmla="*/ 4 w 5"/>
                  <a:gd name="T5" fmla="*/ 5 h 10"/>
                  <a:gd name="T6" fmla="*/ 4 w 5"/>
                  <a:gd name="T7" fmla="*/ 10 h 10"/>
                  <a:gd name="T8" fmla="*/ 2 w 5"/>
                  <a:gd name="T9" fmla="*/ 7 h 10"/>
                  <a:gd name="T10" fmla="*/ 2 w 5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3" y="4"/>
                      <a:pt x="4" y="5"/>
                    </a:cubicBezTo>
                    <a:cubicBezTo>
                      <a:pt x="3" y="7"/>
                      <a:pt x="5" y="9"/>
                      <a:pt x="4" y="10"/>
                    </a:cubicBezTo>
                    <a:cubicBezTo>
                      <a:pt x="4" y="9"/>
                      <a:pt x="3" y="8"/>
                      <a:pt x="2" y="7"/>
                    </a:cubicBezTo>
                    <a:cubicBezTo>
                      <a:pt x="1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970"/>
              <p:cNvSpPr/>
              <p:nvPr/>
            </p:nvSpPr>
            <p:spPr bwMode="auto">
              <a:xfrm>
                <a:off x="626" y="2490"/>
                <a:ext cx="14" cy="12"/>
              </a:xfrm>
              <a:custGeom>
                <a:avLst/>
                <a:gdLst>
                  <a:gd name="T0" fmla="*/ 3 w 6"/>
                  <a:gd name="T1" fmla="*/ 5 h 5"/>
                  <a:gd name="T2" fmla="*/ 2 w 6"/>
                  <a:gd name="T3" fmla="*/ 5 h 5"/>
                  <a:gd name="T4" fmla="*/ 1 w 6"/>
                  <a:gd name="T5" fmla="*/ 3 h 5"/>
                  <a:gd name="T6" fmla="*/ 3 w 6"/>
                  <a:gd name="T7" fmla="*/ 1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6" y="3"/>
                      <a:pt x="2" y="4"/>
                      <a:pt x="3" y="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971"/>
              <p:cNvSpPr/>
              <p:nvPr/>
            </p:nvSpPr>
            <p:spPr bwMode="auto">
              <a:xfrm>
                <a:off x="656" y="2533"/>
                <a:ext cx="12" cy="11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2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972"/>
              <p:cNvSpPr/>
              <p:nvPr/>
            </p:nvSpPr>
            <p:spPr bwMode="auto">
              <a:xfrm>
                <a:off x="645" y="2521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1 h 3"/>
                  <a:gd name="T4" fmla="*/ 4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973"/>
              <p:cNvSpPr/>
              <p:nvPr/>
            </p:nvSpPr>
            <p:spPr bwMode="auto">
              <a:xfrm>
                <a:off x="701" y="2573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1"/>
                      <a:pt x="3" y="2"/>
                      <a:pt x="0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974"/>
              <p:cNvSpPr/>
              <p:nvPr/>
            </p:nvSpPr>
            <p:spPr bwMode="auto">
              <a:xfrm>
                <a:off x="675" y="2635"/>
                <a:ext cx="15" cy="7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2 h 3"/>
                  <a:gd name="T4" fmla="*/ 0 w 6"/>
                  <a:gd name="T5" fmla="*/ 1 h 3"/>
                  <a:gd name="T6" fmla="*/ 0 w 6"/>
                  <a:gd name="T7" fmla="*/ 1 h 3"/>
                  <a:gd name="T8" fmla="*/ 6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EE8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975"/>
              <p:cNvSpPr/>
              <p:nvPr/>
            </p:nvSpPr>
            <p:spPr bwMode="auto">
              <a:xfrm>
                <a:off x="623" y="2495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3 h 3"/>
                  <a:gd name="T4" fmla="*/ 0 w 3"/>
                  <a:gd name="T5" fmla="*/ 0 h 3"/>
                  <a:gd name="T6" fmla="*/ 2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2" y="3"/>
                      <a:pt x="3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976"/>
              <p:cNvSpPr/>
              <p:nvPr/>
            </p:nvSpPr>
            <p:spPr bwMode="auto">
              <a:xfrm>
                <a:off x="1131" y="2837"/>
                <a:ext cx="263" cy="168"/>
              </a:xfrm>
              <a:custGeom>
                <a:avLst/>
                <a:gdLst>
                  <a:gd name="T0" fmla="*/ 111 w 111"/>
                  <a:gd name="T1" fmla="*/ 1 h 71"/>
                  <a:gd name="T2" fmla="*/ 109 w 111"/>
                  <a:gd name="T3" fmla="*/ 9 h 71"/>
                  <a:gd name="T4" fmla="*/ 99 w 111"/>
                  <a:gd name="T5" fmla="*/ 22 h 71"/>
                  <a:gd name="T6" fmla="*/ 97 w 111"/>
                  <a:gd name="T7" fmla="*/ 22 h 71"/>
                  <a:gd name="T8" fmla="*/ 94 w 111"/>
                  <a:gd name="T9" fmla="*/ 26 h 71"/>
                  <a:gd name="T10" fmla="*/ 89 w 111"/>
                  <a:gd name="T11" fmla="*/ 29 h 71"/>
                  <a:gd name="T12" fmla="*/ 79 w 111"/>
                  <a:gd name="T13" fmla="*/ 36 h 71"/>
                  <a:gd name="T14" fmla="*/ 66 w 111"/>
                  <a:gd name="T15" fmla="*/ 39 h 71"/>
                  <a:gd name="T16" fmla="*/ 60 w 111"/>
                  <a:gd name="T17" fmla="*/ 40 h 71"/>
                  <a:gd name="T18" fmla="*/ 60 w 111"/>
                  <a:gd name="T19" fmla="*/ 39 h 71"/>
                  <a:gd name="T20" fmla="*/ 61 w 111"/>
                  <a:gd name="T21" fmla="*/ 37 h 71"/>
                  <a:gd name="T22" fmla="*/ 83 w 111"/>
                  <a:gd name="T23" fmla="*/ 27 h 71"/>
                  <a:gd name="T24" fmla="*/ 68 w 111"/>
                  <a:gd name="T25" fmla="*/ 25 h 71"/>
                  <a:gd name="T26" fmla="*/ 42 w 111"/>
                  <a:gd name="T27" fmla="*/ 34 h 71"/>
                  <a:gd name="T28" fmla="*/ 32 w 111"/>
                  <a:gd name="T29" fmla="*/ 38 h 71"/>
                  <a:gd name="T30" fmla="*/ 31 w 111"/>
                  <a:gd name="T31" fmla="*/ 39 h 71"/>
                  <a:gd name="T32" fmla="*/ 26 w 111"/>
                  <a:gd name="T33" fmla="*/ 41 h 71"/>
                  <a:gd name="T34" fmla="*/ 22 w 111"/>
                  <a:gd name="T35" fmla="*/ 39 h 71"/>
                  <a:gd name="T36" fmla="*/ 22 w 111"/>
                  <a:gd name="T37" fmla="*/ 29 h 71"/>
                  <a:gd name="T38" fmla="*/ 21 w 111"/>
                  <a:gd name="T39" fmla="*/ 29 h 71"/>
                  <a:gd name="T40" fmla="*/ 26 w 111"/>
                  <a:gd name="T41" fmla="*/ 43 h 71"/>
                  <a:gd name="T42" fmla="*/ 27 w 111"/>
                  <a:gd name="T43" fmla="*/ 43 h 71"/>
                  <a:gd name="T44" fmla="*/ 31 w 111"/>
                  <a:gd name="T45" fmla="*/ 44 h 71"/>
                  <a:gd name="T46" fmla="*/ 33 w 111"/>
                  <a:gd name="T47" fmla="*/ 44 h 71"/>
                  <a:gd name="T48" fmla="*/ 50 w 111"/>
                  <a:gd name="T49" fmla="*/ 42 h 71"/>
                  <a:gd name="T50" fmla="*/ 55 w 111"/>
                  <a:gd name="T51" fmla="*/ 40 h 71"/>
                  <a:gd name="T52" fmla="*/ 60 w 111"/>
                  <a:gd name="T53" fmla="*/ 40 h 71"/>
                  <a:gd name="T54" fmla="*/ 60 w 111"/>
                  <a:gd name="T55" fmla="*/ 45 h 71"/>
                  <a:gd name="T56" fmla="*/ 53 w 111"/>
                  <a:gd name="T57" fmla="*/ 53 h 71"/>
                  <a:gd name="T58" fmla="*/ 51 w 111"/>
                  <a:gd name="T59" fmla="*/ 57 h 71"/>
                  <a:gd name="T60" fmla="*/ 23 w 111"/>
                  <a:gd name="T61" fmla="*/ 71 h 71"/>
                  <a:gd name="T62" fmla="*/ 9 w 111"/>
                  <a:gd name="T63" fmla="*/ 71 h 71"/>
                  <a:gd name="T64" fmla="*/ 3 w 111"/>
                  <a:gd name="T65" fmla="*/ 63 h 71"/>
                  <a:gd name="T66" fmla="*/ 4 w 111"/>
                  <a:gd name="T67" fmla="*/ 54 h 71"/>
                  <a:gd name="T68" fmla="*/ 6 w 111"/>
                  <a:gd name="T69" fmla="*/ 51 h 71"/>
                  <a:gd name="T70" fmla="*/ 20 w 111"/>
                  <a:gd name="T71" fmla="*/ 47 h 71"/>
                  <a:gd name="T72" fmla="*/ 11 w 111"/>
                  <a:gd name="T73" fmla="*/ 52 h 71"/>
                  <a:gd name="T74" fmla="*/ 6 w 111"/>
                  <a:gd name="T75" fmla="*/ 51 h 71"/>
                  <a:gd name="T76" fmla="*/ 14 w 111"/>
                  <a:gd name="T77" fmla="*/ 45 h 71"/>
                  <a:gd name="T78" fmla="*/ 1 w 111"/>
                  <a:gd name="T79" fmla="*/ 37 h 71"/>
                  <a:gd name="T80" fmla="*/ 1 w 111"/>
                  <a:gd name="T81" fmla="*/ 34 h 71"/>
                  <a:gd name="T82" fmla="*/ 4 w 111"/>
                  <a:gd name="T83" fmla="*/ 30 h 71"/>
                  <a:gd name="T84" fmla="*/ 16 w 111"/>
                  <a:gd name="T85" fmla="*/ 17 h 71"/>
                  <a:gd name="T86" fmla="*/ 18 w 111"/>
                  <a:gd name="T87" fmla="*/ 15 h 71"/>
                  <a:gd name="T88" fmla="*/ 26 w 111"/>
                  <a:gd name="T89" fmla="*/ 13 h 71"/>
                  <a:gd name="T90" fmla="*/ 26 w 111"/>
                  <a:gd name="T91" fmla="*/ 20 h 71"/>
                  <a:gd name="T92" fmla="*/ 38 w 111"/>
                  <a:gd name="T93" fmla="*/ 9 h 71"/>
                  <a:gd name="T94" fmla="*/ 45 w 111"/>
                  <a:gd name="T95" fmla="*/ 8 h 71"/>
                  <a:gd name="T96" fmla="*/ 51 w 111"/>
                  <a:gd name="T97" fmla="*/ 7 h 71"/>
                  <a:gd name="T98" fmla="*/ 60 w 111"/>
                  <a:gd name="T99" fmla="*/ 3 h 71"/>
                  <a:gd name="T100" fmla="*/ 64 w 111"/>
                  <a:gd name="T101" fmla="*/ 5 h 71"/>
                  <a:gd name="T102" fmla="*/ 68 w 111"/>
                  <a:gd name="T103" fmla="*/ 4 h 71"/>
                  <a:gd name="T104" fmla="*/ 70 w 111"/>
                  <a:gd name="T105" fmla="*/ 2 h 71"/>
                  <a:gd name="T106" fmla="*/ 77 w 111"/>
                  <a:gd name="T107" fmla="*/ 4 h 71"/>
                  <a:gd name="T108" fmla="*/ 83 w 111"/>
                  <a:gd name="T109" fmla="*/ 4 h 71"/>
                  <a:gd name="T110" fmla="*/ 87 w 111"/>
                  <a:gd name="T111" fmla="*/ 7 h 71"/>
                  <a:gd name="T112" fmla="*/ 94 w 111"/>
                  <a:gd name="T113" fmla="*/ 3 h 71"/>
                  <a:gd name="T114" fmla="*/ 95 w 111"/>
                  <a:gd name="T115" fmla="*/ 6 h 71"/>
                  <a:gd name="T116" fmla="*/ 94 w 111"/>
                  <a:gd name="T117" fmla="*/ 9 h 71"/>
                  <a:gd name="T118" fmla="*/ 101 w 111"/>
                  <a:gd name="T119" fmla="*/ 7 h 71"/>
                  <a:gd name="T120" fmla="*/ 105 w 111"/>
                  <a:gd name="T121" fmla="*/ 4 h 71"/>
                  <a:gd name="T122" fmla="*/ 111 w 111"/>
                  <a:gd name="T123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" h="71">
                    <a:moveTo>
                      <a:pt x="111" y="1"/>
                    </a:moveTo>
                    <a:cubicBezTo>
                      <a:pt x="111" y="4"/>
                      <a:pt x="111" y="6"/>
                      <a:pt x="109" y="9"/>
                    </a:cubicBezTo>
                    <a:cubicBezTo>
                      <a:pt x="105" y="13"/>
                      <a:pt x="103" y="18"/>
                      <a:pt x="99" y="22"/>
                    </a:cubicBezTo>
                    <a:cubicBezTo>
                      <a:pt x="98" y="22"/>
                      <a:pt x="98" y="22"/>
                      <a:pt x="97" y="22"/>
                    </a:cubicBezTo>
                    <a:cubicBezTo>
                      <a:pt x="98" y="25"/>
                      <a:pt x="95" y="25"/>
                      <a:pt x="94" y="26"/>
                    </a:cubicBezTo>
                    <a:cubicBezTo>
                      <a:pt x="92" y="26"/>
                      <a:pt x="90" y="27"/>
                      <a:pt x="89" y="29"/>
                    </a:cubicBezTo>
                    <a:cubicBezTo>
                      <a:pt x="88" y="33"/>
                      <a:pt x="84" y="36"/>
                      <a:pt x="79" y="36"/>
                    </a:cubicBezTo>
                    <a:cubicBezTo>
                      <a:pt x="75" y="36"/>
                      <a:pt x="70" y="38"/>
                      <a:pt x="66" y="39"/>
                    </a:cubicBezTo>
                    <a:cubicBezTo>
                      <a:pt x="64" y="40"/>
                      <a:pt x="62" y="41"/>
                      <a:pt x="60" y="40"/>
                    </a:cubicBezTo>
                    <a:cubicBezTo>
                      <a:pt x="60" y="40"/>
                      <a:pt x="60" y="39"/>
                      <a:pt x="60" y="39"/>
                    </a:cubicBezTo>
                    <a:cubicBezTo>
                      <a:pt x="60" y="38"/>
                      <a:pt x="60" y="38"/>
                      <a:pt x="61" y="37"/>
                    </a:cubicBezTo>
                    <a:cubicBezTo>
                      <a:pt x="67" y="31"/>
                      <a:pt x="75" y="29"/>
                      <a:pt x="83" y="27"/>
                    </a:cubicBezTo>
                    <a:cubicBezTo>
                      <a:pt x="80" y="25"/>
                      <a:pt x="73" y="24"/>
                      <a:pt x="68" y="25"/>
                    </a:cubicBezTo>
                    <a:cubicBezTo>
                      <a:pt x="59" y="27"/>
                      <a:pt x="50" y="29"/>
                      <a:pt x="42" y="34"/>
                    </a:cubicBezTo>
                    <a:cubicBezTo>
                      <a:pt x="39" y="35"/>
                      <a:pt x="35" y="35"/>
                      <a:pt x="32" y="38"/>
                    </a:cubicBezTo>
                    <a:cubicBezTo>
                      <a:pt x="32" y="39"/>
                      <a:pt x="31" y="39"/>
                      <a:pt x="31" y="39"/>
                    </a:cubicBezTo>
                    <a:cubicBezTo>
                      <a:pt x="29" y="39"/>
                      <a:pt x="27" y="40"/>
                      <a:pt x="26" y="41"/>
                    </a:cubicBezTo>
                    <a:cubicBezTo>
                      <a:pt x="23" y="43"/>
                      <a:pt x="22" y="42"/>
                      <a:pt x="22" y="39"/>
                    </a:cubicBezTo>
                    <a:cubicBezTo>
                      <a:pt x="21" y="36"/>
                      <a:pt x="21" y="32"/>
                      <a:pt x="22" y="29"/>
                    </a:cubicBezTo>
                    <a:cubicBezTo>
                      <a:pt x="21" y="28"/>
                      <a:pt x="21" y="29"/>
                      <a:pt x="21" y="29"/>
                    </a:cubicBezTo>
                    <a:cubicBezTo>
                      <a:pt x="16" y="39"/>
                      <a:pt x="16" y="39"/>
                      <a:pt x="26" y="43"/>
                    </a:cubicBezTo>
                    <a:cubicBezTo>
                      <a:pt x="26" y="43"/>
                      <a:pt x="27" y="43"/>
                      <a:pt x="27" y="43"/>
                    </a:cubicBezTo>
                    <a:cubicBezTo>
                      <a:pt x="28" y="44"/>
                      <a:pt x="30" y="44"/>
                      <a:pt x="31" y="44"/>
                    </a:cubicBezTo>
                    <a:cubicBezTo>
                      <a:pt x="31" y="44"/>
                      <a:pt x="32" y="44"/>
                      <a:pt x="33" y="44"/>
                    </a:cubicBezTo>
                    <a:cubicBezTo>
                      <a:pt x="39" y="44"/>
                      <a:pt x="44" y="43"/>
                      <a:pt x="50" y="42"/>
                    </a:cubicBezTo>
                    <a:cubicBezTo>
                      <a:pt x="52" y="42"/>
                      <a:pt x="53" y="41"/>
                      <a:pt x="55" y="40"/>
                    </a:cubicBezTo>
                    <a:cubicBezTo>
                      <a:pt x="57" y="39"/>
                      <a:pt x="58" y="39"/>
                      <a:pt x="60" y="40"/>
                    </a:cubicBezTo>
                    <a:cubicBezTo>
                      <a:pt x="62" y="42"/>
                      <a:pt x="61" y="43"/>
                      <a:pt x="60" y="45"/>
                    </a:cubicBezTo>
                    <a:cubicBezTo>
                      <a:pt x="58" y="48"/>
                      <a:pt x="56" y="50"/>
                      <a:pt x="53" y="53"/>
                    </a:cubicBezTo>
                    <a:cubicBezTo>
                      <a:pt x="52" y="54"/>
                      <a:pt x="51" y="55"/>
                      <a:pt x="51" y="57"/>
                    </a:cubicBezTo>
                    <a:cubicBezTo>
                      <a:pt x="41" y="61"/>
                      <a:pt x="32" y="67"/>
                      <a:pt x="23" y="71"/>
                    </a:cubicBezTo>
                    <a:cubicBezTo>
                      <a:pt x="18" y="71"/>
                      <a:pt x="13" y="71"/>
                      <a:pt x="9" y="71"/>
                    </a:cubicBezTo>
                    <a:cubicBezTo>
                      <a:pt x="3" y="71"/>
                      <a:pt x="1" y="68"/>
                      <a:pt x="3" y="63"/>
                    </a:cubicBezTo>
                    <a:cubicBezTo>
                      <a:pt x="4" y="60"/>
                      <a:pt x="6" y="58"/>
                      <a:pt x="4" y="54"/>
                    </a:cubicBezTo>
                    <a:cubicBezTo>
                      <a:pt x="4" y="53"/>
                      <a:pt x="5" y="52"/>
                      <a:pt x="6" y="51"/>
                    </a:cubicBezTo>
                    <a:cubicBezTo>
                      <a:pt x="13" y="56"/>
                      <a:pt x="15" y="55"/>
                      <a:pt x="20" y="47"/>
                    </a:cubicBezTo>
                    <a:cubicBezTo>
                      <a:pt x="17" y="50"/>
                      <a:pt x="14" y="50"/>
                      <a:pt x="11" y="52"/>
                    </a:cubicBezTo>
                    <a:cubicBezTo>
                      <a:pt x="9" y="54"/>
                      <a:pt x="8" y="52"/>
                      <a:pt x="6" y="51"/>
                    </a:cubicBezTo>
                    <a:cubicBezTo>
                      <a:pt x="7" y="47"/>
                      <a:pt x="11" y="47"/>
                      <a:pt x="14" y="45"/>
                    </a:cubicBezTo>
                    <a:cubicBezTo>
                      <a:pt x="8" y="45"/>
                      <a:pt x="6" y="39"/>
                      <a:pt x="1" y="37"/>
                    </a:cubicBezTo>
                    <a:cubicBezTo>
                      <a:pt x="0" y="37"/>
                      <a:pt x="0" y="35"/>
                      <a:pt x="1" y="34"/>
                    </a:cubicBezTo>
                    <a:cubicBezTo>
                      <a:pt x="2" y="33"/>
                      <a:pt x="2" y="31"/>
                      <a:pt x="4" y="30"/>
                    </a:cubicBezTo>
                    <a:cubicBezTo>
                      <a:pt x="8" y="26"/>
                      <a:pt x="12" y="21"/>
                      <a:pt x="16" y="17"/>
                    </a:cubicBezTo>
                    <a:cubicBezTo>
                      <a:pt x="17" y="16"/>
                      <a:pt x="17" y="15"/>
                      <a:pt x="18" y="15"/>
                    </a:cubicBezTo>
                    <a:cubicBezTo>
                      <a:pt x="20" y="13"/>
                      <a:pt x="23" y="11"/>
                      <a:pt x="26" y="13"/>
                    </a:cubicBezTo>
                    <a:cubicBezTo>
                      <a:pt x="29" y="14"/>
                      <a:pt x="26" y="17"/>
                      <a:pt x="26" y="20"/>
                    </a:cubicBezTo>
                    <a:cubicBezTo>
                      <a:pt x="30" y="15"/>
                      <a:pt x="34" y="13"/>
                      <a:pt x="38" y="9"/>
                    </a:cubicBezTo>
                    <a:cubicBezTo>
                      <a:pt x="40" y="7"/>
                      <a:pt x="43" y="7"/>
                      <a:pt x="45" y="8"/>
                    </a:cubicBezTo>
                    <a:cubicBezTo>
                      <a:pt x="47" y="9"/>
                      <a:pt x="49" y="8"/>
                      <a:pt x="51" y="7"/>
                    </a:cubicBezTo>
                    <a:cubicBezTo>
                      <a:pt x="54" y="5"/>
                      <a:pt x="57" y="4"/>
                      <a:pt x="60" y="3"/>
                    </a:cubicBezTo>
                    <a:cubicBezTo>
                      <a:pt x="62" y="2"/>
                      <a:pt x="63" y="4"/>
                      <a:pt x="64" y="5"/>
                    </a:cubicBezTo>
                    <a:cubicBezTo>
                      <a:pt x="65" y="5"/>
                      <a:pt x="68" y="8"/>
                      <a:pt x="68" y="4"/>
                    </a:cubicBezTo>
                    <a:cubicBezTo>
                      <a:pt x="68" y="2"/>
                      <a:pt x="69" y="1"/>
                      <a:pt x="70" y="2"/>
                    </a:cubicBezTo>
                    <a:cubicBezTo>
                      <a:pt x="72" y="2"/>
                      <a:pt x="75" y="2"/>
                      <a:pt x="77" y="4"/>
                    </a:cubicBezTo>
                    <a:cubicBezTo>
                      <a:pt x="80" y="6"/>
                      <a:pt x="80" y="6"/>
                      <a:pt x="83" y="4"/>
                    </a:cubicBezTo>
                    <a:cubicBezTo>
                      <a:pt x="86" y="2"/>
                      <a:pt x="86" y="6"/>
                      <a:pt x="87" y="7"/>
                    </a:cubicBezTo>
                    <a:cubicBezTo>
                      <a:pt x="87" y="5"/>
                      <a:pt x="92" y="2"/>
                      <a:pt x="94" y="3"/>
                    </a:cubicBezTo>
                    <a:cubicBezTo>
                      <a:pt x="96" y="4"/>
                      <a:pt x="96" y="4"/>
                      <a:pt x="95" y="6"/>
                    </a:cubicBezTo>
                    <a:cubicBezTo>
                      <a:pt x="95" y="7"/>
                      <a:pt x="94" y="8"/>
                      <a:pt x="94" y="9"/>
                    </a:cubicBezTo>
                    <a:cubicBezTo>
                      <a:pt x="96" y="7"/>
                      <a:pt x="98" y="5"/>
                      <a:pt x="101" y="7"/>
                    </a:cubicBezTo>
                    <a:cubicBezTo>
                      <a:pt x="103" y="7"/>
                      <a:pt x="104" y="5"/>
                      <a:pt x="105" y="4"/>
                    </a:cubicBezTo>
                    <a:cubicBezTo>
                      <a:pt x="107" y="3"/>
                      <a:pt x="108" y="0"/>
                      <a:pt x="111" y="1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977"/>
              <p:cNvSpPr/>
              <p:nvPr/>
            </p:nvSpPr>
            <p:spPr bwMode="auto">
              <a:xfrm>
                <a:off x="1088" y="2846"/>
                <a:ext cx="133" cy="174"/>
              </a:xfrm>
              <a:custGeom>
                <a:avLst/>
                <a:gdLst>
                  <a:gd name="T0" fmla="*/ 25 w 56"/>
                  <a:gd name="T1" fmla="*/ 47 h 73"/>
                  <a:gd name="T2" fmla="*/ 25 w 56"/>
                  <a:gd name="T3" fmla="*/ 52 h 73"/>
                  <a:gd name="T4" fmla="*/ 24 w 56"/>
                  <a:gd name="T5" fmla="*/ 54 h 73"/>
                  <a:gd name="T6" fmla="*/ 22 w 56"/>
                  <a:gd name="T7" fmla="*/ 60 h 73"/>
                  <a:gd name="T8" fmla="*/ 27 w 56"/>
                  <a:gd name="T9" fmla="*/ 66 h 73"/>
                  <a:gd name="T10" fmla="*/ 40 w 56"/>
                  <a:gd name="T11" fmla="*/ 67 h 73"/>
                  <a:gd name="T12" fmla="*/ 41 w 56"/>
                  <a:gd name="T13" fmla="*/ 67 h 73"/>
                  <a:gd name="T14" fmla="*/ 29 w 56"/>
                  <a:gd name="T15" fmla="*/ 73 h 73"/>
                  <a:gd name="T16" fmla="*/ 29 w 56"/>
                  <a:gd name="T17" fmla="*/ 73 h 73"/>
                  <a:gd name="T18" fmla="*/ 19 w 56"/>
                  <a:gd name="T19" fmla="*/ 67 h 73"/>
                  <a:gd name="T20" fmla="*/ 16 w 56"/>
                  <a:gd name="T21" fmla="*/ 59 h 73"/>
                  <a:gd name="T22" fmla="*/ 18 w 56"/>
                  <a:gd name="T23" fmla="*/ 55 h 73"/>
                  <a:gd name="T24" fmla="*/ 16 w 56"/>
                  <a:gd name="T25" fmla="*/ 52 h 73"/>
                  <a:gd name="T26" fmla="*/ 9 w 56"/>
                  <a:gd name="T27" fmla="*/ 50 h 73"/>
                  <a:gd name="T28" fmla="*/ 3 w 56"/>
                  <a:gd name="T29" fmla="*/ 50 h 73"/>
                  <a:gd name="T30" fmla="*/ 1 w 56"/>
                  <a:gd name="T31" fmla="*/ 46 h 73"/>
                  <a:gd name="T32" fmla="*/ 5 w 56"/>
                  <a:gd name="T33" fmla="*/ 14 h 73"/>
                  <a:gd name="T34" fmla="*/ 9 w 56"/>
                  <a:gd name="T35" fmla="*/ 8 h 73"/>
                  <a:gd name="T36" fmla="*/ 15 w 56"/>
                  <a:gd name="T37" fmla="*/ 2 h 73"/>
                  <a:gd name="T38" fmla="*/ 19 w 56"/>
                  <a:gd name="T39" fmla="*/ 1 h 73"/>
                  <a:gd name="T40" fmla="*/ 25 w 56"/>
                  <a:gd name="T41" fmla="*/ 6 h 73"/>
                  <a:gd name="T42" fmla="*/ 39 w 56"/>
                  <a:gd name="T43" fmla="*/ 3 h 73"/>
                  <a:gd name="T44" fmla="*/ 45 w 56"/>
                  <a:gd name="T45" fmla="*/ 2 h 73"/>
                  <a:gd name="T46" fmla="*/ 46 w 56"/>
                  <a:gd name="T47" fmla="*/ 3 h 73"/>
                  <a:gd name="T48" fmla="*/ 48 w 56"/>
                  <a:gd name="T49" fmla="*/ 6 h 73"/>
                  <a:gd name="T50" fmla="*/ 53 w 56"/>
                  <a:gd name="T51" fmla="*/ 5 h 73"/>
                  <a:gd name="T52" fmla="*/ 56 w 56"/>
                  <a:gd name="T53" fmla="*/ 5 h 73"/>
                  <a:gd name="T54" fmla="*/ 56 w 56"/>
                  <a:gd name="T55" fmla="*/ 5 h 73"/>
                  <a:gd name="T56" fmla="*/ 45 w 56"/>
                  <a:gd name="T57" fmla="*/ 17 h 73"/>
                  <a:gd name="T58" fmla="*/ 43 w 56"/>
                  <a:gd name="T59" fmla="*/ 17 h 73"/>
                  <a:gd name="T60" fmla="*/ 43 w 56"/>
                  <a:gd name="T61" fmla="*/ 14 h 73"/>
                  <a:gd name="T62" fmla="*/ 43 w 56"/>
                  <a:gd name="T63" fmla="*/ 10 h 73"/>
                  <a:gd name="T64" fmla="*/ 38 w 56"/>
                  <a:gd name="T65" fmla="*/ 11 h 73"/>
                  <a:gd name="T66" fmla="*/ 20 w 56"/>
                  <a:gd name="T67" fmla="*/ 30 h 73"/>
                  <a:gd name="T68" fmla="*/ 21 w 56"/>
                  <a:gd name="T69" fmla="*/ 34 h 73"/>
                  <a:gd name="T70" fmla="*/ 28 w 56"/>
                  <a:gd name="T71" fmla="*/ 39 h 73"/>
                  <a:gd name="T72" fmla="*/ 33 w 56"/>
                  <a:gd name="T73" fmla="*/ 40 h 73"/>
                  <a:gd name="T74" fmla="*/ 34 w 56"/>
                  <a:gd name="T75" fmla="*/ 41 h 73"/>
                  <a:gd name="T76" fmla="*/ 33 w 56"/>
                  <a:gd name="T77" fmla="*/ 43 h 73"/>
                  <a:gd name="T78" fmla="*/ 25 w 56"/>
                  <a:gd name="T79" fmla="*/ 4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" h="73">
                    <a:moveTo>
                      <a:pt x="25" y="47"/>
                    </a:moveTo>
                    <a:cubicBezTo>
                      <a:pt x="24" y="49"/>
                      <a:pt x="21" y="51"/>
                      <a:pt x="25" y="52"/>
                    </a:cubicBezTo>
                    <a:cubicBezTo>
                      <a:pt x="26" y="52"/>
                      <a:pt x="25" y="53"/>
                      <a:pt x="24" y="54"/>
                    </a:cubicBezTo>
                    <a:cubicBezTo>
                      <a:pt x="24" y="56"/>
                      <a:pt x="23" y="58"/>
                      <a:pt x="22" y="60"/>
                    </a:cubicBezTo>
                    <a:cubicBezTo>
                      <a:pt x="20" y="64"/>
                      <a:pt x="22" y="66"/>
                      <a:pt x="27" y="66"/>
                    </a:cubicBezTo>
                    <a:cubicBezTo>
                      <a:pt x="31" y="66"/>
                      <a:pt x="35" y="65"/>
                      <a:pt x="40" y="67"/>
                    </a:cubicBezTo>
                    <a:cubicBezTo>
                      <a:pt x="40" y="67"/>
                      <a:pt x="40" y="67"/>
                      <a:pt x="41" y="67"/>
                    </a:cubicBezTo>
                    <a:cubicBezTo>
                      <a:pt x="37" y="69"/>
                      <a:pt x="33" y="72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5" y="73"/>
                      <a:pt x="23" y="68"/>
                      <a:pt x="19" y="67"/>
                    </a:cubicBezTo>
                    <a:cubicBezTo>
                      <a:pt x="15" y="65"/>
                      <a:pt x="16" y="62"/>
                      <a:pt x="16" y="59"/>
                    </a:cubicBezTo>
                    <a:cubicBezTo>
                      <a:pt x="17" y="58"/>
                      <a:pt x="18" y="56"/>
                      <a:pt x="18" y="55"/>
                    </a:cubicBezTo>
                    <a:cubicBezTo>
                      <a:pt x="18" y="54"/>
                      <a:pt x="22" y="50"/>
                      <a:pt x="16" y="52"/>
                    </a:cubicBezTo>
                    <a:cubicBezTo>
                      <a:pt x="14" y="52"/>
                      <a:pt x="11" y="51"/>
                      <a:pt x="9" y="50"/>
                    </a:cubicBezTo>
                    <a:cubicBezTo>
                      <a:pt x="7" y="48"/>
                      <a:pt x="5" y="49"/>
                      <a:pt x="3" y="50"/>
                    </a:cubicBezTo>
                    <a:cubicBezTo>
                      <a:pt x="3" y="49"/>
                      <a:pt x="2" y="48"/>
                      <a:pt x="1" y="46"/>
                    </a:cubicBezTo>
                    <a:cubicBezTo>
                      <a:pt x="0" y="35"/>
                      <a:pt x="1" y="25"/>
                      <a:pt x="5" y="14"/>
                    </a:cubicBezTo>
                    <a:cubicBezTo>
                      <a:pt x="6" y="12"/>
                      <a:pt x="7" y="10"/>
                      <a:pt x="9" y="8"/>
                    </a:cubicBezTo>
                    <a:cubicBezTo>
                      <a:pt x="11" y="6"/>
                      <a:pt x="13" y="5"/>
                      <a:pt x="15" y="2"/>
                    </a:cubicBezTo>
                    <a:cubicBezTo>
                      <a:pt x="16" y="1"/>
                      <a:pt x="17" y="0"/>
                      <a:pt x="19" y="1"/>
                    </a:cubicBezTo>
                    <a:cubicBezTo>
                      <a:pt x="19" y="6"/>
                      <a:pt x="20" y="7"/>
                      <a:pt x="25" y="6"/>
                    </a:cubicBezTo>
                    <a:cubicBezTo>
                      <a:pt x="30" y="5"/>
                      <a:pt x="35" y="5"/>
                      <a:pt x="39" y="3"/>
                    </a:cubicBezTo>
                    <a:cubicBezTo>
                      <a:pt x="41" y="2"/>
                      <a:pt x="43" y="2"/>
                      <a:pt x="45" y="2"/>
                    </a:cubicBezTo>
                    <a:cubicBezTo>
                      <a:pt x="45" y="2"/>
                      <a:pt x="45" y="3"/>
                      <a:pt x="46" y="3"/>
                    </a:cubicBezTo>
                    <a:cubicBezTo>
                      <a:pt x="48" y="3"/>
                      <a:pt x="47" y="6"/>
                      <a:pt x="48" y="6"/>
                    </a:cubicBezTo>
                    <a:cubicBezTo>
                      <a:pt x="50" y="6"/>
                      <a:pt x="51" y="5"/>
                      <a:pt x="53" y="5"/>
                    </a:cubicBezTo>
                    <a:cubicBezTo>
                      <a:pt x="54" y="4"/>
                      <a:pt x="55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4" y="11"/>
                      <a:pt x="47" y="12"/>
                      <a:pt x="45" y="17"/>
                    </a:cubicBezTo>
                    <a:cubicBezTo>
                      <a:pt x="45" y="19"/>
                      <a:pt x="43" y="18"/>
                      <a:pt x="43" y="17"/>
                    </a:cubicBezTo>
                    <a:cubicBezTo>
                      <a:pt x="43" y="16"/>
                      <a:pt x="43" y="15"/>
                      <a:pt x="43" y="14"/>
                    </a:cubicBezTo>
                    <a:cubicBezTo>
                      <a:pt x="43" y="13"/>
                      <a:pt x="46" y="11"/>
                      <a:pt x="43" y="10"/>
                    </a:cubicBezTo>
                    <a:cubicBezTo>
                      <a:pt x="41" y="8"/>
                      <a:pt x="39" y="10"/>
                      <a:pt x="38" y="11"/>
                    </a:cubicBezTo>
                    <a:cubicBezTo>
                      <a:pt x="32" y="17"/>
                      <a:pt x="25" y="23"/>
                      <a:pt x="20" y="30"/>
                    </a:cubicBezTo>
                    <a:cubicBezTo>
                      <a:pt x="19" y="32"/>
                      <a:pt x="19" y="33"/>
                      <a:pt x="21" y="34"/>
                    </a:cubicBezTo>
                    <a:cubicBezTo>
                      <a:pt x="23" y="35"/>
                      <a:pt x="27" y="35"/>
                      <a:pt x="28" y="39"/>
                    </a:cubicBezTo>
                    <a:cubicBezTo>
                      <a:pt x="28" y="40"/>
                      <a:pt x="31" y="40"/>
                      <a:pt x="33" y="40"/>
                    </a:cubicBezTo>
                    <a:cubicBezTo>
                      <a:pt x="33" y="40"/>
                      <a:pt x="34" y="40"/>
                      <a:pt x="34" y="41"/>
                    </a:cubicBezTo>
                    <a:cubicBezTo>
                      <a:pt x="34" y="42"/>
                      <a:pt x="34" y="42"/>
                      <a:pt x="33" y="43"/>
                    </a:cubicBezTo>
                    <a:cubicBezTo>
                      <a:pt x="29" y="43"/>
                      <a:pt x="26" y="44"/>
                      <a:pt x="25" y="47"/>
                    </a:cubicBezTo>
                    <a:close/>
                  </a:path>
                </a:pathLst>
              </a:custGeom>
              <a:solidFill>
                <a:srgbClr val="F7F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978"/>
              <p:cNvSpPr/>
              <p:nvPr/>
            </p:nvSpPr>
            <p:spPr bwMode="auto">
              <a:xfrm>
                <a:off x="1245" y="2887"/>
                <a:ext cx="121" cy="85"/>
              </a:xfrm>
              <a:custGeom>
                <a:avLst/>
                <a:gdLst>
                  <a:gd name="T0" fmla="*/ 3 w 51"/>
                  <a:gd name="T1" fmla="*/ 36 h 36"/>
                  <a:gd name="T2" fmla="*/ 4 w 51"/>
                  <a:gd name="T3" fmla="*/ 31 h 36"/>
                  <a:gd name="T4" fmla="*/ 12 w 51"/>
                  <a:gd name="T5" fmla="*/ 19 h 36"/>
                  <a:gd name="T6" fmla="*/ 29 w 51"/>
                  <a:gd name="T7" fmla="*/ 13 h 36"/>
                  <a:gd name="T8" fmla="*/ 31 w 51"/>
                  <a:gd name="T9" fmla="*/ 13 h 36"/>
                  <a:gd name="T10" fmla="*/ 41 w 51"/>
                  <a:gd name="T11" fmla="*/ 7 h 36"/>
                  <a:gd name="T12" fmla="*/ 45 w 51"/>
                  <a:gd name="T13" fmla="*/ 4 h 36"/>
                  <a:gd name="T14" fmla="*/ 51 w 51"/>
                  <a:gd name="T15" fmla="*/ 1 h 36"/>
                  <a:gd name="T16" fmla="*/ 51 w 51"/>
                  <a:gd name="T17" fmla="*/ 4 h 36"/>
                  <a:gd name="T18" fmla="*/ 49 w 51"/>
                  <a:gd name="T19" fmla="*/ 5 h 36"/>
                  <a:gd name="T20" fmla="*/ 48 w 51"/>
                  <a:gd name="T21" fmla="*/ 15 h 36"/>
                  <a:gd name="T22" fmla="*/ 19 w 51"/>
                  <a:gd name="T23" fmla="*/ 29 h 36"/>
                  <a:gd name="T24" fmla="*/ 3 w 51"/>
                  <a:gd name="T2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36">
                    <a:moveTo>
                      <a:pt x="3" y="36"/>
                    </a:moveTo>
                    <a:cubicBezTo>
                      <a:pt x="0" y="34"/>
                      <a:pt x="3" y="33"/>
                      <a:pt x="4" y="31"/>
                    </a:cubicBezTo>
                    <a:cubicBezTo>
                      <a:pt x="8" y="28"/>
                      <a:pt x="11" y="24"/>
                      <a:pt x="12" y="19"/>
                    </a:cubicBezTo>
                    <a:cubicBezTo>
                      <a:pt x="18" y="17"/>
                      <a:pt x="23" y="15"/>
                      <a:pt x="29" y="13"/>
                    </a:cubicBezTo>
                    <a:cubicBezTo>
                      <a:pt x="30" y="13"/>
                      <a:pt x="30" y="12"/>
                      <a:pt x="31" y="13"/>
                    </a:cubicBezTo>
                    <a:cubicBezTo>
                      <a:pt x="35" y="13"/>
                      <a:pt x="41" y="11"/>
                      <a:pt x="41" y="7"/>
                    </a:cubicBezTo>
                    <a:cubicBezTo>
                      <a:pt x="41" y="4"/>
                      <a:pt x="43" y="4"/>
                      <a:pt x="45" y="4"/>
                    </a:cubicBezTo>
                    <a:cubicBezTo>
                      <a:pt x="47" y="4"/>
                      <a:pt x="48" y="0"/>
                      <a:pt x="51" y="1"/>
                    </a:cubicBezTo>
                    <a:cubicBezTo>
                      <a:pt x="51" y="2"/>
                      <a:pt x="51" y="3"/>
                      <a:pt x="51" y="4"/>
                    </a:cubicBezTo>
                    <a:cubicBezTo>
                      <a:pt x="50" y="4"/>
                      <a:pt x="50" y="5"/>
                      <a:pt x="49" y="5"/>
                    </a:cubicBezTo>
                    <a:cubicBezTo>
                      <a:pt x="44" y="9"/>
                      <a:pt x="44" y="10"/>
                      <a:pt x="48" y="15"/>
                    </a:cubicBezTo>
                    <a:cubicBezTo>
                      <a:pt x="38" y="19"/>
                      <a:pt x="29" y="25"/>
                      <a:pt x="19" y="29"/>
                    </a:cubicBezTo>
                    <a:cubicBezTo>
                      <a:pt x="13" y="31"/>
                      <a:pt x="8" y="34"/>
                      <a:pt x="3" y="36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979"/>
              <p:cNvSpPr/>
              <p:nvPr/>
            </p:nvSpPr>
            <p:spPr bwMode="auto">
              <a:xfrm>
                <a:off x="1345" y="2860"/>
                <a:ext cx="118" cy="62"/>
              </a:xfrm>
              <a:custGeom>
                <a:avLst/>
                <a:gdLst>
                  <a:gd name="T0" fmla="*/ 6 w 50"/>
                  <a:gd name="T1" fmla="*/ 26 h 26"/>
                  <a:gd name="T2" fmla="*/ 1 w 50"/>
                  <a:gd name="T3" fmla="*/ 20 h 26"/>
                  <a:gd name="T4" fmla="*/ 5 w 50"/>
                  <a:gd name="T5" fmla="*/ 16 h 26"/>
                  <a:gd name="T6" fmla="*/ 9 w 50"/>
                  <a:gd name="T7" fmla="*/ 15 h 26"/>
                  <a:gd name="T8" fmla="*/ 22 w 50"/>
                  <a:gd name="T9" fmla="*/ 9 h 26"/>
                  <a:gd name="T10" fmla="*/ 32 w 50"/>
                  <a:gd name="T11" fmla="*/ 4 h 26"/>
                  <a:gd name="T12" fmla="*/ 50 w 50"/>
                  <a:gd name="T13" fmla="*/ 2 h 26"/>
                  <a:gd name="T14" fmla="*/ 18 w 50"/>
                  <a:gd name="T15" fmla="*/ 19 h 26"/>
                  <a:gd name="T16" fmla="*/ 6 w 50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6">
                    <a:moveTo>
                      <a:pt x="6" y="26"/>
                    </a:moveTo>
                    <a:cubicBezTo>
                      <a:pt x="1" y="26"/>
                      <a:pt x="2" y="22"/>
                      <a:pt x="1" y="20"/>
                    </a:cubicBezTo>
                    <a:cubicBezTo>
                      <a:pt x="0" y="17"/>
                      <a:pt x="3" y="17"/>
                      <a:pt x="5" y="16"/>
                    </a:cubicBezTo>
                    <a:cubicBezTo>
                      <a:pt x="6" y="16"/>
                      <a:pt x="7" y="14"/>
                      <a:pt x="9" y="15"/>
                    </a:cubicBezTo>
                    <a:cubicBezTo>
                      <a:pt x="12" y="11"/>
                      <a:pt x="17" y="11"/>
                      <a:pt x="22" y="9"/>
                    </a:cubicBezTo>
                    <a:cubicBezTo>
                      <a:pt x="25" y="8"/>
                      <a:pt x="29" y="7"/>
                      <a:pt x="32" y="4"/>
                    </a:cubicBezTo>
                    <a:cubicBezTo>
                      <a:pt x="34" y="1"/>
                      <a:pt x="47" y="0"/>
                      <a:pt x="50" y="2"/>
                    </a:cubicBezTo>
                    <a:cubicBezTo>
                      <a:pt x="40" y="9"/>
                      <a:pt x="28" y="13"/>
                      <a:pt x="18" y="19"/>
                    </a:cubicBezTo>
                    <a:cubicBezTo>
                      <a:pt x="13" y="21"/>
                      <a:pt x="10" y="25"/>
                      <a:pt x="6" y="26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980"/>
              <p:cNvSpPr/>
              <p:nvPr/>
            </p:nvSpPr>
            <p:spPr bwMode="auto">
              <a:xfrm>
                <a:off x="1570" y="2763"/>
                <a:ext cx="100" cy="71"/>
              </a:xfrm>
              <a:custGeom>
                <a:avLst/>
                <a:gdLst>
                  <a:gd name="T0" fmla="*/ 29 w 42"/>
                  <a:gd name="T1" fmla="*/ 7 h 30"/>
                  <a:gd name="T2" fmla="*/ 32 w 42"/>
                  <a:gd name="T3" fmla="*/ 3 h 30"/>
                  <a:gd name="T4" fmla="*/ 36 w 42"/>
                  <a:gd name="T5" fmla="*/ 1 h 30"/>
                  <a:gd name="T6" fmla="*/ 41 w 42"/>
                  <a:gd name="T7" fmla="*/ 4 h 30"/>
                  <a:gd name="T8" fmla="*/ 38 w 42"/>
                  <a:gd name="T9" fmla="*/ 9 h 30"/>
                  <a:gd name="T10" fmla="*/ 2 w 42"/>
                  <a:gd name="T11" fmla="*/ 29 h 30"/>
                  <a:gd name="T12" fmla="*/ 0 w 42"/>
                  <a:gd name="T13" fmla="*/ 30 h 30"/>
                  <a:gd name="T14" fmla="*/ 4 w 42"/>
                  <a:gd name="T15" fmla="*/ 22 h 30"/>
                  <a:gd name="T16" fmla="*/ 29 w 42"/>
                  <a:gd name="T1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0">
                    <a:moveTo>
                      <a:pt x="29" y="7"/>
                    </a:moveTo>
                    <a:cubicBezTo>
                      <a:pt x="30" y="6"/>
                      <a:pt x="31" y="5"/>
                      <a:pt x="32" y="3"/>
                    </a:cubicBezTo>
                    <a:cubicBezTo>
                      <a:pt x="32" y="0"/>
                      <a:pt x="34" y="1"/>
                      <a:pt x="36" y="1"/>
                    </a:cubicBezTo>
                    <a:cubicBezTo>
                      <a:pt x="38" y="1"/>
                      <a:pt x="40" y="2"/>
                      <a:pt x="41" y="4"/>
                    </a:cubicBezTo>
                    <a:cubicBezTo>
                      <a:pt x="42" y="6"/>
                      <a:pt x="40" y="8"/>
                      <a:pt x="38" y="9"/>
                    </a:cubicBezTo>
                    <a:cubicBezTo>
                      <a:pt x="26" y="15"/>
                      <a:pt x="15" y="24"/>
                      <a:pt x="2" y="29"/>
                    </a:cubicBezTo>
                    <a:cubicBezTo>
                      <a:pt x="2" y="29"/>
                      <a:pt x="1" y="29"/>
                      <a:pt x="0" y="30"/>
                    </a:cubicBezTo>
                    <a:cubicBezTo>
                      <a:pt x="0" y="26"/>
                      <a:pt x="3" y="24"/>
                      <a:pt x="4" y="22"/>
                    </a:cubicBezTo>
                    <a:cubicBezTo>
                      <a:pt x="12" y="17"/>
                      <a:pt x="21" y="12"/>
                      <a:pt x="29" y="7"/>
                    </a:cubicBezTo>
                    <a:close/>
                  </a:path>
                </a:pathLst>
              </a:custGeom>
              <a:solidFill>
                <a:srgbClr val="FB6D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981"/>
              <p:cNvSpPr/>
              <p:nvPr/>
            </p:nvSpPr>
            <p:spPr bwMode="auto">
              <a:xfrm>
                <a:off x="1466" y="2815"/>
                <a:ext cx="114" cy="69"/>
              </a:xfrm>
              <a:custGeom>
                <a:avLst/>
                <a:gdLst>
                  <a:gd name="T0" fmla="*/ 48 w 48"/>
                  <a:gd name="T1" fmla="*/ 0 h 29"/>
                  <a:gd name="T2" fmla="*/ 44 w 48"/>
                  <a:gd name="T3" fmla="*/ 8 h 29"/>
                  <a:gd name="T4" fmla="*/ 39 w 48"/>
                  <a:gd name="T5" fmla="*/ 11 h 29"/>
                  <a:gd name="T6" fmla="*/ 35 w 48"/>
                  <a:gd name="T7" fmla="*/ 14 h 29"/>
                  <a:gd name="T8" fmla="*/ 32 w 48"/>
                  <a:gd name="T9" fmla="*/ 14 h 29"/>
                  <a:gd name="T10" fmla="*/ 23 w 48"/>
                  <a:gd name="T11" fmla="*/ 18 h 29"/>
                  <a:gd name="T12" fmla="*/ 8 w 48"/>
                  <a:gd name="T13" fmla="*/ 25 h 29"/>
                  <a:gd name="T14" fmla="*/ 4 w 48"/>
                  <a:gd name="T15" fmla="*/ 27 h 29"/>
                  <a:gd name="T16" fmla="*/ 0 w 48"/>
                  <a:gd name="T17" fmla="*/ 26 h 29"/>
                  <a:gd name="T18" fmla="*/ 46 w 48"/>
                  <a:gd name="T19" fmla="*/ 0 h 29"/>
                  <a:gd name="T20" fmla="*/ 48 w 48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29">
                    <a:moveTo>
                      <a:pt x="48" y="0"/>
                    </a:moveTo>
                    <a:cubicBezTo>
                      <a:pt x="48" y="3"/>
                      <a:pt x="45" y="5"/>
                      <a:pt x="44" y="8"/>
                    </a:cubicBezTo>
                    <a:cubicBezTo>
                      <a:pt x="42" y="9"/>
                      <a:pt x="41" y="10"/>
                      <a:pt x="39" y="11"/>
                    </a:cubicBezTo>
                    <a:cubicBezTo>
                      <a:pt x="38" y="12"/>
                      <a:pt x="36" y="13"/>
                      <a:pt x="35" y="14"/>
                    </a:cubicBezTo>
                    <a:cubicBezTo>
                      <a:pt x="34" y="15"/>
                      <a:pt x="33" y="15"/>
                      <a:pt x="32" y="14"/>
                    </a:cubicBezTo>
                    <a:cubicBezTo>
                      <a:pt x="28" y="15"/>
                      <a:pt x="26" y="16"/>
                      <a:pt x="23" y="18"/>
                    </a:cubicBezTo>
                    <a:cubicBezTo>
                      <a:pt x="19" y="22"/>
                      <a:pt x="13" y="22"/>
                      <a:pt x="8" y="25"/>
                    </a:cubicBezTo>
                    <a:cubicBezTo>
                      <a:pt x="6" y="25"/>
                      <a:pt x="4" y="24"/>
                      <a:pt x="4" y="27"/>
                    </a:cubicBezTo>
                    <a:cubicBezTo>
                      <a:pt x="3" y="29"/>
                      <a:pt x="1" y="27"/>
                      <a:pt x="0" y="26"/>
                    </a:cubicBezTo>
                    <a:cubicBezTo>
                      <a:pt x="14" y="16"/>
                      <a:pt x="30" y="8"/>
                      <a:pt x="46" y="0"/>
                    </a:cubicBezTo>
                    <a:cubicBezTo>
                      <a:pt x="47" y="0"/>
                      <a:pt x="47" y="0"/>
                      <a:pt x="48" y="0"/>
                    </a:cubicBezTo>
                    <a:close/>
                  </a:path>
                </a:pathLst>
              </a:custGeom>
              <a:solidFill>
                <a:srgbClr val="F96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982"/>
              <p:cNvSpPr/>
              <p:nvPr/>
            </p:nvSpPr>
            <p:spPr bwMode="auto">
              <a:xfrm>
                <a:off x="704" y="2673"/>
                <a:ext cx="164" cy="140"/>
              </a:xfrm>
              <a:custGeom>
                <a:avLst/>
                <a:gdLst>
                  <a:gd name="T0" fmla="*/ 21 w 69"/>
                  <a:gd name="T1" fmla="*/ 19 h 59"/>
                  <a:gd name="T2" fmla="*/ 23 w 69"/>
                  <a:gd name="T3" fmla="*/ 18 h 59"/>
                  <a:gd name="T4" fmla="*/ 23 w 69"/>
                  <a:gd name="T5" fmla="*/ 8 h 59"/>
                  <a:gd name="T6" fmla="*/ 22 w 69"/>
                  <a:gd name="T7" fmla="*/ 5 h 59"/>
                  <a:gd name="T8" fmla="*/ 24 w 69"/>
                  <a:gd name="T9" fmla="*/ 3 h 59"/>
                  <a:gd name="T10" fmla="*/ 28 w 69"/>
                  <a:gd name="T11" fmla="*/ 5 h 59"/>
                  <a:gd name="T12" fmla="*/ 30 w 69"/>
                  <a:gd name="T13" fmla="*/ 6 h 59"/>
                  <a:gd name="T14" fmla="*/ 32 w 69"/>
                  <a:gd name="T15" fmla="*/ 10 h 59"/>
                  <a:gd name="T16" fmla="*/ 33 w 69"/>
                  <a:gd name="T17" fmla="*/ 20 h 59"/>
                  <a:gd name="T18" fmla="*/ 36 w 69"/>
                  <a:gd name="T19" fmla="*/ 24 h 59"/>
                  <a:gd name="T20" fmla="*/ 48 w 69"/>
                  <a:gd name="T21" fmla="*/ 14 h 59"/>
                  <a:gd name="T22" fmla="*/ 48 w 69"/>
                  <a:gd name="T23" fmla="*/ 11 h 59"/>
                  <a:gd name="T24" fmla="*/ 48 w 69"/>
                  <a:gd name="T25" fmla="*/ 8 h 59"/>
                  <a:gd name="T26" fmla="*/ 51 w 69"/>
                  <a:gd name="T27" fmla="*/ 10 h 59"/>
                  <a:gd name="T28" fmla="*/ 54 w 69"/>
                  <a:gd name="T29" fmla="*/ 11 h 59"/>
                  <a:gd name="T30" fmla="*/ 52 w 69"/>
                  <a:gd name="T31" fmla="*/ 4 h 59"/>
                  <a:gd name="T32" fmla="*/ 57 w 69"/>
                  <a:gd name="T33" fmla="*/ 7 h 59"/>
                  <a:gd name="T34" fmla="*/ 55 w 69"/>
                  <a:gd name="T35" fmla="*/ 3 h 59"/>
                  <a:gd name="T36" fmla="*/ 60 w 69"/>
                  <a:gd name="T37" fmla="*/ 3 h 59"/>
                  <a:gd name="T38" fmla="*/ 66 w 69"/>
                  <a:gd name="T39" fmla="*/ 10 h 59"/>
                  <a:gd name="T40" fmla="*/ 67 w 69"/>
                  <a:gd name="T41" fmla="*/ 15 h 59"/>
                  <a:gd name="T42" fmla="*/ 69 w 69"/>
                  <a:gd name="T43" fmla="*/ 18 h 59"/>
                  <a:gd name="T44" fmla="*/ 69 w 69"/>
                  <a:gd name="T45" fmla="*/ 19 h 59"/>
                  <a:gd name="T46" fmla="*/ 69 w 69"/>
                  <a:gd name="T47" fmla="*/ 18 h 59"/>
                  <a:gd name="T48" fmla="*/ 65 w 69"/>
                  <a:gd name="T49" fmla="*/ 16 h 59"/>
                  <a:gd name="T50" fmla="*/ 59 w 69"/>
                  <a:gd name="T51" fmla="*/ 18 h 59"/>
                  <a:gd name="T52" fmla="*/ 54 w 69"/>
                  <a:gd name="T53" fmla="*/ 30 h 59"/>
                  <a:gd name="T54" fmla="*/ 53 w 69"/>
                  <a:gd name="T55" fmla="*/ 33 h 59"/>
                  <a:gd name="T56" fmla="*/ 51 w 69"/>
                  <a:gd name="T57" fmla="*/ 42 h 59"/>
                  <a:gd name="T58" fmla="*/ 51 w 69"/>
                  <a:gd name="T59" fmla="*/ 54 h 59"/>
                  <a:gd name="T60" fmla="*/ 50 w 69"/>
                  <a:gd name="T61" fmla="*/ 59 h 59"/>
                  <a:gd name="T62" fmla="*/ 49 w 69"/>
                  <a:gd name="T63" fmla="*/ 56 h 59"/>
                  <a:gd name="T64" fmla="*/ 45 w 69"/>
                  <a:gd name="T65" fmla="*/ 42 h 59"/>
                  <a:gd name="T66" fmla="*/ 42 w 69"/>
                  <a:gd name="T67" fmla="*/ 38 h 59"/>
                  <a:gd name="T68" fmla="*/ 43 w 69"/>
                  <a:gd name="T69" fmla="*/ 49 h 59"/>
                  <a:gd name="T70" fmla="*/ 39 w 69"/>
                  <a:gd name="T71" fmla="*/ 49 h 59"/>
                  <a:gd name="T72" fmla="*/ 35 w 69"/>
                  <a:gd name="T73" fmla="*/ 42 h 59"/>
                  <a:gd name="T74" fmla="*/ 35 w 69"/>
                  <a:gd name="T75" fmla="*/ 39 h 59"/>
                  <a:gd name="T76" fmla="*/ 36 w 69"/>
                  <a:gd name="T77" fmla="*/ 31 h 59"/>
                  <a:gd name="T78" fmla="*/ 37 w 69"/>
                  <a:gd name="T79" fmla="*/ 28 h 59"/>
                  <a:gd name="T80" fmla="*/ 37 w 69"/>
                  <a:gd name="T81" fmla="*/ 33 h 59"/>
                  <a:gd name="T82" fmla="*/ 37 w 69"/>
                  <a:gd name="T83" fmla="*/ 35 h 59"/>
                  <a:gd name="T84" fmla="*/ 35 w 69"/>
                  <a:gd name="T85" fmla="*/ 35 h 59"/>
                  <a:gd name="T86" fmla="*/ 29 w 69"/>
                  <a:gd name="T87" fmla="*/ 33 h 59"/>
                  <a:gd name="T88" fmla="*/ 22 w 69"/>
                  <a:gd name="T89" fmla="*/ 29 h 59"/>
                  <a:gd name="T90" fmla="*/ 19 w 69"/>
                  <a:gd name="T91" fmla="*/ 29 h 59"/>
                  <a:gd name="T92" fmla="*/ 20 w 69"/>
                  <a:gd name="T93" fmla="*/ 31 h 59"/>
                  <a:gd name="T94" fmla="*/ 20 w 69"/>
                  <a:gd name="T95" fmla="*/ 32 h 59"/>
                  <a:gd name="T96" fmla="*/ 17 w 69"/>
                  <a:gd name="T97" fmla="*/ 32 h 59"/>
                  <a:gd name="T98" fmla="*/ 3 w 69"/>
                  <a:gd name="T99" fmla="*/ 25 h 59"/>
                  <a:gd name="T100" fmla="*/ 0 w 69"/>
                  <a:gd name="T101" fmla="*/ 22 h 59"/>
                  <a:gd name="T102" fmla="*/ 0 w 69"/>
                  <a:gd name="T103" fmla="*/ 20 h 59"/>
                  <a:gd name="T104" fmla="*/ 10 w 69"/>
                  <a:gd name="T105" fmla="*/ 24 h 59"/>
                  <a:gd name="T106" fmla="*/ 16 w 69"/>
                  <a:gd name="T107" fmla="*/ 24 h 59"/>
                  <a:gd name="T108" fmla="*/ 21 w 69"/>
                  <a:gd name="T109" fmla="*/ 1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9" h="59">
                    <a:moveTo>
                      <a:pt x="21" y="19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5" y="14"/>
                      <a:pt x="23" y="11"/>
                      <a:pt x="23" y="8"/>
                    </a:cubicBezTo>
                    <a:cubicBezTo>
                      <a:pt x="23" y="7"/>
                      <a:pt x="23" y="6"/>
                      <a:pt x="22" y="5"/>
                    </a:cubicBezTo>
                    <a:cubicBezTo>
                      <a:pt x="23" y="5"/>
                      <a:pt x="24" y="4"/>
                      <a:pt x="24" y="3"/>
                    </a:cubicBezTo>
                    <a:cubicBezTo>
                      <a:pt x="26" y="3"/>
                      <a:pt x="27" y="5"/>
                      <a:pt x="28" y="5"/>
                    </a:cubicBezTo>
                    <a:cubicBezTo>
                      <a:pt x="29" y="5"/>
                      <a:pt x="30" y="5"/>
                      <a:pt x="30" y="6"/>
                    </a:cubicBezTo>
                    <a:cubicBezTo>
                      <a:pt x="31" y="7"/>
                      <a:pt x="32" y="8"/>
                      <a:pt x="32" y="10"/>
                    </a:cubicBezTo>
                    <a:cubicBezTo>
                      <a:pt x="32" y="13"/>
                      <a:pt x="33" y="17"/>
                      <a:pt x="33" y="20"/>
                    </a:cubicBezTo>
                    <a:cubicBezTo>
                      <a:pt x="32" y="23"/>
                      <a:pt x="34" y="24"/>
                      <a:pt x="36" y="24"/>
                    </a:cubicBezTo>
                    <a:cubicBezTo>
                      <a:pt x="45" y="26"/>
                      <a:pt x="48" y="23"/>
                      <a:pt x="48" y="14"/>
                    </a:cubicBezTo>
                    <a:cubicBezTo>
                      <a:pt x="47" y="13"/>
                      <a:pt x="48" y="12"/>
                      <a:pt x="48" y="11"/>
                    </a:cubicBezTo>
                    <a:cubicBezTo>
                      <a:pt x="50" y="10"/>
                      <a:pt x="47" y="9"/>
                      <a:pt x="48" y="8"/>
                    </a:cubicBezTo>
                    <a:cubicBezTo>
                      <a:pt x="49" y="8"/>
                      <a:pt x="50" y="9"/>
                      <a:pt x="51" y="10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4" y="8"/>
                      <a:pt x="51" y="7"/>
                      <a:pt x="52" y="4"/>
                    </a:cubicBezTo>
                    <a:cubicBezTo>
                      <a:pt x="55" y="4"/>
                      <a:pt x="55" y="7"/>
                      <a:pt x="57" y="7"/>
                    </a:cubicBezTo>
                    <a:cubicBezTo>
                      <a:pt x="56" y="6"/>
                      <a:pt x="53" y="6"/>
                      <a:pt x="55" y="3"/>
                    </a:cubicBezTo>
                    <a:cubicBezTo>
                      <a:pt x="57" y="0"/>
                      <a:pt x="59" y="2"/>
                      <a:pt x="60" y="3"/>
                    </a:cubicBezTo>
                    <a:cubicBezTo>
                      <a:pt x="63" y="5"/>
                      <a:pt x="65" y="7"/>
                      <a:pt x="66" y="10"/>
                    </a:cubicBezTo>
                    <a:cubicBezTo>
                      <a:pt x="65" y="12"/>
                      <a:pt x="66" y="14"/>
                      <a:pt x="67" y="15"/>
                    </a:cubicBezTo>
                    <a:cubicBezTo>
                      <a:pt x="69" y="16"/>
                      <a:pt x="69" y="17"/>
                      <a:pt x="69" y="18"/>
                    </a:cubicBezTo>
                    <a:cubicBezTo>
                      <a:pt x="69" y="18"/>
                      <a:pt x="69" y="19"/>
                      <a:pt x="69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7"/>
                      <a:pt x="65" y="16"/>
                    </a:cubicBezTo>
                    <a:cubicBezTo>
                      <a:pt x="62" y="13"/>
                      <a:pt x="60" y="15"/>
                      <a:pt x="59" y="18"/>
                    </a:cubicBezTo>
                    <a:cubicBezTo>
                      <a:pt x="57" y="22"/>
                      <a:pt x="55" y="26"/>
                      <a:pt x="54" y="30"/>
                    </a:cubicBezTo>
                    <a:cubicBezTo>
                      <a:pt x="53" y="31"/>
                      <a:pt x="54" y="32"/>
                      <a:pt x="53" y="33"/>
                    </a:cubicBezTo>
                    <a:cubicBezTo>
                      <a:pt x="52" y="36"/>
                      <a:pt x="51" y="39"/>
                      <a:pt x="51" y="42"/>
                    </a:cubicBezTo>
                    <a:cubicBezTo>
                      <a:pt x="52" y="46"/>
                      <a:pt x="50" y="50"/>
                      <a:pt x="51" y="54"/>
                    </a:cubicBezTo>
                    <a:cubicBezTo>
                      <a:pt x="51" y="55"/>
                      <a:pt x="52" y="57"/>
                      <a:pt x="50" y="59"/>
                    </a:cubicBezTo>
                    <a:cubicBezTo>
                      <a:pt x="48" y="59"/>
                      <a:pt x="49" y="57"/>
                      <a:pt x="49" y="56"/>
                    </a:cubicBezTo>
                    <a:cubicBezTo>
                      <a:pt x="50" y="51"/>
                      <a:pt x="46" y="47"/>
                      <a:pt x="45" y="42"/>
                    </a:cubicBezTo>
                    <a:cubicBezTo>
                      <a:pt x="45" y="41"/>
                      <a:pt x="42" y="41"/>
                      <a:pt x="42" y="38"/>
                    </a:cubicBezTo>
                    <a:cubicBezTo>
                      <a:pt x="38" y="43"/>
                      <a:pt x="44" y="45"/>
                      <a:pt x="43" y="49"/>
                    </a:cubicBezTo>
                    <a:cubicBezTo>
                      <a:pt x="42" y="49"/>
                      <a:pt x="40" y="47"/>
                      <a:pt x="39" y="49"/>
                    </a:cubicBezTo>
                    <a:cubicBezTo>
                      <a:pt x="37" y="47"/>
                      <a:pt x="37" y="44"/>
                      <a:pt x="35" y="42"/>
                    </a:cubicBezTo>
                    <a:cubicBezTo>
                      <a:pt x="34" y="41"/>
                      <a:pt x="34" y="40"/>
                      <a:pt x="35" y="39"/>
                    </a:cubicBezTo>
                    <a:cubicBezTo>
                      <a:pt x="38" y="36"/>
                      <a:pt x="38" y="34"/>
                      <a:pt x="36" y="31"/>
                    </a:cubicBezTo>
                    <a:cubicBezTo>
                      <a:pt x="36" y="30"/>
                      <a:pt x="37" y="29"/>
                      <a:pt x="37" y="28"/>
                    </a:cubicBezTo>
                    <a:cubicBezTo>
                      <a:pt x="35" y="30"/>
                      <a:pt x="36" y="31"/>
                      <a:pt x="37" y="33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36" y="36"/>
                      <a:pt x="35" y="36"/>
                      <a:pt x="35" y="35"/>
                    </a:cubicBezTo>
                    <a:cubicBezTo>
                      <a:pt x="33" y="33"/>
                      <a:pt x="31" y="33"/>
                      <a:pt x="29" y="33"/>
                    </a:cubicBezTo>
                    <a:cubicBezTo>
                      <a:pt x="26" y="33"/>
                      <a:pt x="24" y="31"/>
                      <a:pt x="22" y="29"/>
                    </a:cubicBezTo>
                    <a:cubicBezTo>
                      <a:pt x="21" y="29"/>
                      <a:pt x="20" y="29"/>
                      <a:pt x="19" y="29"/>
                    </a:cubicBezTo>
                    <a:cubicBezTo>
                      <a:pt x="19" y="30"/>
                      <a:pt x="20" y="30"/>
                      <a:pt x="20" y="31"/>
                    </a:cubicBezTo>
                    <a:cubicBezTo>
                      <a:pt x="21" y="31"/>
                      <a:pt x="21" y="32"/>
                      <a:pt x="20" y="32"/>
                    </a:cubicBezTo>
                    <a:cubicBezTo>
                      <a:pt x="19" y="33"/>
                      <a:pt x="18" y="33"/>
                      <a:pt x="17" y="32"/>
                    </a:cubicBezTo>
                    <a:cubicBezTo>
                      <a:pt x="12" y="30"/>
                      <a:pt x="7" y="28"/>
                      <a:pt x="3" y="25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0"/>
                      <a:pt x="0" y="20"/>
                    </a:cubicBezTo>
                    <a:cubicBezTo>
                      <a:pt x="4" y="19"/>
                      <a:pt x="6" y="24"/>
                      <a:pt x="10" y="24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9" y="23"/>
                      <a:pt x="21" y="21"/>
                      <a:pt x="21" y="1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983"/>
              <p:cNvSpPr/>
              <p:nvPr/>
            </p:nvSpPr>
            <p:spPr bwMode="auto">
              <a:xfrm>
                <a:off x="675" y="2711"/>
                <a:ext cx="121" cy="85"/>
              </a:xfrm>
              <a:custGeom>
                <a:avLst/>
                <a:gdLst>
                  <a:gd name="T0" fmla="*/ 47 w 51"/>
                  <a:gd name="T1" fmla="*/ 26 h 36"/>
                  <a:gd name="T2" fmla="*/ 51 w 51"/>
                  <a:gd name="T3" fmla="*/ 33 h 36"/>
                  <a:gd name="T4" fmla="*/ 47 w 51"/>
                  <a:gd name="T5" fmla="*/ 35 h 36"/>
                  <a:gd name="T6" fmla="*/ 26 w 51"/>
                  <a:gd name="T7" fmla="*/ 27 h 36"/>
                  <a:gd name="T8" fmla="*/ 5 w 51"/>
                  <a:gd name="T9" fmla="*/ 11 h 36"/>
                  <a:gd name="T10" fmla="*/ 0 w 51"/>
                  <a:gd name="T11" fmla="*/ 1 h 36"/>
                  <a:gd name="T12" fmla="*/ 7 w 51"/>
                  <a:gd name="T13" fmla="*/ 3 h 36"/>
                  <a:gd name="T14" fmla="*/ 12 w 51"/>
                  <a:gd name="T15" fmla="*/ 6 h 36"/>
                  <a:gd name="T16" fmla="*/ 32 w 51"/>
                  <a:gd name="T17" fmla="*/ 16 h 36"/>
                  <a:gd name="T18" fmla="*/ 47 w 51"/>
                  <a:gd name="T1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6">
                    <a:moveTo>
                      <a:pt x="47" y="26"/>
                    </a:moveTo>
                    <a:cubicBezTo>
                      <a:pt x="50" y="27"/>
                      <a:pt x="51" y="30"/>
                      <a:pt x="51" y="33"/>
                    </a:cubicBezTo>
                    <a:cubicBezTo>
                      <a:pt x="50" y="35"/>
                      <a:pt x="49" y="36"/>
                      <a:pt x="47" y="35"/>
                    </a:cubicBezTo>
                    <a:cubicBezTo>
                      <a:pt x="39" y="34"/>
                      <a:pt x="32" y="32"/>
                      <a:pt x="26" y="27"/>
                    </a:cubicBezTo>
                    <a:cubicBezTo>
                      <a:pt x="19" y="22"/>
                      <a:pt x="11" y="17"/>
                      <a:pt x="5" y="11"/>
                    </a:cubicBezTo>
                    <a:cubicBezTo>
                      <a:pt x="3" y="8"/>
                      <a:pt x="2" y="4"/>
                      <a:pt x="0" y="1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9" y="4"/>
                      <a:pt x="10" y="5"/>
                      <a:pt x="12" y="6"/>
                    </a:cubicBezTo>
                    <a:cubicBezTo>
                      <a:pt x="19" y="10"/>
                      <a:pt x="25" y="14"/>
                      <a:pt x="32" y="16"/>
                    </a:cubicBezTo>
                    <a:cubicBezTo>
                      <a:pt x="38" y="19"/>
                      <a:pt x="43" y="20"/>
                      <a:pt x="47" y="26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984"/>
              <p:cNvSpPr/>
              <p:nvPr/>
            </p:nvSpPr>
            <p:spPr bwMode="auto">
              <a:xfrm>
                <a:off x="820" y="2744"/>
                <a:ext cx="45" cy="107"/>
              </a:xfrm>
              <a:custGeom>
                <a:avLst/>
                <a:gdLst>
                  <a:gd name="T0" fmla="*/ 1 w 19"/>
                  <a:gd name="T1" fmla="*/ 29 h 45"/>
                  <a:gd name="T2" fmla="*/ 1 w 19"/>
                  <a:gd name="T3" fmla="*/ 23 h 45"/>
                  <a:gd name="T4" fmla="*/ 2 w 19"/>
                  <a:gd name="T5" fmla="*/ 21 h 45"/>
                  <a:gd name="T6" fmla="*/ 2 w 19"/>
                  <a:gd name="T7" fmla="*/ 11 h 45"/>
                  <a:gd name="T8" fmla="*/ 4 w 19"/>
                  <a:gd name="T9" fmla="*/ 3 h 45"/>
                  <a:gd name="T10" fmla="*/ 5 w 19"/>
                  <a:gd name="T11" fmla="*/ 0 h 45"/>
                  <a:gd name="T12" fmla="*/ 8 w 19"/>
                  <a:gd name="T13" fmla="*/ 9 h 45"/>
                  <a:gd name="T14" fmla="*/ 19 w 19"/>
                  <a:gd name="T15" fmla="*/ 6 h 45"/>
                  <a:gd name="T16" fmla="*/ 16 w 19"/>
                  <a:gd name="T17" fmla="*/ 31 h 45"/>
                  <a:gd name="T18" fmla="*/ 15 w 19"/>
                  <a:gd name="T19" fmla="*/ 38 h 45"/>
                  <a:gd name="T20" fmla="*/ 11 w 19"/>
                  <a:gd name="T21" fmla="*/ 35 h 45"/>
                  <a:gd name="T22" fmla="*/ 8 w 19"/>
                  <a:gd name="T23" fmla="*/ 33 h 45"/>
                  <a:gd name="T24" fmla="*/ 5 w 19"/>
                  <a:gd name="T25" fmla="*/ 37 h 45"/>
                  <a:gd name="T26" fmla="*/ 3 w 19"/>
                  <a:gd name="T27" fmla="*/ 45 h 45"/>
                  <a:gd name="T28" fmla="*/ 2 w 19"/>
                  <a:gd name="T29" fmla="*/ 45 h 45"/>
                  <a:gd name="T30" fmla="*/ 1 w 19"/>
                  <a:gd name="T31" fmla="*/ 41 h 45"/>
                  <a:gd name="T32" fmla="*/ 1 w 19"/>
                  <a:gd name="T33" fmla="*/ 40 h 45"/>
                  <a:gd name="T34" fmla="*/ 1 w 19"/>
                  <a:gd name="T35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45">
                    <a:moveTo>
                      <a:pt x="1" y="29"/>
                    </a:moveTo>
                    <a:cubicBezTo>
                      <a:pt x="1" y="27"/>
                      <a:pt x="1" y="25"/>
                      <a:pt x="1" y="23"/>
                    </a:cubicBezTo>
                    <a:cubicBezTo>
                      <a:pt x="1" y="22"/>
                      <a:pt x="3" y="23"/>
                      <a:pt x="2" y="21"/>
                    </a:cubicBezTo>
                    <a:cubicBezTo>
                      <a:pt x="1" y="18"/>
                      <a:pt x="2" y="15"/>
                      <a:pt x="2" y="11"/>
                    </a:cubicBezTo>
                    <a:cubicBezTo>
                      <a:pt x="2" y="9"/>
                      <a:pt x="3" y="6"/>
                      <a:pt x="4" y="3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4"/>
                      <a:pt x="5" y="7"/>
                      <a:pt x="8" y="9"/>
                    </a:cubicBezTo>
                    <a:cubicBezTo>
                      <a:pt x="12" y="10"/>
                      <a:pt x="16" y="9"/>
                      <a:pt x="19" y="6"/>
                    </a:cubicBezTo>
                    <a:cubicBezTo>
                      <a:pt x="17" y="14"/>
                      <a:pt x="15" y="22"/>
                      <a:pt x="16" y="31"/>
                    </a:cubicBezTo>
                    <a:cubicBezTo>
                      <a:pt x="15" y="33"/>
                      <a:pt x="15" y="35"/>
                      <a:pt x="15" y="38"/>
                    </a:cubicBezTo>
                    <a:cubicBezTo>
                      <a:pt x="13" y="38"/>
                      <a:pt x="12" y="36"/>
                      <a:pt x="11" y="35"/>
                    </a:cubicBezTo>
                    <a:cubicBezTo>
                      <a:pt x="11" y="34"/>
                      <a:pt x="9" y="33"/>
                      <a:pt x="8" y="33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4" y="40"/>
                      <a:pt x="6" y="43"/>
                      <a:pt x="3" y="45"/>
                    </a:cubicBezTo>
                    <a:cubicBezTo>
                      <a:pt x="3" y="45"/>
                      <a:pt x="3" y="45"/>
                      <a:pt x="2" y="45"/>
                    </a:cubicBezTo>
                    <a:cubicBezTo>
                      <a:pt x="2" y="44"/>
                      <a:pt x="3" y="42"/>
                      <a:pt x="1" y="41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36"/>
                      <a:pt x="0" y="32"/>
                      <a:pt x="1" y="29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985"/>
              <p:cNvSpPr/>
              <p:nvPr/>
            </p:nvSpPr>
            <p:spPr bwMode="auto">
              <a:xfrm>
                <a:off x="682" y="2694"/>
                <a:ext cx="62" cy="41"/>
              </a:xfrm>
              <a:custGeom>
                <a:avLst/>
                <a:gdLst>
                  <a:gd name="T0" fmla="*/ 26 w 26"/>
                  <a:gd name="T1" fmla="*/ 15 h 17"/>
                  <a:gd name="T2" fmla="*/ 9 w 26"/>
                  <a:gd name="T3" fmla="*/ 11 h 17"/>
                  <a:gd name="T4" fmla="*/ 1 w 26"/>
                  <a:gd name="T5" fmla="*/ 4 h 17"/>
                  <a:gd name="T6" fmla="*/ 0 w 26"/>
                  <a:gd name="T7" fmla="*/ 0 h 17"/>
                  <a:gd name="T8" fmla="*/ 9 w 26"/>
                  <a:gd name="T9" fmla="*/ 8 h 17"/>
                  <a:gd name="T10" fmla="*/ 26 w 26"/>
                  <a:gd name="T11" fmla="*/ 14 h 17"/>
                  <a:gd name="T12" fmla="*/ 26 w 26"/>
                  <a:gd name="T13" fmla="*/ 15 h 17"/>
                  <a:gd name="T14" fmla="*/ 26 w 26"/>
                  <a:gd name="T1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26" y="15"/>
                    </a:moveTo>
                    <a:cubicBezTo>
                      <a:pt x="19" y="17"/>
                      <a:pt x="14" y="15"/>
                      <a:pt x="9" y="11"/>
                    </a:cubicBezTo>
                    <a:cubicBezTo>
                      <a:pt x="7" y="8"/>
                      <a:pt x="5" y="5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4" y="2"/>
                      <a:pt x="6" y="5"/>
                      <a:pt x="9" y="8"/>
                    </a:cubicBezTo>
                    <a:cubicBezTo>
                      <a:pt x="14" y="11"/>
                      <a:pt x="19" y="15"/>
                      <a:pt x="2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lose/>
                  </a:path>
                </a:pathLst>
              </a:custGeom>
              <a:solidFill>
                <a:srgbClr val="FEA0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986"/>
              <p:cNvSpPr/>
              <p:nvPr/>
            </p:nvSpPr>
            <p:spPr bwMode="auto">
              <a:xfrm>
                <a:off x="1596" y="2209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2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987"/>
              <p:cNvSpPr/>
              <p:nvPr/>
            </p:nvSpPr>
            <p:spPr bwMode="auto">
              <a:xfrm>
                <a:off x="1034" y="1943"/>
                <a:ext cx="372" cy="307"/>
              </a:xfrm>
              <a:custGeom>
                <a:avLst/>
                <a:gdLst>
                  <a:gd name="T0" fmla="*/ 5 w 157"/>
                  <a:gd name="T1" fmla="*/ 32 h 129"/>
                  <a:gd name="T2" fmla="*/ 6 w 157"/>
                  <a:gd name="T3" fmla="*/ 27 h 129"/>
                  <a:gd name="T4" fmla="*/ 3 w 157"/>
                  <a:gd name="T5" fmla="*/ 23 h 129"/>
                  <a:gd name="T6" fmla="*/ 15 w 157"/>
                  <a:gd name="T7" fmla="*/ 18 h 129"/>
                  <a:gd name="T8" fmla="*/ 31 w 157"/>
                  <a:gd name="T9" fmla="*/ 21 h 129"/>
                  <a:gd name="T10" fmla="*/ 36 w 157"/>
                  <a:gd name="T11" fmla="*/ 29 h 129"/>
                  <a:gd name="T12" fmla="*/ 38 w 157"/>
                  <a:gd name="T13" fmla="*/ 24 h 129"/>
                  <a:gd name="T14" fmla="*/ 36 w 157"/>
                  <a:gd name="T15" fmla="*/ 13 h 129"/>
                  <a:gd name="T16" fmla="*/ 21 w 157"/>
                  <a:gd name="T17" fmla="*/ 13 h 129"/>
                  <a:gd name="T18" fmla="*/ 26 w 157"/>
                  <a:gd name="T19" fmla="*/ 9 h 129"/>
                  <a:gd name="T20" fmla="*/ 28 w 157"/>
                  <a:gd name="T21" fmla="*/ 1 h 129"/>
                  <a:gd name="T22" fmla="*/ 35 w 157"/>
                  <a:gd name="T23" fmla="*/ 1 h 129"/>
                  <a:gd name="T24" fmla="*/ 43 w 157"/>
                  <a:gd name="T25" fmla="*/ 11 h 129"/>
                  <a:gd name="T26" fmla="*/ 46 w 157"/>
                  <a:gd name="T27" fmla="*/ 3 h 129"/>
                  <a:gd name="T28" fmla="*/ 50 w 157"/>
                  <a:gd name="T29" fmla="*/ 1 h 129"/>
                  <a:gd name="T30" fmla="*/ 57 w 157"/>
                  <a:gd name="T31" fmla="*/ 17 h 129"/>
                  <a:gd name="T32" fmla="*/ 81 w 157"/>
                  <a:gd name="T33" fmla="*/ 44 h 129"/>
                  <a:gd name="T34" fmla="*/ 96 w 157"/>
                  <a:gd name="T35" fmla="*/ 53 h 129"/>
                  <a:gd name="T36" fmla="*/ 103 w 157"/>
                  <a:gd name="T37" fmla="*/ 60 h 129"/>
                  <a:gd name="T38" fmla="*/ 107 w 157"/>
                  <a:gd name="T39" fmla="*/ 68 h 129"/>
                  <a:gd name="T40" fmla="*/ 120 w 157"/>
                  <a:gd name="T41" fmla="*/ 71 h 129"/>
                  <a:gd name="T42" fmla="*/ 142 w 157"/>
                  <a:gd name="T43" fmla="*/ 75 h 129"/>
                  <a:gd name="T44" fmla="*/ 156 w 157"/>
                  <a:gd name="T45" fmla="*/ 81 h 129"/>
                  <a:gd name="T46" fmla="*/ 152 w 157"/>
                  <a:gd name="T47" fmla="*/ 82 h 129"/>
                  <a:gd name="T48" fmla="*/ 148 w 157"/>
                  <a:gd name="T49" fmla="*/ 84 h 129"/>
                  <a:gd name="T50" fmla="*/ 145 w 157"/>
                  <a:gd name="T51" fmla="*/ 84 h 129"/>
                  <a:gd name="T52" fmla="*/ 140 w 157"/>
                  <a:gd name="T53" fmla="*/ 97 h 129"/>
                  <a:gd name="T54" fmla="*/ 137 w 157"/>
                  <a:gd name="T55" fmla="*/ 100 h 129"/>
                  <a:gd name="T56" fmla="*/ 131 w 157"/>
                  <a:gd name="T57" fmla="*/ 94 h 129"/>
                  <a:gd name="T58" fmla="*/ 133 w 157"/>
                  <a:gd name="T59" fmla="*/ 89 h 129"/>
                  <a:gd name="T60" fmla="*/ 134 w 157"/>
                  <a:gd name="T61" fmla="*/ 89 h 129"/>
                  <a:gd name="T62" fmla="*/ 130 w 157"/>
                  <a:gd name="T63" fmla="*/ 89 h 129"/>
                  <a:gd name="T64" fmla="*/ 119 w 157"/>
                  <a:gd name="T65" fmla="*/ 90 h 129"/>
                  <a:gd name="T66" fmla="*/ 125 w 157"/>
                  <a:gd name="T67" fmla="*/ 86 h 129"/>
                  <a:gd name="T68" fmla="*/ 131 w 157"/>
                  <a:gd name="T69" fmla="*/ 80 h 129"/>
                  <a:gd name="T70" fmla="*/ 129 w 157"/>
                  <a:gd name="T71" fmla="*/ 79 h 129"/>
                  <a:gd name="T72" fmla="*/ 118 w 157"/>
                  <a:gd name="T73" fmla="*/ 84 h 129"/>
                  <a:gd name="T74" fmla="*/ 101 w 157"/>
                  <a:gd name="T75" fmla="*/ 77 h 129"/>
                  <a:gd name="T76" fmla="*/ 92 w 157"/>
                  <a:gd name="T77" fmla="*/ 79 h 129"/>
                  <a:gd name="T78" fmla="*/ 93 w 157"/>
                  <a:gd name="T79" fmla="*/ 88 h 129"/>
                  <a:gd name="T80" fmla="*/ 89 w 157"/>
                  <a:gd name="T81" fmla="*/ 92 h 129"/>
                  <a:gd name="T82" fmla="*/ 77 w 157"/>
                  <a:gd name="T83" fmla="*/ 95 h 129"/>
                  <a:gd name="T84" fmla="*/ 87 w 157"/>
                  <a:gd name="T85" fmla="*/ 98 h 129"/>
                  <a:gd name="T86" fmla="*/ 88 w 157"/>
                  <a:gd name="T87" fmla="*/ 104 h 129"/>
                  <a:gd name="T88" fmla="*/ 89 w 157"/>
                  <a:gd name="T89" fmla="*/ 112 h 129"/>
                  <a:gd name="T90" fmla="*/ 95 w 157"/>
                  <a:gd name="T91" fmla="*/ 108 h 129"/>
                  <a:gd name="T92" fmla="*/ 106 w 157"/>
                  <a:gd name="T93" fmla="*/ 112 h 129"/>
                  <a:gd name="T94" fmla="*/ 99 w 157"/>
                  <a:gd name="T95" fmla="*/ 121 h 129"/>
                  <a:gd name="T96" fmla="*/ 85 w 157"/>
                  <a:gd name="T97" fmla="*/ 125 h 129"/>
                  <a:gd name="T98" fmla="*/ 74 w 157"/>
                  <a:gd name="T99" fmla="*/ 123 h 129"/>
                  <a:gd name="T100" fmla="*/ 67 w 157"/>
                  <a:gd name="T101" fmla="*/ 77 h 129"/>
                  <a:gd name="T102" fmla="*/ 50 w 157"/>
                  <a:gd name="T103" fmla="*/ 98 h 129"/>
                  <a:gd name="T104" fmla="*/ 46 w 157"/>
                  <a:gd name="T105" fmla="*/ 87 h 129"/>
                  <a:gd name="T106" fmla="*/ 42 w 157"/>
                  <a:gd name="T107" fmla="*/ 75 h 129"/>
                  <a:gd name="T108" fmla="*/ 31 w 157"/>
                  <a:gd name="T109" fmla="*/ 79 h 129"/>
                  <a:gd name="T110" fmla="*/ 25 w 157"/>
                  <a:gd name="T111" fmla="*/ 73 h 129"/>
                  <a:gd name="T112" fmla="*/ 18 w 157"/>
                  <a:gd name="T113" fmla="*/ 32 h 129"/>
                  <a:gd name="T114" fmla="*/ 18 w 157"/>
                  <a:gd name="T115" fmla="*/ 28 h 129"/>
                  <a:gd name="T116" fmla="*/ 9 w 157"/>
                  <a:gd name="T117" fmla="*/ 4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7" h="129">
                    <a:moveTo>
                      <a:pt x="9" y="41"/>
                    </a:moveTo>
                    <a:cubicBezTo>
                      <a:pt x="10" y="37"/>
                      <a:pt x="6" y="35"/>
                      <a:pt x="5" y="32"/>
                    </a:cubicBezTo>
                    <a:cubicBezTo>
                      <a:pt x="2" y="37"/>
                      <a:pt x="2" y="31"/>
                      <a:pt x="0" y="31"/>
                    </a:cubicBezTo>
                    <a:cubicBezTo>
                      <a:pt x="2" y="29"/>
                      <a:pt x="5" y="30"/>
                      <a:pt x="6" y="27"/>
                    </a:cubicBezTo>
                    <a:cubicBezTo>
                      <a:pt x="4" y="27"/>
                      <a:pt x="3" y="28"/>
                      <a:pt x="1" y="27"/>
                    </a:cubicBezTo>
                    <a:cubicBezTo>
                      <a:pt x="0" y="25"/>
                      <a:pt x="1" y="24"/>
                      <a:pt x="3" y="23"/>
                    </a:cubicBezTo>
                    <a:cubicBezTo>
                      <a:pt x="5" y="23"/>
                      <a:pt x="6" y="21"/>
                      <a:pt x="8" y="20"/>
                    </a:cubicBezTo>
                    <a:cubicBezTo>
                      <a:pt x="11" y="21"/>
                      <a:pt x="12" y="18"/>
                      <a:pt x="15" y="18"/>
                    </a:cubicBezTo>
                    <a:cubicBezTo>
                      <a:pt x="18" y="21"/>
                      <a:pt x="21" y="23"/>
                      <a:pt x="25" y="21"/>
                    </a:cubicBezTo>
                    <a:cubicBezTo>
                      <a:pt x="27" y="21"/>
                      <a:pt x="29" y="21"/>
                      <a:pt x="31" y="21"/>
                    </a:cubicBezTo>
                    <a:cubicBezTo>
                      <a:pt x="36" y="21"/>
                      <a:pt x="34" y="25"/>
                      <a:pt x="34" y="27"/>
                    </a:cubicBezTo>
                    <a:cubicBezTo>
                      <a:pt x="35" y="28"/>
                      <a:pt x="35" y="29"/>
                      <a:pt x="36" y="29"/>
                    </a:cubicBezTo>
                    <a:cubicBezTo>
                      <a:pt x="36" y="28"/>
                      <a:pt x="35" y="28"/>
                      <a:pt x="34" y="27"/>
                    </a:cubicBezTo>
                    <a:cubicBezTo>
                      <a:pt x="34" y="25"/>
                      <a:pt x="36" y="23"/>
                      <a:pt x="38" y="24"/>
                    </a:cubicBezTo>
                    <a:cubicBezTo>
                      <a:pt x="35" y="22"/>
                      <a:pt x="36" y="19"/>
                      <a:pt x="36" y="16"/>
                    </a:cubicBezTo>
                    <a:cubicBezTo>
                      <a:pt x="36" y="15"/>
                      <a:pt x="37" y="14"/>
                      <a:pt x="36" y="13"/>
                    </a:cubicBezTo>
                    <a:cubicBezTo>
                      <a:pt x="35" y="13"/>
                      <a:pt x="34" y="14"/>
                      <a:pt x="34" y="14"/>
                    </a:cubicBezTo>
                    <a:cubicBezTo>
                      <a:pt x="29" y="17"/>
                      <a:pt x="25" y="14"/>
                      <a:pt x="21" y="13"/>
                    </a:cubicBezTo>
                    <a:cubicBezTo>
                      <a:pt x="20" y="11"/>
                      <a:pt x="20" y="11"/>
                      <a:pt x="24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6"/>
                      <a:pt x="25" y="4"/>
                      <a:pt x="27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32" y="1"/>
                      <a:pt x="34" y="1"/>
                      <a:pt x="35" y="1"/>
                    </a:cubicBezTo>
                    <a:cubicBezTo>
                      <a:pt x="40" y="0"/>
                      <a:pt x="42" y="3"/>
                      <a:pt x="42" y="8"/>
                    </a:cubicBezTo>
                    <a:cubicBezTo>
                      <a:pt x="42" y="9"/>
                      <a:pt x="42" y="11"/>
                      <a:pt x="43" y="11"/>
                    </a:cubicBezTo>
                    <a:cubicBezTo>
                      <a:pt x="45" y="12"/>
                      <a:pt x="45" y="11"/>
                      <a:pt x="46" y="10"/>
                    </a:cubicBezTo>
                    <a:cubicBezTo>
                      <a:pt x="49" y="7"/>
                      <a:pt x="49" y="7"/>
                      <a:pt x="46" y="3"/>
                    </a:cubicBezTo>
                    <a:cubicBezTo>
                      <a:pt x="46" y="3"/>
                      <a:pt x="46" y="2"/>
                      <a:pt x="47" y="2"/>
                    </a:cubicBezTo>
                    <a:cubicBezTo>
                      <a:pt x="48" y="1"/>
                      <a:pt x="49" y="0"/>
                      <a:pt x="50" y="1"/>
                    </a:cubicBezTo>
                    <a:cubicBezTo>
                      <a:pt x="48" y="6"/>
                      <a:pt x="51" y="10"/>
                      <a:pt x="54" y="13"/>
                    </a:cubicBezTo>
                    <a:cubicBezTo>
                      <a:pt x="55" y="14"/>
                      <a:pt x="55" y="16"/>
                      <a:pt x="57" y="17"/>
                    </a:cubicBezTo>
                    <a:cubicBezTo>
                      <a:pt x="60" y="22"/>
                      <a:pt x="66" y="25"/>
                      <a:pt x="70" y="30"/>
                    </a:cubicBezTo>
                    <a:cubicBezTo>
                      <a:pt x="74" y="34"/>
                      <a:pt x="80" y="37"/>
                      <a:pt x="81" y="44"/>
                    </a:cubicBezTo>
                    <a:cubicBezTo>
                      <a:pt x="82" y="44"/>
                      <a:pt x="82" y="45"/>
                      <a:pt x="83" y="45"/>
                    </a:cubicBezTo>
                    <a:cubicBezTo>
                      <a:pt x="88" y="46"/>
                      <a:pt x="92" y="50"/>
                      <a:pt x="96" y="53"/>
                    </a:cubicBezTo>
                    <a:cubicBezTo>
                      <a:pt x="98" y="54"/>
                      <a:pt x="99" y="55"/>
                      <a:pt x="100" y="56"/>
                    </a:cubicBezTo>
                    <a:cubicBezTo>
                      <a:pt x="100" y="58"/>
                      <a:pt x="101" y="59"/>
                      <a:pt x="103" y="60"/>
                    </a:cubicBezTo>
                    <a:cubicBezTo>
                      <a:pt x="106" y="59"/>
                      <a:pt x="106" y="61"/>
                      <a:pt x="106" y="63"/>
                    </a:cubicBezTo>
                    <a:cubicBezTo>
                      <a:pt x="107" y="64"/>
                      <a:pt x="108" y="66"/>
                      <a:pt x="107" y="68"/>
                    </a:cubicBezTo>
                    <a:cubicBezTo>
                      <a:pt x="110" y="69"/>
                      <a:pt x="113" y="65"/>
                      <a:pt x="116" y="67"/>
                    </a:cubicBezTo>
                    <a:cubicBezTo>
                      <a:pt x="117" y="68"/>
                      <a:pt x="120" y="68"/>
                      <a:pt x="120" y="71"/>
                    </a:cubicBezTo>
                    <a:cubicBezTo>
                      <a:pt x="120" y="72"/>
                      <a:pt x="121" y="72"/>
                      <a:pt x="122" y="72"/>
                    </a:cubicBezTo>
                    <a:cubicBezTo>
                      <a:pt x="128" y="73"/>
                      <a:pt x="135" y="75"/>
                      <a:pt x="142" y="75"/>
                    </a:cubicBezTo>
                    <a:cubicBezTo>
                      <a:pt x="147" y="76"/>
                      <a:pt x="152" y="78"/>
                      <a:pt x="157" y="79"/>
                    </a:cubicBezTo>
                    <a:cubicBezTo>
                      <a:pt x="157" y="80"/>
                      <a:pt x="156" y="80"/>
                      <a:pt x="156" y="81"/>
                    </a:cubicBezTo>
                    <a:cubicBezTo>
                      <a:pt x="156" y="82"/>
                      <a:pt x="157" y="84"/>
                      <a:pt x="155" y="84"/>
                    </a:cubicBezTo>
                    <a:cubicBezTo>
                      <a:pt x="153" y="85"/>
                      <a:pt x="153" y="84"/>
                      <a:pt x="152" y="82"/>
                    </a:cubicBezTo>
                    <a:cubicBezTo>
                      <a:pt x="151" y="82"/>
                      <a:pt x="151" y="82"/>
                      <a:pt x="150" y="81"/>
                    </a:cubicBezTo>
                    <a:cubicBezTo>
                      <a:pt x="150" y="83"/>
                      <a:pt x="151" y="85"/>
                      <a:pt x="148" y="84"/>
                    </a:cubicBezTo>
                    <a:cubicBezTo>
                      <a:pt x="146" y="84"/>
                      <a:pt x="147" y="86"/>
                      <a:pt x="149" y="90"/>
                    </a:cubicBezTo>
                    <a:cubicBezTo>
                      <a:pt x="146" y="89"/>
                      <a:pt x="144" y="88"/>
                      <a:pt x="145" y="84"/>
                    </a:cubicBezTo>
                    <a:cubicBezTo>
                      <a:pt x="143" y="87"/>
                      <a:pt x="140" y="90"/>
                      <a:pt x="138" y="92"/>
                    </a:cubicBezTo>
                    <a:cubicBezTo>
                      <a:pt x="138" y="94"/>
                      <a:pt x="140" y="95"/>
                      <a:pt x="140" y="97"/>
                    </a:cubicBezTo>
                    <a:cubicBezTo>
                      <a:pt x="141" y="98"/>
                      <a:pt x="140" y="99"/>
                      <a:pt x="140" y="99"/>
                    </a:cubicBezTo>
                    <a:cubicBezTo>
                      <a:pt x="139" y="100"/>
                      <a:pt x="138" y="101"/>
                      <a:pt x="137" y="100"/>
                    </a:cubicBezTo>
                    <a:cubicBezTo>
                      <a:pt x="136" y="97"/>
                      <a:pt x="132" y="98"/>
                      <a:pt x="131" y="95"/>
                    </a:cubicBezTo>
                    <a:cubicBezTo>
                      <a:pt x="131" y="95"/>
                      <a:pt x="131" y="94"/>
                      <a:pt x="131" y="94"/>
                    </a:cubicBezTo>
                    <a:cubicBezTo>
                      <a:pt x="131" y="93"/>
                      <a:pt x="131" y="91"/>
                      <a:pt x="131" y="90"/>
                    </a:cubicBezTo>
                    <a:cubicBezTo>
                      <a:pt x="131" y="88"/>
                      <a:pt x="131" y="88"/>
                      <a:pt x="133" y="89"/>
                    </a:cubicBezTo>
                    <a:cubicBezTo>
                      <a:pt x="133" y="89"/>
                      <a:pt x="134" y="89"/>
                      <a:pt x="134" y="90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34" y="88"/>
                      <a:pt x="134" y="87"/>
                      <a:pt x="133" y="88"/>
                    </a:cubicBezTo>
                    <a:cubicBezTo>
                      <a:pt x="132" y="88"/>
                      <a:pt x="131" y="88"/>
                      <a:pt x="130" y="89"/>
                    </a:cubicBezTo>
                    <a:cubicBezTo>
                      <a:pt x="127" y="93"/>
                      <a:pt x="125" y="93"/>
                      <a:pt x="120" y="91"/>
                    </a:cubicBezTo>
                    <a:cubicBezTo>
                      <a:pt x="119" y="91"/>
                      <a:pt x="119" y="90"/>
                      <a:pt x="119" y="90"/>
                    </a:cubicBezTo>
                    <a:cubicBezTo>
                      <a:pt x="120" y="88"/>
                      <a:pt x="122" y="89"/>
                      <a:pt x="123" y="88"/>
                    </a:cubicBezTo>
                    <a:cubicBezTo>
                      <a:pt x="124" y="88"/>
                      <a:pt x="126" y="87"/>
                      <a:pt x="125" y="86"/>
                    </a:cubicBezTo>
                    <a:cubicBezTo>
                      <a:pt x="124" y="82"/>
                      <a:pt x="128" y="82"/>
                      <a:pt x="130" y="80"/>
                    </a:cubicBezTo>
                    <a:cubicBezTo>
                      <a:pt x="130" y="80"/>
                      <a:pt x="131" y="81"/>
                      <a:pt x="131" y="80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30" y="79"/>
                      <a:pt x="129" y="79"/>
                      <a:pt x="129" y="79"/>
                    </a:cubicBezTo>
                    <a:cubicBezTo>
                      <a:pt x="128" y="83"/>
                      <a:pt x="125" y="82"/>
                      <a:pt x="123" y="81"/>
                    </a:cubicBezTo>
                    <a:cubicBezTo>
                      <a:pt x="121" y="81"/>
                      <a:pt x="121" y="85"/>
                      <a:pt x="118" y="84"/>
                    </a:cubicBezTo>
                    <a:cubicBezTo>
                      <a:pt x="117" y="84"/>
                      <a:pt x="118" y="81"/>
                      <a:pt x="116" y="79"/>
                    </a:cubicBezTo>
                    <a:cubicBezTo>
                      <a:pt x="111" y="76"/>
                      <a:pt x="106" y="76"/>
                      <a:pt x="101" y="77"/>
                    </a:cubicBezTo>
                    <a:cubicBezTo>
                      <a:pt x="100" y="77"/>
                      <a:pt x="101" y="76"/>
                      <a:pt x="101" y="76"/>
                    </a:cubicBezTo>
                    <a:cubicBezTo>
                      <a:pt x="96" y="79"/>
                      <a:pt x="96" y="79"/>
                      <a:pt x="92" y="79"/>
                    </a:cubicBezTo>
                    <a:cubicBezTo>
                      <a:pt x="95" y="80"/>
                      <a:pt x="95" y="81"/>
                      <a:pt x="93" y="84"/>
                    </a:cubicBezTo>
                    <a:cubicBezTo>
                      <a:pt x="92" y="85"/>
                      <a:pt x="90" y="86"/>
                      <a:pt x="93" y="88"/>
                    </a:cubicBezTo>
                    <a:cubicBezTo>
                      <a:pt x="94" y="88"/>
                      <a:pt x="94" y="89"/>
                      <a:pt x="93" y="90"/>
                    </a:cubicBezTo>
                    <a:cubicBezTo>
                      <a:pt x="92" y="92"/>
                      <a:pt x="91" y="93"/>
                      <a:pt x="89" y="92"/>
                    </a:cubicBezTo>
                    <a:cubicBezTo>
                      <a:pt x="86" y="91"/>
                      <a:pt x="82" y="95"/>
                      <a:pt x="79" y="93"/>
                    </a:cubicBezTo>
                    <a:cubicBezTo>
                      <a:pt x="78" y="93"/>
                      <a:pt x="78" y="94"/>
                      <a:pt x="77" y="95"/>
                    </a:cubicBezTo>
                    <a:cubicBezTo>
                      <a:pt x="79" y="95"/>
                      <a:pt x="82" y="95"/>
                      <a:pt x="84" y="95"/>
                    </a:cubicBezTo>
                    <a:cubicBezTo>
                      <a:pt x="86" y="95"/>
                      <a:pt x="87" y="96"/>
                      <a:pt x="87" y="98"/>
                    </a:cubicBezTo>
                    <a:cubicBezTo>
                      <a:pt x="87" y="99"/>
                      <a:pt x="87" y="99"/>
                      <a:pt x="88" y="99"/>
                    </a:cubicBezTo>
                    <a:cubicBezTo>
                      <a:pt x="90" y="101"/>
                      <a:pt x="94" y="103"/>
                      <a:pt x="88" y="104"/>
                    </a:cubicBezTo>
                    <a:cubicBezTo>
                      <a:pt x="87" y="104"/>
                      <a:pt x="87" y="105"/>
                      <a:pt x="87" y="105"/>
                    </a:cubicBezTo>
                    <a:cubicBezTo>
                      <a:pt x="89" y="107"/>
                      <a:pt x="86" y="110"/>
                      <a:pt x="89" y="112"/>
                    </a:cubicBezTo>
                    <a:cubicBezTo>
                      <a:pt x="90" y="112"/>
                      <a:pt x="91" y="111"/>
                      <a:pt x="92" y="110"/>
                    </a:cubicBezTo>
                    <a:cubicBezTo>
                      <a:pt x="93" y="108"/>
                      <a:pt x="94" y="108"/>
                      <a:pt x="95" y="108"/>
                    </a:cubicBezTo>
                    <a:cubicBezTo>
                      <a:pt x="97" y="111"/>
                      <a:pt x="100" y="109"/>
                      <a:pt x="102" y="109"/>
                    </a:cubicBezTo>
                    <a:cubicBezTo>
                      <a:pt x="104" y="109"/>
                      <a:pt x="105" y="109"/>
                      <a:pt x="106" y="112"/>
                    </a:cubicBezTo>
                    <a:cubicBezTo>
                      <a:pt x="107" y="117"/>
                      <a:pt x="106" y="119"/>
                      <a:pt x="103" y="120"/>
                    </a:cubicBezTo>
                    <a:cubicBezTo>
                      <a:pt x="102" y="121"/>
                      <a:pt x="100" y="121"/>
                      <a:pt x="99" y="121"/>
                    </a:cubicBezTo>
                    <a:cubicBezTo>
                      <a:pt x="96" y="118"/>
                      <a:pt x="95" y="120"/>
                      <a:pt x="93" y="123"/>
                    </a:cubicBezTo>
                    <a:cubicBezTo>
                      <a:pt x="90" y="129"/>
                      <a:pt x="90" y="129"/>
                      <a:pt x="85" y="125"/>
                    </a:cubicBezTo>
                    <a:cubicBezTo>
                      <a:pt x="83" y="123"/>
                      <a:pt x="82" y="124"/>
                      <a:pt x="81" y="125"/>
                    </a:cubicBezTo>
                    <a:cubicBezTo>
                      <a:pt x="78" y="126"/>
                      <a:pt x="75" y="129"/>
                      <a:pt x="74" y="123"/>
                    </a:cubicBezTo>
                    <a:cubicBezTo>
                      <a:pt x="73" y="122"/>
                      <a:pt x="70" y="121"/>
                      <a:pt x="70" y="118"/>
                    </a:cubicBezTo>
                    <a:cubicBezTo>
                      <a:pt x="70" y="105"/>
                      <a:pt x="76" y="90"/>
                      <a:pt x="67" y="77"/>
                    </a:cubicBezTo>
                    <a:cubicBezTo>
                      <a:pt x="60" y="80"/>
                      <a:pt x="57" y="88"/>
                      <a:pt x="54" y="94"/>
                    </a:cubicBezTo>
                    <a:cubicBezTo>
                      <a:pt x="53" y="96"/>
                      <a:pt x="52" y="98"/>
                      <a:pt x="50" y="98"/>
                    </a:cubicBezTo>
                    <a:cubicBezTo>
                      <a:pt x="48" y="97"/>
                      <a:pt x="46" y="96"/>
                      <a:pt x="47" y="94"/>
                    </a:cubicBezTo>
                    <a:cubicBezTo>
                      <a:pt x="51" y="91"/>
                      <a:pt x="47" y="89"/>
                      <a:pt x="46" y="87"/>
                    </a:cubicBezTo>
                    <a:cubicBezTo>
                      <a:pt x="44" y="84"/>
                      <a:pt x="43" y="82"/>
                      <a:pt x="43" y="80"/>
                    </a:cubicBezTo>
                    <a:cubicBezTo>
                      <a:pt x="44" y="78"/>
                      <a:pt x="43" y="76"/>
                      <a:pt x="42" y="75"/>
                    </a:cubicBezTo>
                    <a:cubicBezTo>
                      <a:pt x="40" y="74"/>
                      <a:pt x="39" y="75"/>
                      <a:pt x="37" y="76"/>
                    </a:cubicBezTo>
                    <a:cubicBezTo>
                      <a:pt x="35" y="77"/>
                      <a:pt x="33" y="78"/>
                      <a:pt x="31" y="79"/>
                    </a:cubicBezTo>
                    <a:cubicBezTo>
                      <a:pt x="28" y="80"/>
                      <a:pt x="26" y="81"/>
                      <a:pt x="25" y="78"/>
                    </a:cubicBezTo>
                    <a:cubicBezTo>
                      <a:pt x="24" y="76"/>
                      <a:pt x="25" y="74"/>
                      <a:pt x="25" y="73"/>
                    </a:cubicBezTo>
                    <a:cubicBezTo>
                      <a:pt x="28" y="64"/>
                      <a:pt x="29" y="55"/>
                      <a:pt x="28" y="47"/>
                    </a:cubicBezTo>
                    <a:cubicBezTo>
                      <a:pt x="27" y="40"/>
                      <a:pt x="24" y="35"/>
                      <a:pt x="18" y="32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6" y="29"/>
                      <a:pt x="18" y="29"/>
                      <a:pt x="18" y="28"/>
                    </a:cubicBezTo>
                    <a:cubicBezTo>
                      <a:pt x="16" y="29"/>
                      <a:pt x="16" y="30"/>
                      <a:pt x="17" y="31"/>
                    </a:cubicBezTo>
                    <a:cubicBezTo>
                      <a:pt x="16" y="35"/>
                      <a:pt x="13" y="39"/>
                      <a:pt x="9" y="4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988"/>
              <p:cNvSpPr/>
              <p:nvPr/>
            </p:nvSpPr>
            <p:spPr bwMode="auto">
              <a:xfrm>
                <a:off x="1008" y="1900"/>
                <a:ext cx="102" cy="117"/>
              </a:xfrm>
              <a:custGeom>
                <a:avLst/>
                <a:gdLst>
                  <a:gd name="T0" fmla="*/ 19 w 43"/>
                  <a:gd name="T1" fmla="*/ 38 h 49"/>
                  <a:gd name="T2" fmla="*/ 14 w 43"/>
                  <a:gd name="T3" fmla="*/ 42 h 49"/>
                  <a:gd name="T4" fmla="*/ 12 w 43"/>
                  <a:gd name="T5" fmla="*/ 45 h 49"/>
                  <a:gd name="T6" fmla="*/ 5 w 43"/>
                  <a:gd name="T7" fmla="*/ 48 h 49"/>
                  <a:gd name="T8" fmla="*/ 0 w 43"/>
                  <a:gd name="T9" fmla="*/ 48 h 49"/>
                  <a:gd name="T10" fmla="*/ 2 w 43"/>
                  <a:gd name="T11" fmla="*/ 40 h 49"/>
                  <a:gd name="T12" fmla="*/ 6 w 43"/>
                  <a:gd name="T13" fmla="*/ 36 h 49"/>
                  <a:gd name="T14" fmla="*/ 6 w 43"/>
                  <a:gd name="T15" fmla="*/ 33 h 49"/>
                  <a:gd name="T16" fmla="*/ 10 w 43"/>
                  <a:gd name="T17" fmla="*/ 25 h 49"/>
                  <a:gd name="T18" fmla="*/ 12 w 43"/>
                  <a:gd name="T19" fmla="*/ 22 h 49"/>
                  <a:gd name="T20" fmla="*/ 8 w 43"/>
                  <a:gd name="T21" fmla="*/ 22 h 49"/>
                  <a:gd name="T22" fmla="*/ 15 w 43"/>
                  <a:gd name="T23" fmla="*/ 21 h 49"/>
                  <a:gd name="T24" fmla="*/ 20 w 43"/>
                  <a:gd name="T25" fmla="*/ 21 h 49"/>
                  <a:gd name="T26" fmla="*/ 22 w 43"/>
                  <a:gd name="T27" fmla="*/ 14 h 49"/>
                  <a:gd name="T28" fmla="*/ 30 w 43"/>
                  <a:gd name="T29" fmla="*/ 2 h 49"/>
                  <a:gd name="T30" fmla="*/ 39 w 43"/>
                  <a:gd name="T31" fmla="*/ 1 h 49"/>
                  <a:gd name="T32" fmla="*/ 43 w 43"/>
                  <a:gd name="T33" fmla="*/ 6 h 49"/>
                  <a:gd name="T34" fmla="*/ 43 w 43"/>
                  <a:gd name="T35" fmla="*/ 9 h 49"/>
                  <a:gd name="T36" fmla="*/ 42 w 43"/>
                  <a:gd name="T37" fmla="*/ 14 h 49"/>
                  <a:gd name="T38" fmla="*/ 39 w 43"/>
                  <a:gd name="T39" fmla="*/ 19 h 49"/>
                  <a:gd name="T40" fmla="*/ 39 w 43"/>
                  <a:gd name="T41" fmla="*/ 20 h 49"/>
                  <a:gd name="T42" fmla="*/ 36 w 43"/>
                  <a:gd name="T43" fmla="*/ 17 h 49"/>
                  <a:gd name="T44" fmla="*/ 35 w 43"/>
                  <a:gd name="T45" fmla="*/ 17 h 49"/>
                  <a:gd name="T46" fmla="*/ 35 w 43"/>
                  <a:gd name="T47" fmla="*/ 18 h 49"/>
                  <a:gd name="T48" fmla="*/ 35 w 43"/>
                  <a:gd name="T49" fmla="*/ 27 h 49"/>
                  <a:gd name="T50" fmla="*/ 34 w 43"/>
                  <a:gd name="T51" fmla="*/ 28 h 49"/>
                  <a:gd name="T52" fmla="*/ 26 w 43"/>
                  <a:gd name="T53" fmla="*/ 35 h 49"/>
                  <a:gd name="T54" fmla="*/ 19 w 43"/>
                  <a:gd name="T55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3" h="49">
                    <a:moveTo>
                      <a:pt x="19" y="38"/>
                    </a:moveTo>
                    <a:cubicBezTo>
                      <a:pt x="18" y="40"/>
                      <a:pt x="17" y="42"/>
                      <a:pt x="14" y="42"/>
                    </a:cubicBezTo>
                    <a:cubicBezTo>
                      <a:pt x="13" y="42"/>
                      <a:pt x="12" y="44"/>
                      <a:pt x="12" y="45"/>
                    </a:cubicBezTo>
                    <a:cubicBezTo>
                      <a:pt x="10" y="46"/>
                      <a:pt x="8" y="46"/>
                      <a:pt x="5" y="48"/>
                    </a:cubicBezTo>
                    <a:cubicBezTo>
                      <a:pt x="4" y="49"/>
                      <a:pt x="2" y="49"/>
                      <a:pt x="0" y="48"/>
                    </a:cubicBezTo>
                    <a:cubicBezTo>
                      <a:pt x="1" y="45"/>
                      <a:pt x="1" y="42"/>
                      <a:pt x="2" y="40"/>
                    </a:cubicBezTo>
                    <a:cubicBezTo>
                      <a:pt x="3" y="38"/>
                      <a:pt x="6" y="39"/>
                      <a:pt x="6" y="36"/>
                    </a:cubicBezTo>
                    <a:cubicBezTo>
                      <a:pt x="6" y="35"/>
                      <a:pt x="7" y="34"/>
                      <a:pt x="6" y="33"/>
                    </a:cubicBezTo>
                    <a:cubicBezTo>
                      <a:pt x="4" y="29"/>
                      <a:pt x="5" y="26"/>
                      <a:pt x="10" y="25"/>
                    </a:cubicBezTo>
                    <a:cubicBezTo>
                      <a:pt x="11" y="25"/>
                      <a:pt x="11" y="25"/>
                      <a:pt x="12" y="22"/>
                    </a:cubicBezTo>
                    <a:cubicBezTo>
                      <a:pt x="11" y="22"/>
                      <a:pt x="9" y="23"/>
                      <a:pt x="8" y="22"/>
                    </a:cubicBezTo>
                    <a:cubicBezTo>
                      <a:pt x="11" y="18"/>
                      <a:pt x="12" y="18"/>
                      <a:pt x="15" y="21"/>
                    </a:cubicBezTo>
                    <a:cubicBezTo>
                      <a:pt x="17" y="23"/>
                      <a:pt x="18" y="19"/>
                      <a:pt x="20" y="21"/>
                    </a:cubicBezTo>
                    <a:cubicBezTo>
                      <a:pt x="19" y="18"/>
                      <a:pt x="23" y="17"/>
                      <a:pt x="22" y="14"/>
                    </a:cubicBezTo>
                    <a:cubicBezTo>
                      <a:pt x="20" y="7"/>
                      <a:pt x="23" y="4"/>
                      <a:pt x="30" y="2"/>
                    </a:cubicBezTo>
                    <a:cubicBezTo>
                      <a:pt x="33" y="0"/>
                      <a:pt x="36" y="0"/>
                      <a:pt x="39" y="1"/>
                    </a:cubicBezTo>
                    <a:cubicBezTo>
                      <a:pt x="42" y="2"/>
                      <a:pt x="43" y="3"/>
                      <a:pt x="43" y="6"/>
                    </a:cubicBezTo>
                    <a:cubicBezTo>
                      <a:pt x="41" y="7"/>
                      <a:pt x="42" y="8"/>
                      <a:pt x="43" y="9"/>
                    </a:cubicBezTo>
                    <a:cubicBezTo>
                      <a:pt x="43" y="11"/>
                      <a:pt x="42" y="13"/>
                      <a:pt x="42" y="14"/>
                    </a:cubicBezTo>
                    <a:cubicBezTo>
                      <a:pt x="39" y="15"/>
                      <a:pt x="41" y="18"/>
                      <a:pt x="39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0"/>
                      <a:pt x="37" y="18"/>
                      <a:pt x="36" y="17"/>
                    </a:cubicBezTo>
                    <a:cubicBezTo>
                      <a:pt x="36" y="17"/>
                      <a:pt x="35" y="16"/>
                      <a:pt x="35" y="17"/>
                    </a:cubicBezTo>
                    <a:cubicBezTo>
                      <a:pt x="34" y="17"/>
                      <a:pt x="36" y="17"/>
                      <a:pt x="35" y="18"/>
                    </a:cubicBezTo>
                    <a:cubicBezTo>
                      <a:pt x="34" y="21"/>
                      <a:pt x="33" y="24"/>
                      <a:pt x="35" y="27"/>
                    </a:cubicBezTo>
                    <a:cubicBezTo>
                      <a:pt x="35" y="27"/>
                      <a:pt x="35" y="28"/>
                      <a:pt x="34" y="28"/>
                    </a:cubicBezTo>
                    <a:cubicBezTo>
                      <a:pt x="30" y="28"/>
                      <a:pt x="29" y="33"/>
                      <a:pt x="26" y="35"/>
                    </a:cubicBezTo>
                    <a:cubicBezTo>
                      <a:pt x="24" y="37"/>
                      <a:pt x="22" y="38"/>
                      <a:pt x="19" y="38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989"/>
              <p:cNvSpPr/>
              <p:nvPr/>
            </p:nvSpPr>
            <p:spPr bwMode="auto">
              <a:xfrm>
                <a:off x="1098" y="1934"/>
                <a:ext cx="9" cy="12"/>
              </a:xfrm>
              <a:custGeom>
                <a:avLst/>
                <a:gdLst>
                  <a:gd name="T0" fmla="*/ 1 w 4"/>
                  <a:gd name="T1" fmla="*/ 5 h 5"/>
                  <a:gd name="T2" fmla="*/ 4 w 4"/>
                  <a:gd name="T3" fmla="*/ 0 h 5"/>
                  <a:gd name="T4" fmla="*/ 4 w 4"/>
                  <a:gd name="T5" fmla="*/ 4 h 5"/>
                  <a:gd name="T6" fmla="*/ 1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3"/>
                      <a:pt x="0" y="0"/>
                      <a:pt x="4" y="0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990"/>
              <p:cNvSpPr/>
              <p:nvPr/>
            </p:nvSpPr>
            <p:spPr bwMode="auto">
              <a:xfrm>
                <a:off x="1103" y="1912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2 h 4"/>
                  <a:gd name="T4" fmla="*/ 3 w 3"/>
                  <a:gd name="T5" fmla="*/ 1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991"/>
              <p:cNvSpPr/>
              <p:nvPr/>
            </p:nvSpPr>
            <p:spPr bwMode="auto">
              <a:xfrm>
                <a:off x="588" y="2504"/>
                <a:ext cx="42" cy="67"/>
              </a:xfrm>
              <a:custGeom>
                <a:avLst/>
                <a:gdLst>
                  <a:gd name="T0" fmla="*/ 2 w 18"/>
                  <a:gd name="T1" fmla="*/ 14 h 28"/>
                  <a:gd name="T2" fmla="*/ 4 w 18"/>
                  <a:gd name="T3" fmla="*/ 3 h 28"/>
                  <a:gd name="T4" fmla="*/ 5 w 18"/>
                  <a:gd name="T5" fmla="*/ 2 h 28"/>
                  <a:gd name="T6" fmla="*/ 6 w 18"/>
                  <a:gd name="T7" fmla="*/ 2 h 28"/>
                  <a:gd name="T8" fmla="*/ 15 w 18"/>
                  <a:gd name="T9" fmla="*/ 2 h 28"/>
                  <a:gd name="T10" fmla="*/ 17 w 18"/>
                  <a:gd name="T11" fmla="*/ 11 h 28"/>
                  <a:gd name="T12" fmla="*/ 14 w 18"/>
                  <a:gd name="T13" fmla="*/ 21 h 28"/>
                  <a:gd name="T14" fmla="*/ 8 w 18"/>
                  <a:gd name="T15" fmla="*/ 27 h 28"/>
                  <a:gd name="T16" fmla="*/ 1 w 18"/>
                  <a:gd name="T17" fmla="*/ 23 h 28"/>
                  <a:gd name="T18" fmla="*/ 0 w 18"/>
                  <a:gd name="T19" fmla="*/ 21 h 28"/>
                  <a:gd name="T20" fmla="*/ 0 w 18"/>
                  <a:gd name="T21" fmla="*/ 19 h 28"/>
                  <a:gd name="T22" fmla="*/ 2 w 18"/>
                  <a:gd name="T2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8">
                    <a:moveTo>
                      <a:pt x="2" y="14"/>
                    </a:moveTo>
                    <a:cubicBezTo>
                      <a:pt x="2" y="10"/>
                      <a:pt x="3" y="7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9" y="1"/>
                      <a:pt x="13" y="0"/>
                      <a:pt x="15" y="2"/>
                    </a:cubicBezTo>
                    <a:cubicBezTo>
                      <a:pt x="18" y="4"/>
                      <a:pt x="17" y="8"/>
                      <a:pt x="17" y="11"/>
                    </a:cubicBezTo>
                    <a:cubicBezTo>
                      <a:pt x="16" y="14"/>
                      <a:pt x="15" y="17"/>
                      <a:pt x="14" y="21"/>
                    </a:cubicBezTo>
                    <a:cubicBezTo>
                      <a:pt x="13" y="24"/>
                      <a:pt x="11" y="26"/>
                      <a:pt x="8" y="27"/>
                    </a:cubicBezTo>
                    <a:cubicBezTo>
                      <a:pt x="4" y="28"/>
                      <a:pt x="3" y="25"/>
                      <a:pt x="1" y="23"/>
                    </a:cubicBezTo>
                    <a:cubicBezTo>
                      <a:pt x="1" y="22"/>
                      <a:pt x="1" y="22"/>
                      <a:pt x="0" y="21"/>
                    </a:cubicBezTo>
                    <a:cubicBezTo>
                      <a:pt x="0" y="21"/>
                      <a:pt x="0" y="20"/>
                      <a:pt x="0" y="19"/>
                    </a:cubicBezTo>
                    <a:cubicBezTo>
                      <a:pt x="0" y="17"/>
                      <a:pt x="1" y="15"/>
                      <a:pt x="2" y="14"/>
                    </a:cubicBezTo>
                    <a:close/>
                  </a:path>
                </a:pathLst>
              </a:custGeom>
              <a:solidFill>
                <a:srgbClr val="FED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992"/>
              <p:cNvSpPr/>
              <p:nvPr/>
            </p:nvSpPr>
            <p:spPr bwMode="auto">
              <a:xfrm>
                <a:off x="602" y="2637"/>
                <a:ext cx="31" cy="40"/>
              </a:xfrm>
              <a:custGeom>
                <a:avLst/>
                <a:gdLst>
                  <a:gd name="T0" fmla="*/ 12 w 13"/>
                  <a:gd name="T1" fmla="*/ 7 h 17"/>
                  <a:gd name="T2" fmla="*/ 12 w 13"/>
                  <a:gd name="T3" fmla="*/ 14 h 17"/>
                  <a:gd name="T4" fmla="*/ 4 w 13"/>
                  <a:gd name="T5" fmla="*/ 13 h 17"/>
                  <a:gd name="T6" fmla="*/ 1 w 13"/>
                  <a:gd name="T7" fmla="*/ 6 h 17"/>
                  <a:gd name="T8" fmla="*/ 3 w 13"/>
                  <a:gd name="T9" fmla="*/ 0 h 17"/>
                  <a:gd name="T10" fmla="*/ 9 w 13"/>
                  <a:gd name="T11" fmla="*/ 4 h 17"/>
                  <a:gd name="T12" fmla="*/ 7 w 13"/>
                  <a:gd name="T13" fmla="*/ 4 h 17"/>
                  <a:gd name="T14" fmla="*/ 4 w 13"/>
                  <a:gd name="T15" fmla="*/ 6 h 17"/>
                  <a:gd name="T16" fmla="*/ 5 w 13"/>
                  <a:gd name="T17" fmla="*/ 8 h 17"/>
                  <a:gd name="T18" fmla="*/ 8 w 13"/>
                  <a:gd name="T19" fmla="*/ 6 h 17"/>
                  <a:gd name="T20" fmla="*/ 10 w 13"/>
                  <a:gd name="T21" fmla="*/ 6 h 17"/>
                  <a:gd name="T22" fmla="*/ 11 w 13"/>
                  <a:gd name="T23" fmla="*/ 6 h 17"/>
                  <a:gd name="T24" fmla="*/ 12 w 13"/>
                  <a:gd name="T2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2" y="7"/>
                    </a:moveTo>
                    <a:cubicBezTo>
                      <a:pt x="12" y="9"/>
                      <a:pt x="13" y="12"/>
                      <a:pt x="12" y="14"/>
                    </a:cubicBezTo>
                    <a:cubicBezTo>
                      <a:pt x="9" y="17"/>
                      <a:pt x="7" y="15"/>
                      <a:pt x="4" y="13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1" y="4"/>
                      <a:pt x="0" y="1"/>
                      <a:pt x="3" y="0"/>
                    </a:cubicBezTo>
                    <a:cubicBezTo>
                      <a:pt x="6" y="0"/>
                      <a:pt x="8" y="1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6" y="4"/>
                      <a:pt x="4" y="4"/>
                      <a:pt x="4" y="6"/>
                    </a:cubicBezTo>
                    <a:cubicBezTo>
                      <a:pt x="4" y="7"/>
                      <a:pt x="4" y="8"/>
                      <a:pt x="5" y="8"/>
                    </a:cubicBezTo>
                    <a:cubicBezTo>
                      <a:pt x="6" y="9"/>
                      <a:pt x="7" y="7"/>
                      <a:pt x="8" y="6"/>
                    </a:cubicBezTo>
                    <a:cubicBezTo>
                      <a:pt x="8" y="6"/>
                      <a:pt x="9" y="5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2" y="7"/>
                    </a:cubicBezTo>
                    <a:close/>
                  </a:path>
                </a:pathLst>
              </a:custGeom>
              <a:solidFill>
                <a:srgbClr val="FED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993"/>
              <p:cNvSpPr/>
              <p:nvPr/>
            </p:nvSpPr>
            <p:spPr bwMode="auto">
              <a:xfrm>
                <a:off x="607" y="2639"/>
                <a:ext cx="19" cy="22"/>
              </a:xfrm>
              <a:custGeom>
                <a:avLst/>
                <a:gdLst>
                  <a:gd name="T0" fmla="*/ 8 w 8"/>
                  <a:gd name="T1" fmla="*/ 5 h 9"/>
                  <a:gd name="T2" fmla="*/ 6 w 8"/>
                  <a:gd name="T3" fmla="*/ 6 h 9"/>
                  <a:gd name="T4" fmla="*/ 2 w 8"/>
                  <a:gd name="T5" fmla="*/ 9 h 9"/>
                  <a:gd name="T6" fmla="*/ 1 w 8"/>
                  <a:gd name="T7" fmla="*/ 4 h 9"/>
                  <a:gd name="T8" fmla="*/ 6 w 8"/>
                  <a:gd name="T9" fmla="*/ 2 h 9"/>
                  <a:gd name="T10" fmla="*/ 7 w 8"/>
                  <a:gd name="T11" fmla="*/ 3 h 9"/>
                  <a:gd name="T12" fmla="*/ 8 w 8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cubicBezTo>
                      <a:pt x="7" y="5"/>
                      <a:pt x="6" y="6"/>
                      <a:pt x="6" y="6"/>
                    </a:cubicBezTo>
                    <a:cubicBezTo>
                      <a:pt x="6" y="9"/>
                      <a:pt x="3" y="9"/>
                      <a:pt x="2" y="9"/>
                    </a:cubicBezTo>
                    <a:cubicBezTo>
                      <a:pt x="0" y="8"/>
                      <a:pt x="0" y="5"/>
                      <a:pt x="1" y="4"/>
                    </a:cubicBezTo>
                    <a:cubicBezTo>
                      <a:pt x="1" y="3"/>
                      <a:pt x="3" y="0"/>
                      <a:pt x="6" y="2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8" y="5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994"/>
              <p:cNvSpPr/>
              <p:nvPr/>
            </p:nvSpPr>
            <p:spPr bwMode="auto">
              <a:xfrm>
                <a:off x="585" y="2590"/>
                <a:ext cx="12" cy="42"/>
              </a:xfrm>
              <a:custGeom>
                <a:avLst/>
                <a:gdLst>
                  <a:gd name="T0" fmla="*/ 3 w 5"/>
                  <a:gd name="T1" fmla="*/ 18 h 18"/>
                  <a:gd name="T2" fmla="*/ 0 w 5"/>
                  <a:gd name="T3" fmla="*/ 5 h 18"/>
                  <a:gd name="T4" fmla="*/ 1 w 5"/>
                  <a:gd name="T5" fmla="*/ 0 h 18"/>
                  <a:gd name="T6" fmla="*/ 4 w 5"/>
                  <a:gd name="T7" fmla="*/ 12 h 18"/>
                  <a:gd name="T8" fmla="*/ 3 w 5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8">
                    <a:moveTo>
                      <a:pt x="3" y="18"/>
                    </a:moveTo>
                    <a:cubicBezTo>
                      <a:pt x="2" y="14"/>
                      <a:pt x="1" y="9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2" y="4"/>
                      <a:pt x="3" y="8"/>
                      <a:pt x="4" y="12"/>
                    </a:cubicBezTo>
                    <a:cubicBezTo>
                      <a:pt x="4" y="14"/>
                      <a:pt x="5" y="16"/>
                      <a:pt x="3" y="18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995"/>
              <p:cNvSpPr/>
              <p:nvPr/>
            </p:nvSpPr>
            <p:spPr bwMode="auto">
              <a:xfrm>
                <a:off x="592" y="2490"/>
                <a:ext cx="12" cy="21"/>
              </a:xfrm>
              <a:custGeom>
                <a:avLst/>
                <a:gdLst>
                  <a:gd name="T0" fmla="*/ 3 w 5"/>
                  <a:gd name="T1" fmla="*/ 8 h 9"/>
                  <a:gd name="T2" fmla="*/ 2 w 5"/>
                  <a:gd name="T3" fmla="*/ 9 h 9"/>
                  <a:gd name="T4" fmla="*/ 0 w 5"/>
                  <a:gd name="T5" fmla="*/ 7 h 9"/>
                  <a:gd name="T6" fmla="*/ 1 w 5"/>
                  <a:gd name="T7" fmla="*/ 2 h 9"/>
                  <a:gd name="T8" fmla="*/ 5 w 5"/>
                  <a:gd name="T9" fmla="*/ 1 h 9"/>
                  <a:gd name="T10" fmla="*/ 3 w 5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3" y="8"/>
                    </a:move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8"/>
                      <a:pt x="0" y="7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4" y="3"/>
                      <a:pt x="3" y="6"/>
                      <a:pt x="3" y="8"/>
                    </a:cubicBezTo>
                    <a:close/>
                  </a:path>
                </a:pathLst>
              </a:custGeom>
              <a:solidFill>
                <a:srgbClr val="FEAE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996"/>
              <p:cNvSpPr/>
              <p:nvPr/>
            </p:nvSpPr>
            <p:spPr bwMode="auto">
              <a:xfrm>
                <a:off x="607" y="2485"/>
                <a:ext cx="11" cy="7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0 h 3"/>
                  <a:gd name="T4" fmla="*/ 5 w 5"/>
                  <a:gd name="T5" fmla="*/ 3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97"/>
              <p:cNvSpPr/>
              <p:nvPr/>
            </p:nvSpPr>
            <p:spPr bwMode="auto">
              <a:xfrm>
                <a:off x="585" y="2540"/>
                <a:ext cx="7" cy="16"/>
              </a:xfrm>
              <a:custGeom>
                <a:avLst/>
                <a:gdLst>
                  <a:gd name="T0" fmla="*/ 2 w 3"/>
                  <a:gd name="T1" fmla="*/ 5 h 7"/>
                  <a:gd name="T2" fmla="*/ 1 w 3"/>
                  <a:gd name="T3" fmla="*/ 6 h 7"/>
                  <a:gd name="T4" fmla="*/ 1 w 3"/>
                  <a:gd name="T5" fmla="*/ 7 h 7"/>
                  <a:gd name="T6" fmla="*/ 1 w 3"/>
                  <a:gd name="T7" fmla="*/ 0 h 7"/>
                  <a:gd name="T8" fmla="*/ 2 w 3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2" y="5"/>
                    </a:moveTo>
                    <a:cubicBezTo>
                      <a:pt x="2" y="5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98"/>
              <p:cNvSpPr/>
              <p:nvPr/>
            </p:nvSpPr>
            <p:spPr bwMode="auto">
              <a:xfrm>
                <a:off x="1347" y="2041"/>
                <a:ext cx="26" cy="23"/>
              </a:xfrm>
              <a:custGeom>
                <a:avLst/>
                <a:gdLst>
                  <a:gd name="T0" fmla="*/ 10 w 11"/>
                  <a:gd name="T1" fmla="*/ 10 h 10"/>
                  <a:gd name="T2" fmla="*/ 4 w 11"/>
                  <a:gd name="T3" fmla="*/ 8 h 10"/>
                  <a:gd name="T4" fmla="*/ 2 w 11"/>
                  <a:gd name="T5" fmla="*/ 4 h 10"/>
                  <a:gd name="T6" fmla="*/ 4 w 11"/>
                  <a:gd name="T7" fmla="*/ 3 h 10"/>
                  <a:gd name="T8" fmla="*/ 6 w 11"/>
                  <a:gd name="T9" fmla="*/ 5 h 10"/>
                  <a:gd name="T10" fmla="*/ 10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8" y="10"/>
                      <a:pt x="6" y="9"/>
                      <a:pt x="4" y="8"/>
                    </a:cubicBezTo>
                    <a:cubicBezTo>
                      <a:pt x="3" y="7"/>
                      <a:pt x="0" y="6"/>
                      <a:pt x="2" y="4"/>
                    </a:cubicBezTo>
                    <a:cubicBezTo>
                      <a:pt x="3" y="4"/>
                      <a:pt x="3" y="0"/>
                      <a:pt x="4" y="3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11" y="3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99"/>
              <p:cNvSpPr/>
              <p:nvPr/>
            </p:nvSpPr>
            <p:spPr bwMode="auto">
              <a:xfrm>
                <a:off x="588" y="2537"/>
                <a:ext cx="4" cy="15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1 h 6"/>
                  <a:gd name="T4" fmla="*/ 2 w 2"/>
                  <a:gd name="T5" fmla="*/ 0 h 6"/>
                  <a:gd name="T6" fmla="*/ 1 w 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FEA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1000"/>
              <p:cNvSpPr/>
              <p:nvPr/>
            </p:nvSpPr>
            <p:spPr bwMode="auto">
              <a:xfrm>
                <a:off x="1394" y="2459"/>
                <a:ext cx="131" cy="78"/>
              </a:xfrm>
              <a:custGeom>
                <a:avLst/>
                <a:gdLst>
                  <a:gd name="T0" fmla="*/ 25 w 55"/>
                  <a:gd name="T1" fmla="*/ 16 h 33"/>
                  <a:gd name="T2" fmla="*/ 55 w 55"/>
                  <a:gd name="T3" fmla="*/ 0 h 33"/>
                  <a:gd name="T4" fmla="*/ 49 w 55"/>
                  <a:gd name="T5" fmla="*/ 5 h 33"/>
                  <a:gd name="T6" fmla="*/ 45 w 55"/>
                  <a:gd name="T7" fmla="*/ 10 h 33"/>
                  <a:gd name="T8" fmla="*/ 44 w 55"/>
                  <a:gd name="T9" fmla="*/ 11 h 33"/>
                  <a:gd name="T10" fmla="*/ 24 w 55"/>
                  <a:gd name="T11" fmla="*/ 23 h 33"/>
                  <a:gd name="T12" fmla="*/ 23 w 55"/>
                  <a:gd name="T13" fmla="*/ 24 h 33"/>
                  <a:gd name="T14" fmla="*/ 17 w 55"/>
                  <a:gd name="T15" fmla="*/ 28 h 33"/>
                  <a:gd name="T16" fmla="*/ 10 w 55"/>
                  <a:gd name="T17" fmla="*/ 32 h 33"/>
                  <a:gd name="T18" fmla="*/ 3 w 55"/>
                  <a:gd name="T19" fmla="*/ 33 h 33"/>
                  <a:gd name="T20" fmla="*/ 2 w 55"/>
                  <a:gd name="T21" fmla="*/ 30 h 33"/>
                  <a:gd name="T22" fmla="*/ 25 w 55"/>
                  <a:gd name="T2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3">
                    <a:moveTo>
                      <a:pt x="25" y="16"/>
                    </a:moveTo>
                    <a:cubicBezTo>
                      <a:pt x="35" y="10"/>
                      <a:pt x="44" y="3"/>
                      <a:pt x="55" y="0"/>
                    </a:cubicBezTo>
                    <a:cubicBezTo>
                      <a:pt x="53" y="3"/>
                      <a:pt x="51" y="4"/>
                      <a:pt x="49" y="5"/>
                    </a:cubicBezTo>
                    <a:cubicBezTo>
                      <a:pt x="47" y="6"/>
                      <a:pt x="45" y="8"/>
                      <a:pt x="45" y="10"/>
                    </a:cubicBezTo>
                    <a:cubicBezTo>
                      <a:pt x="45" y="10"/>
                      <a:pt x="45" y="10"/>
                      <a:pt x="44" y="11"/>
                    </a:cubicBezTo>
                    <a:cubicBezTo>
                      <a:pt x="38" y="16"/>
                      <a:pt x="30" y="18"/>
                      <a:pt x="24" y="23"/>
                    </a:cubicBezTo>
                    <a:cubicBezTo>
                      <a:pt x="24" y="24"/>
                      <a:pt x="23" y="24"/>
                      <a:pt x="23" y="24"/>
                    </a:cubicBezTo>
                    <a:cubicBezTo>
                      <a:pt x="20" y="25"/>
                      <a:pt x="19" y="27"/>
                      <a:pt x="17" y="28"/>
                    </a:cubicBezTo>
                    <a:cubicBezTo>
                      <a:pt x="14" y="29"/>
                      <a:pt x="12" y="30"/>
                      <a:pt x="10" y="32"/>
                    </a:cubicBezTo>
                    <a:cubicBezTo>
                      <a:pt x="7" y="33"/>
                      <a:pt x="5" y="33"/>
                      <a:pt x="3" y="33"/>
                    </a:cubicBezTo>
                    <a:cubicBezTo>
                      <a:pt x="0" y="32"/>
                      <a:pt x="1" y="31"/>
                      <a:pt x="2" y="30"/>
                    </a:cubicBezTo>
                    <a:cubicBezTo>
                      <a:pt x="10" y="26"/>
                      <a:pt x="17" y="19"/>
                      <a:pt x="25" y="16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1001"/>
              <p:cNvSpPr/>
              <p:nvPr/>
            </p:nvSpPr>
            <p:spPr bwMode="auto">
              <a:xfrm>
                <a:off x="1610" y="2345"/>
                <a:ext cx="17" cy="26"/>
              </a:xfrm>
              <a:custGeom>
                <a:avLst/>
                <a:gdLst>
                  <a:gd name="T0" fmla="*/ 6 w 7"/>
                  <a:gd name="T1" fmla="*/ 11 h 11"/>
                  <a:gd name="T2" fmla="*/ 2 w 7"/>
                  <a:gd name="T3" fmla="*/ 8 h 11"/>
                  <a:gd name="T4" fmla="*/ 2 w 7"/>
                  <a:gd name="T5" fmla="*/ 0 h 11"/>
                  <a:gd name="T6" fmla="*/ 3 w 7"/>
                  <a:gd name="T7" fmla="*/ 0 h 11"/>
                  <a:gd name="T8" fmla="*/ 7 w 7"/>
                  <a:gd name="T9" fmla="*/ 11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4" y="8"/>
                      <a:pt x="2" y="8"/>
                    </a:cubicBezTo>
                    <a:cubicBezTo>
                      <a:pt x="1" y="5"/>
                      <a:pt x="0" y="3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7" y="3"/>
                      <a:pt x="6" y="7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1002"/>
              <p:cNvSpPr/>
              <p:nvPr/>
            </p:nvSpPr>
            <p:spPr bwMode="auto">
              <a:xfrm>
                <a:off x="1515" y="2837"/>
                <a:ext cx="62" cy="31"/>
              </a:xfrm>
              <a:custGeom>
                <a:avLst/>
                <a:gdLst>
                  <a:gd name="T0" fmla="*/ 11 w 26"/>
                  <a:gd name="T1" fmla="*/ 5 h 13"/>
                  <a:gd name="T2" fmla="*/ 13 w 26"/>
                  <a:gd name="T3" fmla="*/ 4 h 13"/>
                  <a:gd name="T4" fmla="*/ 18 w 26"/>
                  <a:gd name="T5" fmla="*/ 2 h 13"/>
                  <a:gd name="T6" fmla="*/ 26 w 26"/>
                  <a:gd name="T7" fmla="*/ 0 h 13"/>
                  <a:gd name="T8" fmla="*/ 25 w 26"/>
                  <a:gd name="T9" fmla="*/ 2 h 13"/>
                  <a:gd name="T10" fmla="*/ 13 w 26"/>
                  <a:gd name="T11" fmla="*/ 9 h 13"/>
                  <a:gd name="T12" fmla="*/ 0 w 26"/>
                  <a:gd name="T13" fmla="*/ 13 h 13"/>
                  <a:gd name="T14" fmla="*/ 11 w 26"/>
                  <a:gd name="T1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3">
                    <a:moveTo>
                      <a:pt x="11" y="5"/>
                    </a:moveTo>
                    <a:cubicBezTo>
                      <a:pt x="12" y="5"/>
                      <a:pt x="12" y="5"/>
                      <a:pt x="13" y="4"/>
                    </a:cubicBezTo>
                    <a:cubicBezTo>
                      <a:pt x="15" y="4"/>
                      <a:pt x="16" y="2"/>
                      <a:pt x="18" y="2"/>
                    </a:cubicBezTo>
                    <a:cubicBezTo>
                      <a:pt x="21" y="1"/>
                      <a:pt x="23" y="0"/>
                      <a:pt x="26" y="0"/>
                    </a:cubicBezTo>
                    <a:cubicBezTo>
                      <a:pt x="26" y="0"/>
                      <a:pt x="25" y="1"/>
                      <a:pt x="25" y="2"/>
                    </a:cubicBezTo>
                    <a:cubicBezTo>
                      <a:pt x="21" y="4"/>
                      <a:pt x="17" y="5"/>
                      <a:pt x="13" y="9"/>
                    </a:cubicBezTo>
                    <a:cubicBezTo>
                      <a:pt x="10" y="13"/>
                      <a:pt x="5" y="13"/>
                      <a:pt x="0" y="13"/>
                    </a:cubicBezTo>
                    <a:cubicBezTo>
                      <a:pt x="3" y="10"/>
                      <a:pt x="8" y="10"/>
                      <a:pt x="11" y="5"/>
                    </a:cubicBezTo>
                    <a:close/>
                  </a:path>
                </a:pathLst>
              </a:custGeom>
              <a:solidFill>
                <a:srgbClr val="FBF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1003"/>
              <p:cNvSpPr/>
              <p:nvPr/>
            </p:nvSpPr>
            <p:spPr bwMode="auto">
              <a:xfrm>
                <a:off x="1618" y="2735"/>
                <a:ext cx="26" cy="35"/>
              </a:xfrm>
              <a:custGeom>
                <a:avLst/>
                <a:gdLst>
                  <a:gd name="T0" fmla="*/ 8 w 11"/>
                  <a:gd name="T1" fmla="*/ 15 h 15"/>
                  <a:gd name="T2" fmla="*/ 5 w 11"/>
                  <a:gd name="T3" fmla="*/ 8 h 15"/>
                  <a:gd name="T4" fmla="*/ 0 w 11"/>
                  <a:gd name="T5" fmla="*/ 4 h 15"/>
                  <a:gd name="T6" fmla="*/ 11 w 11"/>
                  <a:gd name="T7" fmla="*/ 4 h 15"/>
                  <a:gd name="T8" fmla="*/ 10 w 11"/>
                  <a:gd name="T9" fmla="*/ 13 h 15"/>
                  <a:gd name="T10" fmla="*/ 8 w 1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8" y="15"/>
                    </a:moveTo>
                    <a:cubicBezTo>
                      <a:pt x="6" y="13"/>
                      <a:pt x="6" y="11"/>
                      <a:pt x="5" y="8"/>
                    </a:cubicBezTo>
                    <a:cubicBezTo>
                      <a:pt x="4" y="6"/>
                      <a:pt x="3" y="4"/>
                      <a:pt x="0" y="4"/>
                    </a:cubicBezTo>
                    <a:cubicBezTo>
                      <a:pt x="4" y="0"/>
                      <a:pt x="7" y="5"/>
                      <a:pt x="11" y="4"/>
                    </a:cubicBezTo>
                    <a:cubicBezTo>
                      <a:pt x="11" y="7"/>
                      <a:pt x="8" y="10"/>
                      <a:pt x="10" y="13"/>
                    </a:cubicBezTo>
                    <a:cubicBezTo>
                      <a:pt x="10" y="13"/>
                      <a:pt x="9" y="14"/>
                      <a:pt x="8" y="15"/>
                    </a:cubicBezTo>
                    <a:close/>
                  </a:path>
                </a:pathLst>
              </a:custGeom>
              <a:solidFill>
                <a:srgbClr val="F9A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1004"/>
              <p:cNvSpPr/>
              <p:nvPr/>
            </p:nvSpPr>
            <p:spPr bwMode="auto">
              <a:xfrm>
                <a:off x="1546" y="2841"/>
                <a:ext cx="12" cy="5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A9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1005"/>
              <p:cNvSpPr/>
              <p:nvPr/>
            </p:nvSpPr>
            <p:spPr bwMode="auto">
              <a:xfrm>
                <a:off x="825" y="2820"/>
                <a:ext cx="31" cy="43"/>
              </a:xfrm>
              <a:custGeom>
                <a:avLst/>
                <a:gdLst>
                  <a:gd name="T0" fmla="*/ 1 w 13"/>
                  <a:gd name="T1" fmla="*/ 13 h 18"/>
                  <a:gd name="T2" fmla="*/ 1 w 13"/>
                  <a:gd name="T3" fmla="*/ 4 h 18"/>
                  <a:gd name="T4" fmla="*/ 6 w 13"/>
                  <a:gd name="T5" fmla="*/ 0 h 18"/>
                  <a:gd name="T6" fmla="*/ 11 w 13"/>
                  <a:gd name="T7" fmla="*/ 3 h 18"/>
                  <a:gd name="T8" fmla="*/ 13 w 13"/>
                  <a:gd name="T9" fmla="*/ 6 h 18"/>
                  <a:gd name="T10" fmla="*/ 13 w 13"/>
                  <a:gd name="T11" fmla="*/ 11 h 18"/>
                  <a:gd name="T12" fmla="*/ 1 w 13"/>
                  <a:gd name="T1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" y="13"/>
                    </a:moveTo>
                    <a:cubicBezTo>
                      <a:pt x="2" y="10"/>
                      <a:pt x="0" y="7"/>
                      <a:pt x="1" y="4"/>
                    </a:cubicBezTo>
                    <a:cubicBezTo>
                      <a:pt x="2" y="2"/>
                      <a:pt x="3" y="0"/>
                      <a:pt x="6" y="0"/>
                    </a:cubicBezTo>
                    <a:cubicBezTo>
                      <a:pt x="8" y="0"/>
                      <a:pt x="10" y="0"/>
                      <a:pt x="11" y="3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3" y="8"/>
                      <a:pt x="13" y="9"/>
                      <a:pt x="13" y="11"/>
                    </a:cubicBezTo>
                    <a:cubicBezTo>
                      <a:pt x="10" y="18"/>
                      <a:pt x="6" y="14"/>
                      <a:pt x="1" y="13"/>
                    </a:cubicBezTo>
                    <a:close/>
                  </a:path>
                </a:pathLst>
              </a:custGeom>
              <a:solidFill>
                <a:srgbClr val="FED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1006"/>
              <p:cNvSpPr/>
              <p:nvPr/>
            </p:nvSpPr>
            <p:spPr bwMode="auto">
              <a:xfrm>
                <a:off x="578" y="2430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0 h 2"/>
                  <a:gd name="T4" fmla="*/ 5 w 5"/>
                  <a:gd name="T5" fmla="*/ 1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2" y="1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7"/>
              <p:cNvSpPr/>
              <p:nvPr/>
            </p:nvSpPr>
            <p:spPr bwMode="auto">
              <a:xfrm>
                <a:off x="941" y="2901"/>
                <a:ext cx="38" cy="47"/>
              </a:xfrm>
              <a:custGeom>
                <a:avLst/>
                <a:gdLst>
                  <a:gd name="T0" fmla="*/ 15 w 16"/>
                  <a:gd name="T1" fmla="*/ 9 h 20"/>
                  <a:gd name="T2" fmla="*/ 15 w 16"/>
                  <a:gd name="T3" fmla="*/ 12 h 20"/>
                  <a:gd name="T4" fmla="*/ 15 w 16"/>
                  <a:gd name="T5" fmla="*/ 17 h 20"/>
                  <a:gd name="T6" fmla="*/ 5 w 16"/>
                  <a:gd name="T7" fmla="*/ 17 h 20"/>
                  <a:gd name="T8" fmla="*/ 1 w 16"/>
                  <a:gd name="T9" fmla="*/ 5 h 20"/>
                  <a:gd name="T10" fmla="*/ 1 w 16"/>
                  <a:gd name="T11" fmla="*/ 4 h 20"/>
                  <a:gd name="T12" fmla="*/ 13 w 16"/>
                  <a:gd name="T13" fmla="*/ 5 h 20"/>
                  <a:gd name="T14" fmla="*/ 15 w 16"/>
                  <a:gd name="T1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5" y="9"/>
                    </a:moveTo>
                    <a:cubicBezTo>
                      <a:pt x="15" y="10"/>
                      <a:pt x="15" y="11"/>
                      <a:pt x="15" y="12"/>
                    </a:cubicBezTo>
                    <a:cubicBezTo>
                      <a:pt x="14" y="13"/>
                      <a:pt x="16" y="15"/>
                      <a:pt x="15" y="17"/>
                    </a:cubicBezTo>
                    <a:cubicBezTo>
                      <a:pt x="12" y="20"/>
                      <a:pt x="8" y="17"/>
                      <a:pt x="5" y="17"/>
                    </a:cubicBezTo>
                    <a:cubicBezTo>
                      <a:pt x="2" y="14"/>
                      <a:pt x="0" y="10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5" y="0"/>
                      <a:pt x="6" y="0"/>
                      <a:pt x="13" y="5"/>
                    </a:cubicBezTo>
                    <a:cubicBezTo>
                      <a:pt x="15" y="6"/>
                      <a:pt x="13" y="8"/>
                      <a:pt x="15" y="9"/>
                    </a:cubicBezTo>
                    <a:close/>
                  </a:path>
                </a:pathLst>
              </a:custGeom>
              <a:solidFill>
                <a:srgbClr val="FED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08"/>
              <p:cNvSpPr/>
              <p:nvPr/>
            </p:nvSpPr>
            <p:spPr bwMode="auto">
              <a:xfrm>
                <a:off x="977" y="2922"/>
                <a:ext cx="9" cy="24"/>
              </a:xfrm>
              <a:custGeom>
                <a:avLst/>
                <a:gdLst>
                  <a:gd name="T0" fmla="*/ 4 w 4"/>
                  <a:gd name="T1" fmla="*/ 10 h 10"/>
                  <a:gd name="T2" fmla="*/ 1 w 4"/>
                  <a:gd name="T3" fmla="*/ 9 h 10"/>
                  <a:gd name="T4" fmla="*/ 1 w 4"/>
                  <a:gd name="T5" fmla="*/ 9 h 10"/>
                  <a:gd name="T6" fmla="*/ 1 w 4"/>
                  <a:gd name="T7" fmla="*/ 5 h 10"/>
                  <a:gd name="T8" fmla="*/ 2 w 4"/>
                  <a:gd name="T9" fmla="*/ 0 h 10"/>
                  <a:gd name="T10" fmla="*/ 4 w 4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3" y="10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2" y="3"/>
                      <a:pt x="1" y="1"/>
                      <a:pt x="2" y="0"/>
                    </a:cubicBezTo>
                    <a:cubicBezTo>
                      <a:pt x="4" y="3"/>
                      <a:pt x="3" y="7"/>
                      <a:pt x="4" y="1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4" name="Group 1210"/>
            <p:cNvGrpSpPr/>
            <p:nvPr/>
          </p:nvGrpSpPr>
          <p:grpSpPr bwMode="auto">
            <a:xfrm>
              <a:off x="1041400" y="3073401"/>
              <a:ext cx="1497013" cy="1660525"/>
              <a:chOff x="656" y="1936"/>
              <a:chExt cx="943" cy="1046"/>
            </a:xfrm>
          </p:grpSpPr>
          <p:sp>
            <p:nvSpPr>
              <p:cNvPr id="1357" name="Freeform 1010"/>
              <p:cNvSpPr/>
              <p:nvPr/>
            </p:nvSpPr>
            <p:spPr bwMode="auto">
              <a:xfrm>
                <a:off x="974" y="2929"/>
                <a:ext cx="5" cy="15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1 w 2"/>
                  <a:gd name="T5" fmla="*/ 5 h 6"/>
                  <a:gd name="T6" fmla="*/ 1 w 2"/>
                  <a:gd name="T7" fmla="*/ 0 h 6"/>
                  <a:gd name="T8" fmla="*/ 2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3"/>
                      <a:pt x="2" y="5"/>
                      <a:pt x="2" y="6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3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58" name="Freeform 1011"/>
              <p:cNvSpPr/>
              <p:nvPr/>
            </p:nvSpPr>
            <p:spPr bwMode="auto">
              <a:xfrm>
                <a:off x="1470" y="2487"/>
                <a:ext cx="55" cy="53"/>
              </a:xfrm>
              <a:custGeom>
                <a:avLst/>
                <a:gdLst>
                  <a:gd name="T0" fmla="*/ 16 w 23"/>
                  <a:gd name="T1" fmla="*/ 17 h 22"/>
                  <a:gd name="T2" fmla="*/ 10 w 23"/>
                  <a:gd name="T3" fmla="*/ 19 h 22"/>
                  <a:gd name="T4" fmla="*/ 5 w 23"/>
                  <a:gd name="T5" fmla="*/ 19 h 22"/>
                  <a:gd name="T6" fmla="*/ 6 w 23"/>
                  <a:gd name="T7" fmla="*/ 15 h 22"/>
                  <a:gd name="T8" fmla="*/ 3 w 23"/>
                  <a:gd name="T9" fmla="*/ 16 h 22"/>
                  <a:gd name="T10" fmla="*/ 2 w 23"/>
                  <a:gd name="T11" fmla="*/ 11 h 22"/>
                  <a:gd name="T12" fmla="*/ 3 w 23"/>
                  <a:gd name="T13" fmla="*/ 9 h 22"/>
                  <a:gd name="T14" fmla="*/ 15 w 23"/>
                  <a:gd name="T15" fmla="*/ 1 h 22"/>
                  <a:gd name="T16" fmla="*/ 18 w 23"/>
                  <a:gd name="T17" fmla="*/ 0 h 22"/>
                  <a:gd name="T18" fmla="*/ 15 w 23"/>
                  <a:gd name="T19" fmla="*/ 7 h 22"/>
                  <a:gd name="T20" fmla="*/ 20 w 23"/>
                  <a:gd name="T21" fmla="*/ 12 h 22"/>
                  <a:gd name="T22" fmla="*/ 19 w 23"/>
                  <a:gd name="T23" fmla="*/ 15 h 22"/>
                  <a:gd name="T24" fmla="*/ 16 w 23"/>
                  <a:gd name="T2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2">
                    <a:moveTo>
                      <a:pt x="16" y="17"/>
                    </a:moveTo>
                    <a:cubicBezTo>
                      <a:pt x="14" y="17"/>
                      <a:pt x="11" y="15"/>
                      <a:pt x="10" y="19"/>
                    </a:cubicBezTo>
                    <a:cubicBezTo>
                      <a:pt x="9" y="22"/>
                      <a:pt x="7" y="21"/>
                      <a:pt x="5" y="19"/>
                    </a:cubicBezTo>
                    <a:cubicBezTo>
                      <a:pt x="3" y="17"/>
                      <a:pt x="5" y="16"/>
                      <a:pt x="6" y="15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0" y="15"/>
                      <a:pt x="0" y="13"/>
                      <a:pt x="2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6" y="4"/>
                      <a:pt x="11" y="3"/>
                      <a:pt x="15" y="1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8" y="3"/>
                      <a:pt x="14" y="4"/>
                      <a:pt x="15" y="7"/>
                    </a:cubicBezTo>
                    <a:cubicBezTo>
                      <a:pt x="16" y="9"/>
                      <a:pt x="18" y="11"/>
                      <a:pt x="20" y="12"/>
                    </a:cubicBezTo>
                    <a:cubicBezTo>
                      <a:pt x="23" y="14"/>
                      <a:pt x="21" y="15"/>
                      <a:pt x="19" y="15"/>
                    </a:cubicBezTo>
                    <a:cubicBezTo>
                      <a:pt x="18" y="15"/>
                      <a:pt x="17" y="16"/>
                      <a:pt x="16" y="17"/>
                    </a:cubicBezTo>
                    <a:close/>
                  </a:path>
                </a:pathLst>
              </a:custGeom>
              <a:solidFill>
                <a:srgbClr val="FB7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59" name="Freeform 1012"/>
              <p:cNvSpPr/>
              <p:nvPr/>
            </p:nvSpPr>
            <p:spPr bwMode="auto">
              <a:xfrm>
                <a:off x="1444" y="2490"/>
                <a:ext cx="62" cy="38"/>
              </a:xfrm>
              <a:custGeom>
                <a:avLst/>
                <a:gdLst>
                  <a:gd name="T0" fmla="*/ 26 w 26"/>
                  <a:gd name="T1" fmla="*/ 0 h 16"/>
                  <a:gd name="T2" fmla="*/ 14 w 26"/>
                  <a:gd name="T3" fmla="*/ 8 h 16"/>
                  <a:gd name="T4" fmla="*/ 0 w 26"/>
                  <a:gd name="T5" fmla="*/ 15 h 16"/>
                  <a:gd name="T6" fmla="*/ 4 w 26"/>
                  <a:gd name="T7" fmla="*/ 11 h 16"/>
                  <a:gd name="T8" fmla="*/ 16 w 26"/>
                  <a:gd name="T9" fmla="*/ 2 h 16"/>
                  <a:gd name="T10" fmla="*/ 24 w 26"/>
                  <a:gd name="T11" fmla="*/ 0 h 16"/>
                  <a:gd name="T12" fmla="*/ 26 w 2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0"/>
                    </a:moveTo>
                    <a:cubicBezTo>
                      <a:pt x="23" y="4"/>
                      <a:pt x="18" y="4"/>
                      <a:pt x="14" y="8"/>
                    </a:cubicBezTo>
                    <a:cubicBezTo>
                      <a:pt x="11" y="12"/>
                      <a:pt x="7" y="16"/>
                      <a:pt x="0" y="15"/>
                    </a:cubicBezTo>
                    <a:cubicBezTo>
                      <a:pt x="0" y="12"/>
                      <a:pt x="3" y="12"/>
                      <a:pt x="4" y="11"/>
                    </a:cubicBezTo>
                    <a:cubicBezTo>
                      <a:pt x="8" y="8"/>
                      <a:pt x="12" y="5"/>
                      <a:pt x="16" y="2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5" y="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C2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0" name="Freeform 1013"/>
              <p:cNvSpPr/>
              <p:nvPr/>
            </p:nvSpPr>
            <p:spPr bwMode="auto">
              <a:xfrm>
                <a:off x="1449" y="2485"/>
                <a:ext cx="52" cy="33"/>
              </a:xfrm>
              <a:custGeom>
                <a:avLst/>
                <a:gdLst>
                  <a:gd name="T0" fmla="*/ 22 w 22"/>
                  <a:gd name="T1" fmla="*/ 2 h 14"/>
                  <a:gd name="T2" fmla="*/ 10 w 22"/>
                  <a:gd name="T3" fmla="*/ 8 h 14"/>
                  <a:gd name="T4" fmla="*/ 3 w 22"/>
                  <a:gd name="T5" fmla="*/ 14 h 14"/>
                  <a:gd name="T6" fmla="*/ 0 w 22"/>
                  <a:gd name="T7" fmla="*/ 12 h 14"/>
                  <a:gd name="T8" fmla="*/ 21 w 22"/>
                  <a:gd name="T9" fmla="*/ 0 h 14"/>
                  <a:gd name="T10" fmla="*/ 22 w 22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4">
                    <a:moveTo>
                      <a:pt x="22" y="2"/>
                    </a:moveTo>
                    <a:cubicBezTo>
                      <a:pt x="18" y="5"/>
                      <a:pt x="14" y="5"/>
                      <a:pt x="10" y="8"/>
                    </a:cubicBezTo>
                    <a:cubicBezTo>
                      <a:pt x="7" y="10"/>
                      <a:pt x="6" y="13"/>
                      <a:pt x="3" y="14"/>
                    </a:cubicBezTo>
                    <a:cubicBezTo>
                      <a:pt x="2" y="13"/>
                      <a:pt x="0" y="14"/>
                      <a:pt x="0" y="12"/>
                    </a:cubicBezTo>
                    <a:cubicBezTo>
                      <a:pt x="6" y="7"/>
                      <a:pt x="14" y="3"/>
                      <a:pt x="21" y="0"/>
                    </a:cubicBezTo>
                    <a:cubicBezTo>
                      <a:pt x="21" y="1"/>
                      <a:pt x="21" y="2"/>
                      <a:pt x="22" y="2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1" name="Freeform 1014"/>
              <p:cNvSpPr/>
              <p:nvPr/>
            </p:nvSpPr>
            <p:spPr bwMode="auto">
              <a:xfrm>
                <a:off x="1072" y="2868"/>
                <a:ext cx="33" cy="90"/>
              </a:xfrm>
              <a:custGeom>
                <a:avLst/>
                <a:gdLst>
                  <a:gd name="T0" fmla="*/ 13 w 14"/>
                  <a:gd name="T1" fmla="*/ 5 h 38"/>
                  <a:gd name="T2" fmla="*/ 8 w 14"/>
                  <a:gd name="T3" fmla="*/ 30 h 38"/>
                  <a:gd name="T4" fmla="*/ 8 w 14"/>
                  <a:gd name="T5" fmla="*/ 37 h 38"/>
                  <a:gd name="T6" fmla="*/ 8 w 14"/>
                  <a:gd name="T7" fmla="*/ 38 h 38"/>
                  <a:gd name="T8" fmla="*/ 7 w 14"/>
                  <a:gd name="T9" fmla="*/ 21 h 38"/>
                  <a:gd name="T10" fmla="*/ 2 w 14"/>
                  <a:gd name="T11" fmla="*/ 26 h 38"/>
                  <a:gd name="T12" fmla="*/ 1 w 14"/>
                  <a:gd name="T13" fmla="*/ 24 h 38"/>
                  <a:gd name="T14" fmla="*/ 4 w 14"/>
                  <a:gd name="T15" fmla="*/ 11 h 38"/>
                  <a:gd name="T16" fmla="*/ 6 w 14"/>
                  <a:gd name="T17" fmla="*/ 5 h 38"/>
                  <a:gd name="T18" fmla="*/ 6 w 14"/>
                  <a:gd name="T19" fmla="*/ 4 h 38"/>
                  <a:gd name="T20" fmla="*/ 9 w 14"/>
                  <a:gd name="T21" fmla="*/ 2 h 38"/>
                  <a:gd name="T22" fmla="*/ 13 w 14"/>
                  <a:gd name="T23" fmla="*/ 1 h 38"/>
                  <a:gd name="T24" fmla="*/ 13 w 14"/>
                  <a:gd name="T25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8">
                    <a:moveTo>
                      <a:pt x="13" y="5"/>
                    </a:moveTo>
                    <a:cubicBezTo>
                      <a:pt x="12" y="13"/>
                      <a:pt x="7" y="21"/>
                      <a:pt x="8" y="30"/>
                    </a:cubicBezTo>
                    <a:cubicBezTo>
                      <a:pt x="9" y="33"/>
                      <a:pt x="9" y="35"/>
                      <a:pt x="8" y="37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33"/>
                      <a:pt x="8" y="27"/>
                      <a:pt x="7" y="21"/>
                    </a:cubicBezTo>
                    <a:cubicBezTo>
                      <a:pt x="5" y="22"/>
                      <a:pt x="3" y="24"/>
                      <a:pt x="2" y="26"/>
                    </a:cubicBezTo>
                    <a:cubicBezTo>
                      <a:pt x="0" y="26"/>
                      <a:pt x="0" y="25"/>
                      <a:pt x="1" y="24"/>
                    </a:cubicBezTo>
                    <a:cubicBezTo>
                      <a:pt x="1" y="20"/>
                      <a:pt x="2" y="16"/>
                      <a:pt x="4" y="11"/>
                    </a:cubicBezTo>
                    <a:cubicBezTo>
                      <a:pt x="7" y="10"/>
                      <a:pt x="4" y="7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1"/>
                      <a:pt x="11" y="0"/>
                      <a:pt x="13" y="1"/>
                    </a:cubicBezTo>
                    <a:cubicBezTo>
                      <a:pt x="14" y="2"/>
                      <a:pt x="14" y="4"/>
                      <a:pt x="13" y="5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2" name="Freeform 1015"/>
              <p:cNvSpPr/>
              <p:nvPr/>
            </p:nvSpPr>
            <p:spPr bwMode="auto">
              <a:xfrm>
                <a:off x="894" y="2114"/>
                <a:ext cx="268" cy="335"/>
              </a:xfrm>
              <a:custGeom>
                <a:avLst/>
                <a:gdLst>
                  <a:gd name="T0" fmla="*/ 95 w 113"/>
                  <a:gd name="T1" fmla="*/ 3 h 141"/>
                  <a:gd name="T2" fmla="*/ 104 w 113"/>
                  <a:gd name="T3" fmla="*/ 8 h 141"/>
                  <a:gd name="T4" fmla="*/ 108 w 113"/>
                  <a:gd name="T5" fmla="*/ 22 h 141"/>
                  <a:gd name="T6" fmla="*/ 108 w 113"/>
                  <a:gd name="T7" fmla="*/ 30 h 141"/>
                  <a:gd name="T8" fmla="*/ 96 w 113"/>
                  <a:gd name="T9" fmla="*/ 65 h 141"/>
                  <a:gd name="T10" fmla="*/ 93 w 113"/>
                  <a:gd name="T11" fmla="*/ 73 h 141"/>
                  <a:gd name="T12" fmla="*/ 92 w 113"/>
                  <a:gd name="T13" fmla="*/ 100 h 141"/>
                  <a:gd name="T14" fmla="*/ 96 w 113"/>
                  <a:gd name="T15" fmla="*/ 111 h 141"/>
                  <a:gd name="T16" fmla="*/ 91 w 113"/>
                  <a:gd name="T17" fmla="*/ 115 h 141"/>
                  <a:gd name="T18" fmla="*/ 91 w 113"/>
                  <a:gd name="T19" fmla="*/ 122 h 141"/>
                  <a:gd name="T20" fmla="*/ 92 w 113"/>
                  <a:gd name="T21" fmla="*/ 123 h 141"/>
                  <a:gd name="T22" fmla="*/ 92 w 113"/>
                  <a:gd name="T23" fmla="*/ 128 h 141"/>
                  <a:gd name="T24" fmla="*/ 99 w 113"/>
                  <a:gd name="T25" fmla="*/ 133 h 141"/>
                  <a:gd name="T26" fmla="*/ 95 w 113"/>
                  <a:gd name="T27" fmla="*/ 138 h 141"/>
                  <a:gd name="T28" fmla="*/ 87 w 113"/>
                  <a:gd name="T29" fmla="*/ 137 h 141"/>
                  <a:gd name="T30" fmla="*/ 79 w 113"/>
                  <a:gd name="T31" fmla="*/ 140 h 141"/>
                  <a:gd name="T32" fmla="*/ 71 w 113"/>
                  <a:gd name="T33" fmla="*/ 138 h 141"/>
                  <a:gd name="T34" fmla="*/ 64 w 113"/>
                  <a:gd name="T35" fmla="*/ 138 h 141"/>
                  <a:gd name="T36" fmla="*/ 59 w 113"/>
                  <a:gd name="T37" fmla="*/ 125 h 141"/>
                  <a:gd name="T38" fmla="*/ 57 w 113"/>
                  <a:gd name="T39" fmla="*/ 130 h 141"/>
                  <a:gd name="T40" fmla="*/ 48 w 113"/>
                  <a:gd name="T41" fmla="*/ 124 h 141"/>
                  <a:gd name="T42" fmla="*/ 43 w 113"/>
                  <a:gd name="T43" fmla="*/ 118 h 141"/>
                  <a:gd name="T44" fmla="*/ 44 w 113"/>
                  <a:gd name="T45" fmla="*/ 110 h 141"/>
                  <a:gd name="T46" fmla="*/ 33 w 113"/>
                  <a:gd name="T47" fmla="*/ 112 h 141"/>
                  <a:gd name="T48" fmla="*/ 31 w 113"/>
                  <a:gd name="T49" fmla="*/ 109 h 141"/>
                  <a:gd name="T50" fmla="*/ 26 w 113"/>
                  <a:gd name="T51" fmla="*/ 112 h 141"/>
                  <a:gd name="T52" fmla="*/ 4 w 113"/>
                  <a:gd name="T53" fmla="*/ 86 h 141"/>
                  <a:gd name="T54" fmla="*/ 6 w 113"/>
                  <a:gd name="T55" fmla="*/ 73 h 141"/>
                  <a:gd name="T56" fmla="*/ 4 w 113"/>
                  <a:gd name="T57" fmla="*/ 58 h 141"/>
                  <a:gd name="T58" fmla="*/ 12 w 113"/>
                  <a:gd name="T59" fmla="*/ 67 h 141"/>
                  <a:gd name="T60" fmla="*/ 23 w 113"/>
                  <a:gd name="T61" fmla="*/ 66 h 141"/>
                  <a:gd name="T62" fmla="*/ 22 w 113"/>
                  <a:gd name="T63" fmla="*/ 59 h 141"/>
                  <a:gd name="T64" fmla="*/ 30 w 113"/>
                  <a:gd name="T65" fmla="*/ 61 h 141"/>
                  <a:gd name="T66" fmla="*/ 24 w 113"/>
                  <a:gd name="T67" fmla="*/ 68 h 141"/>
                  <a:gd name="T68" fmla="*/ 24 w 113"/>
                  <a:gd name="T69" fmla="*/ 74 h 141"/>
                  <a:gd name="T70" fmla="*/ 31 w 113"/>
                  <a:gd name="T71" fmla="*/ 80 h 141"/>
                  <a:gd name="T72" fmla="*/ 32 w 113"/>
                  <a:gd name="T73" fmla="*/ 76 h 141"/>
                  <a:gd name="T74" fmla="*/ 33 w 113"/>
                  <a:gd name="T75" fmla="*/ 74 h 141"/>
                  <a:gd name="T76" fmla="*/ 40 w 113"/>
                  <a:gd name="T77" fmla="*/ 73 h 141"/>
                  <a:gd name="T78" fmla="*/ 57 w 113"/>
                  <a:gd name="T79" fmla="*/ 66 h 141"/>
                  <a:gd name="T80" fmla="*/ 62 w 113"/>
                  <a:gd name="T81" fmla="*/ 58 h 141"/>
                  <a:gd name="T82" fmla="*/ 69 w 113"/>
                  <a:gd name="T83" fmla="*/ 53 h 141"/>
                  <a:gd name="T84" fmla="*/ 68 w 113"/>
                  <a:gd name="T85" fmla="*/ 48 h 141"/>
                  <a:gd name="T86" fmla="*/ 82 w 113"/>
                  <a:gd name="T87" fmla="*/ 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" h="141">
                    <a:moveTo>
                      <a:pt x="84" y="6"/>
                    </a:moveTo>
                    <a:cubicBezTo>
                      <a:pt x="89" y="9"/>
                      <a:pt x="91" y="4"/>
                      <a:pt x="95" y="3"/>
                    </a:cubicBezTo>
                    <a:cubicBezTo>
                      <a:pt x="97" y="2"/>
                      <a:pt x="98" y="0"/>
                      <a:pt x="101" y="1"/>
                    </a:cubicBezTo>
                    <a:cubicBezTo>
                      <a:pt x="103" y="3"/>
                      <a:pt x="105" y="5"/>
                      <a:pt x="104" y="8"/>
                    </a:cubicBezTo>
                    <a:cubicBezTo>
                      <a:pt x="101" y="13"/>
                      <a:pt x="107" y="16"/>
                      <a:pt x="107" y="16"/>
                    </a:cubicBezTo>
                    <a:cubicBezTo>
                      <a:pt x="113" y="17"/>
                      <a:pt x="109" y="21"/>
                      <a:pt x="108" y="22"/>
                    </a:cubicBezTo>
                    <a:cubicBezTo>
                      <a:pt x="106" y="23"/>
                      <a:pt x="107" y="24"/>
                      <a:pt x="108" y="25"/>
                    </a:cubicBezTo>
                    <a:cubicBezTo>
                      <a:pt x="110" y="27"/>
                      <a:pt x="109" y="28"/>
                      <a:pt x="108" y="30"/>
                    </a:cubicBezTo>
                    <a:cubicBezTo>
                      <a:pt x="106" y="34"/>
                      <a:pt x="104" y="39"/>
                      <a:pt x="103" y="44"/>
                    </a:cubicBezTo>
                    <a:cubicBezTo>
                      <a:pt x="102" y="51"/>
                      <a:pt x="99" y="58"/>
                      <a:pt x="96" y="65"/>
                    </a:cubicBezTo>
                    <a:cubicBezTo>
                      <a:pt x="95" y="67"/>
                      <a:pt x="95" y="69"/>
                      <a:pt x="93" y="71"/>
                    </a:cubicBezTo>
                    <a:cubicBezTo>
                      <a:pt x="93" y="72"/>
                      <a:pt x="93" y="72"/>
                      <a:pt x="93" y="73"/>
                    </a:cubicBezTo>
                    <a:cubicBezTo>
                      <a:pt x="92" y="81"/>
                      <a:pt x="89" y="89"/>
                      <a:pt x="91" y="97"/>
                    </a:cubicBezTo>
                    <a:cubicBezTo>
                      <a:pt x="92" y="98"/>
                      <a:pt x="88" y="100"/>
                      <a:pt x="92" y="100"/>
                    </a:cubicBezTo>
                    <a:cubicBezTo>
                      <a:pt x="94" y="100"/>
                      <a:pt x="95" y="104"/>
                      <a:pt x="94" y="106"/>
                    </a:cubicBezTo>
                    <a:cubicBezTo>
                      <a:pt x="94" y="108"/>
                      <a:pt x="95" y="109"/>
                      <a:pt x="96" y="111"/>
                    </a:cubicBezTo>
                    <a:cubicBezTo>
                      <a:pt x="99" y="114"/>
                      <a:pt x="99" y="114"/>
                      <a:pt x="94" y="116"/>
                    </a:cubicBezTo>
                    <a:cubicBezTo>
                      <a:pt x="93" y="115"/>
                      <a:pt x="92" y="115"/>
                      <a:pt x="91" y="115"/>
                    </a:cubicBezTo>
                    <a:cubicBezTo>
                      <a:pt x="92" y="116"/>
                      <a:pt x="93" y="115"/>
                      <a:pt x="94" y="115"/>
                    </a:cubicBezTo>
                    <a:cubicBezTo>
                      <a:pt x="95" y="118"/>
                      <a:pt x="92" y="120"/>
                      <a:pt x="91" y="122"/>
                    </a:cubicBezTo>
                    <a:cubicBezTo>
                      <a:pt x="91" y="123"/>
                      <a:pt x="91" y="123"/>
                      <a:pt x="91" y="123"/>
                    </a:cubicBezTo>
                    <a:cubicBezTo>
                      <a:pt x="92" y="123"/>
                      <a:pt x="92" y="123"/>
                      <a:pt x="92" y="123"/>
                    </a:cubicBezTo>
                    <a:cubicBezTo>
                      <a:pt x="92" y="123"/>
                      <a:pt x="93" y="123"/>
                      <a:pt x="93" y="123"/>
                    </a:cubicBezTo>
                    <a:cubicBezTo>
                      <a:pt x="94" y="125"/>
                      <a:pt x="93" y="127"/>
                      <a:pt x="92" y="128"/>
                    </a:cubicBezTo>
                    <a:cubicBezTo>
                      <a:pt x="90" y="129"/>
                      <a:pt x="90" y="130"/>
                      <a:pt x="92" y="131"/>
                    </a:cubicBezTo>
                    <a:cubicBezTo>
                      <a:pt x="95" y="131"/>
                      <a:pt x="97" y="132"/>
                      <a:pt x="99" y="133"/>
                    </a:cubicBezTo>
                    <a:cubicBezTo>
                      <a:pt x="100" y="134"/>
                      <a:pt x="102" y="134"/>
                      <a:pt x="101" y="137"/>
                    </a:cubicBezTo>
                    <a:cubicBezTo>
                      <a:pt x="98" y="134"/>
                      <a:pt x="97" y="139"/>
                      <a:pt x="95" y="138"/>
                    </a:cubicBezTo>
                    <a:cubicBezTo>
                      <a:pt x="93" y="137"/>
                      <a:pt x="90" y="138"/>
                      <a:pt x="88" y="137"/>
                    </a:cubicBezTo>
                    <a:cubicBezTo>
                      <a:pt x="88" y="137"/>
                      <a:pt x="87" y="136"/>
                      <a:pt x="87" y="137"/>
                    </a:cubicBezTo>
                    <a:cubicBezTo>
                      <a:pt x="85" y="141"/>
                      <a:pt x="85" y="141"/>
                      <a:pt x="83" y="137"/>
                    </a:cubicBezTo>
                    <a:cubicBezTo>
                      <a:pt x="84" y="141"/>
                      <a:pt x="80" y="141"/>
                      <a:pt x="79" y="140"/>
                    </a:cubicBezTo>
                    <a:cubicBezTo>
                      <a:pt x="77" y="138"/>
                      <a:pt x="74" y="140"/>
                      <a:pt x="73" y="138"/>
                    </a:cubicBezTo>
                    <a:cubicBezTo>
                      <a:pt x="72" y="137"/>
                      <a:pt x="71" y="138"/>
                      <a:pt x="71" y="138"/>
                    </a:cubicBezTo>
                    <a:cubicBezTo>
                      <a:pt x="71" y="140"/>
                      <a:pt x="70" y="141"/>
                      <a:pt x="68" y="141"/>
                    </a:cubicBezTo>
                    <a:cubicBezTo>
                      <a:pt x="66" y="141"/>
                      <a:pt x="65" y="139"/>
                      <a:pt x="64" y="138"/>
                    </a:cubicBezTo>
                    <a:cubicBezTo>
                      <a:pt x="63" y="135"/>
                      <a:pt x="67" y="137"/>
                      <a:pt x="67" y="135"/>
                    </a:cubicBezTo>
                    <a:cubicBezTo>
                      <a:pt x="64" y="133"/>
                      <a:pt x="57" y="133"/>
                      <a:pt x="59" y="125"/>
                    </a:cubicBezTo>
                    <a:cubicBezTo>
                      <a:pt x="57" y="126"/>
                      <a:pt x="56" y="126"/>
                      <a:pt x="57" y="128"/>
                    </a:cubicBezTo>
                    <a:cubicBezTo>
                      <a:pt x="57" y="129"/>
                      <a:pt x="59" y="129"/>
                      <a:pt x="57" y="130"/>
                    </a:cubicBezTo>
                    <a:cubicBezTo>
                      <a:pt x="56" y="131"/>
                      <a:pt x="54" y="131"/>
                      <a:pt x="53" y="130"/>
                    </a:cubicBezTo>
                    <a:cubicBezTo>
                      <a:pt x="52" y="128"/>
                      <a:pt x="50" y="126"/>
                      <a:pt x="48" y="124"/>
                    </a:cubicBezTo>
                    <a:cubicBezTo>
                      <a:pt x="46" y="122"/>
                      <a:pt x="44" y="120"/>
                      <a:pt x="49" y="117"/>
                    </a:cubicBezTo>
                    <a:cubicBezTo>
                      <a:pt x="46" y="117"/>
                      <a:pt x="45" y="120"/>
                      <a:pt x="43" y="118"/>
                    </a:cubicBezTo>
                    <a:cubicBezTo>
                      <a:pt x="42" y="116"/>
                      <a:pt x="43" y="114"/>
                      <a:pt x="44" y="113"/>
                    </a:cubicBezTo>
                    <a:cubicBezTo>
                      <a:pt x="45" y="112"/>
                      <a:pt x="45" y="110"/>
                      <a:pt x="44" y="110"/>
                    </a:cubicBezTo>
                    <a:cubicBezTo>
                      <a:pt x="43" y="109"/>
                      <a:pt x="41" y="110"/>
                      <a:pt x="41" y="111"/>
                    </a:cubicBezTo>
                    <a:cubicBezTo>
                      <a:pt x="39" y="121"/>
                      <a:pt x="36" y="116"/>
                      <a:pt x="33" y="112"/>
                    </a:cubicBezTo>
                    <a:cubicBezTo>
                      <a:pt x="33" y="110"/>
                      <a:pt x="30" y="111"/>
                      <a:pt x="31" y="109"/>
                    </a:cubicBezTo>
                    <a:cubicBezTo>
                      <a:pt x="31" y="108"/>
                      <a:pt x="31" y="109"/>
                      <a:pt x="31" y="109"/>
                    </a:cubicBezTo>
                    <a:cubicBezTo>
                      <a:pt x="31" y="108"/>
                      <a:pt x="31" y="108"/>
                      <a:pt x="31" y="109"/>
                    </a:cubicBezTo>
                    <a:cubicBezTo>
                      <a:pt x="29" y="110"/>
                      <a:pt x="28" y="111"/>
                      <a:pt x="26" y="112"/>
                    </a:cubicBezTo>
                    <a:cubicBezTo>
                      <a:pt x="27" y="106"/>
                      <a:pt x="23" y="101"/>
                      <a:pt x="19" y="99"/>
                    </a:cubicBezTo>
                    <a:cubicBezTo>
                      <a:pt x="13" y="95"/>
                      <a:pt x="9" y="90"/>
                      <a:pt x="4" y="86"/>
                    </a:cubicBezTo>
                    <a:cubicBezTo>
                      <a:pt x="3" y="84"/>
                      <a:pt x="2" y="81"/>
                      <a:pt x="5" y="81"/>
                    </a:cubicBezTo>
                    <a:cubicBezTo>
                      <a:pt x="5" y="78"/>
                      <a:pt x="8" y="76"/>
                      <a:pt x="6" y="73"/>
                    </a:cubicBezTo>
                    <a:cubicBezTo>
                      <a:pt x="4" y="70"/>
                      <a:pt x="0" y="67"/>
                      <a:pt x="0" y="63"/>
                    </a:cubicBezTo>
                    <a:cubicBezTo>
                      <a:pt x="4" y="64"/>
                      <a:pt x="7" y="64"/>
                      <a:pt x="4" y="58"/>
                    </a:cubicBezTo>
                    <a:cubicBezTo>
                      <a:pt x="7" y="59"/>
                      <a:pt x="8" y="62"/>
                      <a:pt x="7" y="70"/>
                    </a:cubicBezTo>
                    <a:cubicBezTo>
                      <a:pt x="8" y="68"/>
                      <a:pt x="11" y="70"/>
                      <a:pt x="12" y="67"/>
                    </a:cubicBezTo>
                    <a:cubicBezTo>
                      <a:pt x="12" y="65"/>
                      <a:pt x="15" y="66"/>
                      <a:pt x="16" y="66"/>
                    </a:cubicBezTo>
                    <a:cubicBezTo>
                      <a:pt x="18" y="67"/>
                      <a:pt x="20" y="65"/>
                      <a:pt x="23" y="66"/>
                    </a:cubicBezTo>
                    <a:cubicBezTo>
                      <a:pt x="23" y="66"/>
                      <a:pt x="23" y="63"/>
                      <a:pt x="22" y="62"/>
                    </a:cubicBezTo>
                    <a:cubicBezTo>
                      <a:pt x="19" y="60"/>
                      <a:pt x="20" y="59"/>
                      <a:pt x="22" y="59"/>
                    </a:cubicBezTo>
                    <a:cubicBezTo>
                      <a:pt x="23" y="59"/>
                      <a:pt x="24" y="58"/>
                      <a:pt x="24" y="58"/>
                    </a:cubicBezTo>
                    <a:cubicBezTo>
                      <a:pt x="29" y="55"/>
                      <a:pt x="29" y="55"/>
                      <a:pt x="30" y="61"/>
                    </a:cubicBezTo>
                    <a:cubicBezTo>
                      <a:pt x="24" y="59"/>
                      <a:pt x="24" y="62"/>
                      <a:pt x="25" y="66"/>
                    </a:cubicBezTo>
                    <a:cubicBezTo>
                      <a:pt x="26" y="67"/>
                      <a:pt x="26" y="68"/>
                      <a:pt x="24" y="68"/>
                    </a:cubicBezTo>
                    <a:cubicBezTo>
                      <a:pt x="22" y="67"/>
                      <a:pt x="21" y="68"/>
                      <a:pt x="21" y="70"/>
                    </a:cubicBezTo>
                    <a:cubicBezTo>
                      <a:pt x="20" y="73"/>
                      <a:pt x="23" y="72"/>
                      <a:pt x="24" y="74"/>
                    </a:cubicBezTo>
                    <a:cubicBezTo>
                      <a:pt x="25" y="74"/>
                      <a:pt x="26" y="74"/>
                      <a:pt x="27" y="74"/>
                    </a:cubicBezTo>
                    <a:cubicBezTo>
                      <a:pt x="28" y="76"/>
                      <a:pt x="27" y="80"/>
                      <a:pt x="31" y="80"/>
                    </a:cubicBezTo>
                    <a:cubicBezTo>
                      <a:pt x="33" y="80"/>
                      <a:pt x="33" y="78"/>
                      <a:pt x="33" y="77"/>
                    </a:cubicBezTo>
                    <a:cubicBezTo>
                      <a:pt x="34" y="75"/>
                      <a:pt x="33" y="76"/>
                      <a:pt x="32" y="76"/>
                    </a:cubicBezTo>
                    <a:cubicBezTo>
                      <a:pt x="31" y="77"/>
                      <a:pt x="31" y="76"/>
                      <a:pt x="31" y="76"/>
                    </a:cubicBezTo>
                    <a:cubicBezTo>
                      <a:pt x="31" y="75"/>
                      <a:pt x="33" y="74"/>
                      <a:pt x="33" y="74"/>
                    </a:cubicBezTo>
                    <a:cubicBezTo>
                      <a:pt x="36" y="77"/>
                      <a:pt x="37" y="74"/>
                      <a:pt x="38" y="73"/>
                    </a:cubicBezTo>
                    <a:cubicBezTo>
                      <a:pt x="39" y="72"/>
                      <a:pt x="39" y="72"/>
                      <a:pt x="40" y="73"/>
                    </a:cubicBezTo>
                    <a:cubicBezTo>
                      <a:pt x="46" y="74"/>
                      <a:pt x="50" y="72"/>
                      <a:pt x="54" y="68"/>
                    </a:cubicBezTo>
                    <a:cubicBezTo>
                      <a:pt x="55" y="67"/>
                      <a:pt x="56" y="67"/>
                      <a:pt x="57" y="66"/>
                    </a:cubicBezTo>
                    <a:cubicBezTo>
                      <a:pt x="57" y="65"/>
                      <a:pt x="57" y="65"/>
                      <a:pt x="57" y="64"/>
                    </a:cubicBezTo>
                    <a:cubicBezTo>
                      <a:pt x="60" y="63"/>
                      <a:pt x="61" y="60"/>
                      <a:pt x="62" y="58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5" y="56"/>
                      <a:pt x="65" y="52"/>
                      <a:pt x="69" y="53"/>
                    </a:cubicBezTo>
                    <a:cubicBezTo>
                      <a:pt x="69" y="53"/>
                      <a:pt x="70" y="51"/>
                      <a:pt x="69" y="50"/>
                    </a:cubicBezTo>
                    <a:cubicBezTo>
                      <a:pt x="68" y="50"/>
                      <a:pt x="68" y="49"/>
                      <a:pt x="68" y="48"/>
                    </a:cubicBezTo>
                    <a:cubicBezTo>
                      <a:pt x="68" y="43"/>
                      <a:pt x="70" y="39"/>
                      <a:pt x="72" y="34"/>
                    </a:cubicBezTo>
                    <a:cubicBezTo>
                      <a:pt x="76" y="26"/>
                      <a:pt x="79" y="17"/>
                      <a:pt x="82" y="8"/>
                    </a:cubicBezTo>
                    <a:cubicBezTo>
                      <a:pt x="83" y="7"/>
                      <a:pt x="83" y="6"/>
                      <a:pt x="84" y="6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3" name="Freeform 1016"/>
              <p:cNvSpPr/>
              <p:nvPr/>
            </p:nvSpPr>
            <p:spPr bwMode="auto">
              <a:xfrm>
                <a:off x="1041" y="2620"/>
                <a:ext cx="242" cy="214"/>
              </a:xfrm>
              <a:custGeom>
                <a:avLst/>
                <a:gdLst>
                  <a:gd name="T0" fmla="*/ 72 w 102"/>
                  <a:gd name="T1" fmla="*/ 15 h 90"/>
                  <a:gd name="T2" fmla="*/ 91 w 102"/>
                  <a:gd name="T3" fmla="*/ 0 h 90"/>
                  <a:gd name="T4" fmla="*/ 100 w 102"/>
                  <a:gd name="T5" fmla="*/ 15 h 90"/>
                  <a:gd name="T6" fmla="*/ 98 w 102"/>
                  <a:gd name="T7" fmla="*/ 29 h 90"/>
                  <a:gd name="T8" fmla="*/ 100 w 102"/>
                  <a:gd name="T9" fmla="*/ 39 h 90"/>
                  <a:gd name="T10" fmla="*/ 92 w 102"/>
                  <a:gd name="T11" fmla="*/ 46 h 90"/>
                  <a:gd name="T12" fmla="*/ 82 w 102"/>
                  <a:gd name="T13" fmla="*/ 36 h 90"/>
                  <a:gd name="T14" fmla="*/ 86 w 102"/>
                  <a:gd name="T15" fmla="*/ 26 h 90"/>
                  <a:gd name="T16" fmla="*/ 67 w 102"/>
                  <a:gd name="T17" fmla="*/ 22 h 90"/>
                  <a:gd name="T18" fmla="*/ 45 w 102"/>
                  <a:gd name="T19" fmla="*/ 35 h 90"/>
                  <a:gd name="T20" fmla="*/ 48 w 102"/>
                  <a:gd name="T21" fmla="*/ 46 h 90"/>
                  <a:gd name="T22" fmla="*/ 54 w 102"/>
                  <a:gd name="T23" fmla="*/ 48 h 90"/>
                  <a:gd name="T24" fmla="*/ 54 w 102"/>
                  <a:gd name="T25" fmla="*/ 48 h 90"/>
                  <a:gd name="T26" fmla="*/ 66 w 102"/>
                  <a:gd name="T27" fmla="*/ 41 h 90"/>
                  <a:gd name="T28" fmla="*/ 67 w 102"/>
                  <a:gd name="T29" fmla="*/ 39 h 90"/>
                  <a:gd name="T30" fmla="*/ 76 w 102"/>
                  <a:gd name="T31" fmla="*/ 41 h 90"/>
                  <a:gd name="T32" fmla="*/ 71 w 102"/>
                  <a:gd name="T33" fmla="*/ 47 h 90"/>
                  <a:gd name="T34" fmla="*/ 71 w 102"/>
                  <a:gd name="T35" fmla="*/ 44 h 90"/>
                  <a:gd name="T36" fmla="*/ 68 w 102"/>
                  <a:gd name="T37" fmla="*/ 48 h 90"/>
                  <a:gd name="T38" fmla="*/ 79 w 102"/>
                  <a:gd name="T39" fmla="*/ 46 h 90"/>
                  <a:gd name="T40" fmla="*/ 68 w 102"/>
                  <a:gd name="T41" fmla="*/ 58 h 90"/>
                  <a:gd name="T42" fmla="*/ 43 w 102"/>
                  <a:gd name="T43" fmla="*/ 73 h 90"/>
                  <a:gd name="T44" fmla="*/ 38 w 102"/>
                  <a:gd name="T45" fmla="*/ 78 h 90"/>
                  <a:gd name="T46" fmla="*/ 35 w 102"/>
                  <a:gd name="T47" fmla="*/ 84 h 90"/>
                  <a:gd name="T48" fmla="*/ 24 w 102"/>
                  <a:gd name="T49" fmla="*/ 90 h 90"/>
                  <a:gd name="T50" fmla="*/ 21 w 102"/>
                  <a:gd name="T51" fmla="*/ 77 h 90"/>
                  <a:gd name="T52" fmla="*/ 9 w 102"/>
                  <a:gd name="T53" fmla="*/ 70 h 90"/>
                  <a:gd name="T54" fmla="*/ 11 w 102"/>
                  <a:gd name="T55" fmla="*/ 71 h 90"/>
                  <a:gd name="T56" fmla="*/ 10 w 102"/>
                  <a:gd name="T57" fmla="*/ 74 h 90"/>
                  <a:gd name="T58" fmla="*/ 0 w 102"/>
                  <a:gd name="T59" fmla="*/ 71 h 90"/>
                  <a:gd name="T60" fmla="*/ 5 w 102"/>
                  <a:gd name="T61" fmla="*/ 62 h 90"/>
                  <a:gd name="T62" fmla="*/ 13 w 102"/>
                  <a:gd name="T63" fmla="*/ 58 h 90"/>
                  <a:gd name="T64" fmla="*/ 9 w 102"/>
                  <a:gd name="T65" fmla="*/ 53 h 90"/>
                  <a:gd name="T66" fmla="*/ 7 w 102"/>
                  <a:gd name="T67" fmla="*/ 48 h 90"/>
                  <a:gd name="T68" fmla="*/ 12 w 102"/>
                  <a:gd name="T69" fmla="*/ 39 h 90"/>
                  <a:gd name="T70" fmla="*/ 5 w 102"/>
                  <a:gd name="T71" fmla="*/ 36 h 90"/>
                  <a:gd name="T72" fmla="*/ 17 w 102"/>
                  <a:gd name="T73" fmla="*/ 34 h 90"/>
                  <a:gd name="T74" fmla="*/ 18 w 102"/>
                  <a:gd name="T75" fmla="*/ 26 h 90"/>
                  <a:gd name="T76" fmla="*/ 29 w 102"/>
                  <a:gd name="T77" fmla="*/ 30 h 90"/>
                  <a:gd name="T78" fmla="*/ 48 w 102"/>
                  <a:gd name="T79" fmla="*/ 2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90">
                    <a:moveTo>
                      <a:pt x="48" y="27"/>
                    </a:moveTo>
                    <a:cubicBezTo>
                      <a:pt x="56" y="23"/>
                      <a:pt x="64" y="20"/>
                      <a:pt x="72" y="15"/>
                    </a:cubicBezTo>
                    <a:cubicBezTo>
                      <a:pt x="77" y="11"/>
                      <a:pt x="82" y="9"/>
                      <a:pt x="85" y="4"/>
                    </a:cubicBezTo>
                    <a:cubicBezTo>
                      <a:pt x="87" y="2"/>
                      <a:pt x="89" y="1"/>
                      <a:pt x="91" y="0"/>
                    </a:cubicBezTo>
                    <a:cubicBezTo>
                      <a:pt x="94" y="0"/>
                      <a:pt x="97" y="0"/>
                      <a:pt x="99" y="2"/>
                    </a:cubicBezTo>
                    <a:cubicBezTo>
                      <a:pt x="101" y="6"/>
                      <a:pt x="99" y="11"/>
                      <a:pt x="100" y="15"/>
                    </a:cubicBezTo>
                    <a:cubicBezTo>
                      <a:pt x="98" y="18"/>
                      <a:pt x="98" y="22"/>
                      <a:pt x="98" y="26"/>
                    </a:cubicBezTo>
                    <a:cubicBezTo>
                      <a:pt x="99" y="27"/>
                      <a:pt x="98" y="28"/>
                      <a:pt x="98" y="29"/>
                    </a:cubicBezTo>
                    <a:cubicBezTo>
                      <a:pt x="96" y="33"/>
                      <a:pt x="96" y="33"/>
                      <a:pt x="100" y="35"/>
                    </a:cubicBezTo>
                    <a:cubicBezTo>
                      <a:pt x="102" y="36"/>
                      <a:pt x="102" y="38"/>
                      <a:pt x="100" y="39"/>
                    </a:cubicBezTo>
                    <a:cubicBezTo>
                      <a:pt x="97" y="39"/>
                      <a:pt x="99" y="41"/>
                      <a:pt x="99" y="43"/>
                    </a:cubicBezTo>
                    <a:cubicBezTo>
                      <a:pt x="97" y="46"/>
                      <a:pt x="94" y="46"/>
                      <a:pt x="92" y="46"/>
                    </a:cubicBezTo>
                    <a:cubicBezTo>
                      <a:pt x="88" y="45"/>
                      <a:pt x="87" y="43"/>
                      <a:pt x="86" y="38"/>
                    </a:cubicBezTo>
                    <a:cubicBezTo>
                      <a:pt x="84" y="39"/>
                      <a:pt x="82" y="40"/>
                      <a:pt x="82" y="36"/>
                    </a:cubicBezTo>
                    <a:cubicBezTo>
                      <a:pt x="82" y="35"/>
                      <a:pt x="82" y="33"/>
                      <a:pt x="82" y="32"/>
                    </a:cubicBezTo>
                    <a:cubicBezTo>
                      <a:pt x="84" y="30"/>
                      <a:pt x="85" y="28"/>
                      <a:pt x="86" y="26"/>
                    </a:cubicBezTo>
                    <a:cubicBezTo>
                      <a:pt x="89" y="22"/>
                      <a:pt x="86" y="21"/>
                      <a:pt x="83" y="21"/>
                    </a:cubicBezTo>
                    <a:cubicBezTo>
                      <a:pt x="78" y="20"/>
                      <a:pt x="72" y="20"/>
                      <a:pt x="67" y="22"/>
                    </a:cubicBezTo>
                    <a:cubicBezTo>
                      <a:pt x="62" y="24"/>
                      <a:pt x="57" y="28"/>
                      <a:pt x="52" y="30"/>
                    </a:cubicBezTo>
                    <a:cubicBezTo>
                      <a:pt x="49" y="31"/>
                      <a:pt x="48" y="34"/>
                      <a:pt x="45" y="35"/>
                    </a:cubicBezTo>
                    <a:cubicBezTo>
                      <a:pt x="40" y="38"/>
                      <a:pt x="37" y="42"/>
                      <a:pt x="33" y="46"/>
                    </a:cubicBezTo>
                    <a:cubicBezTo>
                      <a:pt x="38" y="47"/>
                      <a:pt x="43" y="48"/>
                      <a:pt x="48" y="46"/>
                    </a:cubicBezTo>
                    <a:cubicBezTo>
                      <a:pt x="50" y="45"/>
                      <a:pt x="51" y="44"/>
                      <a:pt x="53" y="45"/>
                    </a:cubicBezTo>
                    <a:cubicBezTo>
                      <a:pt x="54" y="46"/>
                      <a:pt x="54" y="47"/>
                      <a:pt x="54" y="48"/>
                    </a:cubicBezTo>
                    <a:cubicBezTo>
                      <a:pt x="53" y="48"/>
                      <a:pt x="53" y="48"/>
                      <a:pt x="53" y="49"/>
                    </a:cubicBezTo>
                    <a:cubicBezTo>
                      <a:pt x="53" y="48"/>
                      <a:pt x="53" y="48"/>
                      <a:pt x="54" y="48"/>
                    </a:cubicBezTo>
                    <a:cubicBezTo>
                      <a:pt x="55" y="50"/>
                      <a:pt x="57" y="50"/>
                      <a:pt x="59" y="48"/>
                    </a:cubicBezTo>
                    <a:cubicBezTo>
                      <a:pt x="61" y="46"/>
                      <a:pt x="64" y="44"/>
                      <a:pt x="66" y="41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36"/>
                      <a:pt x="73" y="38"/>
                    </a:cubicBezTo>
                    <a:cubicBezTo>
                      <a:pt x="74" y="39"/>
                      <a:pt x="76" y="40"/>
                      <a:pt x="76" y="41"/>
                    </a:cubicBezTo>
                    <a:cubicBezTo>
                      <a:pt x="78" y="43"/>
                      <a:pt x="78" y="46"/>
                      <a:pt x="76" y="47"/>
                    </a:cubicBezTo>
                    <a:cubicBezTo>
                      <a:pt x="75" y="48"/>
                      <a:pt x="73" y="49"/>
                      <a:pt x="71" y="47"/>
                    </a:cubicBezTo>
                    <a:cubicBezTo>
                      <a:pt x="70" y="47"/>
                      <a:pt x="70" y="47"/>
                      <a:pt x="69" y="46"/>
                    </a:cubicBezTo>
                    <a:cubicBezTo>
                      <a:pt x="69" y="45"/>
                      <a:pt x="71" y="45"/>
                      <a:pt x="71" y="44"/>
                    </a:cubicBezTo>
                    <a:cubicBezTo>
                      <a:pt x="69" y="44"/>
                      <a:pt x="68" y="45"/>
                      <a:pt x="68" y="47"/>
                    </a:cubicBezTo>
                    <a:cubicBezTo>
                      <a:pt x="68" y="47"/>
                      <a:pt x="68" y="47"/>
                      <a:pt x="68" y="48"/>
                    </a:cubicBezTo>
                    <a:cubicBezTo>
                      <a:pt x="69" y="49"/>
                      <a:pt x="70" y="47"/>
                      <a:pt x="71" y="48"/>
                    </a:cubicBezTo>
                    <a:cubicBezTo>
                      <a:pt x="74" y="50"/>
                      <a:pt x="76" y="48"/>
                      <a:pt x="79" y="46"/>
                    </a:cubicBezTo>
                    <a:cubicBezTo>
                      <a:pt x="82" y="43"/>
                      <a:pt x="84" y="44"/>
                      <a:pt x="85" y="48"/>
                    </a:cubicBezTo>
                    <a:cubicBezTo>
                      <a:pt x="79" y="52"/>
                      <a:pt x="74" y="55"/>
                      <a:pt x="68" y="58"/>
                    </a:cubicBezTo>
                    <a:cubicBezTo>
                      <a:pt x="61" y="62"/>
                      <a:pt x="54" y="66"/>
                      <a:pt x="48" y="71"/>
                    </a:cubicBezTo>
                    <a:cubicBezTo>
                      <a:pt x="47" y="72"/>
                      <a:pt x="45" y="73"/>
                      <a:pt x="43" y="73"/>
                    </a:cubicBezTo>
                    <a:cubicBezTo>
                      <a:pt x="43" y="73"/>
                      <a:pt x="41" y="72"/>
                      <a:pt x="42" y="74"/>
                    </a:cubicBezTo>
                    <a:cubicBezTo>
                      <a:pt x="41" y="76"/>
                      <a:pt x="40" y="77"/>
                      <a:pt x="38" y="78"/>
                    </a:cubicBezTo>
                    <a:cubicBezTo>
                      <a:pt x="36" y="76"/>
                      <a:pt x="37" y="74"/>
                      <a:pt x="36" y="71"/>
                    </a:cubicBezTo>
                    <a:cubicBezTo>
                      <a:pt x="37" y="76"/>
                      <a:pt x="35" y="80"/>
                      <a:pt x="35" y="84"/>
                    </a:cubicBezTo>
                    <a:cubicBezTo>
                      <a:pt x="35" y="86"/>
                      <a:pt x="35" y="89"/>
                      <a:pt x="32" y="90"/>
                    </a:cubicBezTo>
                    <a:cubicBezTo>
                      <a:pt x="30" y="87"/>
                      <a:pt x="27" y="88"/>
                      <a:pt x="24" y="90"/>
                    </a:cubicBezTo>
                    <a:cubicBezTo>
                      <a:pt x="21" y="90"/>
                      <a:pt x="20" y="88"/>
                      <a:pt x="19" y="86"/>
                    </a:cubicBezTo>
                    <a:cubicBezTo>
                      <a:pt x="21" y="83"/>
                      <a:pt x="22" y="80"/>
                      <a:pt x="21" y="77"/>
                    </a:cubicBezTo>
                    <a:cubicBezTo>
                      <a:pt x="20" y="76"/>
                      <a:pt x="20" y="75"/>
                      <a:pt x="19" y="75"/>
                    </a:cubicBezTo>
                    <a:cubicBezTo>
                      <a:pt x="15" y="76"/>
                      <a:pt x="13" y="70"/>
                      <a:pt x="9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9" y="71"/>
                      <a:pt x="10" y="71"/>
                      <a:pt x="11" y="71"/>
                    </a:cubicBezTo>
                    <a:cubicBezTo>
                      <a:pt x="12" y="71"/>
                      <a:pt x="13" y="72"/>
                      <a:pt x="13" y="73"/>
                    </a:cubicBezTo>
                    <a:cubicBezTo>
                      <a:pt x="13" y="74"/>
                      <a:pt x="11" y="74"/>
                      <a:pt x="10" y="74"/>
                    </a:cubicBezTo>
                    <a:cubicBezTo>
                      <a:pt x="7" y="74"/>
                      <a:pt x="5" y="73"/>
                      <a:pt x="2" y="73"/>
                    </a:cubicBezTo>
                    <a:cubicBezTo>
                      <a:pt x="1" y="73"/>
                      <a:pt x="1" y="72"/>
                      <a:pt x="0" y="71"/>
                    </a:cubicBezTo>
                    <a:cubicBezTo>
                      <a:pt x="2" y="66"/>
                      <a:pt x="3" y="65"/>
                      <a:pt x="8" y="64"/>
                    </a:cubicBezTo>
                    <a:cubicBezTo>
                      <a:pt x="6" y="64"/>
                      <a:pt x="5" y="64"/>
                      <a:pt x="5" y="62"/>
                    </a:cubicBezTo>
                    <a:cubicBezTo>
                      <a:pt x="5" y="60"/>
                      <a:pt x="7" y="60"/>
                      <a:pt x="9" y="60"/>
                    </a:cubicBezTo>
                    <a:cubicBezTo>
                      <a:pt x="10" y="60"/>
                      <a:pt x="12" y="60"/>
                      <a:pt x="13" y="58"/>
                    </a:cubicBezTo>
                    <a:cubicBezTo>
                      <a:pt x="9" y="59"/>
                      <a:pt x="6" y="59"/>
                      <a:pt x="6" y="55"/>
                    </a:cubicBezTo>
                    <a:cubicBezTo>
                      <a:pt x="5" y="53"/>
                      <a:pt x="7" y="52"/>
                      <a:pt x="9" y="53"/>
                    </a:cubicBezTo>
                    <a:cubicBezTo>
                      <a:pt x="8" y="52"/>
                      <a:pt x="5" y="54"/>
                      <a:pt x="5" y="52"/>
                    </a:cubicBezTo>
                    <a:cubicBezTo>
                      <a:pt x="4" y="50"/>
                      <a:pt x="6" y="49"/>
                      <a:pt x="7" y="48"/>
                    </a:cubicBezTo>
                    <a:cubicBezTo>
                      <a:pt x="8" y="46"/>
                      <a:pt x="8" y="44"/>
                      <a:pt x="8" y="42"/>
                    </a:cubicBezTo>
                    <a:cubicBezTo>
                      <a:pt x="8" y="40"/>
                      <a:pt x="9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8" y="39"/>
                      <a:pt x="5" y="40"/>
                      <a:pt x="5" y="36"/>
                    </a:cubicBezTo>
                    <a:cubicBezTo>
                      <a:pt x="5" y="33"/>
                      <a:pt x="8" y="34"/>
                      <a:pt x="10" y="34"/>
                    </a:cubicBezTo>
                    <a:cubicBezTo>
                      <a:pt x="13" y="33"/>
                      <a:pt x="15" y="36"/>
                      <a:pt x="17" y="34"/>
                    </a:cubicBezTo>
                    <a:cubicBezTo>
                      <a:pt x="19" y="33"/>
                      <a:pt x="17" y="30"/>
                      <a:pt x="18" y="28"/>
                    </a:cubicBezTo>
                    <a:cubicBezTo>
                      <a:pt x="18" y="27"/>
                      <a:pt x="18" y="27"/>
                      <a:pt x="18" y="26"/>
                    </a:cubicBezTo>
                    <a:cubicBezTo>
                      <a:pt x="21" y="25"/>
                      <a:pt x="22" y="27"/>
                      <a:pt x="24" y="28"/>
                    </a:cubicBezTo>
                    <a:cubicBezTo>
                      <a:pt x="26" y="28"/>
                      <a:pt x="27" y="29"/>
                      <a:pt x="29" y="30"/>
                    </a:cubicBezTo>
                    <a:cubicBezTo>
                      <a:pt x="32" y="30"/>
                      <a:pt x="34" y="30"/>
                      <a:pt x="37" y="30"/>
                    </a:cubicBezTo>
                    <a:cubicBezTo>
                      <a:pt x="41" y="32"/>
                      <a:pt x="44" y="29"/>
                      <a:pt x="48" y="27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4" name="Freeform 1017"/>
              <p:cNvSpPr/>
              <p:nvPr/>
            </p:nvSpPr>
            <p:spPr bwMode="auto">
              <a:xfrm>
                <a:off x="1145" y="2257"/>
                <a:ext cx="266" cy="207"/>
              </a:xfrm>
              <a:custGeom>
                <a:avLst/>
                <a:gdLst>
                  <a:gd name="T0" fmla="*/ 93 w 112"/>
                  <a:gd name="T1" fmla="*/ 51 h 87"/>
                  <a:gd name="T2" fmla="*/ 84 w 112"/>
                  <a:gd name="T3" fmla="*/ 55 h 87"/>
                  <a:gd name="T4" fmla="*/ 75 w 112"/>
                  <a:gd name="T5" fmla="*/ 61 h 87"/>
                  <a:gd name="T6" fmla="*/ 53 w 112"/>
                  <a:gd name="T7" fmla="*/ 71 h 87"/>
                  <a:gd name="T8" fmla="*/ 24 w 112"/>
                  <a:gd name="T9" fmla="*/ 82 h 87"/>
                  <a:gd name="T10" fmla="*/ 4 w 112"/>
                  <a:gd name="T11" fmla="*/ 86 h 87"/>
                  <a:gd name="T12" fmla="*/ 0 w 112"/>
                  <a:gd name="T13" fmla="*/ 84 h 87"/>
                  <a:gd name="T14" fmla="*/ 4 w 112"/>
                  <a:gd name="T15" fmla="*/ 78 h 87"/>
                  <a:gd name="T16" fmla="*/ 5 w 112"/>
                  <a:gd name="T17" fmla="*/ 76 h 87"/>
                  <a:gd name="T18" fmla="*/ 24 w 112"/>
                  <a:gd name="T19" fmla="*/ 58 h 87"/>
                  <a:gd name="T20" fmla="*/ 27 w 112"/>
                  <a:gd name="T21" fmla="*/ 55 h 87"/>
                  <a:gd name="T22" fmla="*/ 36 w 112"/>
                  <a:gd name="T23" fmla="*/ 49 h 87"/>
                  <a:gd name="T24" fmla="*/ 38 w 112"/>
                  <a:gd name="T25" fmla="*/ 55 h 87"/>
                  <a:gd name="T26" fmla="*/ 44 w 112"/>
                  <a:gd name="T27" fmla="*/ 59 h 87"/>
                  <a:gd name="T28" fmla="*/ 43 w 112"/>
                  <a:gd name="T29" fmla="*/ 53 h 87"/>
                  <a:gd name="T30" fmla="*/ 52 w 112"/>
                  <a:gd name="T31" fmla="*/ 47 h 87"/>
                  <a:gd name="T32" fmla="*/ 55 w 112"/>
                  <a:gd name="T33" fmla="*/ 45 h 87"/>
                  <a:gd name="T34" fmla="*/ 58 w 112"/>
                  <a:gd name="T35" fmla="*/ 44 h 87"/>
                  <a:gd name="T36" fmla="*/ 52 w 112"/>
                  <a:gd name="T37" fmla="*/ 42 h 87"/>
                  <a:gd name="T38" fmla="*/ 63 w 112"/>
                  <a:gd name="T39" fmla="*/ 40 h 87"/>
                  <a:gd name="T40" fmla="*/ 67 w 112"/>
                  <a:gd name="T41" fmla="*/ 38 h 87"/>
                  <a:gd name="T42" fmla="*/ 80 w 112"/>
                  <a:gd name="T43" fmla="*/ 44 h 87"/>
                  <a:gd name="T44" fmla="*/ 81 w 112"/>
                  <a:gd name="T45" fmla="*/ 45 h 87"/>
                  <a:gd name="T46" fmla="*/ 81 w 112"/>
                  <a:gd name="T47" fmla="*/ 44 h 87"/>
                  <a:gd name="T48" fmla="*/ 80 w 112"/>
                  <a:gd name="T49" fmla="*/ 44 h 87"/>
                  <a:gd name="T50" fmla="*/ 84 w 112"/>
                  <a:gd name="T51" fmla="*/ 36 h 87"/>
                  <a:gd name="T52" fmla="*/ 81 w 112"/>
                  <a:gd name="T53" fmla="*/ 33 h 87"/>
                  <a:gd name="T54" fmla="*/ 81 w 112"/>
                  <a:gd name="T55" fmla="*/ 30 h 87"/>
                  <a:gd name="T56" fmla="*/ 81 w 112"/>
                  <a:gd name="T57" fmla="*/ 26 h 87"/>
                  <a:gd name="T58" fmla="*/ 82 w 112"/>
                  <a:gd name="T59" fmla="*/ 21 h 87"/>
                  <a:gd name="T60" fmla="*/ 81 w 112"/>
                  <a:gd name="T61" fmla="*/ 18 h 87"/>
                  <a:gd name="T62" fmla="*/ 84 w 112"/>
                  <a:gd name="T63" fmla="*/ 13 h 87"/>
                  <a:gd name="T64" fmla="*/ 98 w 112"/>
                  <a:gd name="T65" fmla="*/ 6 h 87"/>
                  <a:gd name="T66" fmla="*/ 98 w 112"/>
                  <a:gd name="T67" fmla="*/ 5 h 87"/>
                  <a:gd name="T68" fmla="*/ 104 w 112"/>
                  <a:gd name="T69" fmla="*/ 0 h 87"/>
                  <a:gd name="T70" fmla="*/ 107 w 112"/>
                  <a:gd name="T71" fmla="*/ 4 h 87"/>
                  <a:gd name="T72" fmla="*/ 112 w 112"/>
                  <a:gd name="T73" fmla="*/ 12 h 87"/>
                  <a:gd name="T74" fmla="*/ 104 w 112"/>
                  <a:gd name="T75" fmla="*/ 19 h 87"/>
                  <a:gd name="T76" fmla="*/ 101 w 112"/>
                  <a:gd name="T77" fmla="*/ 20 h 87"/>
                  <a:gd name="T78" fmla="*/ 102 w 112"/>
                  <a:gd name="T79" fmla="*/ 23 h 87"/>
                  <a:gd name="T80" fmla="*/ 109 w 112"/>
                  <a:gd name="T81" fmla="*/ 26 h 87"/>
                  <a:gd name="T82" fmla="*/ 109 w 112"/>
                  <a:gd name="T83" fmla="*/ 28 h 87"/>
                  <a:gd name="T84" fmla="*/ 98 w 112"/>
                  <a:gd name="T85" fmla="*/ 32 h 87"/>
                  <a:gd name="T86" fmla="*/ 98 w 112"/>
                  <a:gd name="T87" fmla="*/ 32 h 87"/>
                  <a:gd name="T88" fmla="*/ 95 w 112"/>
                  <a:gd name="T89" fmla="*/ 36 h 87"/>
                  <a:gd name="T90" fmla="*/ 92 w 112"/>
                  <a:gd name="T91" fmla="*/ 44 h 87"/>
                  <a:gd name="T92" fmla="*/ 92 w 112"/>
                  <a:gd name="T93" fmla="*/ 45 h 87"/>
                  <a:gd name="T94" fmla="*/ 93 w 112"/>
                  <a:gd name="T95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2" h="87">
                    <a:moveTo>
                      <a:pt x="93" y="51"/>
                    </a:moveTo>
                    <a:cubicBezTo>
                      <a:pt x="90" y="52"/>
                      <a:pt x="87" y="54"/>
                      <a:pt x="84" y="55"/>
                    </a:cubicBezTo>
                    <a:cubicBezTo>
                      <a:pt x="80" y="56"/>
                      <a:pt x="78" y="58"/>
                      <a:pt x="75" y="61"/>
                    </a:cubicBezTo>
                    <a:cubicBezTo>
                      <a:pt x="68" y="64"/>
                      <a:pt x="61" y="68"/>
                      <a:pt x="53" y="71"/>
                    </a:cubicBezTo>
                    <a:cubicBezTo>
                      <a:pt x="43" y="74"/>
                      <a:pt x="34" y="78"/>
                      <a:pt x="24" y="82"/>
                    </a:cubicBezTo>
                    <a:cubicBezTo>
                      <a:pt x="18" y="84"/>
                      <a:pt x="11" y="87"/>
                      <a:pt x="4" y="86"/>
                    </a:cubicBezTo>
                    <a:cubicBezTo>
                      <a:pt x="3" y="86"/>
                      <a:pt x="1" y="87"/>
                      <a:pt x="0" y="84"/>
                    </a:cubicBezTo>
                    <a:cubicBezTo>
                      <a:pt x="1" y="82"/>
                      <a:pt x="4" y="80"/>
                      <a:pt x="4" y="78"/>
                    </a:cubicBezTo>
                    <a:cubicBezTo>
                      <a:pt x="4" y="77"/>
                      <a:pt x="4" y="76"/>
                      <a:pt x="5" y="76"/>
                    </a:cubicBezTo>
                    <a:cubicBezTo>
                      <a:pt x="11" y="70"/>
                      <a:pt x="15" y="61"/>
                      <a:pt x="24" y="58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9" y="52"/>
                      <a:pt x="32" y="50"/>
                      <a:pt x="36" y="49"/>
                    </a:cubicBezTo>
                    <a:cubicBezTo>
                      <a:pt x="40" y="50"/>
                      <a:pt x="38" y="53"/>
                      <a:pt x="38" y="55"/>
                    </a:cubicBezTo>
                    <a:cubicBezTo>
                      <a:pt x="41" y="53"/>
                      <a:pt x="42" y="56"/>
                      <a:pt x="44" y="59"/>
                    </a:cubicBezTo>
                    <a:cubicBezTo>
                      <a:pt x="43" y="56"/>
                      <a:pt x="42" y="55"/>
                      <a:pt x="43" y="53"/>
                    </a:cubicBezTo>
                    <a:cubicBezTo>
                      <a:pt x="46" y="50"/>
                      <a:pt x="48" y="46"/>
                      <a:pt x="52" y="47"/>
                    </a:cubicBezTo>
                    <a:cubicBezTo>
                      <a:pt x="54" y="47"/>
                      <a:pt x="54" y="47"/>
                      <a:pt x="55" y="45"/>
                    </a:cubicBezTo>
                    <a:cubicBezTo>
                      <a:pt x="56" y="45"/>
                      <a:pt x="56" y="44"/>
                      <a:pt x="58" y="44"/>
                    </a:cubicBezTo>
                    <a:cubicBezTo>
                      <a:pt x="53" y="46"/>
                      <a:pt x="53" y="46"/>
                      <a:pt x="52" y="42"/>
                    </a:cubicBezTo>
                    <a:cubicBezTo>
                      <a:pt x="56" y="40"/>
                      <a:pt x="59" y="39"/>
                      <a:pt x="63" y="40"/>
                    </a:cubicBezTo>
                    <a:cubicBezTo>
                      <a:pt x="64" y="40"/>
                      <a:pt x="66" y="38"/>
                      <a:pt x="67" y="38"/>
                    </a:cubicBezTo>
                    <a:cubicBezTo>
                      <a:pt x="75" y="36"/>
                      <a:pt x="75" y="34"/>
                      <a:pt x="80" y="44"/>
                    </a:cubicBezTo>
                    <a:cubicBezTo>
                      <a:pt x="80" y="44"/>
                      <a:pt x="81" y="45"/>
                      <a:pt x="81" y="45"/>
                    </a:cubicBezTo>
                    <a:cubicBezTo>
                      <a:pt x="82" y="45"/>
                      <a:pt x="81" y="45"/>
                      <a:pt x="81" y="44"/>
                    </a:cubicBezTo>
                    <a:cubicBezTo>
                      <a:pt x="81" y="44"/>
                      <a:pt x="80" y="44"/>
                      <a:pt x="80" y="44"/>
                    </a:cubicBezTo>
                    <a:cubicBezTo>
                      <a:pt x="79" y="40"/>
                      <a:pt x="81" y="38"/>
                      <a:pt x="84" y="36"/>
                    </a:cubicBezTo>
                    <a:cubicBezTo>
                      <a:pt x="83" y="35"/>
                      <a:pt x="82" y="34"/>
                      <a:pt x="81" y="33"/>
                    </a:cubicBezTo>
                    <a:cubicBezTo>
                      <a:pt x="80" y="32"/>
                      <a:pt x="79" y="31"/>
                      <a:pt x="81" y="30"/>
                    </a:cubicBezTo>
                    <a:cubicBezTo>
                      <a:pt x="84" y="29"/>
                      <a:pt x="83" y="27"/>
                      <a:pt x="81" y="26"/>
                    </a:cubicBezTo>
                    <a:cubicBezTo>
                      <a:pt x="80" y="24"/>
                      <a:pt x="80" y="22"/>
                      <a:pt x="82" y="21"/>
                    </a:cubicBezTo>
                    <a:cubicBezTo>
                      <a:pt x="84" y="20"/>
                      <a:pt x="82" y="19"/>
                      <a:pt x="81" y="18"/>
                    </a:cubicBezTo>
                    <a:cubicBezTo>
                      <a:pt x="81" y="15"/>
                      <a:pt x="82" y="14"/>
                      <a:pt x="84" y="13"/>
                    </a:cubicBezTo>
                    <a:cubicBezTo>
                      <a:pt x="89" y="11"/>
                      <a:pt x="92" y="7"/>
                      <a:pt x="98" y="6"/>
                    </a:cubicBezTo>
                    <a:cubicBezTo>
                      <a:pt x="98" y="6"/>
                      <a:pt x="98" y="5"/>
                      <a:pt x="98" y="5"/>
                    </a:cubicBezTo>
                    <a:cubicBezTo>
                      <a:pt x="100" y="3"/>
                      <a:pt x="102" y="1"/>
                      <a:pt x="104" y="0"/>
                    </a:cubicBezTo>
                    <a:cubicBezTo>
                      <a:pt x="104" y="2"/>
                      <a:pt x="103" y="3"/>
                      <a:pt x="107" y="4"/>
                    </a:cubicBezTo>
                    <a:cubicBezTo>
                      <a:pt x="109" y="4"/>
                      <a:pt x="110" y="9"/>
                      <a:pt x="112" y="12"/>
                    </a:cubicBezTo>
                    <a:cubicBezTo>
                      <a:pt x="111" y="16"/>
                      <a:pt x="109" y="19"/>
                      <a:pt x="104" y="19"/>
                    </a:cubicBezTo>
                    <a:cubicBezTo>
                      <a:pt x="103" y="19"/>
                      <a:pt x="101" y="19"/>
                      <a:pt x="101" y="20"/>
                    </a:cubicBezTo>
                    <a:cubicBezTo>
                      <a:pt x="101" y="21"/>
                      <a:pt x="99" y="23"/>
                      <a:pt x="102" y="23"/>
                    </a:cubicBezTo>
                    <a:cubicBezTo>
                      <a:pt x="105" y="23"/>
                      <a:pt x="107" y="25"/>
                      <a:pt x="109" y="26"/>
                    </a:cubicBezTo>
                    <a:cubicBezTo>
                      <a:pt x="111" y="27"/>
                      <a:pt x="110" y="28"/>
                      <a:pt x="109" y="28"/>
                    </a:cubicBezTo>
                    <a:cubicBezTo>
                      <a:pt x="105" y="30"/>
                      <a:pt x="102" y="32"/>
                      <a:pt x="98" y="32"/>
                    </a:cubicBezTo>
                    <a:cubicBezTo>
                      <a:pt x="98" y="32"/>
                      <a:pt x="97" y="31"/>
                      <a:pt x="98" y="32"/>
                    </a:cubicBezTo>
                    <a:cubicBezTo>
                      <a:pt x="100" y="36"/>
                      <a:pt x="97" y="35"/>
                      <a:pt x="95" y="36"/>
                    </a:cubicBezTo>
                    <a:cubicBezTo>
                      <a:pt x="92" y="37"/>
                      <a:pt x="90" y="42"/>
                      <a:pt x="92" y="44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6" y="48"/>
                      <a:pt x="96" y="48"/>
                      <a:pt x="93" y="5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5" name="Freeform 1018"/>
              <p:cNvSpPr/>
              <p:nvPr/>
            </p:nvSpPr>
            <p:spPr bwMode="auto">
              <a:xfrm>
                <a:off x="1103" y="2342"/>
                <a:ext cx="130" cy="100"/>
              </a:xfrm>
              <a:custGeom>
                <a:avLst/>
                <a:gdLst>
                  <a:gd name="T0" fmla="*/ 54 w 55"/>
                  <a:gd name="T1" fmla="*/ 14 h 42"/>
                  <a:gd name="T2" fmla="*/ 22 w 55"/>
                  <a:gd name="T3" fmla="*/ 42 h 42"/>
                  <a:gd name="T4" fmla="*/ 13 w 55"/>
                  <a:gd name="T5" fmla="*/ 41 h 42"/>
                  <a:gd name="T6" fmla="*/ 4 w 55"/>
                  <a:gd name="T7" fmla="*/ 36 h 42"/>
                  <a:gd name="T8" fmla="*/ 0 w 55"/>
                  <a:gd name="T9" fmla="*/ 33 h 42"/>
                  <a:gd name="T10" fmla="*/ 3 w 55"/>
                  <a:gd name="T11" fmla="*/ 31 h 42"/>
                  <a:gd name="T12" fmla="*/ 4 w 55"/>
                  <a:gd name="T13" fmla="*/ 27 h 42"/>
                  <a:gd name="T14" fmla="*/ 7 w 55"/>
                  <a:gd name="T15" fmla="*/ 25 h 42"/>
                  <a:gd name="T16" fmla="*/ 4 w 55"/>
                  <a:gd name="T17" fmla="*/ 27 h 42"/>
                  <a:gd name="T18" fmla="*/ 1 w 55"/>
                  <a:gd name="T19" fmla="*/ 28 h 42"/>
                  <a:gd name="T20" fmla="*/ 6 w 55"/>
                  <a:gd name="T21" fmla="*/ 19 h 42"/>
                  <a:gd name="T22" fmla="*/ 9 w 55"/>
                  <a:gd name="T23" fmla="*/ 17 h 42"/>
                  <a:gd name="T24" fmla="*/ 4 w 55"/>
                  <a:gd name="T25" fmla="*/ 13 h 42"/>
                  <a:gd name="T26" fmla="*/ 5 w 55"/>
                  <a:gd name="T27" fmla="*/ 11 h 42"/>
                  <a:gd name="T28" fmla="*/ 4 w 55"/>
                  <a:gd name="T29" fmla="*/ 5 h 42"/>
                  <a:gd name="T30" fmla="*/ 3 w 55"/>
                  <a:gd name="T31" fmla="*/ 5 h 42"/>
                  <a:gd name="T32" fmla="*/ 2 w 55"/>
                  <a:gd name="T33" fmla="*/ 1 h 42"/>
                  <a:gd name="T34" fmla="*/ 8 w 55"/>
                  <a:gd name="T35" fmla="*/ 1 h 42"/>
                  <a:gd name="T36" fmla="*/ 10 w 55"/>
                  <a:gd name="T37" fmla="*/ 8 h 42"/>
                  <a:gd name="T38" fmla="*/ 10 w 55"/>
                  <a:gd name="T39" fmla="*/ 11 h 42"/>
                  <a:gd name="T40" fmla="*/ 12 w 55"/>
                  <a:gd name="T41" fmla="*/ 10 h 42"/>
                  <a:gd name="T42" fmla="*/ 27 w 55"/>
                  <a:gd name="T43" fmla="*/ 12 h 42"/>
                  <a:gd name="T44" fmla="*/ 26 w 55"/>
                  <a:gd name="T45" fmla="*/ 15 h 42"/>
                  <a:gd name="T46" fmla="*/ 27 w 55"/>
                  <a:gd name="T47" fmla="*/ 15 h 42"/>
                  <a:gd name="T48" fmla="*/ 34 w 55"/>
                  <a:gd name="T49" fmla="*/ 11 h 42"/>
                  <a:gd name="T50" fmla="*/ 52 w 55"/>
                  <a:gd name="T51" fmla="*/ 10 h 42"/>
                  <a:gd name="T52" fmla="*/ 55 w 55"/>
                  <a:gd name="T53" fmla="*/ 11 h 42"/>
                  <a:gd name="T54" fmla="*/ 54 w 55"/>
                  <a:gd name="T5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" h="42">
                    <a:moveTo>
                      <a:pt x="54" y="14"/>
                    </a:moveTo>
                    <a:cubicBezTo>
                      <a:pt x="42" y="21"/>
                      <a:pt x="32" y="31"/>
                      <a:pt x="22" y="42"/>
                    </a:cubicBezTo>
                    <a:cubicBezTo>
                      <a:pt x="19" y="39"/>
                      <a:pt x="16" y="41"/>
                      <a:pt x="13" y="41"/>
                    </a:cubicBezTo>
                    <a:cubicBezTo>
                      <a:pt x="11" y="37"/>
                      <a:pt x="7" y="36"/>
                      <a:pt x="4" y="36"/>
                    </a:cubicBezTo>
                    <a:cubicBezTo>
                      <a:pt x="2" y="36"/>
                      <a:pt x="1" y="35"/>
                      <a:pt x="0" y="33"/>
                    </a:cubicBezTo>
                    <a:cubicBezTo>
                      <a:pt x="0" y="31"/>
                      <a:pt x="2" y="31"/>
                      <a:pt x="3" y="31"/>
                    </a:cubicBezTo>
                    <a:cubicBezTo>
                      <a:pt x="5" y="30"/>
                      <a:pt x="5" y="29"/>
                      <a:pt x="4" y="27"/>
                    </a:cubicBezTo>
                    <a:cubicBezTo>
                      <a:pt x="4" y="26"/>
                      <a:pt x="6" y="26"/>
                      <a:pt x="7" y="25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3" y="28"/>
                      <a:pt x="3" y="30"/>
                      <a:pt x="1" y="28"/>
                    </a:cubicBezTo>
                    <a:cubicBezTo>
                      <a:pt x="2" y="25"/>
                      <a:pt x="4" y="22"/>
                      <a:pt x="6" y="19"/>
                    </a:cubicBezTo>
                    <a:cubicBezTo>
                      <a:pt x="7" y="19"/>
                      <a:pt x="8" y="18"/>
                      <a:pt x="9" y="17"/>
                    </a:cubicBezTo>
                    <a:cubicBezTo>
                      <a:pt x="7" y="16"/>
                      <a:pt x="6" y="14"/>
                      <a:pt x="4" y="13"/>
                    </a:cubicBezTo>
                    <a:cubicBezTo>
                      <a:pt x="3" y="13"/>
                      <a:pt x="4" y="12"/>
                      <a:pt x="5" y="11"/>
                    </a:cubicBezTo>
                    <a:cubicBezTo>
                      <a:pt x="7" y="9"/>
                      <a:pt x="4" y="7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0" y="4"/>
                      <a:pt x="0" y="4"/>
                      <a:pt x="2" y="1"/>
                    </a:cubicBezTo>
                    <a:cubicBezTo>
                      <a:pt x="4" y="0"/>
                      <a:pt x="6" y="1"/>
                      <a:pt x="8" y="1"/>
                    </a:cubicBezTo>
                    <a:cubicBezTo>
                      <a:pt x="13" y="3"/>
                      <a:pt x="13" y="4"/>
                      <a:pt x="10" y="8"/>
                    </a:cubicBezTo>
                    <a:cubicBezTo>
                      <a:pt x="9" y="9"/>
                      <a:pt x="9" y="10"/>
                      <a:pt x="10" y="11"/>
                    </a:cubicBezTo>
                    <a:cubicBezTo>
                      <a:pt x="11" y="12"/>
                      <a:pt x="11" y="11"/>
                      <a:pt x="12" y="10"/>
                    </a:cubicBezTo>
                    <a:cubicBezTo>
                      <a:pt x="16" y="7"/>
                      <a:pt x="24" y="8"/>
                      <a:pt x="27" y="12"/>
                    </a:cubicBezTo>
                    <a:cubicBezTo>
                      <a:pt x="28" y="13"/>
                      <a:pt x="28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0"/>
                      <a:pt x="31" y="11"/>
                      <a:pt x="34" y="11"/>
                    </a:cubicBezTo>
                    <a:cubicBezTo>
                      <a:pt x="40" y="11"/>
                      <a:pt x="46" y="10"/>
                      <a:pt x="52" y="10"/>
                    </a:cubicBezTo>
                    <a:cubicBezTo>
                      <a:pt x="53" y="10"/>
                      <a:pt x="55" y="10"/>
                      <a:pt x="55" y="11"/>
                    </a:cubicBezTo>
                    <a:cubicBezTo>
                      <a:pt x="55" y="12"/>
                      <a:pt x="55" y="13"/>
                      <a:pt x="54" y="14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6" name="Freeform 1019"/>
              <p:cNvSpPr/>
              <p:nvPr/>
            </p:nvSpPr>
            <p:spPr bwMode="auto">
              <a:xfrm>
                <a:off x="1088" y="2402"/>
                <a:ext cx="235" cy="123"/>
              </a:xfrm>
              <a:custGeom>
                <a:avLst/>
                <a:gdLst>
                  <a:gd name="T0" fmla="*/ 24 w 99"/>
                  <a:gd name="T1" fmla="*/ 23 h 52"/>
                  <a:gd name="T2" fmla="*/ 46 w 99"/>
                  <a:gd name="T3" fmla="*/ 20 h 52"/>
                  <a:gd name="T4" fmla="*/ 61 w 99"/>
                  <a:gd name="T5" fmla="*/ 15 h 52"/>
                  <a:gd name="T6" fmla="*/ 68 w 99"/>
                  <a:gd name="T7" fmla="*/ 11 h 52"/>
                  <a:gd name="T8" fmla="*/ 89 w 99"/>
                  <a:gd name="T9" fmla="*/ 3 h 52"/>
                  <a:gd name="T10" fmla="*/ 99 w 99"/>
                  <a:gd name="T11" fmla="*/ 0 h 52"/>
                  <a:gd name="T12" fmla="*/ 95 w 99"/>
                  <a:gd name="T13" fmla="*/ 4 h 52"/>
                  <a:gd name="T14" fmla="*/ 92 w 99"/>
                  <a:gd name="T15" fmla="*/ 7 h 52"/>
                  <a:gd name="T16" fmla="*/ 75 w 99"/>
                  <a:gd name="T17" fmla="*/ 15 h 52"/>
                  <a:gd name="T18" fmla="*/ 66 w 99"/>
                  <a:gd name="T19" fmla="*/ 18 h 52"/>
                  <a:gd name="T20" fmla="*/ 51 w 99"/>
                  <a:gd name="T21" fmla="*/ 27 h 52"/>
                  <a:gd name="T22" fmla="*/ 45 w 99"/>
                  <a:gd name="T23" fmla="*/ 30 h 52"/>
                  <a:gd name="T24" fmla="*/ 33 w 99"/>
                  <a:gd name="T25" fmla="*/ 40 h 52"/>
                  <a:gd name="T26" fmla="*/ 18 w 99"/>
                  <a:gd name="T27" fmla="*/ 50 h 52"/>
                  <a:gd name="T28" fmla="*/ 15 w 99"/>
                  <a:gd name="T29" fmla="*/ 49 h 52"/>
                  <a:gd name="T30" fmla="*/ 15 w 99"/>
                  <a:gd name="T31" fmla="*/ 49 h 52"/>
                  <a:gd name="T32" fmla="*/ 15 w 99"/>
                  <a:gd name="T33" fmla="*/ 49 h 52"/>
                  <a:gd name="T34" fmla="*/ 16 w 99"/>
                  <a:gd name="T35" fmla="*/ 49 h 52"/>
                  <a:gd name="T36" fmla="*/ 18 w 99"/>
                  <a:gd name="T37" fmla="*/ 50 h 52"/>
                  <a:gd name="T38" fmla="*/ 17 w 99"/>
                  <a:gd name="T39" fmla="*/ 52 h 52"/>
                  <a:gd name="T40" fmla="*/ 11 w 99"/>
                  <a:gd name="T41" fmla="*/ 44 h 52"/>
                  <a:gd name="T42" fmla="*/ 19 w 99"/>
                  <a:gd name="T43" fmla="*/ 46 h 52"/>
                  <a:gd name="T44" fmla="*/ 18 w 99"/>
                  <a:gd name="T45" fmla="*/ 41 h 52"/>
                  <a:gd name="T46" fmla="*/ 18 w 99"/>
                  <a:gd name="T47" fmla="*/ 37 h 52"/>
                  <a:gd name="T48" fmla="*/ 8 w 99"/>
                  <a:gd name="T49" fmla="*/ 36 h 52"/>
                  <a:gd name="T50" fmla="*/ 9 w 99"/>
                  <a:gd name="T51" fmla="*/ 39 h 52"/>
                  <a:gd name="T52" fmla="*/ 9 w 99"/>
                  <a:gd name="T53" fmla="*/ 41 h 52"/>
                  <a:gd name="T54" fmla="*/ 5 w 99"/>
                  <a:gd name="T55" fmla="*/ 41 h 52"/>
                  <a:gd name="T56" fmla="*/ 1 w 99"/>
                  <a:gd name="T57" fmla="*/ 34 h 52"/>
                  <a:gd name="T58" fmla="*/ 2 w 99"/>
                  <a:gd name="T59" fmla="*/ 30 h 52"/>
                  <a:gd name="T60" fmla="*/ 6 w 99"/>
                  <a:gd name="T61" fmla="*/ 31 h 52"/>
                  <a:gd name="T62" fmla="*/ 13 w 99"/>
                  <a:gd name="T63" fmla="*/ 34 h 52"/>
                  <a:gd name="T64" fmla="*/ 13 w 99"/>
                  <a:gd name="T65" fmla="*/ 34 h 52"/>
                  <a:gd name="T66" fmla="*/ 14 w 99"/>
                  <a:gd name="T67" fmla="*/ 35 h 52"/>
                  <a:gd name="T68" fmla="*/ 14 w 99"/>
                  <a:gd name="T69" fmla="*/ 35 h 52"/>
                  <a:gd name="T70" fmla="*/ 13 w 99"/>
                  <a:gd name="T71" fmla="*/ 34 h 52"/>
                  <a:gd name="T72" fmla="*/ 11 w 99"/>
                  <a:gd name="T73" fmla="*/ 32 h 52"/>
                  <a:gd name="T74" fmla="*/ 10 w 99"/>
                  <a:gd name="T75" fmla="*/ 31 h 52"/>
                  <a:gd name="T76" fmla="*/ 10 w 99"/>
                  <a:gd name="T77" fmla="*/ 29 h 52"/>
                  <a:gd name="T78" fmla="*/ 12 w 99"/>
                  <a:gd name="T79" fmla="*/ 29 h 52"/>
                  <a:gd name="T80" fmla="*/ 18 w 99"/>
                  <a:gd name="T81" fmla="*/ 26 h 52"/>
                  <a:gd name="T82" fmla="*/ 24 w 99"/>
                  <a:gd name="T8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52">
                    <a:moveTo>
                      <a:pt x="24" y="23"/>
                    </a:moveTo>
                    <a:cubicBezTo>
                      <a:pt x="32" y="26"/>
                      <a:pt x="40" y="23"/>
                      <a:pt x="46" y="20"/>
                    </a:cubicBezTo>
                    <a:cubicBezTo>
                      <a:pt x="51" y="18"/>
                      <a:pt x="56" y="17"/>
                      <a:pt x="61" y="15"/>
                    </a:cubicBezTo>
                    <a:cubicBezTo>
                      <a:pt x="64" y="14"/>
                      <a:pt x="66" y="12"/>
                      <a:pt x="68" y="11"/>
                    </a:cubicBezTo>
                    <a:cubicBezTo>
                      <a:pt x="75" y="8"/>
                      <a:pt x="83" y="8"/>
                      <a:pt x="89" y="3"/>
                    </a:cubicBezTo>
                    <a:cubicBezTo>
                      <a:pt x="92" y="1"/>
                      <a:pt x="96" y="1"/>
                      <a:pt x="99" y="0"/>
                    </a:cubicBezTo>
                    <a:cubicBezTo>
                      <a:pt x="99" y="3"/>
                      <a:pt x="96" y="2"/>
                      <a:pt x="95" y="4"/>
                    </a:cubicBezTo>
                    <a:cubicBezTo>
                      <a:pt x="94" y="5"/>
                      <a:pt x="90" y="4"/>
                      <a:pt x="92" y="7"/>
                    </a:cubicBezTo>
                    <a:cubicBezTo>
                      <a:pt x="86" y="9"/>
                      <a:pt x="80" y="12"/>
                      <a:pt x="75" y="15"/>
                    </a:cubicBezTo>
                    <a:cubicBezTo>
                      <a:pt x="72" y="16"/>
                      <a:pt x="69" y="17"/>
                      <a:pt x="66" y="18"/>
                    </a:cubicBezTo>
                    <a:cubicBezTo>
                      <a:pt x="60" y="18"/>
                      <a:pt x="56" y="24"/>
                      <a:pt x="51" y="27"/>
                    </a:cubicBezTo>
                    <a:cubicBezTo>
                      <a:pt x="49" y="28"/>
                      <a:pt x="47" y="29"/>
                      <a:pt x="45" y="30"/>
                    </a:cubicBezTo>
                    <a:cubicBezTo>
                      <a:pt x="39" y="31"/>
                      <a:pt x="36" y="35"/>
                      <a:pt x="33" y="40"/>
                    </a:cubicBezTo>
                    <a:cubicBezTo>
                      <a:pt x="30" y="46"/>
                      <a:pt x="25" y="48"/>
                      <a:pt x="18" y="50"/>
                    </a:cubicBezTo>
                    <a:cubicBezTo>
                      <a:pt x="17" y="50"/>
                      <a:pt x="16" y="49"/>
                      <a:pt x="15" y="49"/>
                    </a:cubicBezTo>
                    <a:cubicBezTo>
                      <a:pt x="15" y="49"/>
                      <a:pt x="15" y="50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7" y="49"/>
                      <a:pt x="17" y="50"/>
                      <a:pt x="18" y="50"/>
                    </a:cubicBezTo>
                    <a:cubicBezTo>
                      <a:pt x="18" y="51"/>
                      <a:pt x="18" y="52"/>
                      <a:pt x="17" y="52"/>
                    </a:cubicBezTo>
                    <a:cubicBezTo>
                      <a:pt x="12" y="52"/>
                      <a:pt x="14" y="46"/>
                      <a:pt x="11" y="44"/>
                    </a:cubicBezTo>
                    <a:cubicBezTo>
                      <a:pt x="14" y="44"/>
                      <a:pt x="16" y="44"/>
                      <a:pt x="19" y="46"/>
                    </a:cubicBezTo>
                    <a:cubicBezTo>
                      <a:pt x="20" y="44"/>
                      <a:pt x="19" y="43"/>
                      <a:pt x="18" y="41"/>
                    </a:cubicBezTo>
                    <a:cubicBezTo>
                      <a:pt x="18" y="40"/>
                      <a:pt x="18" y="38"/>
                      <a:pt x="18" y="37"/>
                    </a:cubicBezTo>
                    <a:cubicBezTo>
                      <a:pt x="14" y="39"/>
                      <a:pt x="11" y="40"/>
                      <a:pt x="8" y="36"/>
                    </a:cubicBezTo>
                    <a:cubicBezTo>
                      <a:pt x="7" y="38"/>
                      <a:pt x="8" y="38"/>
                      <a:pt x="9" y="39"/>
                    </a:cubicBezTo>
                    <a:cubicBezTo>
                      <a:pt x="9" y="40"/>
                      <a:pt x="10" y="40"/>
                      <a:pt x="9" y="41"/>
                    </a:cubicBezTo>
                    <a:cubicBezTo>
                      <a:pt x="8" y="42"/>
                      <a:pt x="7" y="43"/>
                      <a:pt x="5" y="41"/>
                    </a:cubicBezTo>
                    <a:cubicBezTo>
                      <a:pt x="4" y="39"/>
                      <a:pt x="3" y="36"/>
                      <a:pt x="1" y="34"/>
                    </a:cubicBezTo>
                    <a:cubicBezTo>
                      <a:pt x="0" y="33"/>
                      <a:pt x="2" y="31"/>
                      <a:pt x="2" y="30"/>
                    </a:cubicBezTo>
                    <a:cubicBezTo>
                      <a:pt x="4" y="28"/>
                      <a:pt x="5" y="30"/>
                      <a:pt x="6" y="31"/>
                    </a:cubicBezTo>
                    <a:cubicBezTo>
                      <a:pt x="8" y="33"/>
                      <a:pt x="10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3" y="34"/>
                      <a:pt x="13" y="34"/>
                    </a:cubicBezTo>
                    <a:cubicBezTo>
                      <a:pt x="13" y="33"/>
                      <a:pt x="14" y="31"/>
                      <a:pt x="11" y="32"/>
                    </a:cubicBezTo>
                    <a:cubicBezTo>
                      <a:pt x="10" y="33"/>
                      <a:pt x="10" y="31"/>
                      <a:pt x="10" y="31"/>
                    </a:cubicBezTo>
                    <a:cubicBezTo>
                      <a:pt x="9" y="30"/>
                      <a:pt x="9" y="30"/>
                      <a:pt x="10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6" y="31"/>
                      <a:pt x="18" y="30"/>
                      <a:pt x="18" y="26"/>
                    </a:cubicBezTo>
                    <a:cubicBezTo>
                      <a:pt x="19" y="21"/>
                      <a:pt x="22" y="23"/>
                      <a:pt x="24" y="23"/>
                    </a:cubicBezTo>
                    <a:close/>
                  </a:path>
                </a:pathLst>
              </a:custGeom>
              <a:solidFill>
                <a:srgbClr val="C1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7" name="Freeform 1020"/>
              <p:cNvSpPr/>
              <p:nvPr/>
            </p:nvSpPr>
            <p:spPr bwMode="auto">
              <a:xfrm>
                <a:off x="1107" y="2471"/>
                <a:ext cx="88" cy="192"/>
              </a:xfrm>
              <a:custGeom>
                <a:avLst/>
                <a:gdLst>
                  <a:gd name="T0" fmla="*/ 10 w 37"/>
                  <a:gd name="T1" fmla="*/ 20 h 81"/>
                  <a:gd name="T2" fmla="*/ 11 w 37"/>
                  <a:gd name="T3" fmla="*/ 19 h 81"/>
                  <a:gd name="T4" fmla="*/ 28 w 37"/>
                  <a:gd name="T5" fmla="*/ 6 h 81"/>
                  <a:gd name="T6" fmla="*/ 37 w 37"/>
                  <a:gd name="T7" fmla="*/ 1 h 81"/>
                  <a:gd name="T8" fmla="*/ 28 w 37"/>
                  <a:gd name="T9" fmla="*/ 11 h 81"/>
                  <a:gd name="T10" fmla="*/ 24 w 37"/>
                  <a:gd name="T11" fmla="*/ 17 h 81"/>
                  <a:gd name="T12" fmla="*/ 17 w 37"/>
                  <a:gd name="T13" fmla="*/ 26 h 81"/>
                  <a:gd name="T14" fmla="*/ 15 w 37"/>
                  <a:gd name="T15" fmla="*/ 30 h 81"/>
                  <a:gd name="T16" fmla="*/ 7 w 37"/>
                  <a:gd name="T17" fmla="*/ 43 h 81"/>
                  <a:gd name="T18" fmla="*/ 6 w 37"/>
                  <a:gd name="T19" fmla="*/ 52 h 81"/>
                  <a:gd name="T20" fmla="*/ 8 w 37"/>
                  <a:gd name="T21" fmla="*/ 64 h 81"/>
                  <a:gd name="T22" fmla="*/ 9 w 37"/>
                  <a:gd name="T23" fmla="*/ 70 h 81"/>
                  <a:gd name="T24" fmla="*/ 14 w 37"/>
                  <a:gd name="T25" fmla="*/ 73 h 81"/>
                  <a:gd name="T26" fmla="*/ 26 w 37"/>
                  <a:gd name="T27" fmla="*/ 75 h 81"/>
                  <a:gd name="T28" fmla="*/ 22 w 37"/>
                  <a:gd name="T29" fmla="*/ 77 h 81"/>
                  <a:gd name="T30" fmla="*/ 5 w 37"/>
                  <a:gd name="T31" fmla="*/ 71 h 81"/>
                  <a:gd name="T32" fmla="*/ 1 w 37"/>
                  <a:gd name="T33" fmla="*/ 50 h 81"/>
                  <a:gd name="T34" fmla="*/ 3 w 37"/>
                  <a:gd name="T35" fmla="*/ 35 h 81"/>
                  <a:gd name="T36" fmla="*/ 9 w 37"/>
                  <a:gd name="T37" fmla="*/ 23 h 81"/>
                  <a:gd name="T38" fmla="*/ 10 w 37"/>
                  <a:gd name="T39" fmla="*/ 21 h 81"/>
                  <a:gd name="T40" fmla="*/ 9 w 37"/>
                  <a:gd name="T41" fmla="*/ 20 h 81"/>
                  <a:gd name="T42" fmla="*/ 10 w 37"/>
                  <a:gd name="T4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81">
                    <a:moveTo>
                      <a:pt x="10" y="20"/>
                    </a:moveTo>
                    <a:cubicBezTo>
                      <a:pt x="10" y="20"/>
                      <a:pt x="11" y="19"/>
                      <a:pt x="11" y="19"/>
                    </a:cubicBezTo>
                    <a:cubicBezTo>
                      <a:pt x="20" y="18"/>
                      <a:pt x="23" y="11"/>
                      <a:pt x="28" y="6"/>
                    </a:cubicBezTo>
                    <a:cubicBezTo>
                      <a:pt x="30" y="3"/>
                      <a:pt x="33" y="0"/>
                      <a:pt x="37" y="1"/>
                    </a:cubicBezTo>
                    <a:cubicBezTo>
                      <a:pt x="34" y="4"/>
                      <a:pt x="29" y="6"/>
                      <a:pt x="28" y="11"/>
                    </a:cubicBezTo>
                    <a:cubicBezTo>
                      <a:pt x="28" y="13"/>
                      <a:pt x="26" y="15"/>
                      <a:pt x="24" y="17"/>
                    </a:cubicBezTo>
                    <a:cubicBezTo>
                      <a:pt x="22" y="20"/>
                      <a:pt x="19" y="23"/>
                      <a:pt x="17" y="26"/>
                    </a:cubicBezTo>
                    <a:cubicBezTo>
                      <a:pt x="16" y="28"/>
                      <a:pt x="16" y="29"/>
                      <a:pt x="15" y="30"/>
                    </a:cubicBezTo>
                    <a:cubicBezTo>
                      <a:pt x="9" y="33"/>
                      <a:pt x="8" y="38"/>
                      <a:pt x="7" y="43"/>
                    </a:cubicBezTo>
                    <a:cubicBezTo>
                      <a:pt x="7" y="46"/>
                      <a:pt x="7" y="49"/>
                      <a:pt x="6" y="52"/>
                    </a:cubicBezTo>
                    <a:cubicBezTo>
                      <a:pt x="5" y="56"/>
                      <a:pt x="4" y="60"/>
                      <a:pt x="8" y="64"/>
                    </a:cubicBezTo>
                    <a:cubicBezTo>
                      <a:pt x="9" y="65"/>
                      <a:pt x="9" y="68"/>
                      <a:pt x="9" y="70"/>
                    </a:cubicBezTo>
                    <a:cubicBezTo>
                      <a:pt x="10" y="72"/>
                      <a:pt x="12" y="72"/>
                      <a:pt x="14" y="73"/>
                    </a:cubicBezTo>
                    <a:cubicBezTo>
                      <a:pt x="18" y="74"/>
                      <a:pt x="22" y="73"/>
                      <a:pt x="26" y="75"/>
                    </a:cubicBezTo>
                    <a:cubicBezTo>
                      <a:pt x="25" y="76"/>
                      <a:pt x="24" y="76"/>
                      <a:pt x="22" y="77"/>
                    </a:cubicBezTo>
                    <a:cubicBezTo>
                      <a:pt x="14" y="81"/>
                      <a:pt x="10" y="79"/>
                      <a:pt x="5" y="71"/>
                    </a:cubicBezTo>
                    <a:cubicBezTo>
                      <a:pt x="1" y="65"/>
                      <a:pt x="0" y="58"/>
                      <a:pt x="1" y="50"/>
                    </a:cubicBezTo>
                    <a:cubicBezTo>
                      <a:pt x="2" y="45"/>
                      <a:pt x="0" y="40"/>
                      <a:pt x="3" y="35"/>
                    </a:cubicBezTo>
                    <a:cubicBezTo>
                      <a:pt x="5" y="31"/>
                      <a:pt x="8" y="27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9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lose/>
                  </a:path>
                </a:pathLst>
              </a:custGeom>
              <a:solidFill>
                <a:srgbClr val="FEFE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8" name="Freeform 1021"/>
              <p:cNvSpPr/>
              <p:nvPr/>
            </p:nvSpPr>
            <p:spPr bwMode="auto">
              <a:xfrm>
                <a:off x="1119" y="2637"/>
                <a:ext cx="97" cy="40"/>
              </a:xfrm>
              <a:custGeom>
                <a:avLst/>
                <a:gdLst>
                  <a:gd name="T0" fmla="*/ 40 w 41"/>
                  <a:gd name="T1" fmla="*/ 1 h 17"/>
                  <a:gd name="T2" fmla="*/ 24 w 41"/>
                  <a:gd name="T3" fmla="*/ 13 h 17"/>
                  <a:gd name="T4" fmla="*/ 3 w 41"/>
                  <a:gd name="T5" fmla="*/ 15 h 17"/>
                  <a:gd name="T6" fmla="*/ 0 w 41"/>
                  <a:gd name="T7" fmla="*/ 14 h 17"/>
                  <a:gd name="T8" fmla="*/ 3 w 41"/>
                  <a:gd name="T9" fmla="*/ 13 h 17"/>
                  <a:gd name="T10" fmla="*/ 27 w 41"/>
                  <a:gd name="T11" fmla="*/ 5 h 17"/>
                  <a:gd name="T12" fmla="*/ 39 w 41"/>
                  <a:gd name="T13" fmla="*/ 0 h 17"/>
                  <a:gd name="T14" fmla="*/ 40 w 41"/>
                  <a:gd name="T1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7">
                    <a:moveTo>
                      <a:pt x="40" y="1"/>
                    </a:moveTo>
                    <a:cubicBezTo>
                      <a:pt x="37" y="8"/>
                      <a:pt x="30" y="11"/>
                      <a:pt x="24" y="13"/>
                    </a:cubicBezTo>
                    <a:cubicBezTo>
                      <a:pt x="17" y="15"/>
                      <a:pt x="10" y="17"/>
                      <a:pt x="3" y="15"/>
                    </a:cubicBezTo>
                    <a:cubicBezTo>
                      <a:pt x="2" y="15"/>
                      <a:pt x="0" y="16"/>
                      <a:pt x="0" y="14"/>
                    </a:cubicBezTo>
                    <a:cubicBezTo>
                      <a:pt x="0" y="12"/>
                      <a:pt x="2" y="13"/>
                      <a:pt x="3" y="13"/>
                    </a:cubicBezTo>
                    <a:cubicBezTo>
                      <a:pt x="12" y="13"/>
                      <a:pt x="20" y="9"/>
                      <a:pt x="27" y="5"/>
                    </a:cubicBezTo>
                    <a:cubicBezTo>
                      <a:pt x="30" y="1"/>
                      <a:pt x="35" y="0"/>
                      <a:pt x="39" y="0"/>
                    </a:cubicBezTo>
                    <a:cubicBezTo>
                      <a:pt x="40" y="0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DB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9" name="Freeform 1022"/>
              <p:cNvSpPr/>
              <p:nvPr/>
            </p:nvSpPr>
            <p:spPr bwMode="auto">
              <a:xfrm>
                <a:off x="970" y="2613"/>
                <a:ext cx="57" cy="50"/>
              </a:xfrm>
              <a:custGeom>
                <a:avLst/>
                <a:gdLst>
                  <a:gd name="T0" fmla="*/ 17 w 24"/>
                  <a:gd name="T1" fmla="*/ 1 h 21"/>
                  <a:gd name="T2" fmla="*/ 21 w 24"/>
                  <a:gd name="T3" fmla="*/ 4 h 21"/>
                  <a:gd name="T4" fmla="*/ 24 w 24"/>
                  <a:gd name="T5" fmla="*/ 7 h 21"/>
                  <a:gd name="T6" fmla="*/ 20 w 24"/>
                  <a:gd name="T7" fmla="*/ 13 h 21"/>
                  <a:gd name="T8" fmla="*/ 21 w 24"/>
                  <a:gd name="T9" fmla="*/ 15 h 21"/>
                  <a:gd name="T10" fmla="*/ 22 w 24"/>
                  <a:gd name="T11" fmla="*/ 20 h 21"/>
                  <a:gd name="T12" fmla="*/ 17 w 24"/>
                  <a:gd name="T13" fmla="*/ 18 h 21"/>
                  <a:gd name="T14" fmla="*/ 10 w 24"/>
                  <a:gd name="T15" fmla="*/ 18 h 21"/>
                  <a:gd name="T16" fmla="*/ 5 w 24"/>
                  <a:gd name="T17" fmla="*/ 16 h 21"/>
                  <a:gd name="T18" fmla="*/ 3 w 24"/>
                  <a:gd name="T19" fmla="*/ 13 h 21"/>
                  <a:gd name="T20" fmla="*/ 0 w 24"/>
                  <a:gd name="T21" fmla="*/ 10 h 21"/>
                  <a:gd name="T22" fmla="*/ 5 w 24"/>
                  <a:gd name="T23" fmla="*/ 8 h 21"/>
                  <a:gd name="T24" fmla="*/ 10 w 24"/>
                  <a:gd name="T25" fmla="*/ 5 h 21"/>
                  <a:gd name="T26" fmla="*/ 14 w 24"/>
                  <a:gd name="T27" fmla="*/ 0 h 21"/>
                  <a:gd name="T28" fmla="*/ 17 w 24"/>
                  <a:gd name="T2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1">
                    <a:moveTo>
                      <a:pt x="17" y="1"/>
                    </a:moveTo>
                    <a:cubicBezTo>
                      <a:pt x="18" y="2"/>
                      <a:pt x="20" y="3"/>
                      <a:pt x="21" y="4"/>
                    </a:cubicBezTo>
                    <a:cubicBezTo>
                      <a:pt x="22" y="5"/>
                      <a:pt x="24" y="5"/>
                      <a:pt x="24" y="7"/>
                    </a:cubicBezTo>
                    <a:cubicBezTo>
                      <a:pt x="24" y="10"/>
                      <a:pt x="24" y="13"/>
                      <a:pt x="20" y="13"/>
                    </a:cubicBezTo>
                    <a:cubicBezTo>
                      <a:pt x="20" y="14"/>
                      <a:pt x="20" y="14"/>
                      <a:pt x="21" y="15"/>
                    </a:cubicBezTo>
                    <a:cubicBezTo>
                      <a:pt x="22" y="16"/>
                      <a:pt x="24" y="18"/>
                      <a:pt x="22" y="20"/>
                    </a:cubicBezTo>
                    <a:cubicBezTo>
                      <a:pt x="20" y="21"/>
                      <a:pt x="19" y="19"/>
                      <a:pt x="17" y="18"/>
                    </a:cubicBezTo>
                    <a:cubicBezTo>
                      <a:pt x="15" y="17"/>
                      <a:pt x="13" y="15"/>
                      <a:pt x="10" y="18"/>
                    </a:cubicBezTo>
                    <a:cubicBezTo>
                      <a:pt x="8" y="19"/>
                      <a:pt x="6" y="18"/>
                      <a:pt x="5" y="16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2" y="12"/>
                      <a:pt x="0" y="11"/>
                      <a:pt x="0" y="10"/>
                    </a:cubicBezTo>
                    <a:cubicBezTo>
                      <a:pt x="1" y="8"/>
                      <a:pt x="3" y="8"/>
                      <a:pt x="5" y="8"/>
                    </a:cubicBezTo>
                    <a:cubicBezTo>
                      <a:pt x="8" y="9"/>
                      <a:pt x="9" y="8"/>
                      <a:pt x="10" y="5"/>
                    </a:cubicBezTo>
                    <a:cubicBezTo>
                      <a:pt x="11" y="4"/>
                      <a:pt x="13" y="2"/>
                      <a:pt x="14" y="0"/>
                    </a:cubicBezTo>
                    <a:cubicBezTo>
                      <a:pt x="15" y="0"/>
                      <a:pt x="16" y="0"/>
                      <a:pt x="17" y="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0" name="Freeform 1023"/>
              <p:cNvSpPr/>
              <p:nvPr/>
            </p:nvSpPr>
            <p:spPr bwMode="auto">
              <a:xfrm>
                <a:off x="1212" y="2597"/>
                <a:ext cx="66" cy="50"/>
              </a:xfrm>
              <a:custGeom>
                <a:avLst/>
                <a:gdLst>
                  <a:gd name="T0" fmla="*/ 1 w 28"/>
                  <a:gd name="T1" fmla="*/ 18 h 21"/>
                  <a:gd name="T2" fmla="*/ 0 w 28"/>
                  <a:gd name="T3" fmla="*/ 17 h 21"/>
                  <a:gd name="T4" fmla="*/ 2 w 28"/>
                  <a:gd name="T5" fmla="*/ 13 h 21"/>
                  <a:gd name="T6" fmla="*/ 18 w 28"/>
                  <a:gd name="T7" fmla="*/ 1 h 21"/>
                  <a:gd name="T8" fmla="*/ 19 w 28"/>
                  <a:gd name="T9" fmla="*/ 1 h 21"/>
                  <a:gd name="T10" fmla="*/ 26 w 28"/>
                  <a:gd name="T11" fmla="*/ 3 h 21"/>
                  <a:gd name="T12" fmla="*/ 22 w 28"/>
                  <a:gd name="T13" fmla="*/ 10 h 21"/>
                  <a:gd name="T14" fmla="*/ 19 w 28"/>
                  <a:gd name="T15" fmla="*/ 11 h 21"/>
                  <a:gd name="T16" fmla="*/ 14 w 28"/>
                  <a:gd name="T17" fmla="*/ 14 h 21"/>
                  <a:gd name="T18" fmla="*/ 3 w 28"/>
                  <a:gd name="T19" fmla="*/ 21 h 21"/>
                  <a:gd name="T20" fmla="*/ 1 w 28"/>
                  <a:gd name="T2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1">
                    <a:moveTo>
                      <a:pt x="1" y="18"/>
                    </a:moveTo>
                    <a:cubicBezTo>
                      <a:pt x="1" y="18"/>
                      <a:pt x="1" y="17"/>
                      <a:pt x="0" y="17"/>
                    </a:cubicBezTo>
                    <a:cubicBezTo>
                      <a:pt x="0" y="15"/>
                      <a:pt x="0" y="15"/>
                      <a:pt x="2" y="13"/>
                    </a:cubicBezTo>
                    <a:cubicBezTo>
                      <a:pt x="7" y="9"/>
                      <a:pt x="12" y="5"/>
                      <a:pt x="18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2" y="1"/>
                      <a:pt x="25" y="0"/>
                      <a:pt x="26" y="3"/>
                    </a:cubicBezTo>
                    <a:cubicBezTo>
                      <a:pt x="28" y="6"/>
                      <a:pt x="24" y="8"/>
                      <a:pt x="22" y="10"/>
                    </a:cubicBezTo>
                    <a:cubicBezTo>
                      <a:pt x="21" y="11"/>
                      <a:pt x="19" y="11"/>
                      <a:pt x="19" y="11"/>
                    </a:cubicBezTo>
                    <a:cubicBezTo>
                      <a:pt x="17" y="12"/>
                      <a:pt x="15" y="13"/>
                      <a:pt x="14" y="14"/>
                    </a:cubicBezTo>
                    <a:cubicBezTo>
                      <a:pt x="11" y="17"/>
                      <a:pt x="8" y="21"/>
                      <a:pt x="3" y="21"/>
                    </a:cubicBezTo>
                    <a:cubicBezTo>
                      <a:pt x="3" y="20"/>
                      <a:pt x="3" y="19"/>
                      <a:pt x="1" y="18"/>
                    </a:cubicBezTo>
                    <a:close/>
                  </a:path>
                </a:pathLst>
              </a:custGeom>
              <a:solidFill>
                <a:srgbClr val="C2D8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1" name="Freeform 1024"/>
              <p:cNvSpPr/>
              <p:nvPr/>
            </p:nvSpPr>
            <p:spPr bwMode="auto">
              <a:xfrm>
                <a:off x="984" y="2461"/>
                <a:ext cx="76" cy="64"/>
              </a:xfrm>
              <a:custGeom>
                <a:avLst/>
                <a:gdLst>
                  <a:gd name="T0" fmla="*/ 31 w 32"/>
                  <a:gd name="T1" fmla="*/ 27 h 27"/>
                  <a:gd name="T2" fmla="*/ 17 w 32"/>
                  <a:gd name="T3" fmla="*/ 17 h 27"/>
                  <a:gd name="T4" fmla="*/ 4 w 32"/>
                  <a:gd name="T5" fmla="*/ 8 h 27"/>
                  <a:gd name="T6" fmla="*/ 1 w 32"/>
                  <a:gd name="T7" fmla="*/ 0 h 27"/>
                  <a:gd name="T8" fmla="*/ 16 w 32"/>
                  <a:gd name="T9" fmla="*/ 12 h 27"/>
                  <a:gd name="T10" fmla="*/ 30 w 32"/>
                  <a:gd name="T11" fmla="*/ 23 h 27"/>
                  <a:gd name="T12" fmla="*/ 31 w 32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7">
                    <a:moveTo>
                      <a:pt x="31" y="27"/>
                    </a:moveTo>
                    <a:cubicBezTo>
                      <a:pt x="26" y="25"/>
                      <a:pt x="21" y="21"/>
                      <a:pt x="17" y="17"/>
                    </a:cubicBezTo>
                    <a:cubicBezTo>
                      <a:pt x="13" y="13"/>
                      <a:pt x="9" y="11"/>
                      <a:pt x="4" y="8"/>
                    </a:cubicBezTo>
                    <a:cubicBezTo>
                      <a:pt x="2" y="6"/>
                      <a:pt x="0" y="3"/>
                      <a:pt x="1" y="0"/>
                    </a:cubicBezTo>
                    <a:cubicBezTo>
                      <a:pt x="5" y="5"/>
                      <a:pt x="11" y="8"/>
                      <a:pt x="16" y="12"/>
                    </a:cubicBezTo>
                    <a:cubicBezTo>
                      <a:pt x="20" y="16"/>
                      <a:pt x="26" y="18"/>
                      <a:pt x="30" y="23"/>
                    </a:cubicBezTo>
                    <a:cubicBezTo>
                      <a:pt x="31" y="24"/>
                      <a:pt x="32" y="25"/>
                      <a:pt x="31" y="27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2" name="Freeform 1025"/>
              <p:cNvSpPr/>
              <p:nvPr/>
            </p:nvSpPr>
            <p:spPr bwMode="auto">
              <a:xfrm>
                <a:off x="1126" y="2618"/>
                <a:ext cx="88" cy="31"/>
              </a:xfrm>
              <a:custGeom>
                <a:avLst/>
                <a:gdLst>
                  <a:gd name="T0" fmla="*/ 18 w 37"/>
                  <a:gd name="T1" fmla="*/ 13 h 13"/>
                  <a:gd name="T2" fmla="*/ 4 w 37"/>
                  <a:gd name="T3" fmla="*/ 12 h 13"/>
                  <a:gd name="T4" fmla="*/ 0 w 37"/>
                  <a:gd name="T5" fmla="*/ 8 h 13"/>
                  <a:gd name="T6" fmla="*/ 0 w 37"/>
                  <a:gd name="T7" fmla="*/ 8 h 13"/>
                  <a:gd name="T8" fmla="*/ 1 w 37"/>
                  <a:gd name="T9" fmla="*/ 8 h 13"/>
                  <a:gd name="T10" fmla="*/ 13 w 37"/>
                  <a:gd name="T11" fmla="*/ 9 h 13"/>
                  <a:gd name="T12" fmla="*/ 24 w 37"/>
                  <a:gd name="T13" fmla="*/ 4 h 13"/>
                  <a:gd name="T14" fmla="*/ 37 w 37"/>
                  <a:gd name="T15" fmla="*/ 3 h 13"/>
                  <a:gd name="T16" fmla="*/ 32 w 37"/>
                  <a:gd name="T17" fmla="*/ 7 h 13"/>
                  <a:gd name="T18" fmla="*/ 20 w 37"/>
                  <a:gd name="T19" fmla="*/ 13 h 13"/>
                  <a:gd name="T20" fmla="*/ 18 w 3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3">
                    <a:moveTo>
                      <a:pt x="18" y="13"/>
                    </a:moveTo>
                    <a:cubicBezTo>
                      <a:pt x="13" y="13"/>
                      <a:pt x="9" y="12"/>
                      <a:pt x="4" y="12"/>
                    </a:cubicBezTo>
                    <a:cubicBezTo>
                      <a:pt x="2" y="12"/>
                      <a:pt x="0" y="10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9"/>
                      <a:pt x="9" y="9"/>
                      <a:pt x="13" y="9"/>
                    </a:cubicBezTo>
                    <a:cubicBezTo>
                      <a:pt x="17" y="9"/>
                      <a:pt x="21" y="8"/>
                      <a:pt x="24" y="4"/>
                    </a:cubicBezTo>
                    <a:cubicBezTo>
                      <a:pt x="27" y="1"/>
                      <a:pt x="32" y="0"/>
                      <a:pt x="37" y="3"/>
                    </a:cubicBezTo>
                    <a:cubicBezTo>
                      <a:pt x="36" y="5"/>
                      <a:pt x="34" y="6"/>
                      <a:pt x="32" y="7"/>
                    </a:cubicBezTo>
                    <a:cubicBezTo>
                      <a:pt x="28" y="9"/>
                      <a:pt x="24" y="11"/>
                      <a:pt x="20" y="13"/>
                    </a:cubicBezTo>
                    <a:cubicBezTo>
                      <a:pt x="19" y="13"/>
                      <a:pt x="19" y="13"/>
                      <a:pt x="18" y="13"/>
                    </a:cubicBezTo>
                    <a:close/>
                  </a:path>
                </a:pathLst>
              </a:custGeom>
              <a:solidFill>
                <a:srgbClr val="F9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3" name="Freeform 1026"/>
              <p:cNvSpPr/>
              <p:nvPr/>
            </p:nvSpPr>
            <p:spPr bwMode="auto">
              <a:xfrm>
                <a:off x="1174" y="2599"/>
                <a:ext cx="80" cy="50"/>
              </a:xfrm>
              <a:custGeom>
                <a:avLst/>
                <a:gdLst>
                  <a:gd name="T0" fmla="*/ 0 w 34"/>
                  <a:gd name="T1" fmla="*/ 21 h 21"/>
                  <a:gd name="T2" fmla="*/ 11 w 34"/>
                  <a:gd name="T3" fmla="*/ 14 h 21"/>
                  <a:gd name="T4" fmla="*/ 16 w 34"/>
                  <a:gd name="T5" fmla="*/ 11 h 21"/>
                  <a:gd name="T6" fmla="*/ 27 w 34"/>
                  <a:gd name="T7" fmla="*/ 3 h 21"/>
                  <a:gd name="T8" fmla="*/ 31 w 34"/>
                  <a:gd name="T9" fmla="*/ 1 h 21"/>
                  <a:gd name="T10" fmla="*/ 34 w 34"/>
                  <a:gd name="T11" fmla="*/ 1 h 21"/>
                  <a:gd name="T12" fmla="*/ 19 w 34"/>
                  <a:gd name="T13" fmla="*/ 13 h 21"/>
                  <a:gd name="T14" fmla="*/ 16 w 34"/>
                  <a:gd name="T15" fmla="*/ 16 h 21"/>
                  <a:gd name="T16" fmla="*/ 4 w 34"/>
                  <a:gd name="T17" fmla="*/ 21 h 21"/>
                  <a:gd name="T18" fmla="*/ 0 w 34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1">
                    <a:moveTo>
                      <a:pt x="0" y="21"/>
                    </a:moveTo>
                    <a:cubicBezTo>
                      <a:pt x="3" y="18"/>
                      <a:pt x="7" y="17"/>
                      <a:pt x="11" y="14"/>
                    </a:cubicBezTo>
                    <a:cubicBezTo>
                      <a:pt x="13" y="13"/>
                      <a:pt x="15" y="12"/>
                      <a:pt x="16" y="11"/>
                    </a:cubicBezTo>
                    <a:cubicBezTo>
                      <a:pt x="19" y="7"/>
                      <a:pt x="24" y="7"/>
                      <a:pt x="27" y="3"/>
                    </a:cubicBezTo>
                    <a:cubicBezTo>
                      <a:pt x="28" y="3"/>
                      <a:pt x="29" y="2"/>
                      <a:pt x="31" y="1"/>
                    </a:cubicBezTo>
                    <a:cubicBezTo>
                      <a:pt x="32" y="1"/>
                      <a:pt x="33" y="0"/>
                      <a:pt x="34" y="1"/>
                    </a:cubicBezTo>
                    <a:cubicBezTo>
                      <a:pt x="30" y="6"/>
                      <a:pt x="23" y="9"/>
                      <a:pt x="19" y="13"/>
                    </a:cubicBezTo>
                    <a:cubicBezTo>
                      <a:pt x="18" y="14"/>
                      <a:pt x="16" y="14"/>
                      <a:pt x="16" y="16"/>
                    </a:cubicBezTo>
                    <a:cubicBezTo>
                      <a:pt x="12" y="18"/>
                      <a:pt x="8" y="19"/>
                      <a:pt x="4" y="21"/>
                    </a:cubicBezTo>
                    <a:cubicBezTo>
                      <a:pt x="3" y="21"/>
                      <a:pt x="1" y="21"/>
                      <a:pt x="0" y="21"/>
                    </a:cubicBezTo>
                    <a:close/>
                  </a:path>
                </a:pathLst>
              </a:custGeom>
              <a:solidFill>
                <a:srgbClr val="BE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4" name="Freeform 1027"/>
              <p:cNvSpPr/>
              <p:nvPr/>
            </p:nvSpPr>
            <p:spPr bwMode="auto">
              <a:xfrm>
                <a:off x="1008" y="2445"/>
                <a:ext cx="68" cy="54"/>
              </a:xfrm>
              <a:custGeom>
                <a:avLst/>
                <a:gdLst>
                  <a:gd name="T0" fmla="*/ 0 w 29"/>
                  <a:gd name="T1" fmla="*/ 0 h 23"/>
                  <a:gd name="T2" fmla="*/ 29 w 29"/>
                  <a:gd name="T3" fmla="*/ 23 h 23"/>
                  <a:gd name="T4" fmla="*/ 0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cubicBezTo>
                      <a:pt x="12" y="4"/>
                      <a:pt x="20" y="14"/>
                      <a:pt x="29" y="23"/>
                    </a:cubicBezTo>
                    <a:cubicBezTo>
                      <a:pt x="18" y="17"/>
                      <a:pt x="10" y="7"/>
                      <a:pt x="0" y="0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5" name="Freeform 1028"/>
              <p:cNvSpPr/>
              <p:nvPr/>
            </p:nvSpPr>
            <p:spPr bwMode="auto">
              <a:xfrm>
                <a:off x="1062" y="2656"/>
                <a:ext cx="48" cy="38"/>
              </a:xfrm>
              <a:custGeom>
                <a:avLst/>
                <a:gdLst>
                  <a:gd name="T0" fmla="*/ 20 w 20"/>
                  <a:gd name="T1" fmla="*/ 15 h 16"/>
                  <a:gd name="T2" fmla="*/ 10 w 20"/>
                  <a:gd name="T3" fmla="*/ 11 h 16"/>
                  <a:gd name="T4" fmla="*/ 5 w 20"/>
                  <a:gd name="T5" fmla="*/ 8 h 16"/>
                  <a:gd name="T6" fmla="*/ 0 w 20"/>
                  <a:gd name="T7" fmla="*/ 0 h 16"/>
                  <a:gd name="T8" fmla="*/ 20 w 20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20" y="15"/>
                    </a:moveTo>
                    <a:cubicBezTo>
                      <a:pt x="16" y="16"/>
                      <a:pt x="13" y="12"/>
                      <a:pt x="10" y="11"/>
                    </a:cubicBezTo>
                    <a:cubicBezTo>
                      <a:pt x="7" y="12"/>
                      <a:pt x="6" y="10"/>
                      <a:pt x="5" y="8"/>
                    </a:cubicBezTo>
                    <a:cubicBezTo>
                      <a:pt x="4" y="5"/>
                      <a:pt x="0" y="4"/>
                      <a:pt x="0" y="0"/>
                    </a:cubicBezTo>
                    <a:cubicBezTo>
                      <a:pt x="8" y="3"/>
                      <a:pt x="14" y="9"/>
                      <a:pt x="20" y="15"/>
                    </a:cubicBez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6" name="Freeform 1029"/>
              <p:cNvSpPr/>
              <p:nvPr/>
            </p:nvSpPr>
            <p:spPr bwMode="auto">
              <a:xfrm>
                <a:off x="941" y="2437"/>
                <a:ext cx="38" cy="19"/>
              </a:xfrm>
              <a:custGeom>
                <a:avLst/>
                <a:gdLst>
                  <a:gd name="T0" fmla="*/ 15 w 16"/>
                  <a:gd name="T1" fmla="*/ 8 h 8"/>
                  <a:gd name="T2" fmla="*/ 10 w 16"/>
                  <a:gd name="T3" fmla="*/ 5 h 8"/>
                  <a:gd name="T4" fmla="*/ 5 w 16"/>
                  <a:gd name="T5" fmla="*/ 4 h 8"/>
                  <a:gd name="T6" fmla="*/ 0 w 16"/>
                  <a:gd name="T7" fmla="*/ 0 h 8"/>
                  <a:gd name="T8" fmla="*/ 11 w 16"/>
                  <a:gd name="T9" fmla="*/ 2 h 8"/>
                  <a:gd name="T10" fmla="*/ 16 w 16"/>
                  <a:gd name="T11" fmla="*/ 7 h 8"/>
                  <a:gd name="T12" fmla="*/ 15 w 1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5" y="8"/>
                    </a:moveTo>
                    <a:cubicBezTo>
                      <a:pt x="13" y="7"/>
                      <a:pt x="11" y="7"/>
                      <a:pt x="10" y="5"/>
                    </a:cubicBezTo>
                    <a:cubicBezTo>
                      <a:pt x="9" y="4"/>
                      <a:pt x="8" y="3"/>
                      <a:pt x="5" y="4"/>
                    </a:cubicBezTo>
                    <a:cubicBezTo>
                      <a:pt x="1" y="6"/>
                      <a:pt x="2" y="1"/>
                      <a:pt x="0" y="0"/>
                    </a:cubicBezTo>
                    <a:cubicBezTo>
                      <a:pt x="4" y="0"/>
                      <a:pt x="7" y="1"/>
                      <a:pt x="11" y="2"/>
                    </a:cubicBezTo>
                    <a:cubicBezTo>
                      <a:pt x="14" y="2"/>
                      <a:pt x="15" y="5"/>
                      <a:pt x="16" y="7"/>
                    </a:cubicBezTo>
                    <a:cubicBezTo>
                      <a:pt x="16" y="8"/>
                      <a:pt x="16" y="8"/>
                      <a:pt x="15" y="8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7" name="Freeform 1030"/>
              <p:cNvSpPr/>
              <p:nvPr/>
            </p:nvSpPr>
            <p:spPr bwMode="auto">
              <a:xfrm>
                <a:off x="989" y="2599"/>
                <a:ext cx="45" cy="19"/>
              </a:xfrm>
              <a:custGeom>
                <a:avLst/>
                <a:gdLst>
                  <a:gd name="T0" fmla="*/ 9 w 19"/>
                  <a:gd name="T1" fmla="*/ 7 h 8"/>
                  <a:gd name="T2" fmla="*/ 6 w 19"/>
                  <a:gd name="T3" fmla="*/ 6 h 8"/>
                  <a:gd name="T4" fmla="*/ 0 w 19"/>
                  <a:gd name="T5" fmla="*/ 3 h 8"/>
                  <a:gd name="T6" fmla="*/ 0 w 19"/>
                  <a:gd name="T7" fmla="*/ 1 h 8"/>
                  <a:gd name="T8" fmla="*/ 0 w 19"/>
                  <a:gd name="T9" fmla="*/ 0 h 8"/>
                  <a:gd name="T10" fmla="*/ 19 w 19"/>
                  <a:gd name="T11" fmla="*/ 6 h 8"/>
                  <a:gd name="T12" fmla="*/ 9 w 19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9" y="7"/>
                    </a:moveTo>
                    <a:cubicBezTo>
                      <a:pt x="8" y="7"/>
                      <a:pt x="7" y="7"/>
                      <a:pt x="6" y="6"/>
                    </a:cubicBezTo>
                    <a:cubicBezTo>
                      <a:pt x="3" y="6"/>
                      <a:pt x="2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7" y="2"/>
                      <a:pt x="13" y="5"/>
                      <a:pt x="19" y="6"/>
                    </a:cubicBezTo>
                    <a:cubicBezTo>
                      <a:pt x="16" y="8"/>
                      <a:pt x="12" y="4"/>
                      <a:pt x="9" y="7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8" name="Freeform 1031"/>
              <p:cNvSpPr/>
              <p:nvPr/>
            </p:nvSpPr>
            <p:spPr bwMode="auto">
              <a:xfrm>
                <a:off x="1038" y="2639"/>
                <a:ext cx="38" cy="36"/>
              </a:xfrm>
              <a:custGeom>
                <a:avLst/>
                <a:gdLst>
                  <a:gd name="T0" fmla="*/ 10 w 16"/>
                  <a:gd name="T1" fmla="*/ 7 h 15"/>
                  <a:gd name="T2" fmla="*/ 16 w 16"/>
                  <a:gd name="T3" fmla="*/ 15 h 15"/>
                  <a:gd name="T4" fmla="*/ 14 w 16"/>
                  <a:gd name="T5" fmla="*/ 15 h 15"/>
                  <a:gd name="T6" fmla="*/ 0 w 16"/>
                  <a:gd name="T7" fmla="*/ 1 h 15"/>
                  <a:gd name="T8" fmla="*/ 2 w 16"/>
                  <a:gd name="T9" fmla="*/ 1 h 15"/>
                  <a:gd name="T10" fmla="*/ 10 w 16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0" y="7"/>
                    </a:moveTo>
                    <a:cubicBezTo>
                      <a:pt x="11" y="10"/>
                      <a:pt x="15" y="11"/>
                      <a:pt x="16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8" y="12"/>
                      <a:pt x="3" y="8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4" y="4"/>
                      <a:pt x="8" y="4"/>
                      <a:pt x="10" y="7"/>
                    </a:cubicBezTo>
                    <a:close/>
                  </a:path>
                </a:pathLst>
              </a:custGeom>
              <a:solidFill>
                <a:srgbClr val="FD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9" name="Freeform 1032"/>
              <p:cNvSpPr/>
              <p:nvPr/>
            </p:nvSpPr>
            <p:spPr bwMode="auto">
              <a:xfrm>
                <a:off x="1100" y="2521"/>
                <a:ext cx="14" cy="26"/>
              </a:xfrm>
              <a:custGeom>
                <a:avLst/>
                <a:gdLst>
                  <a:gd name="T0" fmla="*/ 2 w 6"/>
                  <a:gd name="T1" fmla="*/ 0 h 11"/>
                  <a:gd name="T2" fmla="*/ 6 w 6"/>
                  <a:gd name="T3" fmla="*/ 8 h 11"/>
                  <a:gd name="T4" fmla="*/ 2 w 6"/>
                  <a:gd name="T5" fmla="*/ 11 h 11"/>
                  <a:gd name="T6" fmla="*/ 0 w 6"/>
                  <a:gd name="T7" fmla="*/ 8 h 11"/>
                  <a:gd name="T8" fmla="*/ 2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6" y="2"/>
                      <a:pt x="5" y="5"/>
                      <a:pt x="6" y="8"/>
                    </a:cubicBezTo>
                    <a:cubicBezTo>
                      <a:pt x="6" y="10"/>
                      <a:pt x="4" y="11"/>
                      <a:pt x="2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1" y="5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91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0" name="Freeform 1033"/>
              <p:cNvSpPr/>
              <p:nvPr/>
            </p:nvSpPr>
            <p:spPr bwMode="auto">
              <a:xfrm>
                <a:off x="1074" y="2561"/>
                <a:ext cx="19" cy="29"/>
              </a:xfrm>
              <a:custGeom>
                <a:avLst/>
                <a:gdLst>
                  <a:gd name="T0" fmla="*/ 7 w 8"/>
                  <a:gd name="T1" fmla="*/ 12 h 12"/>
                  <a:gd name="T2" fmla="*/ 3 w 8"/>
                  <a:gd name="T3" fmla="*/ 9 h 12"/>
                  <a:gd name="T4" fmla="*/ 2 w 8"/>
                  <a:gd name="T5" fmla="*/ 4 h 12"/>
                  <a:gd name="T6" fmla="*/ 4 w 8"/>
                  <a:gd name="T7" fmla="*/ 0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6" y="11"/>
                      <a:pt x="5" y="9"/>
                      <a:pt x="3" y="9"/>
                    </a:cubicBezTo>
                    <a:cubicBezTo>
                      <a:pt x="0" y="9"/>
                      <a:pt x="0" y="4"/>
                      <a:pt x="2" y="4"/>
                    </a:cubicBezTo>
                    <a:cubicBezTo>
                      <a:pt x="5" y="3"/>
                      <a:pt x="3" y="1"/>
                      <a:pt x="4" y="0"/>
                    </a:cubicBezTo>
                    <a:cubicBezTo>
                      <a:pt x="6" y="4"/>
                      <a:pt x="8" y="8"/>
                      <a:pt x="7" y="12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1" name="Freeform 1034"/>
              <p:cNvSpPr/>
              <p:nvPr/>
            </p:nvSpPr>
            <p:spPr bwMode="auto">
              <a:xfrm>
                <a:off x="891" y="2328"/>
                <a:ext cx="22" cy="22"/>
              </a:xfrm>
              <a:custGeom>
                <a:avLst/>
                <a:gdLst>
                  <a:gd name="T0" fmla="*/ 0 w 9"/>
                  <a:gd name="T1" fmla="*/ 0 h 9"/>
                  <a:gd name="T2" fmla="*/ 8 w 9"/>
                  <a:gd name="T3" fmla="*/ 3 h 9"/>
                  <a:gd name="T4" fmla="*/ 8 w 9"/>
                  <a:gd name="T5" fmla="*/ 6 h 9"/>
                  <a:gd name="T6" fmla="*/ 2 w 9"/>
                  <a:gd name="T7" fmla="*/ 9 h 9"/>
                  <a:gd name="T8" fmla="*/ 1 w 9"/>
                  <a:gd name="T9" fmla="*/ 7 h 9"/>
                  <a:gd name="T10" fmla="*/ 0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4" y="1"/>
                      <a:pt x="6" y="2"/>
                      <a:pt x="8" y="3"/>
                    </a:cubicBezTo>
                    <a:cubicBezTo>
                      <a:pt x="9" y="4"/>
                      <a:pt x="9" y="4"/>
                      <a:pt x="8" y="6"/>
                    </a:cubicBezTo>
                    <a:cubicBezTo>
                      <a:pt x="7" y="8"/>
                      <a:pt x="4" y="8"/>
                      <a:pt x="2" y="9"/>
                    </a:cubicBezTo>
                    <a:cubicBezTo>
                      <a:pt x="2" y="9"/>
                      <a:pt x="0" y="8"/>
                      <a:pt x="1" y="7"/>
                    </a:cubicBezTo>
                    <a:cubicBezTo>
                      <a:pt x="4" y="4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2" name="Freeform 1035"/>
              <p:cNvSpPr/>
              <p:nvPr/>
            </p:nvSpPr>
            <p:spPr bwMode="auto">
              <a:xfrm>
                <a:off x="1212" y="2630"/>
                <a:ext cx="33" cy="26"/>
              </a:xfrm>
              <a:custGeom>
                <a:avLst/>
                <a:gdLst>
                  <a:gd name="T0" fmla="*/ 3 w 14"/>
                  <a:gd name="T1" fmla="*/ 7 h 11"/>
                  <a:gd name="T2" fmla="*/ 14 w 14"/>
                  <a:gd name="T3" fmla="*/ 0 h 11"/>
                  <a:gd name="T4" fmla="*/ 0 w 14"/>
                  <a:gd name="T5" fmla="*/ 11 h 11"/>
                  <a:gd name="T6" fmla="*/ 3 w 14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3" y="7"/>
                    </a:moveTo>
                    <a:cubicBezTo>
                      <a:pt x="7" y="5"/>
                      <a:pt x="10" y="3"/>
                      <a:pt x="14" y="0"/>
                    </a:cubicBezTo>
                    <a:cubicBezTo>
                      <a:pt x="11" y="6"/>
                      <a:pt x="6" y="8"/>
                      <a:pt x="0" y="11"/>
                    </a:cubicBezTo>
                    <a:cubicBezTo>
                      <a:pt x="1" y="9"/>
                      <a:pt x="2" y="8"/>
                      <a:pt x="3" y="7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3" name="Freeform 1036"/>
              <p:cNvSpPr/>
              <p:nvPr/>
            </p:nvSpPr>
            <p:spPr bwMode="auto">
              <a:xfrm>
                <a:off x="1019" y="2623"/>
                <a:ext cx="24" cy="19"/>
              </a:xfrm>
              <a:custGeom>
                <a:avLst/>
                <a:gdLst>
                  <a:gd name="T0" fmla="*/ 10 w 10"/>
                  <a:gd name="T1" fmla="*/ 8 h 8"/>
                  <a:gd name="T2" fmla="*/ 8 w 10"/>
                  <a:gd name="T3" fmla="*/ 8 h 8"/>
                  <a:gd name="T4" fmla="*/ 3 w 10"/>
                  <a:gd name="T5" fmla="*/ 3 h 8"/>
                  <a:gd name="T6" fmla="*/ 0 w 10"/>
                  <a:gd name="T7" fmla="*/ 0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8"/>
                      <a:pt x="8" y="8"/>
                    </a:cubicBezTo>
                    <a:cubicBezTo>
                      <a:pt x="5" y="8"/>
                      <a:pt x="4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5" y="1"/>
                      <a:pt x="7" y="5"/>
                      <a:pt x="10" y="8"/>
                    </a:cubicBezTo>
                    <a:close/>
                  </a:path>
                </a:pathLst>
              </a:custGeom>
              <a:solidFill>
                <a:srgbClr val="F6E6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4" name="Freeform 1037"/>
              <p:cNvSpPr/>
              <p:nvPr/>
            </p:nvSpPr>
            <p:spPr bwMode="auto">
              <a:xfrm>
                <a:off x="898" y="2354"/>
                <a:ext cx="19" cy="22"/>
              </a:xfrm>
              <a:custGeom>
                <a:avLst/>
                <a:gdLst>
                  <a:gd name="T0" fmla="*/ 8 w 8"/>
                  <a:gd name="T1" fmla="*/ 9 h 9"/>
                  <a:gd name="T2" fmla="*/ 0 w 8"/>
                  <a:gd name="T3" fmla="*/ 3 h 9"/>
                  <a:gd name="T4" fmla="*/ 3 w 8"/>
                  <a:gd name="T5" fmla="*/ 0 h 9"/>
                  <a:gd name="T6" fmla="*/ 8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4" y="7"/>
                      <a:pt x="2" y="5"/>
                      <a:pt x="0" y="3"/>
                    </a:cubicBezTo>
                    <a:cubicBezTo>
                      <a:pt x="2" y="3"/>
                      <a:pt x="1" y="1"/>
                      <a:pt x="3" y="0"/>
                    </a:cubicBezTo>
                    <a:cubicBezTo>
                      <a:pt x="2" y="5"/>
                      <a:pt x="7" y="5"/>
                      <a:pt x="8" y="9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5" name="Freeform 1038"/>
              <p:cNvSpPr/>
              <p:nvPr/>
            </p:nvSpPr>
            <p:spPr bwMode="auto">
              <a:xfrm>
                <a:off x="1129" y="2685"/>
                <a:ext cx="26" cy="16"/>
              </a:xfrm>
              <a:custGeom>
                <a:avLst/>
                <a:gdLst>
                  <a:gd name="T0" fmla="*/ 11 w 11"/>
                  <a:gd name="T1" fmla="*/ 0 h 7"/>
                  <a:gd name="T2" fmla="*/ 0 w 11"/>
                  <a:gd name="T3" fmla="*/ 3 h 7"/>
                  <a:gd name="T4" fmla="*/ 11 w 11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7" y="2"/>
                      <a:pt x="5" y="7"/>
                      <a:pt x="0" y="3"/>
                    </a:cubicBezTo>
                    <a:cubicBezTo>
                      <a:pt x="4" y="4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EE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6" name="Freeform 1039"/>
              <p:cNvSpPr/>
              <p:nvPr/>
            </p:nvSpPr>
            <p:spPr bwMode="auto">
              <a:xfrm>
                <a:off x="1093" y="2509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D8E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7" name="Freeform 1040"/>
              <p:cNvSpPr/>
              <p:nvPr/>
            </p:nvSpPr>
            <p:spPr bwMode="auto">
              <a:xfrm>
                <a:off x="977" y="2454"/>
                <a:ext cx="9" cy="10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0 h 4"/>
                  <a:gd name="T4" fmla="*/ 4 w 4"/>
                  <a:gd name="T5" fmla="*/ 3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2"/>
                      <a:pt x="4" y="1"/>
                      <a:pt x="4" y="3"/>
                    </a:cubicBezTo>
                    <a:cubicBezTo>
                      <a:pt x="3" y="3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8" name="Freeform 1041"/>
              <p:cNvSpPr/>
              <p:nvPr/>
            </p:nvSpPr>
            <p:spPr bwMode="auto">
              <a:xfrm>
                <a:off x="858" y="2333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9" name="Freeform 1042"/>
              <p:cNvSpPr/>
              <p:nvPr/>
            </p:nvSpPr>
            <p:spPr bwMode="auto">
              <a:xfrm>
                <a:off x="1017" y="2433"/>
                <a:ext cx="10" cy="4"/>
              </a:xfrm>
              <a:custGeom>
                <a:avLst/>
                <a:gdLst>
                  <a:gd name="T0" fmla="*/ 0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0" name="Freeform 1043"/>
              <p:cNvSpPr/>
              <p:nvPr/>
            </p:nvSpPr>
            <p:spPr bwMode="auto">
              <a:xfrm>
                <a:off x="1062" y="2530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1" name="Freeform 1044"/>
              <p:cNvSpPr/>
              <p:nvPr/>
            </p:nvSpPr>
            <p:spPr bwMode="auto">
              <a:xfrm>
                <a:off x="891" y="2352"/>
                <a:ext cx="7" cy="9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2" name="Freeform 1045"/>
              <p:cNvSpPr/>
              <p:nvPr/>
            </p:nvSpPr>
            <p:spPr bwMode="auto">
              <a:xfrm>
                <a:off x="989" y="2017"/>
                <a:ext cx="114" cy="278"/>
              </a:xfrm>
              <a:custGeom>
                <a:avLst/>
                <a:gdLst>
                  <a:gd name="T0" fmla="*/ 15 w 48"/>
                  <a:gd name="T1" fmla="*/ 109 h 117"/>
                  <a:gd name="T2" fmla="*/ 0 w 48"/>
                  <a:gd name="T3" fmla="*/ 114 h 117"/>
                  <a:gd name="T4" fmla="*/ 3 w 48"/>
                  <a:gd name="T5" fmla="*/ 99 h 117"/>
                  <a:gd name="T6" fmla="*/ 3 w 48"/>
                  <a:gd name="T7" fmla="*/ 97 h 117"/>
                  <a:gd name="T8" fmla="*/ 4 w 48"/>
                  <a:gd name="T9" fmla="*/ 96 h 117"/>
                  <a:gd name="T10" fmla="*/ 6 w 48"/>
                  <a:gd name="T11" fmla="*/ 88 h 117"/>
                  <a:gd name="T12" fmla="*/ 6 w 48"/>
                  <a:gd name="T13" fmla="*/ 87 h 117"/>
                  <a:gd name="T14" fmla="*/ 8 w 48"/>
                  <a:gd name="T15" fmla="*/ 77 h 117"/>
                  <a:gd name="T16" fmla="*/ 9 w 48"/>
                  <a:gd name="T17" fmla="*/ 75 h 117"/>
                  <a:gd name="T18" fmla="*/ 10 w 48"/>
                  <a:gd name="T19" fmla="*/ 72 h 117"/>
                  <a:gd name="T20" fmla="*/ 11 w 48"/>
                  <a:gd name="T21" fmla="*/ 68 h 117"/>
                  <a:gd name="T22" fmla="*/ 11 w 48"/>
                  <a:gd name="T23" fmla="*/ 66 h 117"/>
                  <a:gd name="T24" fmla="*/ 12 w 48"/>
                  <a:gd name="T25" fmla="*/ 57 h 117"/>
                  <a:gd name="T26" fmla="*/ 14 w 48"/>
                  <a:gd name="T27" fmla="*/ 51 h 117"/>
                  <a:gd name="T28" fmla="*/ 18 w 48"/>
                  <a:gd name="T29" fmla="*/ 37 h 117"/>
                  <a:gd name="T30" fmla="*/ 28 w 48"/>
                  <a:gd name="T31" fmla="*/ 10 h 117"/>
                  <a:gd name="T32" fmla="*/ 36 w 48"/>
                  <a:gd name="T33" fmla="*/ 0 h 117"/>
                  <a:gd name="T34" fmla="*/ 37 w 48"/>
                  <a:gd name="T35" fmla="*/ 0 h 117"/>
                  <a:gd name="T36" fmla="*/ 48 w 48"/>
                  <a:gd name="T37" fmla="*/ 18 h 117"/>
                  <a:gd name="T38" fmla="*/ 46 w 48"/>
                  <a:gd name="T39" fmla="*/ 39 h 117"/>
                  <a:gd name="T40" fmla="*/ 44 w 48"/>
                  <a:gd name="T41" fmla="*/ 47 h 117"/>
                  <a:gd name="T42" fmla="*/ 28 w 48"/>
                  <a:gd name="T43" fmla="*/ 89 h 117"/>
                  <a:gd name="T44" fmla="*/ 23 w 48"/>
                  <a:gd name="T45" fmla="*/ 99 h 117"/>
                  <a:gd name="T46" fmla="*/ 18 w 48"/>
                  <a:gd name="T47" fmla="*/ 107 h 117"/>
                  <a:gd name="T48" fmla="*/ 18 w 48"/>
                  <a:gd name="T49" fmla="*/ 107 h 117"/>
                  <a:gd name="T50" fmla="*/ 16 w 48"/>
                  <a:gd name="T51" fmla="*/ 106 h 117"/>
                  <a:gd name="T52" fmla="*/ 13 w 48"/>
                  <a:gd name="T53" fmla="*/ 105 h 117"/>
                  <a:gd name="T54" fmla="*/ 14 w 48"/>
                  <a:gd name="T55" fmla="*/ 108 h 117"/>
                  <a:gd name="T56" fmla="*/ 15 w 48"/>
                  <a:gd name="T57" fmla="*/ 10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" h="117">
                    <a:moveTo>
                      <a:pt x="15" y="109"/>
                    </a:moveTo>
                    <a:cubicBezTo>
                      <a:pt x="12" y="114"/>
                      <a:pt x="5" y="117"/>
                      <a:pt x="0" y="114"/>
                    </a:cubicBezTo>
                    <a:cubicBezTo>
                      <a:pt x="0" y="109"/>
                      <a:pt x="2" y="104"/>
                      <a:pt x="3" y="99"/>
                    </a:cubicBezTo>
                    <a:cubicBezTo>
                      <a:pt x="3" y="98"/>
                      <a:pt x="3" y="98"/>
                      <a:pt x="3" y="97"/>
                    </a:cubicBezTo>
                    <a:cubicBezTo>
                      <a:pt x="3" y="97"/>
                      <a:pt x="4" y="96"/>
                      <a:pt x="4" y="96"/>
                    </a:cubicBezTo>
                    <a:cubicBezTo>
                      <a:pt x="3" y="93"/>
                      <a:pt x="4" y="90"/>
                      <a:pt x="6" y="88"/>
                    </a:cubicBezTo>
                    <a:cubicBezTo>
                      <a:pt x="6" y="88"/>
                      <a:pt x="6" y="88"/>
                      <a:pt x="6" y="87"/>
                    </a:cubicBezTo>
                    <a:cubicBezTo>
                      <a:pt x="5" y="84"/>
                      <a:pt x="6" y="80"/>
                      <a:pt x="8" y="77"/>
                    </a:cubicBezTo>
                    <a:cubicBezTo>
                      <a:pt x="8" y="76"/>
                      <a:pt x="9" y="76"/>
                      <a:pt x="9" y="75"/>
                    </a:cubicBezTo>
                    <a:cubicBezTo>
                      <a:pt x="10" y="74"/>
                      <a:pt x="11" y="73"/>
                      <a:pt x="10" y="72"/>
                    </a:cubicBezTo>
                    <a:cubicBezTo>
                      <a:pt x="10" y="71"/>
                      <a:pt x="10" y="69"/>
                      <a:pt x="11" y="68"/>
                    </a:cubicBezTo>
                    <a:cubicBezTo>
                      <a:pt x="11" y="67"/>
                      <a:pt x="11" y="67"/>
                      <a:pt x="11" y="66"/>
                    </a:cubicBezTo>
                    <a:cubicBezTo>
                      <a:pt x="12" y="63"/>
                      <a:pt x="13" y="61"/>
                      <a:pt x="12" y="57"/>
                    </a:cubicBezTo>
                    <a:cubicBezTo>
                      <a:pt x="11" y="55"/>
                      <a:pt x="13" y="53"/>
                      <a:pt x="14" y="51"/>
                    </a:cubicBezTo>
                    <a:cubicBezTo>
                      <a:pt x="15" y="47"/>
                      <a:pt x="15" y="41"/>
                      <a:pt x="18" y="37"/>
                    </a:cubicBezTo>
                    <a:cubicBezTo>
                      <a:pt x="20" y="28"/>
                      <a:pt x="25" y="19"/>
                      <a:pt x="28" y="10"/>
                    </a:cubicBezTo>
                    <a:cubicBezTo>
                      <a:pt x="31" y="7"/>
                      <a:pt x="34" y="4"/>
                      <a:pt x="36" y="0"/>
                    </a:cubicBezTo>
                    <a:cubicBezTo>
                      <a:pt x="36" y="0"/>
                      <a:pt x="36" y="0"/>
                      <a:pt x="37" y="0"/>
                    </a:cubicBezTo>
                    <a:cubicBezTo>
                      <a:pt x="43" y="3"/>
                      <a:pt x="48" y="11"/>
                      <a:pt x="48" y="18"/>
                    </a:cubicBezTo>
                    <a:cubicBezTo>
                      <a:pt x="48" y="25"/>
                      <a:pt x="47" y="32"/>
                      <a:pt x="46" y="39"/>
                    </a:cubicBezTo>
                    <a:cubicBezTo>
                      <a:pt x="46" y="42"/>
                      <a:pt x="44" y="44"/>
                      <a:pt x="44" y="47"/>
                    </a:cubicBezTo>
                    <a:cubicBezTo>
                      <a:pt x="40" y="62"/>
                      <a:pt x="33" y="75"/>
                      <a:pt x="28" y="89"/>
                    </a:cubicBezTo>
                    <a:cubicBezTo>
                      <a:pt x="28" y="93"/>
                      <a:pt x="25" y="96"/>
                      <a:pt x="23" y="99"/>
                    </a:cubicBezTo>
                    <a:cubicBezTo>
                      <a:pt x="20" y="101"/>
                      <a:pt x="19" y="104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7" y="107"/>
                      <a:pt x="16" y="107"/>
                      <a:pt x="16" y="106"/>
                    </a:cubicBezTo>
                    <a:cubicBezTo>
                      <a:pt x="15" y="106"/>
                      <a:pt x="15" y="103"/>
                      <a:pt x="13" y="105"/>
                    </a:cubicBezTo>
                    <a:cubicBezTo>
                      <a:pt x="11" y="107"/>
                      <a:pt x="12" y="108"/>
                      <a:pt x="14" y="108"/>
                    </a:cubicBezTo>
                    <a:cubicBezTo>
                      <a:pt x="14" y="108"/>
                      <a:pt x="15" y="109"/>
                      <a:pt x="15" y="109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3" name="Freeform 1046"/>
              <p:cNvSpPr/>
              <p:nvPr/>
            </p:nvSpPr>
            <p:spPr bwMode="auto">
              <a:xfrm>
                <a:off x="841" y="2098"/>
                <a:ext cx="190" cy="95"/>
              </a:xfrm>
              <a:custGeom>
                <a:avLst/>
                <a:gdLst>
                  <a:gd name="T0" fmla="*/ 79 w 80"/>
                  <a:gd name="T1" fmla="*/ 8 h 40"/>
                  <a:gd name="T2" fmla="*/ 76 w 80"/>
                  <a:gd name="T3" fmla="*/ 20 h 40"/>
                  <a:gd name="T4" fmla="*/ 73 w 80"/>
                  <a:gd name="T5" fmla="*/ 32 h 40"/>
                  <a:gd name="T6" fmla="*/ 73 w 80"/>
                  <a:gd name="T7" fmla="*/ 24 h 40"/>
                  <a:gd name="T8" fmla="*/ 68 w 80"/>
                  <a:gd name="T9" fmla="*/ 30 h 40"/>
                  <a:gd name="T10" fmla="*/ 66 w 80"/>
                  <a:gd name="T11" fmla="*/ 27 h 40"/>
                  <a:gd name="T12" fmla="*/ 65 w 80"/>
                  <a:gd name="T13" fmla="*/ 31 h 40"/>
                  <a:gd name="T14" fmla="*/ 70 w 80"/>
                  <a:gd name="T15" fmla="*/ 31 h 40"/>
                  <a:gd name="T16" fmla="*/ 69 w 80"/>
                  <a:gd name="T17" fmla="*/ 35 h 40"/>
                  <a:gd name="T18" fmla="*/ 67 w 80"/>
                  <a:gd name="T19" fmla="*/ 37 h 40"/>
                  <a:gd name="T20" fmla="*/ 59 w 80"/>
                  <a:gd name="T21" fmla="*/ 37 h 40"/>
                  <a:gd name="T22" fmla="*/ 41 w 80"/>
                  <a:gd name="T23" fmla="*/ 37 h 40"/>
                  <a:gd name="T24" fmla="*/ 39 w 80"/>
                  <a:gd name="T25" fmla="*/ 35 h 40"/>
                  <a:gd name="T26" fmla="*/ 37 w 80"/>
                  <a:gd name="T27" fmla="*/ 34 h 40"/>
                  <a:gd name="T28" fmla="*/ 34 w 80"/>
                  <a:gd name="T29" fmla="*/ 32 h 40"/>
                  <a:gd name="T30" fmla="*/ 30 w 80"/>
                  <a:gd name="T31" fmla="*/ 37 h 40"/>
                  <a:gd name="T32" fmla="*/ 21 w 80"/>
                  <a:gd name="T33" fmla="*/ 37 h 40"/>
                  <a:gd name="T34" fmla="*/ 23 w 80"/>
                  <a:gd name="T35" fmla="*/ 39 h 40"/>
                  <a:gd name="T36" fmla="*/ 18 w 80"/>
                  <a:gd name="T37" fmla="*/ 36 h 40"/>
                  <a:gd name="T38" fmla="*/ 16 w 80"/>
                  <a:gd name="T39" fmla="*/ 35 h 40"/>
                  <a:gd name="T40" fmla="*/ 5 w 80"/>
                  <a:gd name="T41" fmla="*/ 37 h 40"/>
                  <a:gd name="T42" fmla="*/ 3 w 80"/>
                  <a:gd name="T43" fmla="*/ 23 h 40"/>
                  <a:gd name="T44" fmla="*/ 5 w 80"/>
                  <a:gd name="T45" fmla="*/ 12 h 40"/>
                  <a:gd name="T46" fmla="*/ 7 w 80"/>
                  <a:gd name="T47" fmla="*/ 6 h 40"/>
                  <a:gd name="T48" fmla="*/ 15 w 80"/>
                  <a:gd name="T49" fmla="*/ 11 h 40"/>
                  <a:gd name="T50" fmla="*/ 22 w 80"/>
                  <a:gd name="T51" fmla="*/ 11 h 40"/>
                  <a:gd name="T52" fmla="*/ 33 w 80"/>
                  <a:gd name="T53" fmla="*/ 6 h 40"/>
                  <a:gd name="T54" fmla="*/ 35 w 80"/>
                  <a:gd name="T55" fmla="*/ 6 h 40"/>
                  <a:gd name="T56" fmla="*/ 38 w 80"/>
                  <a:gd name="T57" fmla="*/ 2 h 40"/>
                  <a:gd name="T58" fmla="*/ 39 w 80"/>
                  <a:gd name="T59" fmla="*/ 8 h 40"/>
                  <a:gd name="T60" fmla="*/ 47 w 80"/>
                  <a:gd name="T61" fmla="*/ 4 h 40"/>
                  <a:gd name="T62" fmla="*/ 57 w 80"/>
                  <a:gd name="T63" fmla="*/ 2 h 40"/>
                  <a:gd name="T64" fmla="*/ 70 w 80"/>
                  <a:gd name="T65" fmla="*/ 3 h 40"/>
                  <a:gd name="T66" fmla="*/ 80 w 80"/>
                  <a:gd name="T67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" h="40">
                    <a:moveTo>
                      <a:pt x="80" y="3"/>
                    </a:moveTo>
                    <a:cubicBezTo>
                      <a:pt x="79" y="5"/>
                      <a:pt x="78" y="6"/>
                      <a:pt x="79" y="8"/>
                    </a:cubicBezTo>
                    <a:cubicBezTo>
                      <a:pt x="79" y="9"/>
                      <a:pt x="80" y="10"/>
                      <a:pt x="79" y="11"/>
                    </a:cubicBezTo>
                    <a:cubicBezTo>
                      <a:pt x="78" y="14"/>
                      <a:pt x="78" y="18"/>
                      <a:pt x="76" y="20"/>
                    </a:cubicBezTo>
                    <a:cubicBezTo>
                      <a:pt x="74" y="24"/>
                      <a:pt x="75" y="27"/>
                      <a:pt x="75" y="31"/>
                    </a:cubicBezTo>
                    <a:cubicBezTo>
                      <a:pt x="75" y="33"/>
                      <a:pt x="74" y="32"/>
                      <a:pt x="73" y="32"/>
                    </a:cubicBezTo>
                    <a:cubicBezTo>
                      <a:pt x="71" y="30"/>
                      <a:pt x="73" y="29"/>
                      <a:pt x="74" y="28"/>
                    </a:cubicBezTo>
                    <a:cubicBezTo>
                      <a:pt x="74" y="26"/>
                      <a:pt x="74" y="25"/>
                      <a:pt x="73" y="24"/>
                    </a:cubicBezTo>
                    <a:cubicBezTo>
                      <a:pt x="71" y="24"/>
                      <a:pt x="71" y="25"/>
                      <a:pt x="71" y="27"/>
                    </a:cubicBezTo>
                    <a:cubicBezTo>
                      <a:pt x="72" y="29"/>
                      <a:pt x="69" y="29"/>
                      <a:pt x="68" y="30"/>
                    </a:cubicBezTo>
                    <a:cubicBezTo>
                      <a:pt x="66" y="30"/>
                      <a:pt x="68" y="28"/>
                      <a:pt x="67" y="28"/>
                    </a:cubicBezTo>
                    <a:cubicBezTo>
                      <a:pt x="67" y="27"/>
                      <a:pt x="66" y="27"/>
                      <a:pt x="66" y="27"/>
                    </a:cubicBezTo>
                    <a:cubicBezTo>
                      <a:pt x="65" y="27"/>
                      <a:pt x="65" y="28"/>
                      <a:pt x="65" y="28"/>
                    </a:cubicBezTo>
                    <a:cubicBezTo>
                      <a:pt x="64" y="29"/>
                      <a:pt x="64" y="30"/>
                      <a:pt x="65" y="31"/>
                    </a:cubicBezTo>
                    <a:cubicBezTo>
                      <a:pt x="67" y="31"/>
                      <a:pt x="68" y="33"/>
                      <a:pt x="69" y="32"/>
                    </a:cubicBezTo>
                    <a:cubicBezTo>
                      <a:pt x="70" y="32"/>
                      <a:pt x="69" y="30"/>
                      <a:pt x="70" y="31"/>
                    </a:cubicBezTo>
                    <a:cubicBezTo>
                      <a:pt x="71" y="32"/>
                      <a:pt x="71" y="33"/>
                      <a:pt x="70" y="34"/>
                    </a:cubicBezTo>
                    <a:cubicBezTo>
                      <a:pt x="70" y="34"/>
                      <a:pt x="69" y="35"/>
                      <a:pt x="69" y="35"/>
                    </a:cubicBezTo>
                    <a:cubicBezTo>
                      <a:pt x="67" y="34"/>
                      <a:pt x="67" y="32"/>
                      <a:pt x="65" y="33"/>
                    </a:cubicBezTo>
                    <a:cubicBezTo>
                      <a:pt x="65" y="34"/>
                      <a:pt x="67" y="35"/>
                      <a:pt x="67" y="37"/>
                    </a:cubicBezTo>
                    <a:cubicBezTo>
                      <a:pt x="66" y="37"/>
                      <a:pt x="65" y="38"/>
                      <a:pt x="63" y="39"/>
                    </a:cubicBezTo>
                    <a:cubicBezTo>
                      <a:pt x="61" y="40"/>
                      <a:pt x="59" y="38"/>
                      <a:pt x="59" y="37"/>
                    </a:cubicBezTo>
                    <a:cubicBezTo>
                      <a:pt x="61" y="34"/>
                      <a:pt x="58" y="33"/>
                      <a:pt x="58" y="30"/>
                    </a:cubicBezTo>
                    <a:cubicBezTo>
                      <a:pt x="52" y="32"/>
                      <a:pt x="47" y="34"/>
                      <a:pt x="41" y="37"/>
                    </a:cubicBezTo>
                    <a:cubicBezTo>
                      <a:pt x="40" y="35"/>
                      <a:pt x="42" y="34"/>
                      <a:pt x="42" y="33"/>
                    </a:cubicBezTo>
                    <a:cubicBezTo>
                      <a:pt x="40" y="33"/>
                      <a:pt x="39" y="34"/>
                      <a:pt x="39" y="35"/>
                    </a:cubicBezTo>
                    <a:cubicBezTo>
                      <a:pt x="39" y="36"/>
                      <a:pt x="38" y="37"/>
                      <a:pt x="37" y="37"/>
                    </a:cubicBezTo>
                    <a:cubicBezTo>
                      <a:pt x="36" y="36"/>
                      <a:pt x="37" y="35"/>
                      <a:pt x="37" y="34"/>
                    </a:cubicBezTo>
                    <a:cubicBezTo>
                      <a:pt x="37" y="32"/>
                      <a:pt x="41" y="32"/>
                      <a:pt x="39" y="30"/>
                    </a:cubicBezTo>
                    <a:cubicBezTo>
                      <a:pt x="37" y="28"/>
                      <a:pt x="37" y="32"/>
                      <a:pt x="34" y="32"/>
                    </a:cubicBezTo>
                    <a:cubicBezTo>
                      <a:pt x="33" y="33"/>
                      <a:pt x="31" y="33"/>
                      <a:pt x="32" y="35"/>
                    </a:cubicBezTo>
                    <a:cubicBezTo>
                      <a:pt x="33" y="36"/>
                      <a:pt x="30" y="37"/>
                      <a:pt x="30" y="37"/>
                    </a:cubicBezTo>
                    <a:cubicBezTo>
                      <a:pt x="28" y="35"/>
                      <a:pt x="25" y="38"/>
                      <a:pt x="23" y="36"/>
                    </a:cubicBezTo>
                    <a:cubicBezTo>
                      <a:pt x="23" y="35"/>
                      <a:pt x="21" y="36"/>
                      <a:pt x="21" y="37"/>
                    </a:cubicBezTo>
                    <a:cubicBezTo>
                      <a:pt x="20" y="38"/>
                      <a:pt x="22" y="37"/>
                      <a:pt x="22" y="38"/>
                    </a:cubicBezTo>
                    <a:cubicBezTo>
                      <a:pt x="23" y="38"/>
                      <a:pt x="23" y="39"/>
                      <a:pt x="23" y="39"/>
                    </a:cubicBezTo>
                    <a:cubicBezTo>
                      <a:pt x="22" y="39"/>
                      <a:pt x="22" y="40"/>
                      <a:pt x="22" y="40"/>
                    </a:cubicBezTo>
                    <a:cubicBezTo>
                      <a:pt x="20" y="39"/>
                      <a:pt x="18" y="39"/>
                      <a:pt x="18" y="36"/>
                    </a:cubicBezTo>
                    <a:cubicBezTo>
                      <a:pt x="18" y="35"/>
                      <a:pt x="22" y="34"/>
                      <a:pt x="18" y="33"/>
                    </a:cubicBezTo>
                    <a:cubicBezTo>
                      <a:pt x="16" y="33"/>
                      <a:pt x="16" y="34"/>
                      <a:pt x="16" y="35"/>
                    </a:cubicBezTo>
                    <a:cubicBezTo>
                      <a:pt x="14" y="35"/>
                      <a:pt x="15" y="32"/>
                      <a:pt x="13" y="32"/>
                    </a:cubicBezTo>
                    <a:cubicBezTo>
                      <a:pt x="14" y="39"/>
                      <a:pt x="8" y="34"/>
                      <a:pt x="5" y="37"/>
                    </a:cubicBezTo>
                    <a:cubicBezTo>
                      <a:pt x="8" y="33"/>
                      <a:pt x="9" y="30"/>
                      <a:pt x="3" y="28"/>
                    </a:cubicBezTo>
                    <a:cubicBezTo>
                      <a:pt x="0" y="27"/>
                      <a:pt x="2" y="24"/>
                      <a:pt x="3" y="23"/>
                    </a:cubicBezTo>
                    <a:cubicBezTo>
                      <a:pt x="7" y="22"/>
                      <a:pt x="7" y="19"/>
                      <a:pt x="9" y="16"/>
                    </a:cubicBezTo>
                    <a:cubicBezTo>
                      <a:pt x="4" y="17"/>
                      <a:pt x="4" y="15"/>
                      <a:pt x="5" y="12"/>
                    </a:cubicBezTo>
                    <a:cubicBezTo>
                      <a:pt x="4" y="11"/>
                      <a:pt x="3" y="9"/>
                      <a:pt x="5" y="8"/>
                    </a:cubicBezTo>
                    <a:cubicBezTo>
                      <a:pt x="5" y="7"/>
                      <a:pt x="5" y="5"/>
                      <a:pt x="7" y="6"/>
                    </a:cubicBezTo>
                    <a:cubicBezTo>
                      <a:pt x="9" y="7"/>
                      <a:pt x="13" y="4"/>
                      <a:pt x="13" y="5"/>
                    </a:cubicBezTo>
                    <a:cubicBezTo>
                      <a:pt x="13" y="7"/>
                      <a:pt x="15" y="9"/>
                      <a:pt x="15" y="11"/>
                    </a:cubicBezTo>
                    <a:cubicBezTo>
                      <a:pt x="15" y="12"/>
                      <a:pt x="16" y="13"/>
                      <a:pt x="16" y="14"/>
                    </a:cubicBezTo>
                    <a:cubicBezTo>
                      <a:pt x="18" y="10"/>
                      <a:pt x="21" y="12"/>
                      <a:pt x="22" y="11"/>
                    </a:cubicBezTo>
                    <a:cubicBezTo>
                      <a:pt x="26" y="9"/>
                      <a:pt x="28" y="11"/>
                      <a:pt x="30" y="12"/>
                    </a:cubicBezTo>
                    <a:cubicBezTo>
                      <a:pt x="32" y="11"/>
                      <a:pt x="28" y="6"/>
                      <a:pt x="33" y="6"/>
                    </a:cubicBezTo>
                    <a:cubicBezTo>
                      <a:pt x="36" y="7"/>
                      <a:pt x="31" y="9"/>
                      <a:pt x="33" y="11"/>
                    </a:cubicBezTo>
                    <a:cubicBezTo>
                      <a:pt x="35" y="10"/>
                      <a:pt x="36" y="8"/>
                      <a:pt x="35" y="6"/>
                    </a:cubicBezTo>
                    <a:cubicBezTo>
                      <a:pt x="35" y="4"/>
                      <a:pt x="36" y="4"/>
                      <a:pt x="36" y="3"/>
                    </a:cubicBezTo>
                    <a:cubicBezTo>
                      <a:pt x="36" y="1"/>
                      <a:pt x="37" y="2"/>
                      <a:pt x="38" y="2"/>
                    </a:cubicBezTo>
                    <a:cubicBezTo>
                      <a:pt x="40" y="2"/>
                      <a:pt x="39" y="3"/>
                      <a:pt x="39" y="3"/>
                    </a:cubicBezTo>
                    <a:cubicBezTo>
                      <a:pt x="38" y="5"/>
                      <a:pt x="38" y="7"/>
                      <a:pt x="39" y="8"/>
                    </a:cubicBezTo>
                    <a:cubicBezTo>
                      <a:pt x="42" y="9"/>
                      <a:pt x="42" y="6"/>
                      <a:pt x="42" y="6"/>
                    </a:cubicBezTo>
                    <a:cubicBezTo>
                      <a:pt x="44" y="6"/>
                      <a:pt x="44" y="2"/>
                      <a:pt x="47" y="4"/>
                    </a:cubicBezTo>
                    <a:cubicBezTo>
                      <a:pt x="50" y="9"/>
                      <a:pt x="51" y="6"/>
                      <a:pt x="52" y="2"/>
                    </a:cubicBezTo>
                    <a:cubicBezTo>
                      <a:pt x="53" y="3"/>
                      <a:pt x="55" y="5"/>
                      <a:pt x="57" y="2"/>
                    </a:cubicBezTo>
                    <a:cubicBezTo>
                      <a:pt x="58" y="0"/>
                      <a:pt x="62" y="2"/>
                      <a:pt x="62" y="3"/>
                    </a:cubicBezTo>
                    <a:cubicBezTo>
                      <a:pt x="64" y="8"/>
                      <a:pt x="68" y="4"/>
                      <a:pt x="70" y="3"/>
                    </a:cubicBezTo>
                    <a:cubicBezTo>
                      <a:pt x="73" y="2"/>
                      <a:pt x="75" y="0"/>
                      <a:pt x="77" y="3"/>
                    </a:cubicBezTo>
                    <a:cubicBezTo>
                      <a:pt x="78" y="3"/>
                      <a:pt x="79" y="3"/>
                      <a:pt x="80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4" name="Freeform 1047"/>
              <p:cNvSpPr/>
              <p:nvPr/>
            </p:nvSpPr>
            <p:spPr bwMode="auto">
              <a:xfrm>
                <a:off x="775" y="2083"/>
                <a:ext cx="81" cy="46"/>
              </a:xfrm>
              <a:custGeom>
                <a:avLst/>
                <a:gdLst>
                  <a:gd name="T0" fmla="*/ 33 w 34"/>
                  <a:gd name="T1" fmla="*/ 14 h 19"/>
                  <a:gd name="T2" fmla="*/ 33 w 34"/>
                  <a:gd name="T3" fmla="*/ 18 h 19"/>
                  <a:gd name="T4" fmla="*/ 30 w 34"/>
                  <a:gd name="T5" fmla="*/ 17 h 19"/>
                  <a:gd name="T6" fmla="*/ 24 w 34"/>
                  <a:gd name="T7" fmla="*/ 16 h 19"/>
                  <a:gd name="T8" fmla="*/ 22 w 34"/>
                  <a:gd name="T9" fmla="*/ 14 h 19"/>
                  <a:gd name="T10" fmla="*/ 22 w 34"/>
                  <a:gd name="T11" fmla="*/ 14 h 19"/>
                  <a:gd name="T12" fmla="*/ 22 w 34"/>
                  <a:gd name="T13" fmla="*/ 14 h 19"/>
                  <a:gd name="T14" fmla="*/ 17 w 34"/>
                  <a:gd name="T15" fmla="*/ 14 h 19"/>
                  <a:gd name="T16" fmla="*/ 15 w 34"/>
                  <a:gd name="T17" fmla="*/ 17 h 19"/>
                  <a:gd name="T18" fmla="*/ 15 w 34"/>
                  <a:gd name="T19" fmla="*/ 17 h 19"/>
                  <a:gd name="T20" fmla="*/ 10 w 34"/>
                  <a:gd name="T21" fmla="*/ 17 h 19"/>
                  <a:gd name="T22" fmla="*/ 13 w 34"/>
                  <a:gd name="T23" fmla="*/ 15 h 19"/>
                  <a:gd name="T24" fmla="*/ 0 w 34"/>
                  <a:gd name="T25" fmla="*/ 14 h 19"/>
                  <a:gd name="T26" fmla="*/ 1 w 34"/>
                  <a:gd name="T27" fmla="*/ 11 h 19"/>
                  <a:gd name="T28" fmla="*/ 19 w 34"/>
                  <a:gd name="T29" fmla="*/ 4 h 19"/>
                  <a:gd name="T30" fmla="*/ 24 w 34"/>
                  <a:gd name="T31" fmla="*/ 3 h 19"/>
                  <a:gd name="T32" fmla="*/ 28 w 34"/>
                  <a:gd name="T33" fmla="*/ 2 h 19"/>
                  <a:gd name="T34" fmla="*/ 29 w 34"/>
                  <a:gd name="T35" fmla="*/ 0 h 19"/>
                  <a:gd name="T36" fmla="*/ 32 w 34"/>
                  <a:gd name="T37" fmla="*/ 10 h 19"/>
                  <a:gd name="T38" fmla="*/ 33 w 34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19">
                    <a:moveTo>
                      <a:pt x="33" y="14"/>
                    </a:moveTo>
                    <a:cubicBezTo>
                      <a:pt x="32" y="15"/>
                      <a:pt x="34" y="17"/>
                      <a:pt x="33" y="18"/>
                    </a:cubicBezTo>
                    <a:cubicBezTo>
                      <a:pt x="32" y="18"/>
                      <a:pt x="30" y="18"/>
                      <a:pt x="30" y="17"/>
                    </a:cubicBezTo>
                    <a:cubicBezTo>
                      <a:pt x="28" y="13"/>
                      <a:pt x="27" y="13"/>
                      <a:pt x="24" y="16"/>
                    </a:cubicBezTo>
                    <a:cubicBezTo>
                      <a:pt x="22" y="18"/>
                      <a:pt x="23" y="15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3"/>
                      <a:pt x="19" y="14"/>
                      <a:pt x="17" y="14"/>
                    </a:cubicBezTo>
                    <a:cubicBezTo>
                      <a:pt x="14" y="13"/>
                      <a:pt x="16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2" y="19"/>
                      <a:pt x="10" y="17"/>
                    </a:cubicBezTo>
                    <a:cubicBezTo>
                      <a:pt x="11" y="15"/>
                      <a:pt x="14" y="18"/>
                      <a:pt x="13" y="15"/>
                    </a:cubicBezTo>
                    <a:cubicBezTo>
                      <a:pt x="10" y="14"/>
                      <a:pt x="3" y="13"/>
                      <a:pt x="0" y="14"/>
                    </a:cubicBezTo>
                    <a:cubicBezTo>
                      <a:pt x="0" y="13"/>
                      <a:pt x="1" y="12"/>
                      <a:pt x="1" y="11"/>
                    </a:cubicBezTo>
                    <a:cubicBezTo>
                      <a:pt x="7" y="9"/>
                      <a:pt x="13" y="6"/>
                      <a:pt x="19" y="4"/>
                    </a:cubicBezTo>
                    <a:cubicBezTo>
                      <a:pt x="21" y="3"/>
                      <a:pt x="23" y="3"/>
                      <a:pt x="24" y="3"/>
                    </a:cubicBezTo>
                    <a:cubicBezTo>
                      <a:pt x="26" y="3"/>
                      <a:pt x="27" y="4"/>
                      <a:pt x="28" y="2"/>
                    </a:cubicBezTo>
                    <a:cubicBezTo>
                      <a:pt x="28" y="1"/>
                      <a:pt x="28" y="0"/>
                      <a:pt x="29" y="0"/>
                    </a:cubicBezTo>
                    <a:cubicBezTo>
                      <a:pt x="33" y="1"/>
                      <a:pt x="34" y="5"/>
                      <a:pt x="32" y="10"/>
                    </a:cubicBezTo>
                    <a:cubicBezTo>
                      <a:pt x="30" y="12"/>
                      <a:pt x="32" y="13"/>
                      <a:pt x="33" y="14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5" name="Freeform 1048"/>
              <p:cNvSpPr/>
              <p:nvPr/>
            </p:nvSpPr>
            <p:spPr bwMode="auto">
              <a:xfrm>
                <a:off x="858" y="2207"/>
                <a:ext cx="36" cy="48"/>
              </a:xfrm>
              <a:custGeom>
                <a:avLst/>
                <a:gdLst>
                  <a:gd name="T0" fmla="*/ 4 w 15"/>
                  <a:gd name="T1" fmla="*/ 3 h 20"/>
                  <a:gd name="T2" fmla="*/ 12 w 15"/>
                  <a:gd name="T3" fmla="*/ 4 h 20"/>
                  <a:gd name="T4" fmla="*/ 8 w 15"/>
                  <a:gd name="T5" fmla="*/ 5 h 20"/>
                  <a:gd name="T6" fmla="*/ 10 w 15"/>
                  <a:gd name="T7" fmla="*/ 9 h 20"/>
                  <a:gd name="T8" fmla="*/ 11 w 15"/>
                  <a:gd name="T9" fmla="*/ 18 h 20"/>
                  <a:gd name="T10" fmla="*/ 11 w 15"/>
                  <a:gd name="T11" fmla="*/ 20 h 20"/>
                  <a:gd name="T12" fmla="*/ 11 w 15"/>
                  <a:gd name="T13" fmla="*/ 20 h 20"/>
                  <a:gd name="T14" fmla="*/ 10 w 15"/>
                  <a:gd name="T15" fmla="*/ 20 h 20"/>
                  <a:gd name="T16" fmla="*/ 9 w 15"/>
                  <a:gd name="T17" fmla="*/ 20 h 20"/>
                  <a:gd name="T18" fmla="*/ 11 w 15"/>
                  <a:gd name="T19" fmla="*/ 16 h 20"/>
                  <a:gd name="T20" fmla="*/ 12 w 15"/>
                  <a:gd name="T21" fmla="*/ 12 h 20"/>
                  <a:gd name="T22" fmla="*/ 8 w 15"/>
                  <a:gd name="T23" fmla="*/ 12 h 20"/>
                  <a:gd name="T24" fmla="*/ 4 w 15"/>
                  <a:gd name="T25" fmla="*/ 13 h 20"/>
                  <a:gd name="T26" fmla="*/ 5 w 15"/>
                  <a:gd name="T27" fmla="*/ 10 h 20"/>
                  <a:gd name="T28" fmla="*/ 3 w 15"/>
                  <a:gd name="T29" fmla="*/ 5 h 20"/>
                  <a:gd name="T30" fmla="*/ 1 w 15"/>
                  <a:gd name="T31" fmla="*/ 2 h 20"/>
                  <a:gd name="T32" fmla="*/ 4 w 15"/>
                  <a:gd name="T3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0">
                    <a:moveTo>
                      <a:pt x="4" y="3"/>
                    </a:moveTo>
                    <a:cubicBezTo>
                      <a:pt x="7" y="1"/>
                      <a:pt x="9" y="1"/>
                      <a:pt x="12" y="4"/>
                    </a:cubicBezTo>
                    <a:cubicBezTo>
                      <a:pt x="10" y="5"/>
                      <a:pt x="8" y="2"/>
                      <a:pt x="8" y="5"/>
                    </a:cubicBezTo>
                    <a:cubicBezTo>
                      <a:pt x="7" y="7"/>
                      <a:pt x="9" y="8"/>
                      <a:pt x="10" y="9"/>
                    </a:cubicBezTo>
                    <a:cubicBezTo>
                      <a:pt x="15" y="13"/>
                      <a:pt x="15" y="14"/>
                      <a:pt x="11" y="18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8"/>
                      <a:pt x="9" y="17"/>
                      <a:pt x="11" y="16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1" y="11"/>
                      <a:pt x="9" y="12"/>
                      <a:pt x="8" y="12"/>
                    </a:cubicBezTo>
                    <a:cubicBezTo>
                      <a:pt x="7" y="13"/>
                      <a:pt x="6" y="15"/>
                      <a:pt x="4" y="13"/>
                    </a:cubicBezTo>
                    <a:cubicBezTo>
                      <a:pt x="3" y="12"/>
                      <a:pt x="4" y="10"/>
                      <a:pt x="5" y="10"/>
                    </a:cubicBezTo>
                    <a:cubicBezTo>
                      <a:pt x="7" y="7"/>
                      <a:pt x="5" y="6"/>
                      <a:pt x="3" y="5"/>
                    </a:cubicBezTo>
                    <a:cubicBezTo>
                      <a:pt x="2" y="5"/>
                      <a:pt x="0" y="5"/>
                      <a:pt x="1" y="2"/>
                    </a:cubicBezTo>
                    <a:cubicBezTo>
                      <a:pt x="2" y="0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6" name="Freeform 1049"/>
              <p:cNvSpPr/>
              <p:nvPr/>
            </p:nvSpPr>
            <p:spPr bwMode="auto">
              <a:xfrm>
                <a:off x="872" y="2255"/>
                <a:ext cx="29" cy="42"/>
              </a:xfrm>
              <a:custGeom>
                <a:avLst/>
                <a:gdLst>
                  <a:gd name="T0" fmla="*/ 9 w 12"/>
                  <a:gd name="T1" fmla="*/ 4 h 18"/>
                  <a:gd name="T2" fmla="*/ 9 w 12"/>
                  <a:gd name="T3" fmla="*/ 11 h 18"/>
                  <a:gd name="T4" fmla="*/ 4 w 12"/>
                  <a:gd name="T5" fmla="*/ 10 h 18"/>
                  <a:gd name="T6" fmla="*/ 9 w 12"/>
                  <a:gd name="T7" fmla="*/ 14 h 18"/>
                  <a:gd name="T8" fmla="*/ 12 w 12"/>
                  <a:gd name="T9" fmla="*/ 16 h 18"/>
                  <a:gd name="T10" fmla="*/ 8 w 12"/>
                  <a:gd name="T11" fmla="*/ 17 h 18"/>
                  <a:gd name="T12" fmla="*/ 4 w 12"/>
                  <a:gd name="T13" fmla="*/ 14 h 18"/>
                  <a:gd name="T14" fmla="*/ 0 w 12"/>
                  <a:gd name="T15" fmla="*/ 10 h 18"/>
                  <a:gd name="T16" fmla="*/ 3 w 12"/>
                  <a:gd name="T17" fmla="*/ 4 h 18"/>
                  <a:gd name="T18" fmla="*/ 3 w 12"/>
                  <a:gd name="T19" fmla="*/ 0 h 18"/>
                  <a:gd name="T20" fmla="*/ 5 w 12"/>
                  <a:gd name="T21" fmla="*/ 0 h 18"/>
                  <a:gd name="T22" fmla="*/ 7 w 12"/>
                  <a:gd name="T23" fmla="*/ 1 h 18"/>
                  <a:gd name="T24" fmla="*/ 9 w 12"/>
                  <a:gd name="T2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8">
                    <a:moveTo>
                      <a:pt x="9" y="4"/>
                    </a:moveTo>
                    <a:cubicBezTo>
                      <a:pt x="5" y="6"/>
                      <a:pt x="10" y="9"/>
                      <a:pt x="9" y="11"/>
                    </a:cubicBezTo>
                    <a:cubicBezTo>
                      <a:pt x="7" y="12"/>
                      <a:pt x="6" y="10"/>
                      <a:pt x="4" y="10"/>
                    </a:cubicBezTo>
                    <a:cubicBezTo>
                      <a:pt x="4" y="13"/>
                      <a:pt x="7" y="14"/>
                      <a:pt x="9" y="14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6" y="17"/>
                      <a:pt x="5" y="18"/>
                      <a:pt x="4" y="14"/>
                    </a:cubicBezTo>
                    <a:cubicBezTo>
                      <a:pt x="4" y="12"/>
                      <a:pt x="1" y="12"/>
                      <a:pt x="0" y="10"/>
                    </a:cubicBezTo>
                    <a:cubicBezTo>
                      <a:pt x="2" y="9"/>
                      <a:pt x="4" y="7"/>
                      <a:pt x="3" y="4"/>
                    </a:cubicBezTo>
                    <a:cubicBezTo>
                      <a:pt x="3" y="2"/>
                      <a:pt x="2" y="1"/>
                      <a:pt x="3" y="0"/>
                    </a:cubicBezTo>
                    <a:cubicBezTo>
                      <a:pt x="4" y="0"/>
                      <a:pt x="4" y="2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3"/>
                      <a:pt x="9" y="2"/>
                      <a:pt x="9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7" name="Freeform 1050"/>
              <p:cNvSpPr/>
              <p:nvPr/>
            </p:nvSpPr>
            <p:spPr bwMode="auto">
              <a:xfrm>
                <a:off x="979" y="2200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10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3"/>
                      <a:pt x="11" y="7"/>
                      <a:pt x="10" y="10"/>
                    </a:cubicBezTo>
                    <a:cubicBezTo>
                      <a:pt x="7" y="11"/>
                      <a:pt x="3" y="10"/>
                      <a:pt x="0" y="11"/>
                    </a:cubicBezTo>
                    <a:cubicBezTo>
                      <a:pt x="3" y="7"/>
                      <a:pt x="7" y="3"/>
                      <a:pt x="1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8" name="Freeform 1051"/>
              <p:cNvSpPr/>
              <p:nvPr/>
            </p:nvSpPr>
            <p:spPr bwMode="auto">
              <a:xfrm>
                <a:off x="989" y="2226"/>
                <a:ext cx="14" cy="19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8 h 8"/>
                  <a:gd name="T4" fmla="*/ 6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5" y="5"/>
                      <a:pt x="4" y="8"/>
                    </a:cubicBezTo>
                    <a:cubicBezTo>
                      <a:pt x="0" y="4"/>
                      <a:pt x="1" y="2"/>
                      <a:pt x="6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9" name="Freeform 1052"/>
              <p:cNvSpPr/>
              <p:nvPr/>
            </p:nvSpPr>
            <p:spPr bwMode="auto">
              <a:xfrm>
                <a:off x="1005" y="2178"/>
                <a:ext cx="14" cy="19"/>
              </a:xfrm>
              <a:custGeom>
                <a:avLst/>
                <a:gdLst>
                  <a:gd name="T0" fmla="*/ 4 w 6"/>
                  <a:gd name="T1" fmla="*/ 0 h 8"/>
                  <a:gd name="T2" fmla="*/ 6 w 6"/>
                  <a:gd name="T3" fmla="*/ 8 h 8"/>
                  <a:gd name="T4" fmla="*/ 2 w 6"/>
                  <a:gd name="T5" fmla="*/ 7 h 8"/>
                  <a:gd name="T6" fmla="*/ 4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3"/>
                      <a:pt x="3" y="5"/>
                      <a:pt x="6" y="8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3" y="5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0" name="Freeform 1053"/>
              <p:cNvSpPr/>
              <p:nvPr/>
            </p:nvSpPr>
            <p:spPr bwMode="auto">
              <a:xfrm>
                <a:off x="955" y="2283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0 h 3"/>
                  <a:gd name="T4" fmla="*/ 2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0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1" name="Freeform 1054"/>
              <p:cNvSpPr/>
              <p:nvPr/>
            </p:nvSpPr>
            <p:spPr bwMode="auto">
              <a:xfrm>
                <a:off x="837" y="2148"/>
                <a:ext cx="9" cy="11"/>
              </a:xfrm>
              <a:custGeom>
                <a:avLst/>
                <a:gdLst>
                  <a:gd name="T0" fmla="*/ 3 w 4"/>
                  <a:gd name="T1" fmla="*/ 5 h 5"/>
                  <a:gd name="T2" fmla="*/ 1 w 4"/>
                  <a:gd name="T3" fmla="*/ 1 h 5"/>
                  <a:gd name="T4" fmla="*/ 2 w 4"/>
                  <a:gd name="T5" fmla="*/ 0 h 5"/>
                  <a:gd name="T6" fmla="*/ 3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2" name="Freeform 1055"/>
              <p:cNvSpPr/>
              <p:nvPr/>
            </p:nvSpPr>
            <p:spPr bwMode="auto">
              <a:xfrm>
                <a:off x="982" y="2197"/>
                <a:ext cx="7" cy="12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3" name="Freeform 1056"/>
              <p:cNvSpPr/>
              <p:nvPr/>
            </p:nvSpPr>
            <p:spPr bwMode="auto">
              <a:xfrm>
                <a:off x="982" y="2228"/>
                <a:ext cx="7" cy="8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4" name="Freeform 1057"/>
              <p:cNvSpPr/>
              <p:nvPr/>
            </p:nvSpPr>
            <p:spPr bwMode="auto">
              <a:xfrm>
                <a:off x="889" y="2247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5" name="Freeform 1058"/>
              <p:cNvSpPr/>
              <p:nvPr/>
            </p:nvSpPr>
            <p:spPr bwMode="auto">
              <a:xfrm>
                <a:off x="898" y="2293"/>
                <a:ext cx="5" cy="9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3 h 4"/>
                  <a:gd name="T4" fmla="*/ 0 w 2"/>
                  <a:gd name="T5" fmla="*/ 2 h 4"/>
                  <a:gd name="T6" fmla="*/ 1 w 2"/>
                  <a:gd name="T7" fmla="*/ 0 h 4"/>
                  <a:gd name="T8" fmla="*/ 2 w 2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6" name="Freeform 1059"/>
              <p:cNvSpPr/>
              <p:nvPr/>
            </p:nvSpPr>
            <p:spPr bwMode="auto">
              <a:xfrm>
                <a:off x="986" y="2240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4 w 4"/>
                  <a:gd name="T5" fmla="*/ 5 h 5"/>
                  <a:gd name="T6" fmla="*/ 1 w 4"/>
                  <a:gd name="T7" fmla="*/ 2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0" y="5"/>
                      <a:pt x="1" y="2"/>
                    </a:cubicBezTo>
                    <a:cubicBezTo>
                      <a:pt x="2" y="0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7" name="Freeform 1060"/>
              <p:cNvSpPr/>
              <p:nvPr/>
            </p:nvSpPr>
            <p:spPr bwMode="auto">
              <a:xfrm>
                <a:off x="811" y="212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0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8" name="Freeform 1061"/>
              <p:cNvSpPr/>
              <p:nvPr/>
            </p:nvSpPr>
            <p:spPr bwMode="auto">
              <a:xfrm>
                <a:off x="979" y="22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9" name="Freeform 1062"/>
              <p:cNvSpPr/>
              <p:nvPr/>
            </p:nvSpPr>
            <p:spPr bwMode="auto">
              <a:xfrm>
                <a:off x="856" y="2433"/>
                <a:ext cx="114" cy="142"/>
              </a:xfrm>
              <a:custGeom>
                <a:avLst/>
                <a:gdLst>
                  <a:gd name="T0" fmla="*/ 21 w 48"/>
                  <a:gd name="T1" fmla="*/ 43 h 60"/>
                  <a:gd name="T2" fmla="*/ 14 w 48"/>
                  <a:gd name="T3" fmla="*/ 35 h 60"/>
                  <a:gd name="T4" fmla="*/ 5 w 48"/>
                  <a:gd name="T5" fmla="*/ 15 h 60"/>
                  <a:gd name="T6" fmla="*/ 0 w 48"/>
                  <a:gd name="T7" fmla="*/ 0 h 60"/>
                  <a:gd name="T8" fmla="*/ 4 w 48"/>
                  <a:gd name="T9" fmla="*/ 7 h 60"/>
                  <a:gd name="T10" fmla="*/ 7 w 48"/>
                  <a:gd name="T11" fmla="*/ 11 h 60"/>
                  <a:gd name="T12" fmla="*/ 8 w 48"/>
                  <a:gd name="T13" fmla="*/ 13 h 60"/>
                  <a:gd name="T14" fmla="*/ 10 w 48"/>
                  <a:gd name="T15" fmla="*/ 20 h 60"/>
                  <a:gd name="T16" fmla="*/ 16 w 48"/>
                  <a:gd name="T17" fmla="*/ 18 h 60"/>
                  <a:gd name="T18" fmla="*/ 14 w 48"/>
                  <a:gd name="T19" fmla="*/ 25 h 60"/>
                  <a:gd name="T20" fmla="*/ 17 w 48"/>
                  <a:gd name="T21" fmla="*/ 31 h 60"/>
                  <a:gd name="T22" fmla="*/ 20 w 48"/>
                  <a:gd name="T23" fmla="*/ 33 h 60"/>
                  <a:gd name="T24" fmla="*/ 26 w 48"/>
                  <a:gd name="T25" fmla="*/ 33 h 60"/>
                  <a:gd name="T26" fmla="*/ 24 w 48"/>
                  <a:gd name="T27" fmla="*/ 37 h 60"/>
                  <a:gd name="T28" fmla="*/ 25 w 48"/>
                  <a:gd name="T29" fmla="*/ 41 h 60"/>
                  <a:gd name="T30" fmla="*/ 29 w 48"/>
                  <a:gd name="T31" fmla="*/ 45 h 60"/>
                  <a:gd name="T32" fmla="*/ 39 w 48"/>
                  <a:gd name="T33" fmla="*/ 56 h 60"/>
                  <a:gd name="T34" fmla="*/ 45 w 48"/>
                  <a:gd name="T35" fmla="*/ 57 h 60"/>
                  <a:gd name="T36" fmla="*/ 45 w 48"/>
                  <a:gd name="T37" fmla="*/ 59 h 60"/>
                  <a:gd name="T38" fmla="*/ 40 w 48"/>
                  <a:gd name="T39" fmla="*/ 59 h 60"/>
                  <a:gd name="T40" fmla="*/ 22 w 48"/>
                  <a:gd name="T41" fmla="*/ 45 h 60"/>
                  <a:gd name="T42" fmla="*/ 21 w 48"/>
                  <a:gd name="T43" fmla="*/ 4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60">
                    <a:moveTo>
                      <a:pt x="21" y="43"/>
                    </a:moveTo>
                    <a:cubicBezTo>
                      <a:pt x="20" y="39"/>
                      <a:pt x="16" y="39"/>
                      <a:pt x="14" y="35"/>
                    </a:cubicBezTo>
                    <a:cubicBezTo>
                      <a:pt x="12" y="28"/>
                      <a:pt x="7" y="22"/>
                      <a:pt x="5" y="15"/>
                    </a:cubicBezTo>
                    <a:cubicBezTo>
                      <a:pt x="3" y="10"/>
                      <a:pt x="2" y="4"/>
                      <a:pt x="0" y="0"/>
                    </a:cubicBezTo>
                    <a:cubicBezTo>
                      <a:pt x="2" y="2"/>
                      <a:pt x="4" y="3"/>
                      <a:pt x="4" y="7"/>
                    </a:cubicBezTo>
                    <a:cubicBezTo>
                      <a:pt x="4" y="8"/>
                      <a:pt x="4" y="11"/>
                      <a:pt x="7" y="11"/>
                    </a:cubicBezTo>
                    <a:cubicBezTo>
                      <a:pt x="9" y="11"/>
                      <a:pt x="9" y="12"/>
                      <a:pt x="8" y="13"/>
                    </a:cubicBezTo>
                    <a:cubicBezTo>
                      <a:pt x="6" y="16"/>
                      <a:pt x="9" y="18"/>
                      <a:pt x="10" y="20"/>
                    </a:cubicBezTo>
                    <a:cubicBezTo>
                      <a:pt x="11" y="21"/>
                      <a:pt x="13" y="19"/>
                      <a:pt x="16" y="18"/>
                    </a:cubicBezTo>
                    <a:cubicBezTo>
                      <a:pt x="15" y="21"/>
                      <a:pt x="14" y="23"/>
                      <a:pt x="14" y="25"/>
                    </a:cubicBezTo>
                    <a:cubicBezTo>
                      <a:pt x="13" y="28"/>
                      <a:pt x="13" y="31"/>
                      <a:pt x="17" y="31"/>
                    </a:cubicBezTo>
                    <a:cubicBezTo>
                      <a:pt x="19" y="31"/>
                      <a:pt x="19" y="32"/>
                      <a:pt x="20" y="33"/>
                    </a:cubicBezTo>
                    <a:cubicBezTo>
                      <a:pt x="21" y="36"/>
                      <a:pt x="23" y="37"/>
                      <a:pt x="26" y="33"/>
                    </a:cubicBezTo>
                    <a:cubicBezTo>
                      <a:pt x="26" y="35"/>
                      <a:pt x="26" y="36"/>
                      <a:pt x="24" y="37"/>
                    </a:cubicBezTo>
                    <a:cubicBezTo>
                      <a:pt x="19" y="39"/>
                      <a:pt x="22" y="40"/>
                      <a:pt x="25" y="41"/>
                    </a:cubicBezTo>
                    <a:cubicBezTo>
                      <a:pt x="27" y="42"/>
                      <a:pt x="28" y="43"/>
                      <a:pt x="29" y="45"/>
                    </a:cubicBezTo>
                    <a:cubicBezTo>
                      <a:pt x="32" y="50"/>
                      <a:pt x="38" y="50"/>
                      <a:pt x="39" y="56"/>
                    </a:cubicBezTo>
                    <a:cubicBezTo>
                      <a:pt x="39" y="56"/>
                      <a:pt x="43" y="57"/>
                      <a:pt x="45" y="57"/>
                    </a:cubicBezTo>
                    <a:cubicBezTo>
                      <a:pt x="48" y="58"/>
                      <a:pt x="44" y="59"/>
                      <a:pt x="45" y="59"/>
                    </a:cubicBezTo>
                    <a:cubicBezTo>
                      <a:pt x="43" y="60"/>
                      <a:pt x="42" y="59"/>
                      <a:pt x="40" y="59"/>
                    </a:cubicBezTo>
                    <a:cubicBezTo>
                      <a:pt x="33" y="55"/>
                      <a:pt x="28" y="50"/>
                      <a:pt x="22" y="45"/>
                    </a:cubicBezTo>
                    <a:cubicBezTo>
                      <a:pt x="21" y="45"/>
                      <a:pt x="20" y="44"/>
                      <a:pt x="21" y="43"/>
                    </a:cubicBezTo>
                    <a:close/>
                  </a:path>
                </a:pathLst>
              </a:custGeom>
              <a:solidFill>
                <a:srgbClr val="95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0" name="Freeform 1063"/>
              <p:cNvSpPr/>
              <p:nvPr/>
            </p:nvSpPr>
            <p:spPr bwMode="auto">
              <a:xfrm>
                <a:off x="967" y="2585"/>
                <a:ext cx="24" cy="19"/>
              </a:xfrm>
              <a:custGeom>
                <a:avLst/>
                <a:gdLst>
                  <a:gd name="T0" fmla="*/ 9 w 10"/>
                  <a:gd name="T1" fmla="*/ 6 h 8"/>
                  <a:gd name="T2" fmla="*/ 9 w 10"/>
                  <a:gd name="T3" fmla="*/ 8 h 8"/>
                  <a:gd name="T4" fmla="*/ 0 w 10"/>
                  <a:gd name="T5" fmla="*/ 0 h 8"/>
                  <a:gd name="T6" fmla="*/ 1 w 10"/>
                  <a:gd name="T7" fmla="*/ 0 h 8"/>
                  <a:gd name="T8" fmla="*/ 8 w 10"/>
                  <a:gd name="T9" fmla="*/ 2 h 8"/>
                  <a:gd name="T10" fmla="*/ 9 w 10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6"/>
                    </a:moveTo>
                    <a:cubicBezTo>
                      <a:pt x="9" y="6"/>
                      <a:pt x="9" y="7"/>
                      <a:pt x="9" y="8"/>
                    </a:cubicBezTo>
                    <a:cubicBezTo>
                      <a:pt x="5" y="7"/>
                      <a:pt x="2" y="5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2"/>
                      <a:pt x="8" y="2"/>
                    </a:cubicBezTo>
                    <a:cubicBezTo>
                      <a:pt x="10" y="2"/>
                      <a:pt x="9" y="4"/>
                      <a:pt x="9" y="6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1" name="Freeform 1064"/>
              <p:cNvSpPr/>
              <p:nvPr/>
            </p:nvSpPr>
            <p:spPr bwMode="auto">
              <a:xfrm>
                <a:off x="951" y="2571"/>
                <a:ext cx="19" cy="14"/>
              </a:xfrm>
              <a:custGeom>
                <a:avLst/>
                <a:gdLst>
                  <a:gd name="T0" fmla="*/ 0 w 8"/>
                  <a:gd name="T1" fmla="*/ 0 h 6"/>
                  <a:gd name="T2" fmla="*/ 5 w 8"/>
                  <a:gd name="T3" fmla="*/ 1 h 6"/>
                  <a:gd name="T4" fmla="*/ 8 w 8"/>
                  <a:gd name="T5" fmla="*/ 6 h 6"/>
                  <a:gd name="T6" fmla="*/ 8 w 8"/>
                  <a:gd name="T7" fmla="*/ 6 h 6"/>
                  <a:gd name="T8" fmla="*/ 0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  <a:cubicBezTo>
                      <a:pt x="6" y="3"/>
                      <a:pt x="8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4" y="6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2" name="Freeform 1065"/>
              <p:cNvSpPr/>
              <p:nvPr/>
            </p:nvSpPr>
            <p:spPr bwMode="auto">
              <a:xfrm>
                <a:off x="844" y="2378"/>
                <a:ext cx="16" cy="10"/>
              </a:xfrm>
              <a:custGeom>
                <a:avLst/>
                <a:gdLst>
                  <a:gd name="T0" fmla="*/ 2 w 7"/>
                  <a:gd name="T1" fmla="*/ 4 h 4"/>
                  <a:gd name="T2" fmla="*/ 2 w 7"/>
                  <a:gd name="T3" fmla="*/ 0 h 4"/>
                  <a:gd name="T4" fmla="*/ 2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7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3" name="Freeform 1066"/>
              <p:cNvSpPr/>
              <p:nvPr/>
            </p:nvSpPr>
            <p:spPr bwMode="auto">
              <a:xfrm>
                <a:off x="820" y="2086"/>
                <a:ext cx="26" cy="7"/>
              </a:xfrm>
              <a:custGeom>
                <a:avLst/>
                <a:gdLst>
                  <a:gd name="T0" fmla="*/ 9 w 11"/>
                  <a:gd name="T1" fmla="*/ 1 h 3"/>
                  <a:gd name="T2" fmla="*/ 11 w 11"/>
                  <a:gd name="T3" fmla="*/ 1 h 3"/>
                  <a:gd name="T4" fmla="*/ 9 w 11"/>
                  <a:gd name="T5" fmla="*/ 3 h 3"/>
                  <a:gd name="T6" fmla="*/ 0 w 11"/>
                  <a:gd name="T7" fmla="*/ 3 h 3"/>
                  <a:gd name="T8" fmla="*/ 4 w 11"/>
                  <a:gd name="T9" fmla="*/ 1 h 3"/>
                  <a:gd name="T10" fmla="*/ 9 w 1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9" y="1"/>
                    </a:moveTo>
                    <a:cubicBezTo>
                      <a:pt x="10" y="1"/>
                      <a:pt x="11" y="0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6" y="2"/>
                      <a:pt x="7" y="2"/>
                      <a:pt x="9" y="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4" name="Freeform 1067"/>
              <p:cNvSpPr/>
              <p:nvPr/>
            </p:nvSpPr>
            <p:spPr bwMode="auto">
              <a:xfrm>
                <a:off x="787" y="2053"/>
                <a:ext cx="12" cy="9"/>
              </a:xfrm>
              <a:custGeom>
                <a:avLst/>
                <a:gdLst>
                  <a:gd name="T0" fmla="*/ 5 w 5"/>
                  <a:gd name="T1" fmla="*/ 1 h 4"/>
                  <a:gd name="T2" fmla="*/ 0 w 5"/>
                  <a:gd name="T3" fmla="*/ 3 h 4"/>
                  <a:gd name="T4" fmla="*/ 0 w 5"/>
                  <a:gd name="T5" fmla="*/ 2 h 4"/>
                  <a:gd name="T6" fmla="*/ 5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3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3"/>
                      <a:pt x="5" y="1"/>
                    </a:cubicBezTo>
                    <a:close/>
                  </a:path>
                </a:pathLst>
              </a:custGeom>
              <a:solidFill>
                <a:srgbClr val="B4C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5" name="Freeform 1068"/>
              <p:cNvSpPr/>
              <p:nvPr/>
            </p:nvSpPr>
            <p:spPr bwMode="auto">
              <a:xfrm>
                <a:off x="682" y="2212"/>
                <a:ext cx="8" cy="4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6" name="Freeform 1069"/>
              <p:cNvSpPr/>
              <p:nvPr/>
            </p:nvSpPr>
            <p:spPr bwMode="auto">
              <a:xfrm>
                <a:off x="796" y="2435"/>
                <a:ext cx="55" cy="50"/>
              </a:xfrm>
              <a:custGeom>
                <a:avLst/>
                <a:gdLst>
                  <a:gd name="T0" fmla="*/ 13 w 23"/>
                  <a:gd name="T1" fmla="*/ 18 h 21"/>
                  <a:gd name="T2" fmla="*/ 11 w 23"/>
                  <a:gd name="T3" fmla="*/ 15 h 21"/>
                  <a:gd name="T4" fmla="*/ 8 w 23"/>
                  <a:gd name="T5" fmla="*/ 13 h 21"/>
                  <a:gd name="T6" fmla="*/ 6 w 23"/>
                  <a:gd name="T7" fmla="*/ 8 h 21"/>
                  <a:gd name="T8" fmla="*/ 4 w 23"/>
                  <a:gd name="T9" fmla="*/ 4 h 21"/>
                  <a:gd name="T10" fmla="*/ 5 w 23"/>
                  <a:gd name="T11" fmla="*/ 0 h 21"/>
                  <a:gd name="T12" fmla="*/ 5 w 23"/>
                  <a:gd name="T13" fmla="*/ 0 h 21"/>
                  <a:gd name="T14" fmla="*/ 10 w 23"/>
                  <a:gd name="T15" fmla="*/ 1 h 21"/>
                  <a:gd name="T16" fmla="*/ 11 w 23"/>
                  <a:gd name="T17" fmla="*/ 1 h 21"/>
                  <a:gd name="T18" fmla="*/ 17 w 23"/>
                  <a:gd name="T19" fmla="*/ 9 h 21"/>
                  <a:gd name="T20" fmla="*/ 22 w 23"/>
                  <a:gd name="T21" fmla="*/ 14 h 21"/>
                  <a:gd name="T22" fmla="*/ 22 w 23"/>
                  <a:gd name="T23" fmla="*/ 14 h 21"/>
                  <a:gd name="T24" fmla="*/ 20 w 23"/>
                  <a:gd name="T25" fmla="*/ 19 h 21"/>
                  <a:gd name="T26" fmla="*/ 13 w 23"/>
                  <a:gd name="T2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13" y="18"/>
                    </a:moveTo>
                    <a:cubicBezTo>
                      <a:pt x="13" y="16"/>
                      <a:pt x="13" y="15"/>
                      <a:pt x="11" y="15"/>
                    </a:cubicBezTo>
                    <a:cubicBezTo>
                      <a:pt x="9" y="15"/>
                      <a:pt x="9" y="13"/>
                      <a:pt x="8" y="13"/>
                    </a:cubicBezTo>
                    <a:cubicBezTo>
                      <a:pt x="6" y="11"/>
                      <a:pt x="8" y="8"/>
                      <a:pt x="6" y="8"/>
                    </a:cubicBezTo>
                    <a:cubicBezTo>
                      <a:pt x="2" y="8"/>
                      <a:pt x="5" y="5"/>
                      <a:pt x="4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0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5" y="7"/>
                      <a:pt x="17" y="9"/>
                    </a:cubicBezTo>
                    <a:cubicBezTo>
                      <a:pt x="20" y="9"/>
                      <a:pt x="20" y="12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6"/>
                      <a:pt x="22" y="18"/>
                      <a:pt x="20" y="19"/>
                    </a:cubicBezTo>
                    <a:cubicBezTo>
                      <a:pt x="18" y="19"/>
                      <a:pt x="15" y="21"/>
                      <a:pt x="13" y="18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7" name="Freeform 1070"/>
              <p:cNvSpPr/>
              <p:nvPr/>
            </p:nvSpPr>
            <p:spPr bwMode="auto">
              <a:xfrm>
                <a:off x="756" y="2333"/>
                <a:ext cx="29" cy="76"/>
              </a:xfrm>
              <a:custGeom>
                <a:avLst/>
                <a:gdLst>
                  <a:gd name="T0" fmla="*/ 11 w 12"/>
                  <a:gd name="T1" fmla="*/ 32 h 32"/>
                  <a:gd name="T2" fmla="*/ 5 w 12"/>
                  <a:gd name="T3" fmla="*/ 22 h 32"/>
                  <a:gd name="T4" fmla="*/ 3 w 12"/>
                  <a:gd name="T5" fmla="*/ 16 h 32"/>
                  <a:gd name="T6" fmla="*/ 0 w 12"/>
                  <a:gd name="T7" fmla="*/ 1 h 32"/>
                  <a:gd name="T8" fmla="*/ 1 w 12"/>
                  <a:gd name="T9" fmla="*/ 0 h 32"/>
                  <a:gd name="T10" fmla="*/ 9 w 12"/>
                  <a:gd name="T11" fmla="*/ 7 h 32"/>
                  <a:gd name="T12" fmla="*/ 6 w 12"/>
                  <a:gd name="T13" fmla="*/ 9 h 32"/>
                  <a:gd name="T14" fmla="*/ 7 w 12"/>
                  <a:gd name="T15" fmla="*/ 15 h 32"/>
                  <a:gd name="T16" fmla="*/ 9 w 12"/>
                  <a:gd name="T17" fmla="*/ 24 h 32"/>
                  <a:gd name="T18" fmla="*/ 9 w 12"/>
                  <a:gd name="T19" fmla="*/ 27 h 32"/>
                  <a:gd name="T20" fmla="*/ 11 w 12"/>
                  <a:gd name="T2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2">
                    <a:moveTo>
                      <a:pt x="11" y="32"/>
                    </a:moveTo>
                    <a:cubicBezTo>
                      <a:pt x="8" y="29"/>
                      <a:pt x="8" y="25"/>
                      <a:pt x="5" y="22"/>
                    </a:cubicBezTo>
                    <a:cubicBezTo>
                      <a:pt x="6" y="20"/>
                      <a:pt x="4" y="18"/>
                      <a:pt x="3" y="16"/>
                    </a:cubicBezTo>
                    <a:cubicBezTo>
                      <a:pt x="2" y="11"/>
                      <a:pt x="1" y="6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4" y="7"/>
                      <a:pt x="9" y="7"/>
                    </a:cubicBezTo>
                    <a:cubicBezTo>
                      <a:pt x="8" y="10"/>
                      <a:pt x="4" y="8"/>
                      <a:pt x="6" y="9"/>
                    </a:cubicBezTo>
                    <a:cubicBezTo>
                      <a:pt x="7" y="11"/>
                      <a:pt x="4" y="13"/>
                      <a:pt x="7" y="15"/>
                    </a:cubicBezTo>
                    <a:cubicBezTo>
                      <a:pt x="12" y="17"/>
                      <a:pt x="12" y="20"/>
                      <a:pt x="9" y="24"/>
                    </a:cubicBezTo>
                    <a:cubicBezTo>
                      <a:pt x="8" y="26"/>
                      <a:pt x="9" y="26"/>
                      <a:pt x="9" y="27"/>
                    </a:cubicBezTo>
                    <a:cubicBezTo>
                      <a:pt x="10" y="29"/>
                      <a:pt x="11" y="30"/>
                      <a:pt x="11" y="32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8" name="Freeform 1071"/>
              <p:cNvSpPr/>
              <p:nvPr/>
            </p:nvSpPr>
            <p:spPr bwMode="auto">
              <a:xfrm>
                <a:off x="815" y="2437"/>
                <a:ext cx="22" cy="19"/>
              </a:xfrm>
              <a:custGeom>
                <a:avLst/>
                <a:gdLst>
                  <a:gd name="T0" fmla="*/ 9 w 9"/>
                  <a:gd name="T1" fmla="*/ 8 h 8"/>
                  <a:gd name="T2" fmla="*/ 2 w 9"/>
                  <a:gd name="T3" fmla="*/ 4 h 8"/>
                  <a:gd name="T4" fmla="*/ 3 w 9"/>
                  <a:gd name="T5" fmla="*/ 0 h 8"/>
                  <a:gd name="T6" fmla="*/ 9 w 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6" y="7"/>
                      <a:pt x="5" y="5"/>
                      <a:pt x="2" y="4"/>
                    </a:cubicBezTo>
                    <a:cubicBezTo>
                      <a:pt x="0" y="3"/>
                      <a:pt x="4" y="1"/>
                      <a:pt x="3" y="0"/>
                    </a:cubicBezTo>
                    <a:cubicBezTo>
                      <a:pt x="5" y="2"/>
                      <a:pt x="7" y="5"/>
                      <a:pt x="9" y="8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9" name="Freeform 1072"/>
              <p:cNvSpPr/>
              <p:nvPr/>
            </p:nvSpPr>
            <p:spPr bwMode="auto">
              <a:xfrm>
                <a:off x="808" y="2433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1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3" y="3"/>
                      <a:pt x="2" y="1"/>
                      <a:pt x="0" y="1"/>
                    </a:cubicBezTo>
                    <a:cubicBezTo>
                      <a:pt x="2" y="1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0" name="Freeform 1073"/>
              <p:cNvSpPr/>
              <p:nvPr/>
            </p:nvSpPr>
            <p:spPr bwMode="auto">
              <a:xfrm>
                <a:off x="792" y="2485"/>
                <a:ext cx="197" cy="154"/>
              </a:xfrm>
              <a:custGeom>
                <a:avLst/>
                <a:gdLst>
                  <a:gd name="T0" fmla="*/ 6 w 83"/>
                  <a:gd name="T1" fmla="*/ 23 h 65"/>
                  <a:gd name="T2" fmla="*/ 2 w 83"/>
                  <a:gd name="T3" fmla="*/ 18 h 65"/>
                  <a:gd name="T4" fmla="*/ 1 w 83"/>
                  <a:gd name="T5" fmla="*/ 16 h 65"/>
                  <a:gd name="T6" fmla="*/ 2 w 83"/>
                  <a:gd name="T7" fmla="*/ 12 h 65"/>
                  <a:gd name="T8" fmla="*/ 4 w 83"/>
                  <a:gd name="T9" fmla="*/ 12 h 65"/>
                  <a:gd name="T10" fmla="*/ 8 w 83"/>
                  <a:gd name="T11" fmla="*/ 10 h 65"/>
                  <a:gd name="T12" fmla="*/ 8 w 83"/>
                  <a:gd name="T13" fmla="*/ 7 h 65"/>
                  <a:gd name="T14" fmla="*/ 8 w 83"/>
                  <a:gd name="T15" fmla="*/ 6 h 65"/>
                  <a:gd name="T16" fmla="*/ 14 w 83"/>
                  <a:gd name="T17" fmla="*/ 3 h 65"/>
                  <a:gd name="T18" fmla="*/ 17 w 83"/>
                  <a:gd name="T19" fmla="*/ 4 h 65"/>
                  <a:gd name="T20" fmla="*/ 23 w 83"/>
                  <a:gd name="T21" fmla="*/ 6 h 65"/>
                  <a:gd name="T22" fmla="*/ 25 w 83"/>
                  <a:gd name="T23" fmla="*/ 6 h 65"/>
                  <a:gd name="T24" fmla="*/ 27 w 83"/>
                  <a:gd name="T25" fmla="*/ 8 h 65"/>
                  <a:gd name="T26" fmla="*/ 34 w 83"/>
                  <a:gd name="T27" fmla="*/ 14 h 65"/>
                  <a:gd name="T28" fmla="*/ 40 w 83"/>
                  <a:gd name="T29" fmla="*/ 18 h 65"/>
                  <a:gd name="T30" fmla="*/ 69 w 83"/>
                  <a:gd name="T31" fmla="*/ 40 h 65"/>
                  <a:gd name="T32" fmla="*/ 82 w 83"/>
                  <a:gd name="T33" fmla="*/ 51 h 65"/>
                  <a:gd name="T34" fmla="*/ 81 w 83"/>
                  <a:gd name="T35" fmla="*/ 53 h 65"/>
                  <a:gd name="T36" fmla="*/ 79 w 83"/>
                  <a:gd name="T37" fmla="*/ 58 h 65"/>
                  <a:gd name="T38" fmla="*/ 76 w 83"/>
                  <a:gd name="T39" fmla="*/ 57 h 65"/>
                  <a:gd name="T40" fmla="*/ 72 w 83"/>
                  <a:gd name="T41" fmla="*/ 57 h 65"/>
                  <a:gd name="T42" fmla="*/ 70 w 83"/>
                  <a:gd name="T43" fmla="*/ 62 h 65"/>
                  <a:gd name="T44" fmla="*/ 65 w 83"/>
                  <a:gd name="T45" fmla="*/ 64 h 65"/>
                  <a:gd name="T46" fmla="*/ 58 w 83"/>
                  <a:gd name="T47" fmla="*/ 64 h 65"/>
                  <a:gd name="T48" fmla="*/ 57 w 83"/>
                  <a:gd name="T49" fmla="*/ 64 h 65"/>
                  <a:gd name="T50" fmla="*/ 44 w 83"/>
                  <a:gd name="T51" fmla="*/ 55 h 65"/>
                  <a:gd name="T52" fmla="*/ 41 w 83"/>
                  <a:gd name="T53" fmla="*/ 52 h 65"/>
                  <a:gd name="T54" fmla="*/ 34 w 83"/>
                  <a:gd name="T55" fmla="*/ 47 h 65"/>
                  <a:gd name="T56" fmla="*/ 30 w 83"/>
                  <a:gd name="T57" fmla="*/ 45 h 65"/>
                  <a:gd name="T58" fmla="*/ 28 w 83"/>
                  <a:gd name="T59" fmla="*/ 42 h 65"/>
                  <a:gd name="T60" fmla="*/ 29 w 83"/>
                  <a:gd name="T61" fmla="*/ 31 h 65"/>
                  <a:gd name="T62" fmla="*/ 19 w 83"/>
                  <a:gd name="T63" fmla="*/ 33 h 65"/>
                  <a:gd name="T64" fmla="*/ 10 w 83"/>
                  <a:gd name="T65" fmla="*/ 27 h 65"/>
                  <a:gd name="T66" fmla="*/ 6 w 83"/>
                  <a:gd name="T67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" h="65">
                    <a:moveTo>
                      <a:pt x="6" y="23"/>
                    </a:moveTo>
                    <a:cubicBezTo>
                      <a:pt x="6" y="20"/>
                      <a:pt x="3" y="20"/>
                      <a:pt x="2" y="18"/>
                    </a:cubicBezTo>
                    <a:cubicBezTo>
                      <a:pt x="1" y="17"/>
                      <a:pt x="0" y="17"/>
                      <a:pt x="1" y="16"/>
                    </a:cubicBezTo>
                    <a:cubicBezTo>
                      <a:pt x="4" y="16"/>
                      <a:pt x="1" y="13"/>
                      <a:pt x="2" y="12"/>
                    </a:cubicBezTo>
                    <a:cubicBezTo>
                      <a:pt x="2" y="11"/>
                      <a:pt x="3" y="11"/>
                      <a:pt x="4" y="12"/>
                    </a:cubicBezTo>
                    <a:cubicBezTo>
                      <a:pt x="7" y="14"/>
                      <a:pt x="8" y="12"/>
                      <a:pt x="8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0"/>
                      <a:pt x="8" y="0"/>
                      <a:pt x="14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9" y="5"/>
                      <a:pt x="21" y="5"/>
                      <a:pt x="23" y="6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6" y="7"/>
                      <a:pt x="27" y="8"/>
                      <a:pt x="27" y="8"/>
                    </a:cubicBezTo>
                    <a:cubicBezTo>
                      <a:pt x="28" y="12"/>
                      <a:pt x="32" y="13"/>
                      <a:pt x="34" y="14"/>
                    </a:cubicBezTo>
                    <a:cubicBezTo>
                      <a:pt x="36" y="15"/>
                      <a:pt x="38" y="16"/>
                      <a:pt x="40" y="18"/>
                    </a:cubicBezTo>
                    <a:cubicBezTo>
                      <a:pt x="48" y="27"/>
                      <a:pt x="59" y="32"/>
                      <a:pt x="69" y="40"/>
                    </a:cubicBezTo>
                    <a:cubicBezTo>
                      <a:pt x="73" y="43"/>
                      <a:pt x="78" y="47"/>
                      <a:pt x="82" y="51"/>
                    </a:cubicBezTo>
                    <a:cubicBezTo>
                      <a:pt x="82" y="51"/>
                      <a:pt x="78" y="51"/>
                      <a:pt x="81" y="53"/>
                    </a:cubicBezTo>
                    <a:cubicBezTo>
                      <a:pt x="83" y="55"/>
                      <a:pt x="80" y="57"/>
                      <a:pt x="79" y="58"/>
                    </a:cubicBezTo>
                    <a:cubicBezTo>
                      <a:pt x="78" y="59"/>
                      <a:pt x="77" y="58"/>
                      <a:pt x="76" y="57"/>
                    </a:cubicBezTo>
                    <a:cubicBezTo>
                      <a:pt x="74" y="54"/>
                      <a:pt x="73" y="54"/>
                      <a:pt x="72" y="57"/>
                    </a:cubicBezTo>
                    <a:cubicBezTo>
                      <a:pt x="71" y="59"/>
                      <a:pt x="71" y="61"/>
                      <a:pt x="70" y="62"/>
                    </a:cubicBezTo>
                    <a:cubicBezTo>
                      <a:pt x="68" y="64"/>
                      <a:pt x="67" y="65"/>
                      <a:pt x="65" y="64"/>
                    </a:cubicBezTo>
                    <a:cubicBezTo>
                      <a:pt x="63" y="61"/>
                      <a:pt x="61" y="61"/>
                      <a:pt x="58" y="64"/>
                    </a:cubicBezTo>
                    <a:cubicBezTo>
                      <a:pt x="58" y="64"/>
                      <a:pt x="57" y="64"/>
                      <a:pt x="57" y="64"/>
                    </a:cubicBezTo>
                    <a:cubicBezTo>
                      <a:pt x="53" y="60"/>
                      <a:pt x="47" y="60"/>
                      <a:pt x="44" y="55"/>
                    </a:cubicBezTo>
                    <a:cubicBezTo>
                      <a:pt x="44" y="54"/>
                      <a:pt x="43" y="53"/>
                      <a:pt x="41" y="52"/>
                    </a:cubicBezTo>
                    <a:cubicBezTo>
                      <a:pt x="39" y="51"/>
                      <a:pt x="36" y="49"/>
                      <a:pt x="34" y="47"/>
                    </a:cubicBezTo>
                    <a:cubicBezTo>
                      <a:pt x="33" y="45"/>
                      <a:pt x="32" y="46"/>
                      <a:pt x="30" y="45"/>
                    </a:cubicBezTo>
                    <a:cubicBezTo>
                      <a:pt x="29" y="44"/>
                      <a:pt x="29" y="43"/>
                      <a:pt x="28" y="42"/>
                    </a:cubicBezTo>
                    <a:cubicBezTo>
                      <a:pt x="25" y="38"/>
                      <a:pt x="26" y="34"/>
                      <a:pt x="29" y="31"/>
                    </a:cubicBezTo>
                    <a:cubicBezTo>
                      <a:pt x="25" y="35"/>
                      <a:pt x="25" y="35"/>
                      <a:pt x="19" y="33"/>
                    </a:cubicBezTo>
                    <a:cubicBezTo>
                      <a:pt x="16" y="31"/>
                      <a:pt x="14" y="29"/>
                      <a:pt x="10" y="27"/>
                    </a:cubicBezTo>
                    <a:cubicBezTo>
                      <a:pt x="8" y="27"/>
                      <a:pt x="8" y="24"/>
                      <a:pt x="6" y="2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1" name="Freeform 1074"/>
              <p:cNvSpPr/>
              <p:nvPr/>
            </p:nvSpPr>
            <p:spPr bwMode="auto">
              <a:xfrm>
                <a:off x="697" y="2464"/>
                <a:ext cx="66" cy="45"/>
              </a:xfrm>
              <a:custGeom>
                <a:avLst/>
                <a:gdLst>
                  <a:gd name="T0" fmla="*/ 0 w 28"/>
                  <a:gd name="T1" fmla="*/ 2 h 19"/>
                  <a:gd name="T2" fmla="*/ 4 w 28"/>
                  <a:gd name="T3" fmla="*/ 1 h 19"/>
                  <a:gd name="T4" fmla="*/ 7 w 28"/>
                  <a:gd name="T5" fmla="*/ 0 h 19"/>
                  <a:gd name="T6" fmla="*/ 9 w 28"/>
                  <a:gd name="T7" fmla="*/ 0 h 19"/>
                  <a:gd name="T8" fmla="*/ 10 w 28"/>
                  <a:gd name="T9" fmla="*/ 1 h 19"/>
                  <a:gd name="T10" fmla="*/ 15 w 28"/>
                  <a:gd name="T11" fmla="*/ 5 h 19"/>
                  <a:gd name="T12" fmla="*/ 21 w 28"/>
                  <a:gd name="T13" fmla="*/ 11 h 19"/>
                  <a:gd name="T14" fmla="*/ 28 w 28"/>
                  <a:gd name="T15" fmla="*/ 18 h 19"/>
                  <a:gd name="T16" fmla="*/ 19 w 28"/>
                  <a:gd name="T17" fmla="*/ 16 h 19"/>
                  <a:gd name="T18" fmla="*/ 12 w 28"/>
                  <a:gd name="T19" fmla="*/ 15 h 19"/>
                  <a:gd name="T20" fmla="*/ 1 w 28"/>
                  <a:gd name="T21" fmla="*/ 10 h 19"/>
                  <a:gd name="T22" fmla="*/ 5 w 28"/>
                  <a:gd name="T23" fmla="*/ 10 h 19"/>
                  <a:gd name="T24" fmla="*/ 0 w 28"/>
                  <a:gd name="T2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2" y="2"/>
                      <a:pt x="14" y="2"/>
                      <a:pt x="15" y="5"/>
                    </a:cubicBezTo>
                    <a:cubicBezTo>
                      <a:pt x="16" y="8"/>
                      <a:pt x="19" y="9"/>
                      <a:pt x="21" y="11"/>
                    </a:cubicBezTo>
                    <a:cubicBezTo>
                      <a:pt x="23" y="14"/>
                      <a:pt x="27" y="15"/>
                      <a:pt x="28" y="18"/>
                    </a:cubicBezTo>
                    <a:cubicBezTo>
                      <a:pt x="25" y="19"/>
                      <a:pt x="22" y="19"/>
                      <a:pt x="19" y="16"/>
                    </a:cubicBezTo>
                    <a:cubicBezTo>
                      <a:pt x="18" y="14"/>
                      <a:pt x="15" y="13"/>
                      <a:pt x="12" y="15"/>
                    </a:cubicBezTo>
                    <a:cubicBezTo>
                      <a:pt x="10" y="17"/>
                      <a:pt x="5" y="15"/>
                      <a:pt x="1" y="10"/>
                    </a:cubicBezTo>
                    <a:cubicBezTo>
                      <a:pt x="2" y="9"/>
                      <a:pt x="3" y="11"/>
                      <a:pt x="5" y="10"/>
                    </a:cubicBezTo>
                    <a:cubicBezTo>
                      <a:pt x="1" y="9"/>
                      <a:pt x="3" y="4"/>
                      <a:pt x="0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2" name="Freeform 1075"/>
              <p:cNvSpPr/>
              <p:nvPr/>
            </p:nvSpPr>
            <p:spPr bwMode="auto">
              <a:xfrm>
                <a:off x="820" y="2468"/>
                <a:ext cx="40" cy="34"/>
              </a:xfrm>
              <a:custGeom>
                <a:avLst/>
                <a:gdLst>
                  <a:gd name="T0" fmla="*/ 13 w 17"/>
                  <a:gd name="T1" fmla="*/ 14 h 14"/>
                  <a:gd name="T2" fmla="*/ 11 w 17"/>
                  <a:gd name="T3" fmla="*/ 13 h 14"/>
                  <a:gd name="T4" fmla="*/ 0 w 17"/>
                  <a:gd name="T5" fmla="*/ 6 h 14"/>
                  <a:gd name="T6" fmla="*/ 0 w 17"/>
                  <a:gd name="T7" fmla="*/ 5 h 14"/>
                  <a:gd name="T8" fmla="*/ 0 w 17"/>
                  <a:gd name="T9" fmla="*/ 4 h 14"/>
                  <a:gd name="T10" fmla="*/ 0 w 17"/>
                  <a:gd name="T11" fmla="*/ 4 h 14"/>
                  <a:gd name="T12" fmla="*/ 3 w 17"/>
                  <a:gd name="T13" fmla="*/ 4 h 14"/>
                  <a:gd name="T14" fmla="*/ 12 w 17"/>
                  <a:gd name="T15" fmla="*/ 0 h 14"/>
                  <a:gd name="T16" fmla="*/ 15 w 17"/>
                  <a:gd name="T17" fmla="*/ 10 h 14"/>
                  <a:gd name="T18" fmla="*/ 13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13" y="14"/>
                    </a:moveTo>
                    <a:cubicBezTo>
                      <a:pt x="12" y="14"/>
                      <a:pt x="11" y="14"/>
                      <a:pt x="11" y="13"/>
                    </a:cubicBezTo>
                    <a:cubicBezTo>
                      <a:pt x="7" y="11"/>
                      <a:pt x="3" y="9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7" y="4"/>
                      <a:pt x="11" y="6"/>
                      <a:pt x="12" y="0"/>
                    </a:cubicBezTo>
                    <a:cubicBezTo>
                      <a:pt x="14" y="3"/>
                      <a:pt x="13" y="7"/>
                      <a:pt x="15" y="10"/>
                    </a:cubicBezTo>
                    <a:cubicBezTo>
                      <a:pt x="17" y="13"/>
                      <a:pt x="15" y="14"/>
                      <a:pt x="13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3" name="Freeform 1076"/>
              <p:cNvSpPr/>
              <p:nvPr/>
            </p:nvSpPr>
            <p:spPr bwMode="auto">
              <a:xfrm>
                <a:off x="742" y="2478"/>
                <a:ext cx="54" cy="50"/>
              </a:xfrm>
              <a:custGeom>
                <a:avLst/>
                <a:gdLst>
                  <a:gd name="T0" fmla="*/ 9 w 23"/>
                  <a:gd name="T1" fmla="*/ 12 h 21"/>
                  <a:gd name="T2" fmla="*/ 2 w 23"/>
                  <a:gd name="T3" fmla="*/ 6 h 21"/>
                  <a:gd name="T4" fmla="*/ 2 w 23"/>
                  <a:gd name="T5" fmla="*/ 2 h 21"/>
                  <a:gd name="T6" fmla="*/ 4 w 23"/>
                  <a:gd name="T7" fmla="*/ 0 h 21"/>
                  <a:gd name="T8" fmla="*/ 11 w 23"/>
                  <a:gd name="T9" fmla="*/ 9 h 21"/>
                  <a:gd name="T10" fmla="*/ 14 w 23"/>
                  <a:gd name="T11" fmla="*/ 11 h 21"/>
                  <a:gd name="T12" fmla="*/ 18 w 23"/>
                  <a:gd name="T13" fmla="*/ 14 h 21"/>
                  <a:gd name="T14" fmla="*/ 22 w 23"/>
                  <a:gd name="T15" fmla="*/ 19 h 21"/>
                  <a:gd name="T16" fmla="*/ 23 w 23"/>
                  <a:gd name="T17" fmla="*/ 21 h 21"/>
                  <a:gd name="T18" fmla="*/ 14 w 23"/>
                  <a:gd name="T19" fmla="*/ 15 h 21"/>
                  <a:gd name="T20" fmla="*/ 9 w 23"/>
                  <a:gd name="T21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9" y="12"/>
                    </a:moveTo>
                    <a:cubicBezTo>
                      <a:pt x="7" y="10"/>
                      <a:pt x="4" y="8"/>
                      <a:pt x="2" y="6"/>
                    </a:cubicBezTo>
                    <a:cubicBezTo>
                      <a:pt x="1" y="4"/>
                      <a:pt x="0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3" y="5"/>
                      <a:pt x="6" y="8"/>
                      <a:pt x="11" y="9"/>
                    </a:cubicBezTo>
                    <a:cubicBezTo>
                      <a:pt x="12" y="9"/>
                      <a:pt x="13" y="9"/>
                      <a:pt x="14" y="11"/>
                    </a:cubicBezTo>
                    <a:cubicBezTo>
                      <a:pt x="15" y="13"/>
                      <a:pt x="16" y="14"/>
                      <a:pt x="18" y="14"/>
                    </a:cubicBezTo>
                    <a:cubicBezTo>
                      <a:pt x="21" y="14"/>
                      <a:pt x="20" y="18"/>
                      <a:pt x="22" y="19"/>
                    </a:cubicBezTo>
                    <a:cubicBezTo>
                      <a:pt x="22" y="20"/>
                      <a:pt x="22" y="20"/>
                      <a:pt x="23" y="21"/>
                    </a:cubicBezTo>
                    <a:cubicBezTo>
                      <a:pt x="19" y="20"/>
                      <a:pt x="16" y="17"/>
                      <a:pt x="14" y="15"/>
                    </a:cubicBezTo>
                    <a:cubicBezTo>
                      <a:pt x="12" y="14"/>
                      <a:pt x="11" y="13"/>
                      <a:pt x="9" y="1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4" name="Freeform 1077"/>
              <p:cNvSpPr/>
              <p:nvPr/>
            </p:nvSpPr>
            <p:spPr bwMode="auto">
              <a:xfrm>
                <a:off x="720" y="2452"/>
                <a:ext cx="36" cy="31"/>
              </a:xfrm>
              <a:custGeom>
                <a:avLst/>
                <a:gdLst>
                  <a:gd name="T0" fmla="*/ 5 w 15"/>
                  <a:gd name="T1" fmla="*/ 10 h 13"/>
                  <a:gd name="T2" fmla="*/ 0 w 15"/>
                  <a:gd name="T3" fmla="*/ 6 h 13"/>
                  <a:gd name="T4" fmla="*/ 3 w 15"/>
                  <a:gd name="T5" fmla="*/ 3 h 13"/>
                  <a:gd name="T6" fmla="*/ 7 w 15"/>
                  <a:gd name="T7" fmla="*/ 0 h 13"/>
                  <a:gd name="T8" fmla="*/ 7 w 15"/>
                  <a:gd name="T9" fmla="*/ 0 h 13"/>
                  <a:gd name="T10" fmla="*/ 9 w 15"/>
                  <a:gd name="T11" fmla="*/ 2 h 13"/>
                  <a:gd name="T12" fmla="*/ 7 w 15"/>
                  <a:gd name="T13" fmla="*/ 5 h 13"/>
                  <a:gd name="T14" fmla="*/ 15 w 15"/>
                  <a:gd name="T15" fmla="*/ 8 h 13"/>
                  <a:gd name="T16" fmla="*/ 10 w 15"/>
                  <a:gd name="T17" fmla="*/ 12 h 13"/>
                  <a:gd name="T18" fmla="*/ 5 w 15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3">
                    <a:moveTo>
                      <a:pt x="5" y="10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1" y="6"/>
                      <a:pt x="4" y="6"/>
                      <a:pt x="3" y="3"/>
                    </a:cubicBezTo>
                    <a:cubicBezTo>
                      <a:pt x="2" y="0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2"/>
                    </a:cubicBezTo>
                    <a:cubicBezTo>
                      <a:pt x="10" y="3"/>
                      <a:pt x="10" y="5"/>
                      <a:pt x="7" y="5"/>
                    </a:cubicBezTo>
                    <a:cubicBezTo>
                      <a:pt x="10" y="6"/>
                      <a:pt x="12" y="7"/>
                      <a:pt x="15" y="8"/>
                    </a:cubicBezTo>
                    <a:cubicBezTo>
                      <a:pt x="12" y="9"/>
                      <a:pt x="9" y="8"/>
                      <a:pt x="10" y="12"/>
                    </a:cubicBezTo>
                    <a:cubicBezTo>
                      <a:pt x="7" y="13"/>
                      <a:pt x="6" y="11"/>
                      <a:pt x="5" y="1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5" name="Freeform 1078"/>
              <p:cNvSpPr/>
              <p:nvPr/>
            </p:nvSpPr>
            <p:spPr bwMode="auto">
              <a:xfrm>
                <a:off x="694" y="2440"/>
                <a:ext cx="26" cy="24"/>
              </a:xfrm>
              <a:custGeom>
                <a:avLst/>
                <a:gdLst>
                  <a:gd name="T0" fmla="*/ 10 w 11"/>
                  <a:gd name="T1" fmla="*/ 10 h 10"/>
                  <a:gd name="T2" fmla="*/ 8 w 11"/>
                  <a:gd name="T3" fmla="*/ 10 h 10"/>
                  <a:gd name="T4" fmla="*/ 4 w 11"/>
                  <a:gd name="T5" fmla="*/ 7 h 10"/>
                  <a:gd name="T6" fmla="*/ 0 w 11"/>
                  <a:gd name="T7" fmla="*/ 3 h 10"/>
                  <a:gd name="T8" fmla="*/ 0 w 11"/>
                  <a:gd name="T9" fmla="*/ 3 h 10"/>
                  <a:gd name="T10" fmla="*/ 5 w 11"/>
                  <a:gd name="T11" fmla="*/ 1 h 10"/>
                  <a:gd name="T12" fmla="*/ 5 w 11"/>
                  <a:gd name="T13" fmla="*/ 1 h 10"/>
                  <a:gd name="T14" fmla="*/ 7 w 11"/>
                  <a:gd name="T15" fmla="*/ 4 h 10"/>
                  <a:gd name="T16" fmla="*/ 10 w 11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9" y="10"/>
                      <a:pt x="9" y="10"/>
                      <a:pt x="8" y="10"/>
                    </a:cubicBezTo>
                    <a:cubicBezTo>
                      <a:pt x="7" y="9"/>
                      <a:pt x="6" y="7"/>
                      <a:pt x="4" y="7"/>
                    </a:cubicBezTo>
                    <a:cubicBezTo>
                      <a:pt x="3" y="6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11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6" name="Freeform 1079"/>
              <p:cNvSpPr/>
              <p:nvPr/>
            </p:nvSpPr>
            <p:spPr bwMode="auto">
              <a:xfrm>
                <a:off x="792" y="2502"/>
                <a:ext cx="21" cy="21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7 h 9"/>
                  <a:gd name="T4" fmla="*/ 4 w 9"/>
                  <a:gd name="T5" fmla="*/ 6 h 9"/>
                  <a:gd name="T6" fmla="*/ 2 w 9"/>
                  <a:gd name="T7" fmla="*/ 5 h 9"/>
                  <a:gd name="T8" fmla="*/ 2 w 9"/>
                  <a:gd name="T9" fmla="*/ 1 h 9"/>
                  <a:gd name="T10" fmla="*/ 6 w 9"/>
                  <a:gd name="T11" fmla="*/ 1 h 9"/>
                  <a:gd name="T12" fmla="*/ 8 w 9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9" y="5"/>
                      <a:pt x="9" y="7"/>
                      <a:pt x="9" y="7"/>
                    </a:cubicBezTo>
                    <a:cubicBezTo>
                      <a:pt x="7" y="8"/>
                      <a:pt x="5" y="9"/>
                      <a:pt x="4" y="6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1"/>
                      <a:pt x="6" y="1"/>
                    </a:cubicBezTo>
                    <a:cubicBezTo>
                      <a:pt x="7" y="2"/>
                      <a:pt x="7" y="3"/>
                      <a:pt x="8" y="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7" name="Freeform 1080"/>
              <p:cNvSpPr/>
              <p:nvPr/>
            </p:nvSpPr>
            <p:spPr bwMode="auto">
              <a:xfrm>
                <a:off x="799" y="2483"/>
                <a:ext cx="33" cy="19"/>
              </a:xfrm>
              <a:custGeom>
                <a:avLst/>
                <a:gdLst>
                  <a:gd name="T0" fmla="*/ 14 w 14"/>
                  <a:gd name="T1" fmla="*/ 6 h 8"/>
                  <a:gd name="T2" fmla="*/ 5 w 14"/>
                  <a:gd name="T3" fmla="*/ 3 h 8"/>
                  <a:gd name="T4" fmla="*/ 5 w 14"/>
                  <a:gd name="T5" fmla="*/ 8 h 8"/>
                  <a:gd name="T6" fmla="*/ 5 w 14"/>
                  <a:gd name="T7" fmla="*/ 7 h 8"/>
                  <a:gd name="T8" fmla="*/ 2 w 14"/>
                  <a:gd name="T9" fmla="*/ 0 h 8"/>
                  <a:gd name="T10" fmla="*/ 9 w 14"/>
                  <a:gd name="T11" fmla="*/ 2 h 8"/>
                  <a:gd name="T12" fmla="*/ 14 w 1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14" y="6"/>
                    </a:moveTo>
                    <a:cubicBezTo>
                      <a:pt x="10" y="7"/>
                      <a:pt x="9" y="3"/>
                      <a:pt x="5" y="3"/>
                    </a:cubicBezTo>
                    <a:cubicBezTo>
                      <a:pt x="6" y="5"/>
                      <a:pt x="6" y="7"/>
                      <a:pt x="5" y="8"/>
                    </a:cubicBezTo>
                    <a:cubicBezTo>
                      <a:pt x="5" y="8"/>
                      <a:pt x="4" y="7"/>
                      <a:pt x="5" y="7"/>
                    </a:cubicBezTo>
                    <a:cubicBezTo>
                      <a:pt x="5" y="4"/>
                      <a:pt x="0" y="3"/>
                      <a:pt x="2" y="0"/>
                    </a:cubicBezTo>
                    <a:cubicBezTo>
                      <a:pt x="3" y="0"/>
                      <a:pt x="7" y="1"/>
                      <a:pt x="9" y="2"/>
                    </a:cubicBezTo>
                    <a:cubicBezTo>
                      <a:pt x="12" y="1"/>
                      <a:pt x="14" y="3"/>
                      <a:pt x="14" y="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8" name="Freeform 1081"/>
              <p:cNvSpPr/>
              <p:nvPr/>
            </p:nvSpPr>
            <p:spPr bwMode="auto">
              <a:xfrm>
                <a:off x="820" y="2483"/>
                <a:ext cx="26" cy="19"/>
              </a:xfrm>
              <a:custGeom>
                <a:avLst/>
                <a:gdLst>
                  <a:gd name="T0" fmla="*/ 5 w 11"/>
                  <a:gd name="T1" fmla="*/ 6 h 8"/>
                  <a:gd name="T2" fmla="*/ 0 w 11"/>
                  <a:gd name="T3" fmla="*/ 2 h 8"/>
                  <a:gd name="T4" fmla="*/ 0 w 11"/>
                  <a:gd name="T5" fmla="*/ 0 h 8"/>
                  <a:gd name="T6" fmla="*/ 11 w 11"/>
                  <a:gd name="T7" fmla="*/ 7 h 8"/>
                  <a:gd name="T8" fmla="*/ 5 w 11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6"/>
                    </a:moveTo>
                    <a:cubicBezTo>
                      <a:pt x="4" y="4"/>
                      <a:pt x="2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2"/>
                      <a:pt x="8" y="4"/>
                      <a:pt x="11" y="7"/>
                    </a:cubicBezTo>
                    <a:cubicBezTo>
                      <a:pt x="9" y="7"/>
                      <a:pt x="6" y="8"/>
                      <a:pt x="5" y="6"/>
                    </a:cubicBezTo>
                    <a:close/>
                  </a:path>
                </a:pathLst>
              </a:custGeom>
              <a:solidFill>
                <a:srgbClr val="FE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9" name="Freeform 1082"/>
              <p:cNvSpPr/>
              <p:nvPr/>
            </p:nvSpPr>
            <p:spPr bwMode="auto">
              <a:xfrm>
                <a:off x="732" y="2476"/>
                <a:ext cx="15" cy="16"/>
              </a:xfrm>
              <a:custGeom>
                <a:avLst/>
                <a:gdLst>
                  <a:gd name="T0" fmla="*/ 0 w 6"/>
                  <a:gd name="T1" fmla="*/ 0 h 7"/>
                  <a:gd name="T2" fmla="*/ 5 w 6"/>
                  <a:gd name="T3" fmla="*/ 2 h 7"/>
                  <a:gd name="T4" fmla="*/ 6 w 6"/>
                  <a:gd name="T5" fmla="*/ 3 h 7"/>
                  <a:gd name="T6" fmla="*/ 6 w 6"/>
                  <a:gd name="T7" fmla="*/ 7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3" y="1"/>
                      <a:pt x="5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2" y="6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0" name="Freeform 1083"/>
              <p:cNvSpPr/>
              <p:nvPr/>
            </p:nvSpPr>
            <p:spPr bwMode="auto">
              <a:xfrm>
                <a:off x="811" y="2473"/>
                <a:ext cx="9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4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1" name="Freeform 1084"/>
              <p:cNvSpPr/>
              <p:nvPr/>
            </p:nvSpPr>
            <p:spPr bwMode="auto">
              <a:xfrm>
                <a:off x="732" y="244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2" name="Freeform 1085"/>
              <p:cNvSpPr/>
              <p:nvPr/>
            </p:nvSpPr>
            <p:spPr bwMode="auto">
              <a:xfrm>
                <a:off x="789" y="2288"/>
                <a:ext cx="26" cy="33"/>
              </a:xfrm>
              <a:custGeom>
                <a:avLst/>
                <a:gdLst>
                  <a:gd name="T0" fmla="*/ 9 w 11"/>
                  <a:gd name="T1" fmla="*/ 6 h 14"/>
                  <a:gd name="T2" fmla="*/ 11 w 11"/>
                  <a:gd name="T3" fmla="*/ 10 h 14"/>
                  <a:gd name="T4" fmla="*/ 7 w 11"/>
                  <a:gd name="T5" fmla="*/ 11 h 14"/>
                  <a:gd name="T6" fmla="*/ 1 w 11"/>
                  <a:gd name="T7" fmla="*/ 6 h 14"/>
                  <a:gd name="T8" fmla="*/ 0 w 11"/>
                  <a:gd name="T9" fmla="*/ 0 h 14"/>
                  <a:gd name="T10" fmla="*/ 9 w 11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9" y="6"/>
                    </a:moveTo>
                    <a:cubicBezTo>
                      <a:pt x="10" y="7"/>
                      <a:pt x="11" y="9"/>
                      <a:pt x="11" y="10"/>
                    </a:cubicBezTo>
                    <a:cubicBezTo>
                      <a:pt x="11" y="13"/>
                      <a:pt x="9" y="14"/>
                      <a:pt x="7" y="11"/>
                    </a:cubicBezTo>
                    <a:cubicBezTo>
                      <a:pt x="5" y="9"/>
                      <a:pt x="1" y="9"/>
                      <a:pt x="1" y="6"/>
                    </a:cubicBezTo>
                    <a:cubicBezTo>
                      <a:pt x="2" y="3"/>
                      <a:pt x="0" y="2"/>
                      <a:pt x="0" y="0"/>
                    </a:cubicBezTo>
                    <a:cubicBezTo>
                      <a:pt x="3" y="2"/>
                      <a:pt x="5" y="6"/>
                      <a:pt x="9" y="6"/>
                    </a:cubicBezTo>
                    <a:close/>
                  </a:path>
                </a:pathLst>
              </a:custGeom>
              <a:solidFill>
                <a:srgbClr val="FEC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3" name="Freeform 1086"/>
              <p:cNvSpPr/>
              <p:nvPr/>
            </p:nvSpPr>
            <p:spPr bwMode="auto">
              <a:xfrm>
                <a:off x="860" y="2506"/>
                <a:ext cx="129" cy="100"/>
              </a:xfrm>
              <a:custGeom>
                <a:avLst/>
                <a:gdLst>
                  <a:gd name="T0" fmla="*/ 53 w 54"/>
                  <a:gd name="T1" fmla="*/ 41 h 42"/>
                  <a:gd name="T2" fmla="*/ 26 w 54"/>
                  <a:gd name="T3" fmla="*/ 22 h 42"/>
                  <a:gd name="T4" fmla="*/ 5 w 54"/>
                  <a:gd name="T5" fmla="*/ 6 h 42"/>
                  <a:gd name="T6" fmla="*/ 0 w 54"/>
                  <a:gd name="T7" fmla="*/ 0 h 42"/>
                  <a:gd name="T8" fmla="*/ 2 w 54"/>
                  <a:gd name="T9" fmla="*/ 0 h 42"/>
                  <a:gd name="T10" fmla="*/ 19 w 54"/>
                  <a:gd name="T11" fmla="*/ 12 h 42"/>
                  <a:gd name="T12" fmla="*/ 38 w 54"/>
                  <a:gd name="T13" fmla="*/ 27 h 42"/>
                  <a:gd name="T14" fmla="*/ 46 w 54"/>
                  <a:gd name="T15" fmla="*/ 33 h 42"/>
                  <a:gd name="T16" fmla="*/ 54 w 54"/>
                  <a:gd name="T17" fmla="*/ 41 h 42"/>
                  <a:gd name="T18" fmla="*/ 54 w 54"/>
                  <a:gd name="T19" fmla="*/ 42 h 42"/>
                  <a:gd name="T20" fmla="*/ 53 w 54"/>
                  <a:gd name="T21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42">
                    <a:moveTo>
                      <a:pt x="53" y="41"/>
                    </a:moveTo>
                    <a:cubicBezTo>
                      <a:pt x="43" y="36"/>
                      <a:pt x="36" y="28"/>
                      <a:pt x="26" y="22"/>
                    </a:cubicBezTo>
                    <a:cubicBezTo>
                      <a:pt x="18" y="18"/>
                      <a:pt x="13" y="10"/>
                      <a:pt x="5" y="6"/>
                    </a:cubicBezTo>
                    <a:cubicBezTo>
                      <a:pt x="3" y="4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8" y="4"/>
                      <a:pt x="12" y="9"/>
                      <a:pt x="19" y="12"/>
                    </a:cubicBezTo>
                    <a:cubicBezTo>
                      <a:pt x="25" y="18"/>
                      <a:pt x="31" y="22"/>
                      <a:pt x="38" y="27"/>
                    </a:cubicBezTo>
                    <a:cubicBezTo>
                      <a:pt x="40" y="30"/>
                      <a:pt x="43" y="31"/>
                      <a:pt x="46" y="33"/>
                    </a:cubicBezTo>
                    <a:cubicBezTo>
                      <a:pt x="47" y="37"/>
                      <a:pt x="51" y="38"/>
                      <a:pt x="54" y="41"/>
                    </a:cubicBezTo>
                    <a:cubicBezTo>
                      <a:pt x="54" y="41"/>
                      <a:pt x="54" y="41"/>
                      <a:pt x="54" y="42"/>
                    </a:cubicBezTo>
                    <a:cubicBezTo>
                      <a:pt x="54" y="42"/>
                      <a:pt x="53" y="42"/>
                      <a:pt x="53" y="41"/>
                    </a:cubicBezTo>
                    <a:close/>
                  </a:path>
                </a:pathLst>
              </a:custGeom>
              <a:solidFill>
                <a:srgbClr val="F5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4" name="Freeform 1087"/>
              <p:cNvSpPr/>
              <p:nvPr/>
            </p:nvSpPr>
            <p:spPr bwMode="auto">
              <a:xfrm>
                <a:off x="851" y="2492"/>
                <a:ext cx="14" cy="17"/>
              </a:xfrm>
              <a:custGeom>
                <a:avLst/>
                <a:gdLst>
                  <a:gd name="T0" fmla="*/ 6 w 6"/>
                  <a:gd name="T1" fmla="*/ 6 h 7"/>
                  <a:gd name="T2" fmla="*/ 4 w 6"/>
                  <a:gd name="T3" fmla="*/ 6 h 7"/>
                  <a:gd name="T4" fmla="*/ 2 w 6"/>
                  <a:gd name="T5" fmla="*/ 6 h 7"/>
                  <a:gd name="T6" fmla="*/ 0 w 6"/>
                  <a:gd name="T7" fmla="*/ 4 h 7"/>
                  <a:gd name="T8" fmla="*/ 2 w 6"/>
                  <a:gd name="T9" fmla="*/ 0 h 7"/>
                  <a:gd name="T10" fmla="*/ 6 w 6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5" y="6"/>
                      <a:pt x="5" y="6"/>
                      <a:pt x="4" y="6"/>
                    </a:cubicBezTo>
                    <a:cubicBezTo>
                      <a:pt x="3" y="7"/>
                      <a:pt x="2" y="6"/>
                      <a:pt x="2" y="6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1" y="3"/>
                      <a:pt x="3" y="2"/>
                      <a:pt x="2" y="0"/>
                    </a:cubicBezTo>
                    <a:cubicBezTo>
                      <a:pt x="5" y="1"/>
                      <a:pt x="5" y="4"/>
                      <a:pt x="6" y="6"/>
                    </a:cubicBezTo>
                    <a:close/>
                  </a:path>
                </a:pathLst>
              </a:custGeom>
              <a:solidFill>
                <a:srgbClr val="FC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5" name="Freeform 1088"/>
              <p:cNvSpPr/>
              <p:nvPr/>
            </p:nvSpPr>
            <p:spPr bwMode="auto">
              <a:xfrm>
                <a:off x="1169" y="1974"/>
                <a:ext cx="31" cy="41"/>
              </a:xfrm>
              <a:custGeom>
                <a:avLst/>
                <a:gdLst>
                  <a:gd name="T0" fmla="*/ 13 w 13"/>
                  <a:gd name="T1" fmla="*/ 17 h 17"/>
                  <a:gd name="T2" fmla="*/ 1 w 13"/>
                  <a:gd name="T3" fmla="*/ 7 h 17"/>
                  <a:gd name="T4" fmla="*/ 0 w 13"/>
                  <a:gd name="T5" fmla="*/ 4 h 17"/>
                  <a:gd name="T6" fmla="*/ 6 w 13"/>
                  <a:gd name="T7" fmla="*/ 3 h 17"/>
                  <a:gd name="T8" fmla="*/ 9 w 13"/>
                  <a:gd name="T9" fmla="*/ 5 h 17"/>
                  <a:gd name="T10" fmla="*/ 11 w 13"/>
                  <a:gd name="T11" fmla="*/ 6 h 17"/>
                  <a:gd name="T12" fmla="*/ 8 w 13"/>
                  <a:gd name="T13" fmla="*/ 7 h 17"/>
                  <a:gd name="T14" fmla="*/ 13 w 13"/>
                  <a:gd name="T15" fmla="*/ 9 h 17"/>
                  <a:gd name="T16" fmla="*/ 13 w 13"/>
                  <a:gd name="T17" fmla="*/ 15 h 17"/>
                  <a:gd name="T18" fmla="*/ 13 w 13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8" y="15"/>
                      <a:pt x="5" y="10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4" y="0"/>
                      <a:pt x="6" y="3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10" y="5"/>
                      <a:pt x="11" y="5"/>
                      <a:pt x="11" y="6"/>
                    </a:cubicBezTo>
                    <a:cubicBezTo>
                      <a:pt x="11" y="8"/>
                      <a:pt x="9" y="6"/>
                      <a:pt x="8" y="7"/>
                    </a:cubicBezTo>
                    <a:cubicBezTo>
                      <a:pt x="9" y="9"/>
                      <a:pt x="11" y="8"/>
                      <a:pt x="13" y="9"/>
                    </a:cubicBezTo>
                    <a:cubicBezTo>
                      <a:pt x="10" y="11"/>
                      <a:pt x="10" y="13"/>
                      <a:pt x="13" y="15"/>
                    </a:cubicBezTo>
                    <a:cubicBezTo>
                      <a:pt x="13" y="15"/>
                      <a:pt x="13" y="16"/>
                      <a:pt x="13" y="17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6" name="Freeform 1089"/>
              <p:cNvSpPr/>
              <p:nvPr/>
            </p:nvSpPr>
            <p:spPr bwMode="auto">
              <a:xfrm>
                <a:off x="1278" y="2081"/>
                <a:ext cx="31" cy="29"/>
              </a:xfrm>
              <a:custGeom>
                <a:avLst/>
                <a:gdLst>
                  <a:gd name="T0" fmla="*/ 13 w 13"/>
                  <a:gd name="T1" fmla="*/ 9 h 12"/>
                  <a:gd name="T2" fmla="*/ 4 w 13"/>
                  <a:gd name="T3" fmla="*/ 11 h 12"/>
                  <a:gd name="T4" fmla="*/ 3 w 13"/>
                  <a:gd name="T5" fmla="*/ 9 h 12"/>
                  <a:gd name="T6" fmla="*/ 0 w 13"/>
                  <a:gd name="T7" fmla="*/ 2 h 12"/>
                  <a:gd name="T8" fmla="*/ 8 w 13"/>
                  <a:gd name="T9" fmla="*/ 6 h 12"/>
                  <a:gd name="T10" fmla="*/ 10 w 13"/>
                  <a:gd name="T11" fmla="*/ 8 h 12"/>
                  <a:gd name="T12" fmla="*/ 13 w 1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3" y="9"/>
                    </a:moveTo>
                    <a:cubicBezTo>
                      <a:pt x="10" y="8"/>
                      <a:pt x="7" y="12"/>
                      <a:pt x="4" y="11"/>
                    </a:cubicBezTo>
                    <a:cubicBezTo>
                      <a:pt x="3" y="10"/>
                      <a:pt x="3" y="11"/>
                      <a:pt x="3" y="9"/>
                    </a:cubicBezTo>
                    <a:cubicBezTo>
                      <a:pt x="4" y="6"/>
                      <a:pt x="3" y="4"/>
                      <a:pt x="0" y="2"/>
                    </a:cubicBezTo>
                    <a:cubicBezTo>
                      <a:pt x="6" y="0"/>
                      <a:pt x="7" y="0"/>
                      <a:pt x="8" y="6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2" y="7"/>
                      <a:pt x="12" y="8"/>
                      <a:pt x="13" y="9"/>
                    </a:cubicBezTo>
                    <a:close/>
                  </a:path>
                </a:pathLst>
              </a:custGeom>
              <a:solidFill>
                <a:srgbClr val="A7C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7" name="Freeform 1090"/>
              <p:cNvSpPr/>
              <p:nvPr/>
            </p:nvSpPr>
            <p:spPr bwMode="auto">
              <a:xfrm>
                <a:off x="1321" y="2036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3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2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8" name="Freeform 1091"/>
              <p:cNvSpPr/>
              <p:nvPr/>
            </p:nvSpPr>
            <p:spPr bwMode="auto">
              <a:xfrm>
                <a:off x="1359" y="2285"/>
                <a:ext cx="76" cy="93"/>
              </a:xfrm>
              <a:custGeom>
                <a:avLst/>
                <a:gdLst>
                  <a:gd name="T0" fmla="*/ 3 w 32"/>
                  <a:gd name="T1" fmla="*/ 39 h 39"/>
                  <a:gd name="T2" fmla="*/ 5 w 32"/>
                  <a:gd name="T3" fmla="*/ 34 h 39"/>
                  <a:gd name="T4" fmla="*/ 1 w 32"/>
                  <a:gd name="T5" fmla="*/ 35 h 39"/>
                  <a:gd name="T6" fmla="*/ 1 w 32"/>
                  <a:gd name="T7" fmla="*/ 31 h 39"/>
                  <a:gd name="T8" fmla="*/ 1 w 32"/>
                  <a:gd name="T9" fmla="*/ 30 h 39"/>
                  <a:gd name="T10" fmla="*/ 8 w 32"/>
                  <a:gd name="T11" fmla="*/ 22 h 39"/>
                  <a:gd name="T12" fmla="*/ 5 w 32"/>
                  <a:gd name="T13" fmla="*/ 17 h 39"/>
                  <a:gd name="T14" fmla="*/ 19 w 32"/>
                  <a:gd name="T15" fmla="*/ 15 h 39"/>
                  <a:gd name="T16" fmla="*/ 9 w 32"/>
                  <a:gd name="T17" fmla="*/ 12 h 39"/>
                  <a:gd name="T18" fmla="*/ 9 w 32"/>
                  <a:gd name="T19" fmla="*/ 11 h 39"/>
                  <a:gd name="T20" fmla="*/ 9 w 32"/>
                  <a:gd name="T21" fmla="*/ 7 h 39"/>
                  <a:gd name="T22" fmla="*/ 17 w 32"/>
                  <a:gd name="T23" fmla="*/ 5 h 39"/>
                  <a:gd name="T24" fmla="*/ 20 w 32"/>
                  <a:gd name="T25" fmla="*/ 3 h 39"/>
                  <a:gd name="T26" fmla="*/ 22 w 32"/>
                  <a:gd name="T27" fmla="*/ 0 h 39"/>
                  <a:gd name="T28" fmla="*/ 23 w 32"/>
                  <a:gd name="T29" fmla="*/ 1 h 39"/>
                  <a:gd name="T30" fmla="*/ 26 w 32"/>
                  <a:gd name="T31" fmla="*/ 4 h 39"/>
                  <a:gd name="T32" fmla="*/ 28 w 32"/>
                  <a:gd name="T33" fmla="*/ 6 h 39"/>
                  <a:gd name="T34" fmla="*/ 27 w 32"/>
                  <a:gd name="T35" fmla="*/ 10 h 39"/>
                  <a:gd name="T36" fmla="*/ 18 w 32"/>
                  <a:gd name="T37" fmla="*/ 11 h 39"/>
                  <a:gd name="T38" fmla="*/ 18 w 32"/>
                  <a:gd name="T39" fmla="*/ 10 h 39"/>
                  <a:gd name="T40" fmla="*/ 18 w 32"/>
                  <a:gd name="T41" fmla="*/ 10 h 39"/>
                  <a:gd name="T42" fmla="*/ 18 w 32"/>
                  <a:gd name="T43" fmla="*/ 11 h 39"/>
                  <a:gd name="T44" fmla="*/ 19 w 32"/>
                  <a:gd name="T45" fmla="*/ 11 h 39"/>
                  <a:gd name="T46" fmla="*/ 23 w 32"/>
                  <a:gd name="T47" fmla="*/ 14 h 39"/>
                  <a:gd name="T48" fmla="*/ 19 w 32"/>
                  <a:gd name="T49" fmla="*/ 17 h 39"/>
                  <a:gd name="T50" fmla="*/ 20 w 32"/>
                  <a:gd name="T51" fmla="*/ 20 h 39"/>
                  <a:gd name="T52" fmla="*/ 19 w 32"/>
                  <a:gd name="T53" fmla="*/ 20 h 39"/>
                  <a:gd name="T54" fmla="*/ 19 w 32"/>
                  <a:gd name="T55" fmla="*/ 18 h 39"/>
                  <a:gd name="T56" fmla="*/ 19 w 32"/>
                  <a:gd name="T57" fmla="*/ 17 h 39"/>
                  <a:gd name="T58" fmla="*/ 29 w 32"/>
                  <a:gd name="T59" fmla="*/ 17 h 39"/>
                  <a:gd name="T60" fmla="*/ 31 w 32"/>
                  <a:gd name="T61" fmla="*/ 21 h 39"/>
                  <a:gd name="T62" fmla="*/ 23 w 32"/>
                  <a:gd name="T63" fmla="*/ 26 h 39"/>
                  <a:gd name="T64" fmla="*/ 12 w 32"/>
                  <a:gd name="T65" fmla="*/ 32 h 39"/>
                  <a:gd name="T66" fmla="*/ 12 w 32"/>
                  <a:gd name="T67" fmla="*/ 36 h 39"/>
                  <a:gd name="T68" fmla="*/ 3 w 32"/>
                  <a:gd name="T6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39">
                    <a:moveTo>
                      <a:pt x="3" y="39"/>
                    </a:moveTo>
                    <a:cubicBezTo>
                      <a:pt x="2" y="36"/>
                      <a:pt x="5" y="36"/>
                      <a:pt x="5" y="34"/>
                    </a:cubicBezTo>
                    <a:cubicBezTo>
                      <a:pt x="3" y="33"/>
                      <a:pt x="3" y="37"/>
                      <a:pt x="1" y="35"/>
                    </a:cubicBezTo>
                    <a:cubicBezTo>
                      <a:pt x="1" y="34"/>
                      <a:pt x="0" y="32"/>
                      <a:pt x="1" y="31"/>
                    </a:cubicBezTo>
                    <a:cubicBezTo>
                      <a:pt x="1" y="31"/>
                      <a:pt x="1" y="30"/>
                      <a:pt x="1" y="30"/>
                    </a:cubicBezTo>
                    <a:cubicBezTo>
                      <a:pt x="0" y="24"/>
                      <a:pt x="1" y="22"/>
                      <a:pt x="8" y="22"/>
                    </a:cubicBezTo>
                    <a:cubicBezTo>
                      <a:pt x="8" y="20"/>
                      <a:pt x="5" y="20"/>
                      <a:pt x="5" y="17"/>
                    </a:cubicBezTo>
                    <a:cubicBezTo>
                      <a:pt x="10" y="21"/>
                      <a:pt x="14" y="16"/>
                      <a:pt x="19" y="15"/>
                    </a:cubicBezTo>
                    <a:cubicBezTo>
                      <a:pt x="15" y="15"/>
                      <a:pt x="13" y="11"/>
                      <a:pt x="9" y="12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12" y="7"/>
                      <a:pt x="14" y="5"/>
                      <a:pt x="17" y="5"/>
                    </a:cubicBezTo>
                    <a:cubicBezTo>
                      <a:pt x="18" y="6"/>
                      <a:pt x="20" y="5"/>
                      <a:pt x="20" y="3"/>
                    </a:cubicBezTo>
                    <a:cubicBezTo>
                      <a:pt x="19" y="1"/>
                      <a:pt x="20" y="0"/>
                      <a:pt x="22" y="0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3" y="3"/>
                      <a:pt x="22" y="6"/>
                      <a:pt x="26" y="4"/>
                    </a:cubicBezTo>
                    <a:cubicBezTo>
                      <a:pt x="27" y="3"/>
                      <a:pt x="28" y="5"/>
                      <a:pt x="28" y="6"/>
                    </a:cubicBezTo>
                    <a:cubicBezTo>
                      <a:pt x="29" y="8"/>
                      <a:pt x="29" y="10"/>
                      <a:pt x="27" y="10"/>
                    </a:cubicBezTo>
                    <a:cubicBezTo>
                      <a:pt x="24" y="10"/>
                      <a:pt x="21" y="12"/>
                      <a:pt x="18" y="11"/>
                    </a:cubicBezTo>
                    <a:cubicBezTo>
                      <a:pt x="17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1" y="12"/>
                      <a:pt x="23" y="11"/>
                      <a:pt x="23" y="14"/>
                    </a:cubicBezTo>
                    <a:cubicBezTo>
                      <a:pt x="23" y="16"/>
                      <a:pt x="21" y="17"/>
                      <a:pt x="19" y="17"/>
                    </a:cubicBezTo>
                    <a:cubicBezTo>
                      <a:pt x="18" y="19"/>
                      <a:pt x="19" y="20"/>
                      <a:pt x="20" y="20"/>
                    </a:cubicBezTo>
                    <a:cubicBezTo>
                      <a:pt x="20" y="21"/>
                      <a:pt x="20" y="20"/>
                      <a:pt x="19" y="20"/>
                    </a:cubicBezTo>
                    <a:cubicBezTo>
                      <a:pt x="19" y="19"/>
                      <a:pt x="18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22" y="16"/>
                      <a:pt x="26" y="18"/>
                      <a:pt x="29" y="17"/>
                    </a:cubicBezTo>
                    <a:cubicBezTo>
                      <a:pt x="32" y="17"/>
                      <a:pt x="32" y="19"/>
                      <a:pt x="31" y="21"/>
                    </a:cubicBezTo>
                    <a:cubicBezTo>
                      <a:pt x="29" y="24"/>
                      <a:pt x="26" y="25"/>
                      <a:pt x="23" y="26"/>
                    </a:cubicBezTo>
                    <a:cubicBezTo>
                      <a:pt x="19" y="27"/>
                      <a:pt x="16" y="30"/>
                      <a:pt x="12" y="32"/>
                    </a:cubicBezTo>
                    <a:cubicBezTo>
                      <a:pt x="11" y="33"/>
                      <a:pt x="12" y="34"/>
                      <a:pt x="12" y="36"/>
                    </a:cubicBezTo>
                    <a:cubicBezTo>
                      <a:pt x="9" y="36"/>
                      <a:pt x="6" y="38"/>
                      <a:pt x="3" y="39"/>
                    </a:cubicBezTo>
                    <a:close/>
                  </a:path>
                </a:pathLst>
              </a:custGeom>
              <a:solidFill>
                <a:srgbClr val="AEC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9" name="Freeform 1092"/>
              <p:cNvSpPr/>
              <p:nvPr/>
            </p:nvSpPr>
            <p:spPr bwMode="auto">
              <a:xfrm>
                <a:off x="1402" y="2281"/>
                <a:ext cx="76" cy="54"/>
              </a:xfrm>
              <a:custGeom>
                <a:avLst/>
                <a:gdLst>
                  <a:gd name="T0" fmla="*/ 0 w 32"/>
                  <a:gd name="T1" fmla="*/ 13 h 23"/>
                  <a:gd name="T2" fmla="*/ 8 w 32"/>
                  <a:gd name="T3" fmla="*/ 11 h 23"/>
                  <a:gd name="T4" fmla="*/ 8 w 32"/>
                  <a:gd name="T5" fmla="*/ 6 h 23"/>
                  <a:gd name="T6" fmla="*/ 6 w 32"/>
                  <a:gd name="T7" fmla="*/ 9 h 23"/>
                  <a:gd name="T8" fmla="*/ 5 w 32"/>
                  <a:gd name="T9" fmla="*/ 3 h 23"/>
                  <a:gd name="T10" fmla="*/ 13 w 32"/>
                  <a:gd name="T11" fmla="*/ 3 h 23"/>
                  <a:gd name="T12" fmla="*/ 13 w 32"/>
                  <a:gd name="T13" fmla="*/ 10 h 23"/>
                  <a:gd name="T14" fmla="*/ 11 w 32"/>
                  <a:gd name="T15" fmla="*/ 12 h 23"/>
                  <a:gd name="T16" fmla="*/ 14 w 32"/>
                  <a:gd name="T17" fmla="*/ 14 h 23"/>
                  <a:gd name="T18" fmla="*/ 11 w 32"/>
                  <a:gd name="T19" fmla="*/ 15 h 23"/>
                  <a:gd name="T20" fmla="*/ 18 w 32"/>
                  <a:gd name="T21" fmla="*/ 18 h 23"/>
                  <a:gd name="T22" fmla="*/ 20 w 32"/>
                  <a:gd name="T23" fmla="*/ 19 h 23"/>
                  <a:gd name="T24" fmla="*/ 21 w 32"/>
                  <a:gd name="T25" fmla="*/ 18 h 23"/>
                  <a:gd name="T26" fmla="*/ 19 w 32"/>
                  <a:gd name="T27" fmla="*/ 16 h 23"/>
                  <a:gd name="T28" fmla="*/ 18 w 32"/>
                  <a:gd name="T29" fmla="*/ 14 h 23"/>
                  <a:gd name="T30" fmla="*/ 29 w 32"/>
                  <a:gd name="T31" fmla="*/ 12 h 23"/>
                  <a:gd name="T32" fmla="*/ 31 w 32"/>
                  <a:gd name="T33" fmla="*/ 15 h 23"/>
                  <a:gd name="T34" fmla="*/ 32 w 32"/>
                  <a:gd name="T35" fmla="*/ 18 h 23"/>
                  <a:gd name="T36" fmla="*/ 13 w 32"/>
                  <a:gd name="T37" fmla="*/ 23 h 23"/>
                  <a:gd name="T38" fmla="*/ 6 w 32"/>
                  <a:gd name="T39" fmla="*/ 20 h 23"/>
                  <a:gd name="T40" fmla="*/ 1 w 32"/>
                  <a:gd name="T41" fmla="*/ 20 h 23"/>
                  <a:gd name="T42" fmla="*/ 0 w 32"/>
                  <a:gd name="T4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3">
                    <a:moveTo>
                      <a:pt x="0" y="13"/>
                    </a:moveTo>
                    <a:cubicBezTo>
                      <a:pt x="3" y="13"/>
                      <a:pt x="6" y="12"/>
                      <a:pt x="8" y="11"/>
                    </a:cubicBezTo>
                    <a:cubicBezTo>
                      <a:pt x="11" y="10"/>
                      <a:pt x="9" y="8"/>
                      <a:pt x="8" y="6"/>
                    </a:cubicBezTo>
                    <a:cubicBezTo>
                      <a:pt x="7" y="7"/>
                      <a:pt x="8" y="10"/>
                      <a:pt x="6" y="9"/>
                    </a:cubicBezTo>
                    <a:cubicBezTo>
                      <a:pt x="3" y="8"/>
                      <a:pt x="3" y="6"/>
                      <a:pt x="5" y="3"/>
                    </a:cubicBezTo>
                    <a:cubicBezTo>
                      <a:pt x="8" y="3"/>
                      <a:pt x="10" y="0"/>
                      <a:pt x="13" y="3"/>
                    </a:cubicBezTo>
                    <a:cubicBezTo>
                      <a:pt x="17" y="6"/>
                      <a:pt x="17" y="7"/>
                      <a:pt x="13" y="10"/>
                    </a:cubicBezTo>
                    <a:cubicBezTo>
                      <a:pt x="13" y="11"/>
                      <a:pt x="12" y="11"/>
                      <a:pt x="11" y="12"/>
                    </a:cubicBezTo>
                    <a:cubicBezTo>
                      <a:pt x="11" y="14"/>
                      <a:pt x="14" y="12"/>
                      <a:pt x="14" y="14"/>
                    </a:cubicBezTo>
                    <a:cubicBezTo>
                      <a:pt x="14" y="14"/>
                      <a:pt x="12" y="15"/>
                      <a:pt x="11" y="15"/>
                    </a:cubicBezTo>
                    <a:cubicBezTo>
                      <a:pt x="14" y="16"/>
                      <a:pt x="17" y="16"/>
                      <a:pt x="18" y="18"/>
                    </a:cubicBezTo>
                    <a:cubicBezTo>
                      <a:pt x="19" y="19"/>
                      <a:pt x="19" y="20"/>
                      <a:pt x="20" y="19"/>
                    </a:cubicBezTo>
                    <a:cubicBezTo>
                      <a:pt x="21" y="19"/>
                      <a:pt x="21" y="18"/>
                      <a:pt x="21" y="18"/>
                    </a:cubicBezTo>
                    <a:cubicBezTo>
                      <a:pt x="22" y="16"/>
                      <a:pt x="20" y="16"/>
                      <a:pt x="19" y="16"/>
                    </a:cubicBezTo>
                    <a:cubicBezTo>
                      <a:pt x="19" y="16"/>
                      <a:pt x="18" y="16"/>
                      <a:pt x="18" y="14"/>
                    </a:cubicBezTo>
                    <a:cubicBezTo>
                      <a:pt x="22" y="14"/>
                      <a:pt x="26" y="15"/>
                      <a:pt x="29" y="12"/>
                    </a:cubicBezTo>
                    <a:cubicBezTo>
                      <a:pt x="31" y="12"/>
                      <a:pt x="31" y="14"/>
                      <a:pt x="31" y="15"/>
                    </a:cubicBezTo>
                    <a:cubicBezTo>
                      <a:pt x="31" y="16"/>
                      <a:pt x="31" y="17"/>
                      <a:pt x="32" y="18"/>
                    </a:cubicBezTo>
                    <a:cubicBezTo>
                      <a:pt x="26" y="19"/>
                      <a:pt x="19" y="21"/>
                      <a:pt x="13" y="23"/>
                    </a:cubicBezTo>
                    <a:cubicBezTo>
                      <a:pt x="13" y="18"/>
                      <a:pt x="8" y="23"/>
                      <a:pt x="6" y="20"/>
                    </a:cubicBezTo>
                    <a:cubicBezTo>
                      <a:pt x="4" y="22"/>
                      <a:pt x="3" y="19"/>
                      <a:pt x="1" y="20"/>
                    </a:cubicBezTo>
                    <a:cubicBezTo>
                      <a:pt x="7" y="16"/>
                      <a:pt x="2" y="15"/>
                      <a:pt x="0" y="1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0" name="Freeform 1093"/>
              <p:cNvSpPr/>
              <p:nvPr/>
            </p:nvSpPr>
            <p:spPr bwMode="auto">
              <a:xfrm>
                <a:off x="1463" y="2297"/>
                <a:ext cx="38" cy="19"/>
              </a:xfrm>
              <a:custGeom>
                <a:avLst/>
                <a:gdLst>
                  <a:gd name="T0" fmla="*/ 16 w 16"/>
                  <a:gd name="T1" fmla="*/ 4 h 8"/>
                  <a:gd name="T2" fmla="*/ 9 w 16"/>
                  <a:gd name="T3" fmla="*/ 7 h 8"/>
                  <a:gd name="T4" fmla="*/ 0 w 16"/>
                  <a:gd name="T5" fmla="*/ 5 h 8"/>
                  <a:gd name="T6" fmla="*/ 10 w 16"/>
                  <a:gd name="T7" fmla="*/ 3 h 8"/>
                  <a:gd name="T8" fmla="*/ 14 w 16"/>
                  <a:gd name="T9" fmla="*/ 3 h 8"/>
                  <a:gd name="T10" fmla="*/ 16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5" y="8"/>
                      <a:pt x="12" y="7"/>
                      <a:pt x="9" y="7"/>
                    </a:cubicBezTo>
                    <a:cubicBezTo>
                      <a:pt x="7" y="2"/>
                      <a:pt x="4" y="2"/>
                      <a:pt x="0" y="5"/>
                    </a:cubicBezTo>
                    <a:cubicBezTo>
                      <a:pt x="3" y="0"/>
                      <a:pt x="6" y="0"/>
                      <a:pt x="10" y="3"/>
                    </a:cubicBezTo>
                    <a:cubicBezTo>
                      <a:pt x="11" y="4"/>
                      <a:pt x="12" y="7"/>
                      <a:pt x="14" y="3"/>
                    </a:cubicBezTo>
                    <a:cubicBezTo>
                      <a:pt x="14" y="3"/>
                      <a:pt x="16" y="3"/>
                      <a:pt x="16" y="4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1" name="Freeform 1094"/>
              <p:cNvSpPr/>
              <p:nvPr/>
            </p:nvSpPr>
            <p:spPr bwMode="auto">
              <a:xfrm>
                <a:off x="1209" y="2119"/>
                <a:ext cx="183" cy="171"/>
              </a:xfrm>
              <a:custGeom>
                <a:avLst/>
                <a:gdLst>
                  <a:gd name="T0" fmla="*/ 69 w 77"/>
                  <a:gd name="T1" fmla="*/ 65 h 72"/>
                  <a:gd name="T2" fmla="*/ 57 w 77"/>
                  <a:gd name="T3" fmla="*/ 71 h 72"/>
                  <a:gd name="T4" fmla="*/ 54 w 77"/>
                  <a:gd name="T5" fmla="*/ 66 h 72"/>
                  <a:gd name="T6" fmla="*/ 53 w 77"/>
                  <a:gd name="T7" fmla="*/ 62 h 72"/>
                  <a:gd name="T8" fmla="*/ 45 w 77"/>
                  <a:gd name="T9" fmla="*/ 64 h 72"/>
                  <a:gd name="T10" fmla="*/ 37 w 77"/>
                  <a:gd name="T11" fmla="*/ 67 h 72"/>
                  <a:gd name="T12" fmla="*/ 27 w 77"/>
                  <a:gd name="T13" fmla="*/ 67 h 72"/>
                  <a:gd name="T14" fmla="*/ 30 w 77"/>
                  <a:gd name="T15" fmla="*/ 62 h 72"/>
                  <a:gd name="T16" fmla="*/ 19 w 77"/>
                  <a:gd name="T17" fmla="*/ 59 h 72"/>
                  <a:gd name="T18" fmla="*/ 16 w 77"/>
                  <a:gd name="T19" fmla="*/ 55 h 72"/>
                  <a:gd name="T20" fmla="*/ 21 w 77"/>
                  <a:gd name="T21" fmla="*/ 52 h 72"/>
                  <a:gd name="T22" fmla="*/ 19 w 77"/>
                  <a:gd name="T23" fmla="*/ 48 h 72"/>
                  <a:gd name="T24" fmla="*/ 23 w 77"/>
                  <a:gd name="T25" fmla="*/ 44 h 72"/>
                  <a:gd name="T26" fmla="*/ 32 w 77"/>
                  <a:gd name="T27" fmla="*/ 43 h 72"/>
                  <a:gd name="T28" fmla="*/ 31 w 77"/>
                  <a:gd name="T29" fmla="*/ 37 h 72"/>
                  <a:gd name="T30" fmla="*/ 25 w 77"/>
                  <a:gd name="T31" fmla="*/ 38 h 72"/>
                  <a:gd name="T32" fmla="*/ 22 w 77"/>
                  <a:gd name="T33" fmla="*/ 37 h 72"/>
                  <a:gd name="T34" fmla="*/ 19 w 77"/>
                  <a:gd name="T35" fmla="*/ 36 h 72"/>
                  <a:gd name="T36" fmla="*/ 13 w 77"/>
                  <a:gd name="T37" fmla="*/ 39 h 72"/>
                  <a:gd name="T38" fmla="*/ 11 w 77"/>
                  <a:gd name="T39" fmla="*/ 32 h 72"/>
                  <a:gd name="T40" fmla="*/ 16 w 77"/>
                  <a:gd name="T41" fmla="*/ 29 h 72"/>
                  <a:gd name="T42" fmla="*/ 13 w 77"/>
                  <a:gd name="T43" fmla="*/ 25 h 72"/>
                  <a:gd name="T44" fmla="*/ 2 w 77"/>
                  <a:gd name="T45" fmla="*/ 23 h 72"/>
                  <a:gd name="T46" fmla="*/ 9 w 77"/>
                  <a:gd name="T47" fmla="*/ 19 h 72"/>
                  <a:gd name="T48" fmla="*/ 9 w 77"/>
                  <a:gd name="T49" fmla="*/ 16 h 72"/>
                  <a:gd name="T50" fmla="*/ 19 w 77"/>
                  <a:gd name="T51" fmla="*/ 16 h 72"/>
                  <a:gd name="T52" fmla="*/ 17 w 77"/>
                  <a:gd name="T53" fmla="*/ 10 h 72"/>
                  <a:gd name="T54" fmla="*/ 15 w 77"/>
                  <a:gd name="T55" fmla="*/ 6 h 72"/>
                  <a:gd name="T56" fmla="*/ 25 w 77"/>
                  <a:gd name="T57" fmla="*/ 0 h 72"/>
                  <a:gd name="T58" fmla="*/ 39 w 77"/>
                  <a:gd name="T59" fmla="*/ 3 h 72"/>
                  <a:gd name="T60" fmla="*/ 45 w 77"/>
                  <a:gd name="T61" fmla="*/ 10 h 72"/>
                  <a:gd name="T62" fmla="*/ 55 w 77"/>
                  <a:gd name="T63" fmla="*/ 3 h 72"/>
                  <a:gd name="T64" fmla="*/ 58 w 77"/>
                  <a:gd name="T65" fmla="*/ 7 h 72"/>
                  <a:gd name="T66" fmla="*/ 52 w 77"/>
                  <a:gd name="T67" fmla="*/ 10 h 72"/>
                  <a:gd name="T68" fmla="*/ 45 w 77"/>
                  <a:gd name="T69" fmla="*/ 17 h 72"/>
                  <a:gd name="T70" fmla="*/ 45 w 77"/>
                  <a:gd name="T71" fmla="*/ 17 h 72"/>
                  <a:gd name="T72" fmla="*/ 45 w 77"/>
                  <a:gd name="T73" fmla="*/ 17 h 72"/>
                  <a:gd name="T74" fmla="*/ 60 w 77"/>
                  <a:gd name="T75" fmla="*/ 12 h 72"/>
                  <a:gd name="T76" fmla="*/ 61 w 77"/>
                  <a:gd name="T77" fmla="*/ 18 h 72"/>
                  <a:gd name="T78" fmla="*/ 57 w 77"/>
                  <a:gd name="T79" fmla="*/ 20 h 72"/>
                  <a:gd name="T80" fmla="*/ 57 w 77"/>
                  <a:gd name="T81" fmla="*/ 20 h 72"/>
                  <a:gd name="T82" fmla="*/ 63 w 77"/>
                  <a:gd name="T83" fmla="*/ 24 h 72"/>
                  <a:gd name="T84" fmla="*/ 65 w 77"/>
                  <a:gd name="T85" fmla="*/ 23 h 72"/>
                  <a:gd name="T86" fmla="*/ 72 w 77"/>
                  <a:gd name="T87" fmla="*/ 20 h 72"/>
                  <a:gd name="T88" fmla="*/ 68 w 77"/>
                  <a:gd name="T89" fmla="*/ 25 h 72"/>
                  <a:gd name="T90" fmla="*/ 71 w 77"/>
                  <a:gd name="T91" fmla="*/ 31 h 72"/>
                  <a:gd name="T92" fmla="*/ 68 w 77"/>
                  <a:gd name="T93" fmla="*/ 40 h 72"/>
                  <a:gd name="T94" fmla="*/ 77 w 77"/>
                  <a:gd name="T95" fmla="*/ 43 h 72"/>
                  <a:gd name="T96" fmla="*/ 69 w 77"/>
                  <a:gd name="T97" fmla="*/ 50 h 72"/>
                  <a:gd name="T98" fmla="*/ 63 w 77"/>
                  <a:gd name="T99" fmla="*/ 62 h 72"/>
                  <a:gd name="T100" fmla="*/ 71 w 77"/>
                  <a:gd name="T101" fmla="*/ 6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7" h="72">
                    <a:moveTo>
                      <a:pt x="71" y="63"/>
                    </a:moveTo>
                    <a:cubicBezTo>
                      <a:pt x="71" y="64"/>
                      <a:pt x="72" y="65"/>
                      <a:pt x="69" y="65"/>
                    </a:cubicBezTo>
                    <a:cubicBezTo>
                      <a:pt x="67" y="65"/>
                      <a:pt x="64" y="68"/>
                      <a:pt x="62" y="70"/>
                    </a:cubicBezTo>
                    <a:cubicBezTo>
                      <a:pt x="60" y="71"/>
                      <a:pt x="59" y="71"/>
                      <a:pt x="57" y="71"/>
                    </a:cubicBezTo>
                    <a:cubicBezTo>
                      <a:pt x="55" y="72"/>
                      <a:pt x="54" y="71"/>
                      <a:pt x="53" y="70"/>
                    </a:cubicBezTo>
                    <a:cubicBezTo>
                      <a:pt x="52" y="68"/>
                      <a:pt x="53" y="67"/>
                      <a:pt x="54" y="66"/>
                    </a:cubicBezTo>
                    <a:cubicBezTo>
                      <a:pt x="55" y="65"/>
                      <a:pt x="57" y="65"/>
                      <a:pt x="56" y="63"/>
                    </a:cubicBezTo>
                    <a:cubicBezTo>
                      <a:pt x="56" y="62"/>
                      <a:pt x="54" y="62"/>
                      <a:pt x="53" y="62"/>
                    </a:cubicBezTo>
                    <a:cubicBezTo>
                      <a:pt x="51" y="62"/>
                      <a:pt x="49" y="62"/>
                      <a:pt x="49" y="59"/>
                    </a:cubicBezTo>
                    <a:cubicBezTo>
                      <a:pt x="48" y="61"/>
                      <a:pt x="50" y="65"/>
                      <a:pt x="45" y="64"/>
                    </a:cubicBezTo>
                    <a:cubicBezTo>
                      <a:pt x="44" y="64"/>
                      <a:pt x="43" y="65"/>
                      <a:pt x="42" y="65"/>
                    </a:cubicBezTo>
                    <a:cubicBezTo>
                      <a:pt x="41" y="67"/>
                      <a:pt x="39" y="68"/>
                      <a:pt x="37" y="67"/>
                    </a:cubicBezTo>
                    <a:cubicBezTo>
                      <a:pt x="36" y="66"/>
                      <a:pt x="35" y="67"/>
                      <a:pt x="34" y="68"/>
                    </a:cubicBezTo>
                    <a:cubicBezTo>
                      <a:pt x="32" y="72"/>
                      <a:pt x="29" y="68"/>
                      <a:pt x="27" y="67"/>
                    </a:cubicBezTo>
                    <a:cubicBezTo>
                      <a:pt x="26" y="67"/>
                      <a:pt x="26" y="66"/>
                      <a:pt x="27" y="65"/>
                    </a:cubicBezTo>
                    <a:cubicBezTo>
                      <a:pt x="27" y="64"/>
                      <a:pt x="29" y="64"/>
                      <a:pt x="30" y="62"/>
                    </a:cubicBezTo>
                    <a:cubicBezTo>
                      <a:pt x="26" y="64"/>
                      <a:pt x="25" y="61"/>
                      <a:pt x="24" y="59"/>
                    </a:cubicBezTo>
                    <a:cubicBezTo>
                      <a:pt x="23" y="56"/>
                      <a:pt x="21" y="55"/>
                      <a:pt x="19" y="59"/>
                    </a:cubicBezTo>
                    <a:cubicBezTo>
                      <a:pt x="17" y="62"/>
                      <a:pt x="15" y="61"/>
                      <a:pt x="14" y="58"/>
                    </a:cubicBezTo>
                    <a:cubicBezTo>
                      <a:pt x="13" y="56"/>
                      <a:pt x="15" y="56"/>
                      <a:pt x="16" y="55"/>
                    </a:cubicBezTo>
                    <a:cubicBezTo>
                      <a:pt x="17" y="54"/>
                      <a:pt x="18" y="53"/>
                      <a:pt x="19" y="52"/>
                    </a:cubicBezTo>
                    <a:cubicBezTo>
                      <a:pt x="19" y="51"/>
                      <a:pt x="20" y="52"/>
                      <a:pt x="21" y="52"/>
                    </a:cubicBezTo>
                    <a:cubicBezTo>
                      <a:pt x="20" y="51"/>
                      <a:pt x="19" y="50"/>
                      <a:pt x="18" y="49"/>
                    </a:cubicBezTo>
                    <a:cubicBezTo>
                      <a:pt x="18" y="49"/>
                      <a:pt x="18" y="49"/>
                      <a:pt x="19" y="48"/>
                    </a:cubicBezTo>
                    <a:cubicBezTo>
                      <a:pt x="19" y="46"/>
                      <a:pt x="22" y="46"/>
                      <a:pt x="22" y="44"/>
                    </a:cubicBezTo>
                    <a:cubicBezTo>
                      <a:pt x="22" y="43"/>
                      <a:pt x="22" y="43"/>
                      <a:pt x="23" y="44"/>
                    </a:cubicBezTo>
                    <a:cubicBezTo>
                      <a:pt x="26" y="48"/>
                      <a:pt x="28" y="45"/>
                      <a:pt x="31" y="43"/>
                    </a:cubicBezTo>
                    <a:cubicBezTo>
                      <a:pt x="31" y="43"/>
                      <a:pt x="31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1"/>
                      <a:pt x="28" y="40"/>
                      <a:pt x="31" y="37"/>
                    </a:cubicBezTo>
                    <a:cubicBezTo>
                      <a:pt x="32" y="37"/>
                      <a:pt x="31" y="36"/>
                      <a:pt x="30" y="36"/>
                    </a:cubicBezTo>
                    <a:cubicBezTo>
                      <a:pt x="28" y="35"/>
                      <a:pt x="26" y="36"/>
                      <a:pt x="25" y="38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0" y="38"/>
                      <a:pt x="22" y="37"/>
                      <a:pt x="22" y="37"/>
                    </a:cubicBezTo>
                    <a:cubicBezTo>
                      <a:pt x="23" y="35"/>
                      <a:pt x="22" y="36"/>
                      <a:pt x="21" y="36"/>
                    </a:cubicBezTo>
                    <a:cubicBezTo>
                      <a:pt x="21" y="35"/>
                      <a:pt x="19" y="34"/>
                      <a:pt x="19" y="36"/>
                    </a:cubicBezTo>
                    <a:cubicBezTo>
                      <a:pt x="19" y="38"/>
                      <a:pt x="17" y="38"/>
                      <a:pt x="16" y="39"/>
                    </a:cubicBezTo>
                    <a:cubicBezTo>
                      <a:pt x="16" y="41"/>
                      <a:pt x="14" y="40"/>
                      <a:pt x="13" y="39"/>
                    </a:cubicBezTo>
                    <a:cubicBezTo>
                      <a:pt x="12" y="39"/>
                      <a:pt x="13" y="38"/>
                      <a:pt x="13" y="37"/>
                    </a:cubicBezTo>
                    <a:cubicBezTo>
                      <a:pt x="12" y="36"/>
                      <a:pt x="13" y="34"/>
                      <a:pt x="11" y="32"/>
                    </a:cubicBezTo>
                    <a:cubicBezTo>
                      <a:pt x="10" y="31"/>
                      <a:pt x="11" y="29"/>
                      <a:pt x="13" y="29"/>
                    </a:cubicBezTo>
                    <a:cubicBezTo>
                      <a:pt x="14" y="29"/>
                      <a:pt x="15" y="30"/>
                      <a:pt x="16" y="29"/>
                    </a:cubicBezTo>
                    <a:cubicBezTo>
                      <a:pt x="16" y="27"/>
                      <a:pt x="14" y="26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3"/>
                      <a:pt x="12" y="22"/>
                      <a:pt x="10" y="22"/>
                    </a:cubicBezTo>
                    <a:cubicBezTo>
                      <a:pt x="7" y="24"/>
                      <a:pt x="5" y="20"/>
                      <a:pt x="2" y="23"/>
                    </a:cubicBezTo>
                    <a:cubicBezTo>
                      <a:pt x="1" y="24"/>
                      <a:pt x="0" y="22"/>
                      <a:pt x="1" y="21"/>
                    </a:cubicBezTo>
                    <a:cubicBezTo>
                      <a:pt x="2" y="17"/>
                      <a:pt x="5" y="16"/>
                      <a:pt x="9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11" y="18"/>
                      <a:pt x="8" y="18"/>
                      <a:pt x="9" y="16"/>
                    </a:cubicBezTo>
                    <a:cubicBezTo>
                      <a:pt x="11" y="17"/>
                      <a:pt x="14" y="17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2"/>
                      <a:pt x="14" y="12"/>
                      <a:pt x="17" y="10"/>
                    </a:cubicBezTo>
                    <a:cubicBezTo>
                      <a:pt x="19" y="9"/>
                      <a:pt x="20" y="7"/>
                      <a:pt x="19" y="6"/>
                    </a:cubicBezTo>
                    <a:cubicBezTo>
                      <a:pt x="19" y="4"/>
                      <a:pt x="17" y="6"/>
                      <a:pt x="15" y="6"/>
                    </a:cubicBezTo>
                    <a:cubicBezTo>
                      <a:pt x="17" y="4"/>
                      <a:pt x="21" y="3"/>
                      <a:pt x="26" y="4"/>
                    </a:cubicBezTo>
                    <a:cubicBezTo>
                      <a:pt x="27" y="2"/>
                      <a:pt x="24" y="2"/>
                      <a:pt x="25" y="0"/>
                    </a:cubicBezTo>
                    <a:cubicBezTo>
                      <a:pt x="27" y="2"/>
                      <a:pt x="29" y="2"/>
                      <a:pt x="32" y="1"/>
                    </a:cubicBezTo>
                    <a:cubicBezTo>
                      <a:pt x="35" y="0"/>
                      <a:pt x="37" y="1"/>
                      <a:pt x="39" y="3"/>
                    </a:cubicBezTo>
                    <a:cubicBezTo>
                      <a:pt x="40" y="3"/>
                      <a:pt x="40" y="4"/>
                      <a:pt x="41" y="4"/>
                    </a:cubicBezTo>
                    <a:cubicBezTo>
                      <a:pt x="46" y="3"/>
                      <a:pt x="44" y="7"/>
                      <a:pt x="45" y="10"/>
                    </a:cubicBezTo>
                    <a:cubicBezTo>
                      <a:pt x="46" y="7"/>
                      <a:pt x="47" y="4"/>
                      <a:pt x="52" y="7"/>
                    </a:cubicBezTo>
                    <a:cubicBezTo>
                      <a:pt x="54" y="9"/>
                      <a:pt x="53" y="4"/>
                      <a:pt x="55" y="3"/>
                    </a:cubicBezTo>
                    <a:cubicBezTo>
                      <a:pt x="56" y="3"/>
                      <a:pt x="56" y="5"/>
                      <a:pt x="58" y="5"/>
                    </a:cubicBezTo>
                    <a:cubicBezTo>
                      <a:pt x="59" y="5"/>
                      <a:pt x="59" y="6"/>
                      <a:pt x="58" y="7"/>
                    </a:cubicBezTo>
                    <a:cubicBezTo>
                      <a:pt x="57" y="8"/>
                      <a:pt x="55" y="7"/>
                      <a:pt x="54" y="9"/>
                    </a:cubicBezTo>
                    <a:cubicBezTo>
                      <a:pt x="53" y="9"/>
                      <a:pt x="52" y="10"/>
                      <a:pt x="52" y="10"/>
                    </a:cubicBezTo>
                    <a:cubicBezTo>
                      <a:pt x="51" y="15"/>
                      <a:pt x="51" y="15"/>
                      <a:pt x="47" y="16"/>
                    </a:cubicBezTo>
                    <a:cubicBezTo>
                      <a:pt x="47" y="16"/>
                      <a:pt x="46" y="16"/>
                      <a:pt x="45" y="17"/>
                    </a:cubicBezTo>
                    <a:cubicBezTo>
                      <a:pt x="45" y="17"/>
                      <a:pt x="45" y="18"/>
                      <a:pt x="46" y="18"/>
                    </a:cubicBezTo>
                    <a:cubicBezTo>
                      <a:pt x="46" y="18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6"/>
                    </a:cubicBezTo>
                    <a:cubicBezTo>
                      <a:pt x="45" y="16"/>
                      <a:pt x="45" y="17"/>
                      <a:pt x="45" y="17"/>
                    </a:cubicBezTo>
                    <a:cubicBezTo>
                      <a:pt x="49" y="17"/>
                      <a:pt x="54" y="19"/>
                      <a:pt x="57" y="14"/>
                    </a:cubicBezTo>
                    <a:cubicBezTo>
                      <a:pt x="57" y="13"/>
                      <a:pt x="58" y="10"/>
                      <a:pt x="60" y="12"/>
                    </a:cubicBezTo>
                    <a:cubicBezTo>
                      <a:pt x="62" y="13"/>
                      <a:pt x="61" y="14"/>
                      <a:pt x="61" y="16"/>
                    </a:cubicBezTo>
                    <a:cubicBezTo>
                      <a:pt x="61" y="17"/>
                      <a:pt x="61" y="17"/>
                      <a:pt x="61" y="18"/>
                    </a:cubicBezTo>
                    <a:cubicBezTo>
                      <a:pt x="59" y="18"/>
                      <a:pt x="60" y="15"/>
                      <a:pt x="58" y="15"/>
                    </a:cubicBezTo>
                    <a:cubicBezTo>
                      <a:pt x="56" y="17"/>
                      <a:pt x="61" y="19"/>
                      <a:pt x="57" y="20"/>
                    </a:cubicBezTo>
                    <a:cubicBezTo>
                      <a:pt x="55" y="19"/>
                      <a:pt x="54" y="20"/>
                      <a:pt x="53" y="20"/>
                    </a:cubicBezTo>
                    <a:cubicBezTo>
                      <a:pt x="54" y="21"/>
                      <a:pt x="56" y="19"/>
                      <a:pt x="57" y="20"/>
                    </a:cubicBezTo>
                    <a:cubicBezTo>
                      <a:pt x="58" y="21"/>
                      <a:pt x="58" y="22"/>
                      <a:pt x="59" y="22"/>
                    </a:cubicBezTo>
                    <a:cubicBezTo>
                      <a:pt x="61" y="21"/>
                      <a:pt x="62" y="22"/>
                      <a:pt x="63" y="24"/>
                    </a:cubicBezTo>
                    <a:cubicBezTo>
                      <a:pt x="64" y="25"/>
                      <a:pt x="64" y="26"/>
                      <a:pt x="65" y="25"/>
                    </a:cubicBezTo>
                    <a:cubicBezTo>
                      <a:pt x="66" y="24"/>
                      <a:pt x="66" y="23"/>
                      <a:pt x="65" y="23"/>
                    </a:cubicBezTo>
                    <a:cubicBezTo>
                      <a:pt x="65" y="21"/>
                      <a:pt x="62" y="20"/>
                      <a:pt x="64" y="18"/>
                    </a:cubicBezTo>
                    <a:cubicBezTo>
                      <a:pt x="66" y="20"/>
                      <a:pt x="68" y="24"/>
                      <a:pt x="72" y="20"/>
                    </a:cubicBezTo>
                    <a:cubicBezTo>
                      <a:pt x="73" y="22"/>
                      <a:pt x="70" y="24"/>
                      <a:pt x="73" y="26"/>
                    </a:cubicBezTo>
                    <a:cubicBezTo>
                      <a:pt x="71" y="27"/>
                      <a:pt x="69" y="25"/>
                      <a:pt x="68" y="25"/>
                    </a:cubicBezTo>
                    <a:cubicBezTo>
                      <a:pt x="67" y="27"/>
                      <a:pt x="73" y="26"/>
                      <a:pt x="69" y="29"/>
                    </a:cubicBezTo>
                    <a:cubicBezTo>
                      <a:pt x="68" y="30"/>
                      <a:pt x="70" y="30"/>
                      <a:pt x="71" y="31"/>
                    </a:cubicBezTo>
                    <a:cubicBezTo>
                      <a:pt x="73" y="32"/>
                      <a:pt x="75" y="34"/>
                      <a:pt x="71" y="35"/>
                    </a:cubicBezTo>
                    <a:cubicBezTo>
                      <a:pt x="68" y="36"/>
                      <a:pt x="69" y="38"/>
                      <a:pt x="68" y="40"/>
                    </a:cubicBezTo>
                    <a:cubicBezTo>
                      <a:pt x="71" y="37"/>
                      <a:pt x="72" y="40"/>
                      <a:pt x="74" y="40"/>
                    </a:cubicBezTo>
                    <a:cubicBezTo>
                      <a:pt x="73" y="43"/>
                      <a:pt x="77" y="42"/>
                      <a:pt x="77" y="43"/>
                    </a:cubicBezTo>
                    <a:cubicBezTo>
                      <a:pt x="77" y="48"/>
                      <a:pt x="73" y="43"/>
                      <a:pt x="72" y="46"/>
                    </a:cubicBezTo>
                    <a:cubicBezTo>
                      <a:pt x="72" y="48"/>
                      <a:pt x="74" y="51"/>
                      <a:pt x="69" y="50"/>
                    </a:cubicBezTo>
                    <a:cubicBezTo>
                      <a:pt x="69" y="50"/>
                      <a:pt x="68" y="50"/>
                      <a:pt x="67" y="51"/>
                    </a:cubicBezTo>
                    <a:cubicBezTo>
                      <a:pt x="65" y="55"/>
                      <a:pt x="63" y="58"/>
                      <a:pt x="63" y="62"/>
                    </a:cubicBezTo>
                    <a:cubicBezTo>
                      <a:pt x="62" y="64"/>
                      <a:pt x="65" y="64"/>
                      <a:pt x="66" y="64"/>
                    </a:cubicBezTo>
                    <a:cubicBezTo>
                      <a:pt x="68" y="64"/>
                      <a:pt x="70" y="63"/>
                      <a:pt x="71" y="63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2" name="Freeform 1095"/>
              <p:cNvSpPr/>
              <p:nvPr/>
            </p:nvSpPr>
            <p:spPr bwMode="auto">
              <a:xfrm>
                <a:off x="1387" y="2212"/>
                <a:ext cx="10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3" name="Freeform 1096"/>
              <p:cNvSpPr/>
              <p:nvPr/>
            </p:nvSpPr>
            <p:spPr bwMode="auto">
              <a:xfrm>
                <a:off x="1397" y="2221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0 w 3"/>
                  <a:gd name="T5" fmla="*/ 1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0" y="4"/>
                      <a:pt x="2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4" name="Freeform 1097"/>
              <p:cNvSpPr/>
              <p:nvPr/>
            </p:nvSpPr>
            <p:spPr bwMode="auto">
              <a:xfrm>
                <a:off x="1190" y="2449"/>
                <a:ext cx="252" cy="155"/>
              </a:xfrm>
              <a:custGeom>
                <a:avLst/>
                <a:gdLst>
                  <a:gd name="T0" fmla="*/ 27 w 106"/>
                  <a:gd name="T1" fmla="*/ 64 h 65"/>
                  <a:gd name="T2" fmla="*/ 24 w 106"/>
                  <a:gd name="T3" fmla="*/ 65 h 65"/>
                  <a:gd name="T4" fmla="*/ 27 w 106"/>
                  <a:gd name="T5" fmla="*/ 57 h 65"/>
                  <a:gd name="T6" fmla="*/ 26 w 106"/>
                  <a:gd name="T7" fmla="*/ 50 h 65"/>
                  <a:gd name="T8" fmla="*/ 10 w 106"/>
                  <a:gd name="T9" fmla="*/ 41 h 65"/>
                  <a:gd name="T10" fmla="*/ 7 w 106"/>
                  <a:gd name="T11" fmla="*/ 37 h 65"/>
                  <a:gd name="T12" fmla="*/ 10 w 106"/>
                  <a:gd name="T13" fmla="*/ 27 h 65"/>
                  <a:gd name="T14" fmla="*/ 12 w 106"/>
                  <a:gd name="T15" fmla="*/ 26 h 65"/>
                  <a:gd name="T16" fmla="*/ 25 w 106"/>
                  <a:gd name="T17" fmla="*/ 20 h 65"/>
                  <a:gd name="T18" fmla="*/ 8 w 106"/>
                  <a:gd name="T19" fmla="*/ 19 h 65"/>
                  <a:gd name="T20" fmla="*/ 7 w 106"/>
                  <a:gd name="T21" fmla="*/ 19 h 65"/>
                  <a:gd name="T22" fmla="*/ 2 w 106"/>
                  <a:gd name="T23" fmla="*/ 19 h 65"/>
                  <a:gd name="T24" fmla="*/ 0 w 106"/>
                  <a:gd name="T25" fmla="*/ 19 h 65"/>
                  <a:gd name="T26" fmla="*/ 0 w 106"/>
                  <a:gd name="T27" fmla="*/ 19 h 65"/>
                  <a:gd name="T28" fmla="*/ 12 w 106"/>
                  <a:gd name="T29" fmla="*/ 8 h 65"/>
                  <a:gd name="T30" fmla="*/ 26 w 106"/>
                  <a:gd name="T31" fmla="*/ 0 h 65"/>
                  <a:gd name="T32" fmla="*/ 14 w 106"/>
                  <a:gd name="T33" fmla="*/ 11 h 65"/>
                  <a:gd name="T34" fmla="*/ 11 w 106"/>
                  <a:gd name="T35" fmla="*/ 15 h 65"/>
                  <a:gd name="T36" fmla="*/ 16 w 106"/>
                  <a:gd name="T37" fmla="*/ 16 h 65"/>
                  <a:gd name="T38" fmla="*/ 46 w 106"/>
                  <a:gd name="T39" fmla="*/ 9 h 65"/>
                  <a:gd name="T40" fmla="*/ 47 w 106"/>
                  <a:gd name="T41" fmla="*/ 8 h 65"/>
                  <a:gd name="T42" fmla="*/ 51 w 106"/>
                  <a:gd name="T43" fmla="*/ 7 h 65"/>
                  <a:gd name="T44" fmla="*/ 63 w 106"/>
                  <a:gd name="T45" fmla="*/ 4 h 65"/>
                  <a:gd name="T46" fmla="*/ 67 w 106"/>
                  <a:gd name="T47" fmla="*/ 4 h 65"/>
                  <a:gd name="T48" fmla="*/ 72 w 106"/>
                  <a:gd name="T49" fmla="*/ 5 h 65"/>
                  <a:gd name="T50" fmla="*/ 73 w 106"/>
                  <a:gd name="T51" fmla="*/ 10 h 65"/>
                  <a:gd name="T52" fmla="*/ 79 w 106"/>
                  <a:gd name="T53" fmla="*/ 15 h 65"/>
                  <a:gd name="T54" fmla="*/ 84 w 106"/>
                  <a:gd name="T55" fmla="*/ 18 h 65"/>
                  <a:gd name="T56" fmla="*/ 106 w 106"/>
                  <a:gd name="T57" fmla="*/ 21 h 65"/>
                  <a:gd name="T58" fmla="*/ 85 w 106"/>
                  <a:gd name="T59" fmla="*/ 34 h 65"/>
                  <a:gd name="T60" fmla="*/ 82 w 106"/>
                  <a:gd name="T61" fmla="*/ 35 h 65"/>
                  <a:gd name="T62" fmla="*/ 70 w 106"/>
                  <a:gd name="T63" fmla="*/ 32 h 65"/>
                  <a:gd name="T64" fmla="*/ 68 w 106"/>
                  <a:gd name="T65" fmla="*/ 26 h 65"/>
                  <a:gd name="T66" fmla="*/ 67 w 106"/>
                  <a:gd name="T67" fmla="*/ 16 h 65"/>
                  <a:gd name="T68" fmla="*/ 53 w 106"/>
                  <a:gd name="T69" fmla="*/ 14 h 65"/>
                  <a:gd name="T70" fmla="*/ 46 w 106"/>
                  <a:gd name="T71" fmla="*/ 15 h 65"/>
                  <a:gd name="T72" fmla="*/ 32 w 106"/>
                  <a:gd name="T73" fmla="*/ 22 h 65"/>
                  <a:gd name="T74" fmla="*/ 31 w 106"/>
                  <a:gd name="T75" fmla="*/ 24 h 65"/>
                  <a:gd name="T76" fmla="*/ 29 w 106"/>
                  <a:gd name="T77" fmla="*/ 41 h 65"/>
                  <a:gd name="T78" fmla="*/ 30 w 106"/>
                  <a:gd name="T79" fmla="*/ 43 h 65"/>
                  <a:gd name="T80" fmla="*/ 30 w 106"/>
                  <a:gd name="T81" fmla="*/ 44 h 65"/>
                  <a:gd name="T82" fmla="*/ 34 w 106"/>
                  <a:gd name="T83" fmla="*/ 56 h 65"/>
                  <a:gd name="T84" fmla="*/ 34 w 106"/>
                  <a:gd name="T85" fmla="*/ 57 h 65"/>
                  <a:gd name="T86" fmla="*/ 28 w 106"/>
                  <a:gd name="T87" fmla="*/ 64 h 65"/>
                  <a:gd name="T88" fmla="*/ 27 w 106"/>
                  <a:gd name="T8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6" h="65">
                    <a:moveTo>
                      <a:pt x="27" y="64"/>
                    </a:moveTo>
                    <a:cubicBezTo>
                      <a:pt x="26" y="64"/>
                      <a:pt x="25" y="64"/>
                      <a:pt x="24" y="65"/>
                    </a:cubicBezTo>
                    <a:cubicBezTo>
                      <a:pt x="24" y="61"/>
                      <a:pt x="27" y="60"/>
                      <a:pt x="27" y="57"/>
                    </a:cubicBezTo>
                    <a:cubicBezTo>
                      <a:pt x="27" y="54"/>
                      <a:pt x="27" y="52"/>
                      <a:pt x="26" y="50"/>
                    </a:cubicBezTo>
                    <a:cubicBezTo>
                      <a:pt x="22" y="43"/>
                      <a:pt x="17" y="41"/>
                      <a:pt x="10" y="41"/>
                    </a:cubicBezTo>
                    <a:cubicBezTo>
                      <a:pt x="7" y="42"/>
                      <a:pt x="6" y="40"/>
                      <a:pt x="7" y="37"/>
                    </a:cubicBezTo>
                    <a:cubicBezTo>
                      <a:pt x="7" y="34"/>
                      <a:pt x="8" y="30"/>
                      <a:pt x="10" y="27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4"/>
                      <a:pt x="21" y="23"/>
                      <a:pt x="25" y="20"/>
                    </a:cubicBezTo>
                    <a:cubicBezTo>
                      <a:pt x="20" y="19"/>
                      <a:pt x="14" y="18"/>
                      <a:pt x="8" y="19"/>
                    </a:cubicBezTo>
                    <a:cubicBezTo>
                      <a:pt x="8" y="19"/>
                      <a:pt x="7" y="19"/>
                      <a:pt x="7" y="19"/>
                    </a:cubicBezTo>
                    <a:cubicBezTo>
                      <a:pt x="5" y="19"/>
                      <a:pt x="4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15"/>
                      <a:pt x="7" y="10"/>
                      <a:pt x="12" y="8"/>
                    </a:cubicBezTo>
                    <a:cubicBezTo>
                      <a:pt x="17" y="7"/>
                      <a:pt x="20" y="1"/>
                      <a:pt x="26" y="0"/>
                    </a:cubicBezTo>
                    <a:cubicBezTo>
                      <a:pt x="23" y="5"/>
                      <a:pt x="17" y="7"/>
                      <a:pt x="14" y="11"/>
                    </a:cubicBezTo>
                    <a:cubicBezTo>
                      <a:pt x="13" y="12"/>
                      <a:pt x="10" y="13"/>
                      <a:pt x="11" y="15"/>
                    </a:cubicBezTo>
                    <a:cubicBezTo>
                      <a:pt x="12" y="17"/>
                      <a:pt x="15" y="16"/>
                      <a:pt x="16" y="16"/>
                    </a:cubicBezTo>
                    <a:cubicBezTo>
                      <a:pt x="27" y="15"/>
                      <a:pt x="36" y="12"/>
                      <a:pt x="46" y="9"/>
                    </a:cubicBezTo>
                    <a:cubicBezTo>
                      <a:pt x="46" y="9"/>
                      <a:pt x="46" y="8"/>
                      <a:pt x="47" y="8"/>
                    </a:cubicBezTo>
                    <a:cubicBezTo>
                      <a:pt x="48" y="8"/>
                      <a:pt x="50" y="8"/>
                      <a:pt x="51" y="7"/>
                    </a:cubicBezTo>
                    <a:cubicBezTo>
                      <a:pt x="55" y="6"/>
                      <a:pt x="59" y="3"/>
                      <a:pt x="63" y="4"/>
                    </a:cubicBezTo>
                    <a:cubicBezTo>
                      <a:pt x="64" y="4"/>
                      <a:pt x="66" y="4"/>
                      <a:pt x="67" y="4"/>
                    </a:cubicBezTo>
                    <a:cubicBezTo>
                      <a:pt x="69" y="4"/>
                      <a:pt x="71" y="1"/>
                      <a:pt x="72" y="5"/>
                    </a:cubicBezTo>
                    <a:cubicBezTo>
                      <a:pt x="73" y="7"/>
                      <a:pt x="74" y="7"/>
                      <a:pt x="73" y="10"/>
                    </a:cubicBezTo>
                    <a:cubicBezTo>
                      <a:pt x="77" y="10"/>
                      <a:pt x="80" y="10"/>
                      <a:pt x="79" y="15"/>
                    </a:cubicBezTo>
                    <a:cubicBezTo>
                      <a:pt x="79" y="16"/>
                      <a:pt x="80" y="18"/>
                      <a:pt x="84" y="18"/>
                    </a:cubicBezTo>
                    <a:cubicBezTo>
                      <a:pt x="91" y="19"/>
                      <a:pt x="99" y="18"/>
                      <a:pt x="106" y="21"/>
                    </a:cubicBezTo>
                    <a:cubicBezTo>
                      <a:pt x="100" y="27"/>
                      <a:pt x="92" y="31"/>
                      <a:pt x="85" y="34"/>
                    </a:cubicBezTo>
                    <a:cubicBezTo>
                      <a:pt x="84" y="34"/>
                      <a:pt x="83" y="35"/>
                      <a:pt x="82" y="35"/>
                    </a:cubicBezTo>
                    <a:cubicBezTo>
                      <a:pt x="78" y="34"/>
                      <a:pt x="74" y="34"/>
                      <a:pt x="70" y="32"/>
                    </a:cubicBezTo>
                    <a:cubicBezTo>
                      <a:pt x="69" y="31"/>
                      <a:pt x="69" y="29"/>
                      <a:pt x="68" y="26"/>
                    </a:cubicBezTo>
                    <a:cubicBezTo>
                      <a:pt x="68" y="23"/>
                      <a:pt x="68" y="19"/>
                      <a:pt x="67" y="16"/>
                    </a:cubicBezTo>
                    <a:cubicBezTo>
                      <a:pt x="63" y="11"/>
                      <a:pt x="58" y="14"/>
                      <a:pt x="53" y="14"/>
                    </a:cubicBezTo>
                    <a:cubicBezTo>
                      <a:pt x="51" y="14"/>
                      <a:pt x="48" y="15"/>
                      <a:pt x="46" y="15"/>
                    </a:cubicBezTo>
                    <a:cubicBezTo>
                      <a:pt x="40" y="15"/>
                      <a:pt x="36" y="19"/>
                      <a:pt x="32" y="22"/>
                    </a:cubicBezTo>
                    <a:cubicBezTo>
                      <a:pt x="32" y="23"/>
                      <a:pt x="31" y="24"/>
                      <a:pt x="31" y="24"/>
                    </a:cubicBezTo>
                    <a:cubicBezTo>
                      <a:pt x="24" y="29"/>
                      <a:pt x="26" y="35"/>
                      <a:pt x="29" y="41"/>
                    </a:cubicBezTo>
                    <a:cubicBezTo>
                      <a:pt x="30" y="42"/>
                      <a:pt x="30" y="43"/>
                      <a:pt x="30" y="4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8"/>
                      <a:pt x="33" y="52"/>
                      <a:pt x="34" y="56"/>
                    </a:cubicBezTo>
                    <a:cubicBezTo>
                      <a:pt x="34" y="56"/>
                      <a:pt x="34" y="57"/>
                      <a:pt x="34" y="57"/>
                    </a:cubicBezTo>
                    <a:cubicBezTo>
                      <a:pt x="34" y="61"/>
                      <a:pt x="31" y="63"/>
                      <a:pt x="28" y="64"/>
                    </a:cubicBezTo>
                    <a:cubicBezTo>
                      <a:pt x="27" y="64"/>
                      <a:pt x="27" y="64"/>
                      <a:pt x="27" y="64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5" name="Freeform 1098"/>
              <p:cNvSpPr/>
              <p:nvPr/>
            </p:nvSpPr>
            <p:spPr bwMode="auto">
              <a:xfrm>
                <a:off x="1371" y="2383"/>
                <a:ext cx="118" cy="85"/>
              </a:xfrm>
              <a:custGeom>
                <a:avLst/>
                <a:gdLst>
                  <a:gd name="T0" fmla="*/ 5 w 50"/>
                  <a:gd name="T1" fmla="*/ 27 h 36"/>
                  <a:gd name="T2" fmla="*/ 17 w 50"/>
                  <a:gd name="T3" fmla="*/ 17 h 36"/>
                  <a:gd name="T4" fmla="*/ 31 w 50"/>
                  <a:gd name="T5" fmla="*/ 7 h 36"/>
                  <a:gd name="T6" fmla="*/ 45 w 50"/>
                  <a:gd name="T7" fmla="*/ 0 h 36"/>
                  <a:gd name="T8" fmla="*/ 49 w 50"/>
                  <a:gd name="T9" fmla="*/ 11 h 36"/>
                  <a:gd name="T10" fmla="*/ 46 w 50"/>
                  <a:gd name="T11" fmla="*/ 16 h 36"/>
                  <a:gd name="T12" fmla="*/ 35 w 50"/>
                  <a:gd name="T13" fmla="*/ 22 h 36"/>
                  <a:gd name="T14" fmla="*/ 22 w 50"/>
                  <a:gd name="T15" fmla="*/ 27 h 36"/>
                  <a:gd name="T16" fmla="*/ 12 w 50"/>
                  <a:gd name="T17" fmla="*/ 32 h 36"/>
                  <a:gd name="T18" fmla="*/ 3 w 50"/>
                  <a:gd name="T19" fmla="*/ 35 h 36"/>
                  <a:gd name="T20" fmla="*/ 1 w 50"/>
                  <a:gd name="T21" fmla="*/ 35 h 36"/>
                  <a:gd name="T22" fmla="*/ 2 w 50"/>
                  <a:gd name="T23" fmla="*/ 32 h 36"/>
                  <a:gd name="T24" fmla="*/ 5 w 50"/>
                  <a:gd name="T2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36">
                    <a:moveTo>
                      <a:pt x="5" y="27"/>
                    </a:moveTo>
                    <a:cubicBezTo>
                      <a:pt x="7" y="22"/>
                      <a:pt x="12" y="19"/>
                      <a:pt x="17" y="17"/>
                    </a:cubicBezTo>
                    <a:cubicBezTo>
                      <a:pt x="22" y="14"/>
                      <a:pt x="26" y="10"/>
                      <a:pt x="31" y="7"/>
                    </a:cubicBezTo>
                    <a:cubicBezTo>
                      <a:pt x="36" y="5"/>
                      <a:pt x="40" y="2"/>
                      <a:pt x="45" y="0"/>
                    </a:cubicBezTo>
                    <a:cubicBezTo>
                      <a:pt x="48" y="1"/>
                      <a:pt x="50" y="7"/>
                      <a:pt x="49" y="11"/>
                    </a:cubicBezTo>
                    <a:cubicBezTo>
                      <a:pt x="48" y="12"/>
                      <a:pt x="47" y="14"/>
                      <a:pt x="46" y="16"/>
                    </a:cubicBezTo>
                    <a:cubicBezTo>
                      <a:pt x="43" y="20"/>
                      <a:pt x="39" y="20"/>
                      <a:pt x="35" y="22"/>
                    </a:cubicBezTo>
                    <a:cubicBezTo>
                      <a:pt x="30" y="23"/>
                      <a:pt x="26" y="25"/>
                      <a:pt x="22" y="27"/>
                    </a:cubicBezTo>
                    <a:cubicBezTo>
                      <a:pt x="19" y="29"/>
                      <a:pt x="16" y="31"/>
                      <a:pt x="12" y="32"/>
                    </a:cubicBezTo>
                    <a:cubicBezTo>
                      <a:pt x="9" y="32"/>
                      <a:pt x="7" y="35"/>
                      <a:pt x="3" y="35"/>
                    </a:cubicBezTo>
                    <a:cubicBezTo>
                      <a:pt x="3" y="35"/>
                      <a:pt x="2" y="36"/>
                      <a:pt x="1" y="35"/>
                    </a:cubicBezTo>
                    <a:cubicBezTo>
                      <a:pt x="0" y="34"/>
                      <a:pt x="1" y="33"/>
                      <a:pt x="2" y="32"/>
                    </a:cubicBezTo>
                    <a:cubicBezTo>
                      <a:pt x="3" y="31"/>
                      <a:pt x="6" y="30"/>
                      <a:pt x="5" y="27"/>
                    </a:cubicBezTo>
                    <a:close/>
                  </a:path>
                </a:pathLst>
              </a:custGeom>
              <a:solidFill>
                <a:srgbClr val="F1E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6" name="Freeform 1099"/>
              <p:cNvSpPr/>
              <p:nvPr/>
            </p:nvSpPr>
            <p:spPr bwMode="auto">
              <a:xfrm>
                <a:off x="1295" y="2418"/>
                <a:ext cx="69" cy="53"/>
              </a:xfrm>
              <a:custGeom>
                <a:avLst/>
                <a:gdLst>
                  <a:gd name="T0" fmla="*/ 19 w 29"/>
                  <a:gd name="T1" fmla="*/ 17 h 22"/>
                  <a:gd name="T2" fmla="*/ 7 w 29"/>
                  <a:gd name="T3" fmla="*/ 21 h 22"/>
                  <a:gd name="T4" fmla="*/ 3 w 29"/>
                  <a:gd name="T5" fmla="*/ 22 h 22"/>
                  <a:gd name="T6" fmla="*/ 2 w 29"/>
                  <a:gd name="T7" fmla="*/ 22 h 22"/>
                  <a:gd name="T8" fmla="*/ 0 w 29"/>
                  <a:gd name="T9" fmla="*/ 19 h 22"/>
                  <a:gd name="T10" fmla="*/ 2 w 29"/>
                  <a:gd name="T11" fmla="*/ 16 h 22"/>
                  <a:gd name="T12" fmla="*/ 10 w 29"/>
                  <a:gd name="T13" fmla="*/ 6 h 22"/>
                  <a:gd name="T14" fmla="*/ 19 w 29"/>
                  <a:gd name="T15" fmla="*/ 1 h 22"/>
                  <a:gd name="T16" fmla="*/ 20 w 29"/>
                  <a:gd name="T17" fmla="*/ 1 h 22"/>
                  <a:gd name="T18" fmla="*/ 29 w 29"/>
                  <a:gd name="T19" fmla="*/ 5 h 22"/>
                  <a:gd name="T20" fmla="*/ 26 w 29"/>
                  <a:gd name="T21" fmla="*/ 10 h 22"/>
                  <a:gd name="T22" fmla="*/ 19 w 29"/>
                  <a:gd name="T23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22">
                    <a:moveTo>
                      <a:pt x="19" y="17"/>
                    </a:moveTo>
                    <a:cubicBezTo>
                      <a:pt x="15" y="18"/>
                      <a:pt x="11" y="20"/>
                      <a:pt x="7" y="21"/>
                    </a:cubicBezTo>
                    <a:cubicBezTo>
                      <a:pt x="5" y="22"/>
                      <a:pt x="4" y="22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1"/>
                      <a:pt x="0" y="20"/>
                      <a:pt x="0" y="19"/>
                    </a:cubicBezTo>
                    <a:cubicBezTo>
                      <a:pt x="0" y="18"/>
                      <a:pt x="1" y="17"/>
                      <a:pt x="2" y="16"/>
                    </a:cubicBezTo>
                    <a:cubicBezTo>
                      <a:pt x="6" y="14"/>
                      <a:pt x="4" y="7"/>
                      <a:pt x="10" y="6"/>
                    </a:cubicBezTo>
                    <a:cubicBezTo>
                      <a:pt x="13" y="6"/>
                      <a:pt x="17" y="5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7" y="2"/>
                      <a:pt x="29" y="5"/>
                    </a:cubicBezTo>
                    <a:cubicBezTo>
                      <a:pt x="29" y="6"/>
                      <a:pt x="27" y="9"/>
                      <a:pt x="26" y="10"/>
                    </a:cubicBezTo>
                    <a:cubicBezTo>
                      <a:pt x="26" y="15"/>
                      <a:pt x="21" y="15"/>
                      <a:pt x="19" y="17"/>
                    </a:cubicBezTo>
                    <a:close/>
                  </a:path>
                </a:pathLst>
              </a:custGeom>
              <a:solidFill>
                <a:srgbClr val="F1E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7" name="Freeform 1100"/>
              <p:cNvSpPr/>
              <p:nvPr/>
            </p:nvSpPr>
            <p:spPr bwMode="auto">
              <a:xfrm>
                <a:off x="1487" y="2371"/>
                <a:ext cx="66" cy="45"/>
              </a:xfrm>
              <a:custGeom>
                <a:avLst/>
                <a:gdLst>
                  <a:gd name="T0" fmla="*/ 14 w 28"/>
                  <a:gd name="T1" fmla="*/ 16 h 19"/>
                  <a:gd name="T2" fmla="*/ 18 w 28"/>
                  <a:gd name="T3" fmla="*/ 5 h 19"/>
                  <a:gd name="T4" fmla="*/ 3 w 28"/>
                  <a:gd name="T5" fmla="*/ 5 h 19"/>
                  <a:gd name="T6" fmla="*/ 0 w 28"/>
                  <a:gd name="T7" fmla="*/ 3 h 19"/>
                  <a:gd name="T8" fmla="*/ 2 w 28"/>
                  <a:gd name="T9" fmla="*/ 3 h 19"/>
                  <a:gd name="T10" fmla="*/ 20 w 28"/>
                  <a:gd name="T11" fmla="*/ 2 h 19"/>
                  <a:gd name="T12" fmla="*/ 26 w 28"/>
                  <a:gd name="T13" fmla="*/ 3 h 19"/>
                  <a:gd name="T14" fmla="*/ 26 w 28"/>
                  <a:gd name="T15" fmla="*/ 8 h 19"/>
                  <a:gd name="T16" fmla="*/ 24 w 28"/>
                  <a:gd name="T17" fmla="*/ 14 h 19"/>
                  <a:gd name="T18" fmla="*/ 20 w 28"/>
                  <a:gd name="T19" fmla="*/ 18 h 19"/>
                  <a:gd name="T20" fmla="*/ 15 w 28"/>
                  <a:gd name="T21" fmla="*/ 18 h 19"/>
                  <a:gd name="T22" fmla="*/ 14 w 28"/>
                  <a:gd name="T2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9">
                    <a:moveTo>
                      <a:pt x="14" y="16"/>
                    </a:moveTo>
                    <a:cubicBezTo>
                      <a:pt x="13" y="12"/>
                      <a:pt x="14" y="8"/>
                      <a:pt x="18" y="5"/>
                    </a:cubicBezTo>
                    <a:cubicBezTo>
                      <a:pt x="12" y="5"/>
                      <a:pt x="7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2" y="3"/>
                      <a:pt x="2" y="3"/>
                    </a:cubicBezTo>
                    <a:cubicBezTo>
                      <a:pt x="8" y="0"/>
                      <a:pt x="14" y="1"/>
                      <a:pt x="20" y="2"/>
                    </a:cubicBezTo>
                    <a:cubicBezTo>
                      <a:pt x="22" y="3"/>
                      <a:pt x="24" y="0"/>
                      <a:pt x="26" y="3"/>
                    </a:cubicBezTo>
                    <a:cubicBezTo>
                      <a:pt x="28" y="5"/>
                      <a:pt x="28" y="6"/>
                      <a:pt x="26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4" y="17"/>
                      <a:pt x="23" y="19"/>
                      <a:pt x="20" y="18"/>
                    </a:cubicBezTo>
                    <a:cubicBezTo>
                      <a:pt x="18" y="17"/>
                      <a:pt x="17" y="18"/>
                      <a:pt x="15" y="18"/>
                    </a:cubicBezTo>
                    <a:cubicBezTo>
                      <a:pt x="15" y="17"/>
                      <a:pt x="14" y="17"/>
                      <a:pt x="14" y="1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8" name="Freeform 1101"/>
              <p:cNvSpPr/>
              <p:nvPr/>
            </p:nvSpPr>
            <p:spPr bwMode="auto">
              <a:xfrm>
                <a:off x="1390" y="2497"/>
                <a:ext cx="64" cy="38"/>
              </a:xfrm>
              <a:custGeom>
                <a:avLst/>
                <a:gdLst>
                  <a:gd name="T0" fmla="*/ 0 w 27"/>
                  <a:gd name="T1" fmla="*/ 13 h 16"/>
                  <a:gd name="T2" fmla="*/ 22 w 27"/>
                  <a:gd name="T3" fmla="*/ 1 h 16"/>
                  <a:gd name="T4" fmla="*/ 27 w 27"/>
                  <a:gd name="T5" fmla="*/ 0 h 16"/>
                  <a:gd name="T6" fmla="*/ 5 w 27"/>
                  <a:gd name="T7" fmla="*/ 14 h 16"/>
                  <a:gd name="T8" fmla="*/ 0 w 27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0" y="13"/>
                    </a:moveTo>
                    <a:cubicBezTo>
                      <a:pt x="8" y="10"/>
                      <a:pt x="15" y="6"/>
                      <a:pt x="22" y="1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0" y="5"/>
                      <a:pt x="13" y="11"/>
                      <a:pt x="5" y="14"/>
                    </a:cubicBezTo>
                    <a:cubicBezTo>
                      <a:pt x="3" y="14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C1D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9" name="Freeform 1102"/>
              <p:cNvSpPr/>
              <p:nvPr/>
            </p:nvSpPr>
            <p:spPr bwMode="auto">
              <a:xfrm>
                <a:off x="1145" y="2492"/>
                <a:ext cx="45" cy="43"/>
              </a:xfrm>
              <a:custGeom>
                <a:avLst/>
                <a:gdLst>
                  <a:gd name="T0" fmla="*/ 0 w 19"/>
                  <a:gd name="T1" fmla="*/ 17 h 18"/>
                  <a:gd name="T2" fmla="*/ 12 w 19"/>
                  <a:gd name="T3" fmla="*/ 2 h 18"/>
                  <a:gd name="T4" fmla="*/ 19 w 19"/>
                  <a:gd name="T5" fmla="*/ 1 h 18"/>
                  <a:gd name="T6" fmla="*/ 19 w 19"/>
                  <a:gd name="T7" fmla="*/ 1 h 18"/>
                  <a:gd name="T8" fmla="*/ 13 w 19"/>
                  <a:gd name="T9" fmla="*/ 9 h 18"/>
                  <a:gd name="T10" fmla="*/ 4 w 19"/>
                  <a:gd name="T11" fmla="*/ 16 h 18"/>
                  <a:gd name="T12" fmla="*/ 0 w 19"/>
                  <a:gd name="T1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7"/>
                    </a:moveTo>
                    <a:cubicBezTo>
                      <a:pt x="3" y="11"/>
                      <a:pt x="9" y="7"/>
                      <a:pt x="12" y="2"/>
                    </a:cubicBezTo>
                    <a:cubicBezTo>
                      <a:pt x="14" y="1"/>
                      <a:pt x="16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4"/>
                      <a:pt x="16" y="7"/>
                      <a:pt x="13" y="9"/>
                    </a:cubicBezTo>
                    <a:cubicBezTo>
                      <a:pt x="10" y="11"/>
                      <a:pt x="6" y="13"/>
                      <a:pt x="4" y="16"/>
                    </a:cubicBezTo>
                    <a:cubicBezTo>
                      <a:pt x="3" y="18"/>
                      <a:pt x="2" y="18"/>
                      <a:pt x="0" y="17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0" name="Freeform 1103"/>
              <p:cNvSpPr/>
              <p:nvPr/>
            </p:nvSpPr>
            <p:spPr bwMode="auto">
              <a:xfrm>
                <a:off x="732" y="2535"/>
                <a:ext cx="181" cy="138"/>
              </a:xfrm>
              <a:custGeom>
                <a:avLst/>
                <a:gdLst>
                  <a:gd name="T0" fmla="*/ 31 w 76"/>
                  <a:gd name="T1" fmla="*/ 2 h 58"/>
                  <a:gd name="T2" fmla="*/ 45 w 76"/>
                  <a:gd name="T3" fmla="*/ 10 h 58"/>
                  <a:gd name="T4" fmla="*/ 53 w 76"/>
                  <a:gd name="T5" fmla="*/ 22 h 58"/>
                  <a:gd name="T6" fmla="*/ 53 w 76"/>
                  <a:gd name="T7" fmla="*/ 25 h 58"/>
                  <a:gd name="T8" fmla="*/ 54 w 76"/>
                  <a:gd name="T9" fmla="*/ 29 h 58"/>
                  <a:gd name="T10" fmla="*/ 57 w 76"/>
                  <a:gd name="T11" fmla="*/ 33 h 58"/>
                  <a:gd name="T12" fmla="*/ 59 w 76"/>
                  <a:gd name="T13" fmla="*/ 42 h 58"/>
                  <a:gd name="T14" fmla="*/ 59 w 76"/>
                  <a:gd name="T15" fmla="*/ 42 h 58"/>
                  <a:gd name="T16" fmla="*/ 59 w 76"/>
                  <a:gd name="T17" fmla="*/ 42 h 58"/>
                  <a:gd name="T18" fmla="*/ 57 w 76"/>
                  <a:gd name="T19" fmla="*/ 34 h 58"/>
                  <a:gd name="T20" fmla="*/ 60 w 76"/>
                  <a:gd name="T21" fmla="*/ 32 h 58"/>
                  <a:gd name="T22" fmla="*/ 64 w 76"/>
                  <a:gd name="T23" fmla="*/ 40 h 58"/>
                  <a:gd name="T24" fmla="*/ 68 w 76"/>
                  <a:gd name="T25" fmla="*/ 37 h 58"/>
                  <a:gd name="T26" fmla="*/ 71 w 76"/>
                  <a:gd name="T27" fmla="*/ 40 h 58"/>
                  <a:gd name="T28" fmla="*/ 69 w 76"/>
                  <a:gd name="T29" fmla="*/ 43 h 58"/>
                  <a:gd name="T30" fmla="*/ 66 w 76"/>
                  <a:gd name="T31" fmla="*/ 45 h 58"/>
                  <a:gd name="T32" fmla="*/ 69 w 76"/>
                  <a:gd name="T33" fmla="*/ 47 h 58"/>
                  <a:gd name="T34" fmla="*/ 75 w 76"/>
                  <a:gd name="T35" fmla="*/ 47 h 58"/>
                  <a:gd name="T36" fmla="*/ 71 w 76"/>
                  <a:gd name="T37" fmla="*/ 52 h 58"/>
                  <a:gd name="T38" fmla="*/ 70 w 76"/>
                  <a:gd name="T39" fmla="*/ 55 h 58"/>
                  <a:gd name="T40" fmla="*/ 65 w 76"/>
                  <a:gd name="T41" fmla="*/ 58 h 58"/>
                  <a:gd name="T42" fmla="*/ 60 w 76"/>
                  <a:gd name="T43" fmla="*/ 54 h 58"/>
                  <a:gd name="T44" fmla="*/ 60 w 76"/>
                  <a:gd name="T45" fmla="*/ 54 h 58"/>
                  <a:gd name="T46" fmla="*/ 37 w 76"/>
                  <a:gd name="T47" fmla="*/ 40 h 58"/>
                  <a:gd name="T48" fmla="*/ 32 w 76"/>
                  <a:gd name="T49" fmla="*/ 37 h 58"/>
                  <a:gd name="T50" fmla="*/ 29 w 76"/>
                  <a:gd name="T51" fmla="*/ 33 h 58"/>
                  <a:gd name="T52" fmla="*/ 9 w 76"/>
                  <a:gd name="T53" fmla="*/ 16 h 58"/>
                  <a:gd name="T54" fmla="*/ 2 w 76"/>
                  <a:gd name="T55" fmla="*/ 9 h 58"/>
                  <a:gd name="T56" fmla="*/ 0 w 76"/>
                  <a:gd name="T57" fmla="*/ 8 h 58"/>
                  <a:gd name="T58" fmla="*/ 6 w 76"/>
                  <a:gd name="T59" fmla="*/ 10 h 58"/>
                  <a:gd name="T60" fmla="*/ 10 w 76"/>
                  <a:gd name="T61" fmla="*/ 14 h 58"/>
                  <a:gd name="T62" fmla="*/ 9 w 76"/>
                  <a:gd name="T63" fmla="*/ 12 h 58"/>
                  <a:gd name="T64" fmla="*/ 7 w 76"/>
                  <a:gd name="T65" fmla="*/ 5 h 58"/>
                  <a:gd name="T66" fmla="*/ 5 w 76"/>
                  <a:gd name="T67" fmla="*/ 6 h 58"/>
                  <a:gd name="T68" fmla="*/ 3 w 76"/>
                  <a:gd name="T69" fmla="*/ 6 h 58"/>
                  <a:gd name="T70" fmla="*/ 3 w 76"/>
                  <a:gd name="T71" fmla="*/ 4 h 58"/>
                  <a:gd name="T72" fmla="*/ 5 w 76"/>
                  <a:gd name="T73" fmla="*/ 4 h 58"/>
                  <a:gd name="T74" fmla="*/ 8 w 76"/>
                  <a:gd name="T75" fmla="*/ 4 h 58"/>
                  <a:gd name="T76" fmla="*/ 11 w 76"/>
                  <a:gd name="T77" fmla="*/ 3 h 58"/>
                  <a:gd name="T78" fmla="*/ 13 w 76"/>
                  <a:gd name="T79" fmla="*/ 0 h 58"/>
                  <a:gd name="T80" fmla="*/ 14 w 76"/>
                  <a:gd name="T81" fmla="*/ 2 h 58"/>
                  <a:gd name="T82" fmla="*/ 17 w 76"/>
                  <a:gd name="T83" fmla="*/ 4 h 58"/>
                  <a:gd name="T84" fmla="*/ 17 w 76"/>
                  <a:gd name="T85" fmla="*/ 0 h 58"/>
                  <a:gd name="T86" fmla="*/ 23 w 76"/>
                  <a:gd name="T87" fmla="*/ 0 h 58"/>
                  <a:gd name="T88" fmla="*/ 24 w 76"/>
                  <a:gd name="T89" fmla="*/ 4 h 58"/>
                  <a:gd name="T90" fmla="*/ 28 w 76"/>
                  <a:gd name="T91" fmla="*/ 1 h 58"/>
                  <a:gd name="T92" fmla="*/ 30 w 76"/>
                  <a:gd name="T93" fmla="*/ 5 h 58"/>
                  <a:gd name="T94" fmla="*/ 31 w 76"/>
                  <a:gd name="T95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6" h="58">
                    <a:moveTo>
                      <a:pt x="31" y="2"/>
                    </a:moveTo>
                    <a:cubicBezTo>
                      <a:pt x="35" y="6"/>
                      <a:pt x="41" y="7"/>
                      <a:pt x="45" y="10"/>
                    </a:cubicBezTo>
                    <a:cubicBezTo>
                      <a:pt x="48" y="14"/>
                      <a:pt x="49" y="19"/>
                      <a:pt x="53" y="22"/>
                    </a:cubicBezTo>
                    <a:cubicBezTo>
                      <a:pt x="54" y="23"/>
                      <a:pt x="53" y="24"/>
                      <a:pt x="53" y="25"/>
                    </a:cubicBezTo>
                    <a:cubicBezTo>
                      <a:pt x="50" y="27"/>
                      <a:pt x="50" y="29"/>
                      <a:pt x="54" y="29"/>
                    </a:cubicBezTo>
                    <a:cubicBezTo>
                      <a:pt x="57" y="29"/>
                      <a:pt x="57" y="30"/>
                      <a:pt x="57" y="33"/>
                    </a:cubicBezTo>
                    <a:cubicBezTo>
                      <a:pt x="56" y="36"/>
                      <a:pt x="58" y="39"/>
                      <a:pt x="59" y="42"/>
                    </a:cubicBezTo>
                    <a:cubicBezTo>
                      <a:pt x="60" y="42"/>
                      <a:pt x="60" y="41"/>
                      <a:pt x="59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7" y="39"/>
                      <a:pt x="58" y="36"/>
                      <a:pt x="57" y="34"/>
                    </a:cubicBezTo>
                    <a:cubicBezTo>
                      <a:pt x="56" y="32"/>
                      <a:pt x="58" y="32"/>
                      <a:pt x="60" y="32"/>
                    </a:cubicBezTo>
                    <a:cubicBezTo>
                      <a:pt x="63" y="34"/>
                      <a:pt x="63" y="37"/>
                      <a:pt x="64" y="40"/>
                    </a:cubicBezTo>
                    <a:cubicBezTo>
                      <a:pt x="64" y="38"/>
                      <a:pt x="66" y="37"/>
                      <a:pt x="68" y="37"/>
                    </a:cubicBezTo>
                    <a:cubicBezTo>
                      <a:pt x="70" y="37"/>
                      <a:pt x="70" y="39"/>
                      <a:pt x="71" y="40"/>
                    </a:cubicBezTo>
                    <a:cubicBezTo>
                      <a:pt x="71" y="43"/>
                      <a:pt x="71" y="44"/>
                      <a:pt x="69" y="43"/>
                    </a:cubicBezTo>
                    <a:cubicBezTo>
                      <a:pt x="66" y="43"/>
                      <a:pt x="66" y="45"/>
                      <a:pt x="66" y="45"/>
                    </a:cubicBezTo>
                    <a:cubicBezTo>
                      <a:pt x="67" y="47"/>
                      <a:pt x="67" y="48"/>
                      <a:pt x="69" y="47"/>
                    </a:cubicBezTo>
                    <a:cubicBezTo>
                      <a:pt x="71" y="47"/>
                      <a:pt x="74" y="45"/>
                      <a:pt x="75" y="47"/>
                    </a:cubicBezTo>
                    <a:cubicBezTo>
                      <a:pt x="76" y="50"/>
                      <a:pt x="73" y="51"/>
                      <a:pt x="71" y="52"/>
                    </a:cubicBezTo>
                    <a:cubicBezTo>
                      <a:pt x="70" y="53"/>
                      <a:pt x="70" y="53"/>
                      <a:pt x="70" y="55"/>
                    </a:cubicBezTo>
                    <a:cubicBezTo>
                      <a:pt x="70" y="57"/>
                      <a:pt x="67" y="57"/>
                      <a:pt x="65" y="58"/>
                    </a:cubicBezTo>
                    <a:cubicBezTo>
                      <a:pt x="63" y="58"/>
                      <a:pt x="62" y="56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0" y="52"/>
                      <a:pt x="44" y="45"/>
                      <a:pt x="37" y="40"/>
                    </a:cubicBezTo>
                    <a:cubicBezTo>
                      <a:pt x="35" y="39"/>
                      <a:pt x="34" y="38"/>
                      <a:pt x="32" y="37"/>
                    </a:cubicBezTo>
                    <a:cubicBezTo>
                      <a:pt x="30" y="36"/>
                      <a:pt x="29" y="34"/>
                      <a:pt x="29" y="33"/>
                    </a:cubicBezTo>
                    <a:cubicBezTo>
                      <a:pt x="23" y="26"/>
                      <a:pt x="15" y="21"/>
                      <a:pt x="9" y="16"/>
                    </a:cubicBezTo>
                    <a:cubicBezTo>
                      <a:pt x="6" y="14"/>
                      <a:pt x="4" y="12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3" y="6"/>
                      <a:pt x="4" y="8"/>
                      <a:pt x="6" y="10"/>
                    </a:cubicBezTo>
                    <a:cubicBezTo>
                      <a:pt x="7" y="11"/>
                      <a:pt x="7" y="14"/>
                      <a:pt x="10" y="14"/>
                    </a:cubicBezTo>
                    <a:cubicBezTo>
                      <a:pt x="11" y="13"/>
                      <a:pt x="8" y="12"/>
                      <a:pt x="9" y="12"/>
                    </a:cubicBezTo>
                    <a:cubicBezTo>
                      <a:pt x="13" y="8"/>
                      <a:pt x="6" y="8"/>
                      <a:pt x="7" y="5"/>
                    </a:cubicBezTo>
                    <a:cubicBezTo>
                      <a:pt x="7" y="5"/>
                      <a:pt x="6" y="5"/>
                      <a:pt x="5" y="6"/>
                    </a:cubicBezTo>
                    <a:cubicBezTo>
                      <a:pt x="5" y="6"/>
                      <a:pt x="4" y="7"/>
                      <a:pt x="3" y="6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1" y="2"/>
                      <a:pt x="11" y="0"/>
                      <a:pt x="13" y="0"/>
                    </a:cubicBezTo>
                    <a:cubicBezTo>
                      <a:pt x="16" y="0"/>
                      <a:pt x="13" y="2"/>
                      <a:pt x="14" y="2"/>
                    </a:cubicBezTo>
                    <a:cubicBezTo>
                      <a:pt x="14" y="3"/>
                      <a:pt x="16" y="3"/>
                      <a:pt x="17" y="4"/>
                    </a:cubicBezTo>
                    <a:cubicBezTo>
                      <a:pt x="18" y="3"/>
                      <a:pt x="16" y="1"/>
                      <a:pt x="17" y="0"/>
                    </a:cubicBezTo>
                    <a:cubicBezTo>
                      <a:pt x="19" y="2"/>
                      <a:pt x="21" y="5"/>
                      <a:pt x="23" y="0"/>
                    </a:cubicBezTo>
                    <a:cubicBezTo>
                      <a:pt x="25" y="0"/>
                      <a:pt x="21" y="3"/>
                      <a:pt x="24" y="4"/>
                    </a:cubicBezTo>
                    <a:cubicBezTo>
                      <a:pt x="26" y="4"/>
                      <a:pt x="27" y="2"/>
                      <a:pt x="28" y="1"/>
                    </a:cubicBezTo>
                    <a:cubicBezTo>
                      <a:pt x="30" y="2"/>
                      <a:pt x="27" y="5"/>
                      <a:pt x="30" y="5"/>
                    </a:cubicBezTo>
                    <a:cubicBezTo>
                      <a:pt x="33" y="5"/>
                      <a:pt x="31" y="3"/>
                      <a:pt x="31" y="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1" name="Freeform 1104"/>
              <p:cNvSpPr/>
              <p:nvPr/>
            </p:nvSpPr>
            <p:spPr bwMode="auto">
              <a:xfrm>
                <a:off x="692" y="2464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2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2" name="Freeform 1105"/>
              <p:cNvSpPr/>
              <p:nvPr/>
            </p:nvSpPr>
            <p:spPr bwMode="auto">
              <a:xfrm>
                <a:off x="685" y="2421"/>
                <a:ext cx="26" cy="26"/>
              </a:xfrm>
              <a:custGeom>
                <a:avLst/>
                <a:gdLst>
                  <a:gd name="T0" fmla="*/ 9 w 11"/>
                  <a:gd name="T1" fmla="*/ 9 h 11"/>
                  <a:gd name="T2" fmla="*/ 4 w 11"/>
                  <a:gd name="T3" fmla="*/ 11 h 11"/>
                  <a:gd name="T4" fmla="*/ 0 w 11"/>
                  <a:gd name="T5" fmla="*/ 3 h 11"/>
                  <a:gd name="T6" fmla="*/ 7 w 11"/>
                  <a:gd name="T7" fmla="*/ 0 h 11"/>
                  <a:gd name="T8" fmla="*/ 7 w 11"/>
                  <a:gd name="T9" fmla="*/ 4 h 11"/>
                  <a:gd name="T10" fmla="*/ 10 w 11"/>
                  <a:gd name="T11" fmla="*/ 4 h 11"/>
                  <a:gd name="T12" fmla="*/ 9 w 11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9" y="9"/>
                    </a:moveTo>
                    <a:cubicBezTo>
                      <a:pt x="7" y="9"/>
                      <a:pt x="6" y="11"/>
                      <a:pt x="4" y="11"/>
                    </a:cubicBezTo>
                    <a:cubicBezTo>
                      <a:pt x="4" y="8"/>
                      <a:pt x="2" y="6"/>
                      <a:pt x="0" y="3"/>
                    </a:cubicBezTo>
                    <a:cubicBezTo>
                      <a:pt x="4" y="5"/>
                      <a:pt x="6" y="4"/>
                      <a:pt x="7" y="0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8" y="5"/>
                      <a:pt x="10" y="2"/>
                      <a:pt x="10" y="4"/>
                    </a:cubicBezTo>
                    <a:cubicBezTo>
                      <a:pt x="11" y="6"/>
                      <a:pt x="10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3" name="Freeform 1106"/>
              <p:cNvSpPr/>
              <p:nvPr/>
            </p:nvSpPr>
            <p:spPr bwMode="auto">
              <a:xfrm>
                <a:off x="972" y="2887"/>
                <a:ext cx="5" cy="35"/>
              </a:xfrm>
              <a:custGeom>
                <a:avLst/>
                <a:gdLst>
                  <a:gd name="T0" fmla="*/ 2 w 2"/>
                  <a:gd name="T1" fmla="*/ 15 h 15"/>
                  <a:gd name="T2" fmla="*/ 0 w 2"/>
                  <a:gd name="T3" fmla="*/ 11 h 15"/>
                  <a:gd name="T4" fmla="*/ 0 w 2"/>
                  <a:gd name="T5" fmla="*/ 0 h 15"/>
                  <a:gd name="T6" fmla="*/ 2 w 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5">
                    <a:moveTo>
                      <a:pt x="2" y="15"/>
                    </a:moveTo>
                    <a:cubicBezTo>
                      <a:pt x="1" y="14"/>
                      <a:pt x="0" y="13"/>
                      <a:pt x="0" y="11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lose/>
                  </a:path>
                </a:pathLst>
              </a:custGeom>
              <a:solidFill>
                <a:srgbClr val="FEF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4" name="Freeform 1107"/>
              <p:cNvSpPr/>
              <p:nvPr/>
            </p:nvSpPr>
            <p:spPr bwMode="auto">
              <a:xfrm>
                <a:off x="982" y="2803"/>
                <a:ext cx="11" cy="12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1"/>
                      <a:pt x="5" y="3"/>
                      <a:pt x="1" y="5"/>
                    </a:cubicBezTo>
                    <a:cubicBezTo>
                      <a:pt x="1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5" name="Freeform 1108"/>
              <p:cNvSpPr/>
              <p:nvPr/>
            </p:nvSpPr>
            <p:spPr bwMode="auto">
              <a:xfrm>
                <a:off x="972" y="2853"/>
                <a:ext cx="7" cy="17"/>
              </a:xfrm>
              <a:custGeom>
                <a:avLst/>
                <a:gdLst>
                  <a:gd name="T0" fmla="*/ 1 w 3"/>
                  <a:gd name="T1" fmla="*/ 0 h 7"/>
                  <a:gd name="T2" fmla="*/ 1 w 3"/>
                  <a:gd name="T3" fmla="*/ 7 h 7"/>
                  <a:gd name="T4" fmla="*/ 1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3" y="3"/>
                      <a:pt x="2" y="5"/>
                      <a:pt x="1" y="7"/>
                    </a:cubicBezTo>
                    <a:cubicBezTo>
                      <a:pt x="1" y="5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FC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6" name="Freeform 1109"/>
              <p:cNvSpPr/>
              <p:nvPr/>
            </p:nvSpPr>
            <p:spPr bwMode="auto">
              <a:xfrm>
                <a:off x="901" y="2651"/>
                <a:ext cx="107" cy="91"/>
              </a:xfrm>
              <a:custGeom>
                <a:avLst/>
                <a:gdLst>
                  <a:gd name="T0" fmla="*/ 8 w 45"/>
                  <a:gd name="T1" fmla="*/ 19 h 38"/>
                  <a:gd name="T2" fmla="*/ 0 w 45"/>
                  <a:gd name="T3" fmla="*/ 11 h 38"/>
                  <a:gd name="T4" fmla="*/ 0 w 45"/>
                  <a:gd name="T5" fmla="*/ 11 h 38"/>
                  <a:gd name="T6" fmla="*/ 11 w 45"/>
                  <a:gd name="T7" fmla="*/ 10 h 38"/>
                  <a:gd name="T8" fmla="*/ 12 w 45"/>
                  <a:gd name="T9" fmla="*/ 15 h 38"/>
                  <a:gd name="T10" fmla="*/ 21 w 45"/>
                  <a:gd name="T11" fmla="*/ 12 h 38"/>
                  <a:gd name="T12" fmla="*/ 22 w 45"/>
                  <a:gd name="T13" fmla="*/ 11 h 38"/>
                  <a:gd name="T14" fmla="*/ 23 w 45"/>
                  <a:gd name="T15" fmla="*/ 6 h 38"/>
                  <a:gd name="T16" fmla="*/ 20 w 45"/>
                  <a:gd name="T17" fmla="*/ 9 h 38"/>
                  <a:gd name="T18" fmla="*/ 18 w 45"/>
                  <a:gd name="T19" fmla="*/ 6 h 38"/>
                  <a:gd name="T20" fmla="*/ 19 w 45"/>
                  <a:gd name="T21" fmla="*/ 2 h 38"/>
                  <a:gd name="T22" fmla="*/ 23 w 45"/>
                  <a:gd name="T23" fmla="*/ 0 h 38"/>
                  <a:gd name="T24" fmla="*/ 29 w 45"/>
                  <a:gd name="T25" fmla="*/ 3 h 38"/>
                  <a:gd name="T26" fmla="*/ 31 w 45"/>
                  <a:gd name="T27" fmla="*/ 4 h 38"/>
                  <a:gd name="T28" fmla="*/ 33 w 45"/>
                  <a:gd name="T29" fmla="*/ 7 h 38"/>
                  <a:gd name="T30" fmla="*/ 41 w 45"/>
                  <a:gd name="T31" fmla="*/ 14 h 38"/>
                  <a:gd name="T32" fmla="*/ 40 w 45"/>
                  <a:gd name="T33" fmla="*/ 21 h 38"/>
                  <a:gd name="T34" fmla="*/ 40 w 45"/>
                  <a:gd name="T35" fmla="*/ 25 h 38"/>
                  <a:gd name="T36" fmla="*/ 42 w 45"/>
                  <a:gd name="T37" fmla="*/ 32 h 38"/>
                  <a:gd name="T38" fmla="*/ 40 w 45"/>
                  <a:gd name="T39" fmla="*/ 37 h 38"/>
                  <a:gd name="T40" fmla="*/ 32 w 45"/>
                  <a:gd name="T41" fmla="*/ 33 h 38"/>
                  <a:gd name="T42" fmla="*/ 31 w 45"/>
                  <a:gd name="T43" fmla="*/ 29 h 38"/>
                  <a:gd name="T44" fmla="*/ 28 w 45"/>
                  <a:gd name="T45" fmla="*/ 33 h 38"/>
                  <a:gd name="T46" fmla="*/ 21 w 45"/>
                  <a:gd name="T47" fmla="*/ 29 h 38"/>
                  <a:gd name="T48" fmla="*/ 19 w 45"/>
                  <a:gd name="T49" fmla="*/ 28 h 38"/>
                  <a:gd name="T50" fmla="*/ 8 w 45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38">
                    <a:moveTo>
                      <a:pt x="8" y="19"/>
                    </a:moveTo>
                    <a:cubicBezTo>
                      <a:pt x="6" y="16"/>
                      <a:pt x="2" y="1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8"/>
                      <a:pt x="8" y="7"/>
                      <a:pt x="11" y="10"/>
                    </a:cubicBezTo>
                    <a:cubicBezTo>
                      <a:pt x="13" y="11"/>
                      <a:pt x="13" y="13"/>
                      <a:pt x="12" y="15"/>
                    </a:cubicBezTo>
                    <a:cubicBezTo>
                      <a:pt x="15" y="14"/>
                      <a:pt x="17" y="11"/>
                      <a:pt x="21" y="12"/>
                    </a:cubicBezTo>
                    <a:cubicBezTo>
                      <a:pt x="21" y="13"/>
                      <a:pt x="21" y="11"/>
                      <a:pt x="22" y="11"/>
                    </a:cubicBezTo>
                    <a:cubicBezTo>
                      <a:pt x="22" y="9"/>
                      <a:pt x="23" y="8"/>
                      <a:pt x="23" y="6"/>
                    </a:cubicBezTo>
                    <a:cubicBezTo>
                      <a:pt x="22" y="7"/>
                      <a:pt x="22" y="10"/>
                      <a:pt x="20" y="9"/>
                    </a:cubicBezTo>
                    <a:cubicBezTo>
                      <a:pt x="19" y="9"/>
                      <a:pt x="18" y="7"/>
                      <a:pt x="18" y="6"/>
                    </a:cubicBezTo>
                    <a:cubicBezTo>
                      <a:pt x="17" y="4"/>
                      <a:pt x="18" y="3"/>
                      <a:pt x="19" y="2"/>
                    </a:cubicBezTo>
                    <a:cubicBezTo>
                      <a:pt x="20" y="1"/>
                      <a:pt x="22" y="1"/>
                      <a:pt x="23" y="0"/>
                    </a:cubicBezTo>
                    <a:cubicBezTo>
                      <a:pt x="25" y="0"/>
                      <a:pt x="27" y="1"/>
                      <a:pt x="29" y="3"/>
                    </a:cubicBezTo>
                    <a:cubicBezTo>
                      <a:pt x="29" y="3"/>
                      <a:pt x="30" y="4"/>
                      <a:pt x="31" y="4"/>
                    </a:cubicBezTo>
                    <a:cubicBezTo>
                      <a:pt x="32" y="5"/>
                      <a:pt x="32" y="6"/>
                      <a:pt x="33" y="7"/>
                    </a:cubicBezTo>
                    <a:cubicBezTo>
                      <a:pt x="36" y="9"/>
                      <a:pt x="40" y="10"/>
                      <a:pt x="41" y="14"/>
                    </a:cubicBezTo>
                    <a:cubicBezTo>
                      <a:pt x="40" y="16"/>
                      <a:pt x="38" y="18"/>
                      <a:pt x="40" y="21"/>
                    </a:cubicBezTo>
                    <a:cubicBezTo>
                      <a:pt x="41" y="22"/>
                      <a:pt x="41" y="24"/>
                      <a:pt x="40" y="25"/>
                    </a:cubicBezTo>
                    <a:cubicBezTo>
                      <a:pt x="40" y="28"/>
                      <a:pt x="39" y="30"/>
                      <a:pt x="42" y="32"/>
                    </a:cubicBezTo>
                    <a:cubicBezTo>
                      <a:pt x="45" y="33"/>
                      <a:pt x="43" y="36"/>
                      <a:pt x="40" y="37"/>
                    </a:cubicBezTo>
                    <a:cubicBezTo>
                      <a:pt x="37" y="38"/>
                      <a:pt x="35" y="35"/>
                      <a:pt x="32" y="33"/>
                    </a:cubicBezTo>
                    <a:cubicBezTo>
                      <a:pt x="32" y="32"/>
                      <a:pt x="32" y="31"/>
                      <a:pt x="31" y="29"/>
                    </a:cubicBezTo>
                    <a:cubicBezTo>
                      <a:pt x="30" y="30"/>
                      <a:pt x="29" y="31"/>
                      <a:pt x="28" y="33"/>
                    </a:cubicBezTo>
                    <a:cubicBezTo>
                      <a:pt x="25" y="33"/>
                      <a:pt x="23" y="30"/>
                      <a:pt x="21" y="29"/>
                    </a:cubicBezTo>
                    <a:cubicBezTo>
                      <a:pt x="20" y="29"/>
                      <a:pt x="20" y="28"/>
                      <a:pt x="19" y="28"/>
                    </a:cubicBezTo>
                    <a:cubicBezTo>
                      <a:pt x="16" y="24"/>
                      <a:pt x="11" y="23"/>
                      <a:pt x="8" y="19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7" name="Freeform 1110"/>
              <p:cNvSpPr/>
              <p:nvPr/>
            </p:nvSpPr>
            <p:spPr bwMode="auto">
              <a:xfrm>
                <a:off x="780" y="2620"/>
                <a:ext cx="114" cy="86"/>
              </a:xfrm>
              <a:custGeom>
                <a:avLst/>
                <a:gdLst>
                  <a:gd name="T0" fmla="*/ 40 w 48"/>
                  <a:gd name="T1" fmla="*/ 18 h 36"/>
                  <a:gd name="T2" fmla="*/ 45 w 48"/>
                  <a:gd name="T3" fmla="*/ 21 h 36"/>
                  <a:gd name="T4" fmla="*/ 45 w 48"/>
                  <a:gd name="T5" fmla="*/ 22 h 36"/>
                  <a:gd name="T6" fmla="*/ 45 w 48"/>
                  <a:gd name="T7" fmla="*/ 22 h 36"/>
                  <a:gd name="T8" fmla="*/ 45 w 48"/>
                  <a:gd name="T9" fmla="*/ 29 h 36"/>
                  <a:gd name="T10" fmla="*/ 37 w 48"/>
                  <a:gd name="T11" fmla="*/ 31 h 36"/>
                  <a:gd name="T12" fmla="*/ 42 w 48"/>
                  <a:gd name="T13" fmla="*/ 36 h 36"/>
                  <a:gd name="T14" fmla="*/ 34 w 48"/>
                  <a:gd name="T15" fmla="*/ 32 h 36"/>
                  <a:gd name="T16" fmla="*/ 27 w 48"/>
                  <a:gd name="T17" fmla="*/ 25 h 36"/>
                  <a:gd name="T18" fmla="*/ 23 w 48"/>
                  <a:gd name="T19" fmla="*/ 25 h 36"/>
                  <a:gd name="T20" fmla="*/ 15 w 48"/>
                  <a:gd name="T21" fmla="*/ 21 h 36"/>
                  <a:gd name="T22" fmla="*/ 9 w 48"/>
                  <a:gd name="T23" fmla="*/ 17 h 36"/>
                  <a:gd name="T24" fmla="*/ 8 w 48"/>
                  <a:gd name="T25" fmla="*/ 16 h 36"/>
                  <a:gd name="T26" fmla="*/ 6 w 48"/>
                  <a:gd name="T27" fmla="*/ 13 h 36"/>
                  <a:gd name="T28" fmla="*/ 4 w 48"/>
                  <a:gd name="T29" fmla="*/ 9 h 36"/>
                  <a:gd name="T30" fmla="*/ 0 w 48"/>
                  <a:gd name="T31" fmla="*/ 6 h 36"/>
                  <a:gd name="T32" fmla="*/ 0 w 48"/>
                  <a:gd name="T33" fmla="*/ 5 h 36"/>
                  <a:gd name="T34" fmla="*/ 1 w 48"/>
                  <a:gd name="T35" fmla="*/ 2 h 36"/>
                  <a:gd name="T36" fmla="*/ 12 w 48"/>
                  <a:gd name="T37" fmla="*/ 0 h 36"/>
                  <a:gd name="T38" fmla="*/ 23 w 48"/>
                  <a:gd name="T39" fmla="*/ 8 h 36"/>
                  <a:gd name="T40" fmla="*/ 40 w 48"/>
                  <a:gd name="T41" fmla="*/ 16 h 36"/>
                  <a:gd name="T42" fmla="*/ 40 w 48"/>
                  <a:gd name="T43" fmla="*/ 18 h 36"/>
                  <a:gd name="T44" fmla="*/ 38 w 48"/>
                  <a:gd name="T45" fmla="*/ 24 h 36"/>
                  <a:gd name="T46" fmla="*/ 36 w 48"/>
                  <a:gd name="T47" fmla="*/ 28 h 36"/>
                  <a:gd name="T48" fmla="*/ 39 w 48"/>
                  <a:gd name="T49" fmla="*/ 22 h 36"/>
                  <a:gd name="T50" fmla="*/ 40 w 4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36">
                    <a:moveTo>
                      <a:pt x="40" y="18"/>
                    </a:moveTo>
                    <a:cubicBezTo>
                      <a:pt x="43" y="18"/>
                      <a:pt x="43" y="21"/>
                      <a:pt x="45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25"/>
                      <a:pt x="48" y="27"/>
                      <a:pt x="45" y="29"/>
                    </a:cubicBezTo>
                    <a:cubicBezTo>
                      <a:pt x="41" y="24"/>
                      <a:pt x="40" y="31"/>
                      <a:pt x="37" y="31"/>
                    </a:cubicBezTo>
                    <a:cubicBezTo>
                      <a:pt x="38" y="35"/>
                      <a:pt x="43" y="31"/>
                      <a:pt x="42" y="36"/>
                    </a:cubicBezTo>
                    <a:cubicBezTo>
                      <a:pt x="39" y="35"/>
                      <a:pt x="36" y="34"/>
                      <a:pt x="34" y="32"/>
                    </a:cubicBezTo>
                    <a:cubicBezTo>
                      <a:pt x="31" y="30"/>
                      <a:pt x="30" y="27"/>
                      <a:pt x="27" y="25"/>
                    </a:cubicBezTo>
                    <a:cubicBezTo>
                      <a:pt x="25" y="25"/>
                      <a:pt x="24" y="24"/>
                      <a:pt x="23" y="25"/>
                    </a:cubicBezTo>
                    <a:cubicBezTo>
                      <a:pt x="20" y="25"/>
                      <a:pt x="17" y="23"/>
                      <a:pt x="15" y="21"/>
                    </a:cubicBezTo>
                    <a:cubicBezTo>
                      <a:pt x="14" y="19"/>
                      <a:pt x="12" y="18"/>
                      <a:pt x="9" y="17"/>
                    </a:cubicBezTo>
                    <a:cubicBezTo>
                      <a:pt x="9" y="17"/>
                      <a:pt x="8" y="16"/>
                      <a:pt x="8" y="16"/>
                    </a:cubicBezTo>
                    <a:cubicBezTo>
                      <a:pt x="8" y="14"/>
                      <a:pt x="7" y="14"/>
                      <a:pt x="6" y="13"/>
                    </a:cubicBezTo>
                    <a:cubicBezTo>
                      <a:pt x="6" y="12"/>
                      <a:pt x="4" y="11"/>
                      <a:pt x="4" y="9"/>
                    </a:cubicBezTo>
                    <a:cubicBezTo>
                      <a:pt x="4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5" y="2"/>
                      <a:pt x="9" y="1"/>
                      <a:pt x="12" y="0"/>
                    </a:cubicBezTo>
                    <a:cubicBezTo>
                      <a:pt x="17" y="2"/>
                      <a:pt x="20" y="5"/>
                      <a:pt x="23" y="8"/>
                    </a:cubicBezTo>
                    <a:cubicBezTo>
                      <a:pt x="28" y="11"/>
                      <a:pt x="33" y="16"/>
                      <a:pt x="40" y="16"/>
                    </a:cubicBezTo>
                    <a:cubicBezTo>
                      <a:pt x="41" y="16"/>
                      <a:pt x="40" y="17"/>
                      <a:pt x="40" y="18"/>
                    </a:cubicBezTo>
                    <a:cubicBezTo>
                      <a:pt x="39" y="19"/>
                      <a:pt x="38" y="21"/>
                      <a:pt x="38" y="24"/>
                    </a:cubicBezTo>
                    <a:cubicBezTo>
                      <a:pt x="39" y="26"/>
                      <a:pt x="37" y="27"/>
                      <a:pt x="36" y="28"/>
                    </a:cubicBezTo>
                    <a:cubicBezTo>
                      <a:pt x="40" y="26"/>
                      <a:pt x="40" y="26"/>
                      <a:pt x="39" y="22"/>
                    </a:cubicBezTo>
                    <a:cubicBezTo>
                      <a:pt x="38" y="20"/>
                      <a:pt x="39" y="19"/>
                      <a:pt x="40" y="18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8" name="Freeform 1111"/>
              <p:cNvSpPr/>
              <p:nvPr/>
            </p:nvSpPr>
            <p:spPr bwMode="auto">
              <a:xfrm>
                <a:off x="846" y="2585"/>
                <a:ext cx="90" cy="95"/>
              </a:xfrm>
              <a:custGeom>
                <a:avLst/>
                <a:gdLst>
                  <a:gd name="T0" fmla="*/ 17 w 38"/>
                  <a:gd name="T1" fmla="*/ 37 h 40"/>
                  <a:gd name="T2" fmla="*/ 17 w 38"/>
                  <a:gd name="T3" fmla="*/ 36 h 40"/>
                  <a:gd name="T4" fmla="*/ 20 w 38"/>
                  <a:gd name="T5" fmla="*/ 35 h 40"/>
                  <a:gd name="T6" fmla="*/ 21 w 38"/>
                  <a:gd name="T7" fmla="*/ 34 h 40"/>
                  <a:gd name="T8" fmla="*/ 22 w 38"/>
                  <a:gd name="T9" fmla="*/ 31 h 40"/>
                  <a:gd name="T10" fmla="*/ 26 w 38"/>
                  <a:gd name="T11" fmla="*/ 26 h 40"/>
                  <a:gd name="T12" fmla="*/ 20 w 38"/>
                  <a:gd name="T13" fmla="*/ 30 h 40"/>
                  <a:gd name="T14" fmla="*/ 19 w 38"/>
                  <a:gd name="T15" fmla="*/ 21 h 40"/>
                  <a:gd name="T16" fmla="*/ 20 w 38"/>
                  <a:gd name="T17" fmla="*/ 20 h 40"/>
                  <a:gd name="T18" fmla="*/ 22 w 38"/>
                  <a:gd name="T19" fmla="*/ 22 h 40"/>
                  <a:gd name="T20" fmla="*/ 22 w 38"/>
                  <a:gd name="T21" fmla="*/ 21 h 40"/>
                  <a:gd name="T22" fmla="*/ 20 w 38"/>
                  <a:gd name="T23" fmla="*/ 17 h 40"/>
                  <a:gd name="T24" fmla="*/ 17 w 38"/>
                  <a:gd name="T25" fmla="*/ 19 h 40"/>
                  <a:gd name="T26" fmla="*/ 16 w 38"/>
                  <a:gd name="T27" fmla="*/ 20 h 40"/>
                  <a:gd name="T28" fmla="*/ 14 w 38"/>
                  <a:gd name="T29" fmla="*/ 15 h 40"/>
                  <a:gd name="T30" fmla="*/ 11 w 38"/>
                  <a:gd name="T31" fmla="*/ 12 h 40"/>
                  <a:gd name="T32" fmla="*/ 10 w 38"/>
                  <a:gd name="T33" fmla="*/ 12 h 40"/>
                  <a:gd name="T34" fmla="*/ 11 w 38"/>
                  <a:gd name="T35" fmla="*/ 16 h 40"/>
                  <a:gd name="T36" fmla="*/ 12 w 38"/>
                  <a:gd name="T37" fmla="*/ 16 h 40"/>
                  <a:gd name="T38" fmla="*/ 15 w 38"/>
                  <a:gd name="T39" fmla="*/ 23 h 40"/>
                  <a:gd name="T40" fmla="*/ 8 w 38"/>
                  <a:gd name="T41" fmla="*/ 17 h 40"/>
                  <a:gd name="T42" fmla="*/ 8 w 38"/>
                  <a:gd name="T43" fmla="*/ 10 h 40"/>
                  <a:gd name="T44" fmla="*/ 6 w 38"/>
                  <a:gd name="T45" fmla="*/ 9 h 40"/>
                  <a:gd name="T46" fmla="*/ 3 w 38"/>
                  <a:gd name="T47" fmla="*/ 8 h 40"/>
                  <a:gd name="T48" fmla="*/ 0 w 38"/>
                  <a:gd name="T49" fmla="*/ 5 h 40"/>
                  <a:gd name="T50" fmla="*/ 4 w 38"/>
                  <a:gd name="T51" fmla="*/ 3 h 40"/>
                  <a:gd name="T52" fmla="*/ 5 w 38"/>
                  <a:gd name="T53" fmla="*/ 1 h 40"/>
                  <a:gd name="T54" fmla="*/ 7 w 38"/>
                  <a:gd name="T55" fmla="*/ 3 h 40"/>
                  <a:gd name="T56" fmla="*/ 11 w 38"/>
                  <a:gd name="T57" fmla="*/ 3 h 40"/>
                  <a:gd name="T58" fmla="*/ 23 w 38"/>
                  <a:gd name="T59" fmla="*/ 14 h 40"/>
                  <a:gd name="T60" fmla="*/ 23 w 38"/>
                  <a:gd name="T61" fmla="*/ 14 h 40"/>
                  <a:gd name="T62" fmla="*/ 35 w 38"/>
                  <a:gd name="T63" fmla="*/ 21 h 40"/>
                  <a:gd name="T64" fmla="*/ 36 w 38"/>
                  <a:gd name="T65" fmla="*/ 22 h 40"/>
                  <a:gd name="T66" fmla="*/ 35 w 38"/>
                  <a:gd name="T67" fmla="*/ 23 h 40"/>
                  <a:gd name="T68" fmla="*/ 34 w 38"/>
                  <a:gd name="T69" fmla="*/ 25 h 40"/>
                  <a:gd name="T70" fmla="*/ 31 w 38"/>
                  <a:gd name="T71" fmla="*/ 30 h 40"/>
                  <a:gd name="T72" fmla="*/ 25 w 38"/>
                  <a:gd name="T73" fmla="*/ 36 h 40"/>
                  <a:gd name="T74" fmla="*/ 23 w 38"/>
                  <a:gd name="T75" fmla="*/ 39 h 40"/>
                  <a:gd name="T76" fmla="*/ 23 w 38"/>
                  <a:gd name="T77" fmla="*/ 39 h 40"/>
                  <a:gd name="T78" fmla="*/ 17 w 38"/>
                  <a:gd name="T79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40">
                    <a:moveTo>
                      <a:pt x="17" y="37"/>
                    </a:moveTo>
                    <a:cubicBezTo>
                      <a:pt x="17" y="37"/>
                      <a:pt x="17" y="37"/>
                      <a:pt x="17" y="36"/>
                    </a:cubicBezTo>
                    <a:cubicBezTo>
                      <a:pt x="18" y="35"/>
                      <a:pt x="19" y="36"/>
                      <a:pt x="20" y="35"/>
                    </a:cubicBezTo>
                    <a:cubicBezTo>
                      <a:pt x="20" y="35"/>
                      <a:pt x="21" y="35"/>
                      <a:pt x="21" y="34"/>
                    </a:cubicBezTo>
                    <a:cubicBezTo>
                      <a:pt x="22" y="33"/>
                      <a:pt x="17" y="32"/>
                      <a:pt x="22" y="31"/>
                    </a:cubicBezTo>
                    <a:cubicBezTo>
                      <a:pt x="23" y="31"/>
                      <a:pt x="25" y="29"/>
                      <a:pt x="26" y="26"/>
                    </a:cubicBezTo>
                    <a:cubicBezTo>
                      <a:pt x="24" y="28"/>
                      <a:pt x="21" y="25"/>
                      <a:pt x="20" y="30"/>
                    </a:cubicBezTo>
                    <a:cubicBezTo>
                      <a:pt x="18" y="27"/>
                      <a:pt x="15" y="24"/>
                      <a:pt x="19" y="21"/>
                    </a:cubicBezTo>
                    <a:cubicBezTo>
                      <a:pt x="19" y="21"/>
                      <a:pt x="19" y="20"/>
                      <a:pt x="20" y="20"/>
                    </a:cubicBezTo>
                    <a:cubicBezTo>
                      <a:pt x="20" y="21"/>
                      <a:pt x="20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1" y="20"/>
                      <a:pt x="22" y="17"/>
                      <a:pt x="20" y="17"/>
                    </a:cubicBezTo>
                    <a:cubicBezTo>
                      <a:pt x="18" y="16"/>
                      <a:pt x="17" y="17"/>
                      <a:pt x="17" y="19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5" y="19"/>
                      <a:pt x="13" y="18"/>
                      <a:pt x="14" y="15"/>
                    </a:cubicBezTo>
                    <a:cubicBezTo>
                      <a:pt x="14" y="13"/>
                      <a:pt x="12" y="13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9" y="14"/>
                      <a:pt x="10" y="15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9" y="20"/>
                      <a:pt x="14" y="20"/>
                      <a:pt x="15" y="23"/>
                    </a:cubicBezTo>
                    <a:cubicBezTo>
                      <a:pt x="12" y="22"/>
                      <a:pt x="9" y="21"/>
                      <a:pt x="8" y="17"/>
                    </a:cubicBezTo>
                    <a:cubicBezTo>
                      <a:pt x="8" y="15"/>
                      <a:pt x="6" y="13"/>
                      <a:pt x="8" y="10"/>
                    </a:cubicBezTo>
                    <a:cubicBezTo>
                      <a:pt x="9" y="9"/>
                      <a:pt x="7" y="8"/>
                      <a:pt x="6" y="9"/>
                    </a:cubicBezTo>
                    <a:cubicBezTo>
                      <a:pt x="4" y="11"/>
                      <a:pt x="4" y="8"/>
                      <a:pt x="3" y="8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5" y="3"/>
                      <a:pt x="4" y="2"/>
                      <a:pt x="5" y="1"/>
                    </a:cubicBezTo>
                    <a:cubicBezTo>
                      <a:pt x="6" y="0"/>
                      <a:pt x="6" y="2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4" y="8"/>
                      <a:pt x="21" y="8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8" y="15"/>
                      <a:pt x="31" y="20"/>
                      <a:pt x="35" y="21"/>
                    </a:cubicBezTo>
                    <a:cubicBezTo>
                      <a:pt x="35" y="21"/>
                      <a:pt x="36" y="21"/>
                      <a:pt x="36" y="22"/>
                    </a:cubicBezTo>
                    <a:cubicBezTo>
                      <a:pt x="36" y="22"/>
                      <a:pt x="36" y="23"/>
                      <a:pt x="35" y="23"/>
                    </a:cubicBezTo>
                    <a:cubicBezTo>
                      <a:pt x="35" y="24"/>
                      <a:pt x="34" y="24"/>
                      <a:pt x="34" y="25"/>
                    </a:cubicBezTo>
                    <a:cubicBezTo>
                      <a:pt x="38" y="30"/>
                      <a:pt x="35" y="29"/>
                      <a:pt x="31" y="30"/>
                    </a:cubicBezTo>
                    <a:cubicBezTo>
                      <a:pt x="29" y="31"/>
                      <a:pt x="25" y="32"/>
                      <a:pt x="25" y="36"/>
                    </a:cubicBezTo>
                    <a:cubicBezTo>
                      <a:pt x="26" y="38"/>
                      <a:pt x="23" y="38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0" y="40"/>
                      <a:pt x="19" y="37"/>
                      <a:pt x="17" y="37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9" name="Freeform 1112"/>
              <p:cNvSpPr/>
              <p:nvPr/>
            </p:nvSpPr>
            <p:spPr bwMode="auto">
              <a:xfrm>
                <a:off x="917" y="2696"/>
                <a:ext cx="36" cy="46"/>
              </a:xfrm>
              <a:custGeom>
                <a:avLst/>
                <a:gdLst>
                  <a:gd name="T0" fmla="*/ 1 w 15"/>
                  <a:gd name="T1" fmla="*/ 0 h 19"/>
                  <a:gd name="T2" fmla="*/ 13 w 15"/>
                  <a:gd name="T3" fmla="*/ 9 h 19"/>
                  <a:gd name="T4" fmla="*/ 14 w 15"/>
                  <a:gd name="T5" fmla="*/ 15 h 19"/>
                  <a:gd name="T6" fmla="*/ 13 w 15"/>
                  <a:gd name="T7" fmla="*/ 19 h 19"/>
                  <a:gd name="T8" fmla="*/ 10 w 15"/>
                  <a:gd name="T9" fmla="*/ 16 h 19"/>
                  <a:gd name="T10" fmla="*/ 10 w 15"/>
                  <a:gd name="T11" fmla="*/ 15 h 19"/>
                  <a:gd name="T12" fmla="*/ 8 w 15"/>
                  <a:gd name="T13" fmla="*/ 13 h 19"/>
                  <a:gd name="T14" fmla="*/ 8 w 15"/>
                  <a:gd name="T15" fmla="*/ 13 h 19"/>
                  <a:gd name="T16" fmla="*/ 0 w 15"/>
                  <a:gd name="T17" fmla="*/ 3 h 19"/>
                  <a:gd name="T18" fmla="*/ 1 w 15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1" y="0"/>
                    </a:moveTo>
                    <a:cubicBezTo>
                      <a:pt x="5" y="3"/>
                      <a:pt x="10" y="4"/>
                      <a:pt x="13" y="9"/>
                    </a:cubicBezTo>
                    <a:cubicBezTo>
                      <a:pt x="11" y="11"/>
                      <a:pt x="13" y="13"/>
                      <a:pt x="14" y="15"/>
                    </a:cubicBezTo>
                    <a:cubicBezTo>
                      <a:pt x="15" y="16"/>
                      <a:pt x="15" y="18"/>
                      <a:pt x="13" y="19"/>
                    </a:cubicBezTo>
                    <a:cubicBezTo>
                      <a:pt x="11" y="19"/>
                      <a:pt x="10" y="18"/>
                      <a:pt x="10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5"/>
                      <a:pt x="9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9"/>
                      <a:pt x="4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0" name="Freeform 1113"/>
              <p:cNvSpPr/>
              <p:nvPr/>
            </p:nvSpPr>
            <p:spPr bwMode="auto">
              <a:xfrm>
                <a:off x="841" y="2699"/>
                <a:ext cx="27" cy="17"/>
              </a:xfrm>
              <a:custGeom>
                <a:avLst/>
                <a:gdLst>
                  <a:gd name="T0" fmla="*/ 1 w 11"/>
                  <a:gd name="T1" fmla="*/ 7 h 7"/>
                  <a:gd name="T2" fmla="*/ 2 w 11"/>
                  <a:gd name="T3" fmla="*/ 2 h 7"/>
                  <a:gd name="T4" fmla="*/ 5 w 11"/>
                  <a:gd name="T5" fmla="*/ 2 h 7"/>
                  <a:gd name="T6" fmla="*/ 11 w 11"/>
                  <a:gd name="T7" fmla="*/ 7 h 7"/>
                  <a:gd name="T8" fmla="*/ 1 w 11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cubicBezTo>
                      <a:pt x="0" y="5"/>
                      <a:pt x="1" y="4"/>
                      <a:pt x="2" y="2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7" y="4"/>
                      <a:pt x="9" y="5"/>
                      <a:pt x="11" y="7"/>
                    </a:cubicBezTo>
                    <a:cubicBezTo>
                      <a:pt x="7" y="7"/>
                      <a:pt x="4" y="7"/>
                      <a:pt x="1" y="7"/>
                    </a:cubicBez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1" name="Freeform 1114"/>
              <p:cNvSpPr/>
              <p:nvPr/>
            </p:nvSpPr>
            <p:spPr bwMode="auto">
              <a:xfrm>
                <a:off x="882" y="2768"/>
                <a:ext cx="16" cy="7"/>
              </a:xfrm>
              <a:custGeom>
                <a:avLst/>
                <a:gdLst>
                  <a:gd name="T0" fmla="*/ 0 w 7"/>
                  <a:gd name="T1" fmla="*/ 1 h 3"/>
                  <a:gd name="T2" fmla="*/ 7 w 7"/>
                  <a:gd name="T3" fmla="*/ 2 h 3"/>
                  <a:gd name="T4" fmla="*/ 0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2" y="1"/>
                      <a:pt x="4" y="0"/>
                      <a:pt x="7" y="2"/>
                    </a:cubicBezTo>
                    <a:cubicBezTo>
                      <a:pt x="4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2" name="Freeform 1115"/>
              <p:cNvSpPr/>
              <p:nvPr/>
            </p:nvSpPr>
            <p:spPr bwMode="auto">
              <a:xfrm>
                <a:off x="903" y="2784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3" name="Freeform 1116"/>
              <p:cNvSpPr/>
              <p:nvPr/>
            </p:nvSpPr>
            <p:spPr bwMode="auto">
              <a:xfrm>
                <a:off x="963" y="2739"/>
                <a:ext cx="111" cy="98"/>
              </a:xfrm>
              <a:custGeom>
                <a:avLst/>
                <a:gdLst>
                  <a:gd name="T0" fmla="*/ 33 w 47"/>
                  <a:gd name="T1" fmla="*/ 21 h 41"/>
                  <a:gd name="T2" fmla="*/ 35 w 47"/>
                  <a:gd name="T3" fmla="*/ 22 h 41"/>
                  <a:gd name="T4" fmla="*/ 45 w 47"/>
                  <a:gd name="T5" fmla="*/ 35 h 41"/>
                  <a:gd name="T6" fmla="*/ 47 w 47"/>
                  <a:gd name="T7" fmla="*/ 41 h 41"/>
                  <a:gd name="T8" fmla="*/ 45 w 47"/>
                  <a:gd name="T9" fmla="*/ 41 h 41"/>
                  <a:gd name="T10" fmla="*/ 42 w 47"/>
                  <a:gd name="T11" fmla="*/ 39 h 41"/>
                  <a:gd name="T12" fmla="*/ 11 w 47"/>
                  <a:gd name="T13" fmla="*/ 24 h 41"/>
                  <a:gd name="T14" fmla="*/ 10 w 47"/>
                  <a:gd name="T15" fmla="*/ 20 h 41"/>
                  <a:gd name="T16" fmla="*/ 10 w 47"/>
                  <a:gd name="T17" fmla="*/ 16 h 41"/>
                  <a:gd name="T18" fmla="*/ 7 w 47"/>
                  <a:gd name="T19" fmla="*/ 17 h 41"/>
                  <a:gd name="T20" fmla="*/ 0 w 47"/>
                  <a:gd name="T21" fmla="*/ 12 h 41"/>
                  <a:gd name="T22" fmla="*/ 8 w 47"/>
                  <a:gd name="T23" fmla="*/ 7 h 41"/>
                  <a:gd name="T24" fmla="*/ 9 w 47"/>
                  <a:gd name="T25" fmla="*/ 6 h 41"/>
                  <a:gd name="T26" fmla="*/ 8 w 47"/>
                  <a:gd name="T27" fmla="*/ 6 h 41"/>
                  <a:gd name="T28" fmla="*/ 7 w 47"/>
                  <a:gd name="T29" fmla="*/ 1 h 41"/>
                  <a:gd name="T30" fmla="*/ 13 w 47"/>
                  <a:gd name="T31" fmla="*/ 3 h 41"/>
                  <a:gd name="T32" fmla="*/ 25 w 47"/>
                  <a:gd name="T33" fmla="*/ 14 h 41"/>
                  <a:gd name="T34" fmla="*/ 33 w 47"/>
                  <a:gd name="T35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41">
                    <a:moveTo>
                      <a:pt x="33" y="21"/>
                    </a:moveTo>
                    <a:cubicBezTo>
                      <a:pt x="34" y="22"/>
                      <a:pt x="35" y="22"/>
                      <a:pt x="35" y="22"/>
                    </a:cubicBezTo>
                    <a:cubicBezTo>
                      <a:pt x="39" y="26"/>
                      <a:pt x="43" y="29"/>
                      <a:pt x="45" y="35"/>
                    </a:cubicBezTo>
                    <a:cubicBezTo>
                      <a:pt x="45" y="37"/>
                      <a:pt x="47" y="38"/>
                      <a:pt x="47" y="41"/>
                    </a:cubicBezTo>
                    <a:cubicBezTo>
                      <a:pt x="46" y="41"/>
                      <a:pt x="46" y="41"/>
                      <a:pt x="45" y="41"/>
                    </a:cubicBezTo>
                    <a:cubicBezTo>
                      <a:pt x="43" y="41"/>
                      <a:pt x="43" y="40"/>
                      <a:pt x="42" y="39"/>
                    </a:cubicBezTo>
                    <a:cubicBezTo>
                      <a:pt x="31" y="36"/>
                      <a:pt x="20" y="31"/>
                      <a:pt x="11" y="24"/>
                    </a:cubicBezTo>
                    <a:cubicBezTo>
                      <a:pt x="9" y="23"/>
                      <a:pt x="10" y="22"/>
                      <a:pt x="10" y="20"/>
                    </a:cubicBezTo>
                    <a:cubicBezTo>
                      <a:pt x="11" y="19"/>
                      <a:pt x="12" y="17"/>
                      <a:pt x="10" y="16"/>
                    </a:cubicBezTo>
                    <a:cubicBezTo>
                      <a:pt x="8" y="13"/>
                      <a:pt x="8" y="16"/>
                      <a:pt x="7" y="17"/>
                    </a:cubicBezTo>
                    <a:cubicBezTo>
                      <a:pt x="6" y="13"/>
                      <a:pt x="0" y="16"/>
                      <a:pt x="0" y="12"/>
                    </a:cubicBezTo>
                    <a:cubicBezTo>
                      <a:pt x="2" y="9"/>
                      <a:pt x="3" y="5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6" y="5"/>
                      <a:pt x="6" y="3"/>
                      <a:pt x="7" y="1"/>
                    </a:cubicBezTo>
                    <a:cubicBezTo>
                      <a:pt x="10" y="0"/>
                      <a:pt x="11" y="2"/>
                      <a:pt x="13" y="3"/>
                    </a:cubicBezTo>
                    <a:cubicBezTo>
                      <a:pt x="17" y="7"/>
                      <a:pt x="22" y="10"/>
                      <a:pt x="25" y="14"/>
                    </a:cubicBezTo>
                    <a:cubicBezTo>
                      <a:pt x="27" y="17"/>
                      <a:pt x="32" y="18"/>
                      <a:pt x="33" y="2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4" name="Freeform 1117"/>
              <p:cNvSpPr/>
              <p:nvPr/>
            </p:nvSpPr>
            <p:spPr bwMode="auto">
              <a:xfrm>
                <a:off x="929" y="2713"/>
                <a:ext cx="60" cy="55"/>
              </a:xfrm>
              <a:custGeom>
                <a:avLst/>
                <a:gdLst>
                  <a:gd name="T0" fmla="*/ 21 w 25"/>
                  <a:gd name="T1" fmla="*/ 12 h 23"/>
                  <a:gd name="T2" fmla="*/ 25 w 25"/>
                  <a:gd name="T3" fmla="*/ 16 h 23"/>
                  <a:gd name="T4" fmla="*/ 18 w 25"/>
                  <a:gd name="T5" fmla="*/ 19 h 23"/>
                  <a:gd name="T6" fmla="*/ 16 w 25"/>
                  <a:gd name="T7" fmla="*/ 21 h 23"/>
                  <a:gd name="T8" fmla="*/ 14 w 25"/>
                  <a:gd name="T9" fmla="*/ 23 h 23"/>
                  <a:gd name="T10" fmla="*/ 14 w 25"/>
                  <a:gd name="T11" fmla="*/ 16 h 23"/>
                  <a:gd name="T12" fmla="*/ 13 w 25"/>
                  <a:gd name="T13" fmla="*/ 14 h 23"/>
                  <a:gd name="T14" fmla="*/ 10 w 25"/>
                  <a:gd name="T15" fmla="*/ 14 h 23"/>
                  <a:gd name="T16" fmla="*/ 10 w 25"/>
                  <a:gd name="T17" fmla="*/ 17 h 23"/>
                  <a:gd name="T18" fmla="*/ 2 w 25"/>
                  <a:gd name="T19" fmla="*/ 13 h 23"/>
                  <a:gd name="T20" fmla="*/ 0 w 25"/>
                  <a:gd name="T21" fmla="*/ 10 h 23"/>
                  <a:gd name="T22" fmla="*/ 3 w 25"/>
                  <a:gd name="T23" fmla="*/ 9 h 23"/>
                  <a:gd name="T24" fmla="*/ 3 w 25"/>
                  <a:gd name="T25" fmla="*/ 6 h 23"/>
                  <a:gd name="T26" fmla="*/ 6 w 25"/>
                  <a:gd name="T27" fmla="*/ 9 h 23"/>
                  <a:gd name="T28" fmla="*/ 7 w 25"/>
                  <a:gd name="T29" fmla="*/ 11 h 23"/>
                  <a:gd name="T30" fmla="*/ 8 w 25"/>
                  <a:gd name="T31" fmla="*/ 11 h 23"/>
                  <a:gd name="T32" fmla="*/ 8 w 25"/>
                  <a:gd name="T33" fmla="*/ 7 h 23"/>
                  <a:gd name="T34" fmla="*/ 5 w 25"/>
                  <a:gd name="T35" fmla="*/ 3 h 23"/>
                  <a:gd name="T36" fmla="*/ 8 w 25"/>
                  <a:gd name="T37" fmla="*/ 2 h 23"/>
                  <a:gd name="T38" fmla="*/ 9 w 25"/>
                  <a:gd name="T39" fmla="*/ 3 h 23"/>
                  <a:gd name="T40" fmla="*/ 13 w 25"/>
                  <a:gd name="T41" fmla="*/ 5 h 23"/>
                  <a:gd name="T42" fmla="*/ 14 w 25"/>
                  <a:gd name="T43" fmla="*/ 8 h 23"/>
                  <a:gd name="T44" fmla="*/ 13 w 25"/>
                  <a:gd name="T45" fmla="*/ 9 h 23"/>
                  <a:gd name="T46" fmla="*/ 15 w 25"/>
                  <a:gd name="T47" fmla="*/ 9 h 23"/>
                  <a:gd name="T48" fmla="*/ 17 w 25"/>
                  <a:gd name="T49" fmla="*/ 14 h 23"/>
                  <a:gd name="T50" fmla="*/ 21 w 25"/>
                  <a:gd name="T51" fmla="*/ 12 h 23"/>
                  <a:gd name="T52" fmla="*/ 21 w 25"/>
                  <a:gd name="T53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3">
                    <a:moveTo>
                      <a:pt x="21" y="12"/>
                    </a:moveTo>
                    <a:cubicBezTo>
                      <a:pt x="21" y="14"/>
                      <a:pt x="20" y="18"/>
                      <a:pt x="25" y="16"/>
                    </a:cubicBezTo>
                    <a:cubicBezTo>
                      <a:pt x="23" y="19"/>
                      <a:pt x="21" y="20"/>
                      <a:pt x="18" y="19"/>
                    </a:cubicBezTo>
                    <a:cubicBezTo>
                      <a:pt x="17" y="19"/>
                      <a:pt x="16" y="19"/>
                      <a:pt x="16" y="21"/>
                    </a:cubicBezTo>
                    <a:cubicBezTo>
                      <a:pt x="16" y="22"/>
                      <a:pt x="15" y="23"/>
                      <a:pt x="14" y="23"/>
                    </a:cubicBezTo>
                    <a:cubicBezTo>
                      <a:pt x="14" y="21"/>
                      <a:pt x="11" y="18"/>
                      <a:pt x="14" y="16"/>
                    </a:cubicBezTo>
                    <a:cubicBezTo>
                      <a:pt x="15" y="16"/>
                      <a:pt x="13" y="15"/>
                      <a:pt x="13" y="14"/>
                    </a:cubicBezTo>
                    <a:cubicBezTo>
                      <a:pt x="12" y="13"/>
                      <a:pt x="11" y="14"/>
                      <a:pt x="10" y="14"/>
                    </a:cubicBezTo>
                    <a:cubicBezTo>
                      <a:pt x="8" y="15"/>
                      <a:pt x="10" y="16"/>
                      <a:pt x="10" y="17"/>
                    </a:cubicBezTo>
                    <a:cubicBezTo>
                      <a:pt x="8" y="15"/>
                      <a:pt x="4" y="15"/>
                      <a:pt x="2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5" y="9"/>
                      <a:pt x="2" y="7"/>
                      <a:pt x="3" y="6"/>
                    </a:cubicBezTo>
                    <a:cubicBezTo>
                      <a:pt x="5" y="6"/>
                      <a:pt x="5" y="8"/>
                      <a:pt x="6" y="9"/>
                    </a:cubicBezTo>
                    <a:cubicBezTo>
                      <a:pt x="6" y="10"/>
                      <a:pt x="5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8" y="10"/>
                      <a:pt x="9" y="8"/>
                      <a:pt x="8" y="7"/>
                    </a:cubicBezTo>
                    <a:cubicBezTo>
                      <a:pt x="6" y="6"/>
                      <a:pt x="6" y="5"/>
                      <a:pt x="5" y="3"/>
                    </a:cubicBezTo>
                    <a:cubicBezTo>
                      <a:pt x="5" y="0"/>
                      <a:pt x="6" y="1"/>
                      <a:pt x="8" y="2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10" y="4"/>
                      <a:pt x="11" y="5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4" y="8"/>
                      <a:pt x="13" y="8"/>
                      <a:pt x="13" y="9"/>
                    </a:cubicBezTo>
                    <a:cubicBezTo>
                      <a:pt x="14" y="9"/>
                      <a:pt x="14" y="8"/>
                      <a:pt x="15" y="9"/>
                    </a:cubicBezTo>
                    <a:cubicBezTo>
                      <a:pt x="18" y="9"/>
                      <a:pt x="19" y="11"/>
                      <a:pt x="17" y="14"/>
                    </a:cubicBezTo>
                    <a:cubicBezTo>
                      <a:pt x="18" y="13"/>
                      <a:pt x="19" y="11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5" name="Freeform 1118"/>
              <p:cNvSpPr/>
              <p:nvPr/>
            </p:nvSpPr>
            <p:spPr bwMode="auto">
              <a:xfrm>
                <a:off x="941" y="2796"/>
                <a:ext cx="33" cy="34"/>
              </a:xfrm>
              <a:custGeom>
                <a:avLst/>
                <a:gdLst>
                  <a:gd name="T0" fmla="*/ 14 w 14"/>
                  <a:gd name="T1" fmla="*/ 7 h 14"/>
                  <a:gd name="T2" fmla="*/ 10 w 14"/>
                  <a:gd name="T3" fmla="*/ 10 h 14"/>
                  <a:gd name="T4" fmla="*/ 3 w 14"/>
                  <a:gd name="T5" fmla="*/ 12 h 14"/>
                  <a:gd name="T6" fmla="*/ 1 w 14"/>
                  <a:gd name="T7" fmla="*/ 7 h 14"/>
                  <a:gd name="T8" fmla="*/ 5 w 14"/>
                  <a:gd name="T9" fmla="*/ 0 h 14"/>
                  <a:gd name="T10" fmla="*/ 12 w 14"/>
                  <a:gd name="T11" fmla="*/ 0 h 14"/>
                  <a:gd name="T12" fmla="*/ 13 w 14"/>
                  <a:gd name="T13" fmla="*/ 4 h 14"/>
                  <a:gd name="T14" fmla="*/ 14 w 14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cubicBezTo>
                      <a:pt x="12" y="8"/>
                      <a:pt x="11" y="8"/>
                      <a:pt x="10" y="10"/>
                    </a:cubicBezTo>
                    <a:cubicBezTo>
                      <a:pt x="9" y="14"/>
                      <a:pt x="6" y="13"/>
                      <a:pt x="3" y="12"/>
                    </a:cubicBezTo>
                    <a:cubicBezTo>
                      <a:pt x="0" y="12"/>
                      <a:pt x="3" y="8"/>
                      <a:pt x="1" y="7"/>
                    </a:cubicBezTo>
                    <a:cubicBezTo>
                      <a:pt x="5" y="6"/>
                      <a:pt x="1" y="2"/>
                      <a:pt x="5" y="0"/>
                    </a:cubicBezTo>
                    <a:cubicBezTo>
                      <a:pt x="8" y="0"/>
                      <a:pt x="10" y="0"/>
                      <a:pt x="12" y="0"/>
                    </a:cubicBezTo>
                    <a:cubicBezTo>
                      <a:pt x="14" y="0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lose/>
                  </a:path>
                </a:pathLst>
              </a:custGeom>
              <a:solidFill>
                <a:srgbClr val="FED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6" name="Freeform 1119"/>
              <p:cNvSpPr/>
              <p:nvPr/>
            </p:nvSpPr>
            <p:spPr bwMode="auto">
              <a:xfrm>
                <a:off x="1349" y="2578"/>
                <a:ext cx="76" cy="126"/>
              </a:xfrm>
              <a:custGeom>
                <a:avLst/>
                <a:gdLst>
                  <a:gd name="T0" fmla="*/ 27 w 32"/>
                  <a:gd name="T1" fmla="*/ 39 h 53"/>
                  <a:gd name="T2" fmla="*/ 27 w 32"/>
                  <a:gd name="T3" fmla="*/ 39 h 53"/>
                  <a:gd name="T4" fmla="*/ 25 w 32"/>
                  <a:gd name="T5" fmla="*/ 42 h 53"/>
                  <a:gd name="T6" fmla="*/ 22 w 32"/>
                  <a:gd name="T7" fmla="*/ 44 h 53"/>
                  <a:gd name="T8" fmla="*/ 17 w 32"/>
                  <a:gd name="T9" fmla="*/ 45 h 53"/>
                  <a:gd name="T10" fmla="*/ 8 w 32"/>
                  <a:gd name="T11" fmla="*/ 50 h 53"/>
                  <a:gd name="T12" fmla="*/ 5 w 32"/>
                  <a:gd name="T13" fmla="*/ 50 h 53"/>
                  <a:gd name="T14" fmla="*/ 5 w 32"/>
                  <a:gd name="T15" fmla="*/ 44 h 53"/>
                  <a:gd name="T16" fmla="*/ 6 w 32"/>
                  <a:gd name="T17" fmla="*/ 40 h 53"/>
                  <a:gd name="T18" fmla="*/ 3 w 32"/>
                  <a:gd name="T19" fmla="*/ 31 h 53"/>
                  <a:gd name="T20" fmla="*/ 3 w 32"/>
                  <a:gd name="T21" fmla="*/ 31 h 53"/>
                  <a:gd name="T22" fmla="*/ 1 w 32"/>
                  <a:gd name="T23" fmla="*/ 28 h 53"/>
                  <a:gd name="T24" fmla="*/ 4 w 32"/>
                  <a:gd name="T25" fmla="*/ 19 h 53"/>
                  <a:gd name="T26" fmla="*/ 5 w 32"/>
                  <a:gd name="T27" fmla="*/ 13 h 53"/>
                  <a:gd name="T28" fmla="*/ 5 w 32"/>
                  <a:gd name="T29" fmla="*/ 12 h 53"/>
                  <a:gd name="T30" fmla="*/ 6 w 32"/>
                  <a:gd name="T31" fmla="*/ 7 h 53"/>
                  <a:gd name="T32" fmla="*/ 7 w 32"/>
                  <a:gd name="T33" fmla="*/ 5 h 53"/>
                  <a:gd name="T34" fmla="*/ 9 w 32"/>
                  <a:gd name="T35" fmla="*/ 7 h 53"/>
                  <a:gd name="T36" fmla="*/ 12 w 32"/>
                  <a:gd name="T37" fmla="*/ 9 h 53"/>
                  <a:gd name="T38" fmla="*/ 9 w 32"/>
                  <a:gd name="T39" fmla="*/ 7 h 53"/>
                  <a:gd name="T40" fmla="*/ 14 w 32"/>
                  <a:gd name="T41" fmla="*/ 5 h 53"/>
                  <a:gd name="T42" fmla="*/ 22 w 32"/>
                  <a:gd name="T43" fmla="*/ 2 h 53"/>
                  <a:gd name="T44" fmla="*/ 29 w 32"/>
                  <a:gd name="T45" fmla="*/ 1 h 53"/>
                  <a:gd name="T46" fmla="*/ 29 w 32"/>
                  <a:gd name="T47" fmla="*/ 3 h 53"/>
                  <a:gd name="T48" fmla="*/ 27 w 32"/>
                  <a:gd name="T49" fmla="*/ 7 h 53"/>
                  <a:gd name="T50" fmla="*/ 28 w 32"/>
                  <a:gd name="T51" fmla="*/ 6 h 53"/>
                  <a:gd name="T52" fmla="*/ 31 w 32"/>
                  <a:gd name="T53" fmla="*/ 6 h 53"/>
                  <a:gd name="T54" fmla="*/ 29 w 32"/>
                  <a:gd name="T55" fmla="*/ 8 h 53"/>
                  <a:gd name="T56" fmla="*/ 23 w 32"/>
                  <a:gd name="T57" fmla="*/ 13 h 53"/>
                  <a:gd name="T58" fmla="*/ 21 w 32"/>
                  <a:gd name="T59" fmla="*/ 13 h 53"/>
                  <a:gd name="T60" fmla="*/ 20 w 32"/>
                  <a:gd name="T61" fmla="*/ 9 h 53"/>
                  <a:gd name="T62" fmla="*/ 18 w 32"/>
                  <a:gd name="T63" fmla="*/ 12 h 53"/>
                  <a:gd name="T64" fmla="*/ 17 w 32"/>
                  <a:gd name="T65" fmla="*/ 15 h 53"/>
                  <a:gd name="T66" fmla="*/ 15 w 32"/>
                  <a:gd name="T67" fmla="*/ 14 h 53"/>
                  <a:gd name="T68" fmla="*/ 10 w 32"/>
                  <a:gd name="T69" fmla="*/ 16 h 53"/>
                  <a:gd name="T70" fmla="*/ 16 w 32"/>
                  <a:gd name="T71" fmla="*/ 21 h 53"/>
                  <a:gd name="T72" fmla="*/ 19 w 32"/>
                  <a:gd name="T73" fmla="*/ 20 h 53"/>
                  <a:gd name="T74" fmla="*/ 22 w 32"/>
                  <a:gd name="T75" fmla="*/ 19 h 53"/>
                  <a:gd name="T76" fmla="*/ 28 w 32"/>
                  <a:gd name="T77" fmla="*/ 20 h 53"/>
                  <a:gd name="T78" fmla="*/ 28 w 32"/>
                  <a:gd name="T79" fmla="*/ 23 h 53"/>
                  <a:gd name="T80" fmla="*/ 24 w 32"/>
                  <a:gd name="T81" fmla="*/ 22 h 53"/>
                  <a:gd name="T82" fmla="*/ 20 w 32"/>
                  <a:gd name="T83" fmla="*/ 23 h 53"/>
                  <a:gd name="T84" fmla="*/ 23 w 32"/>
                  <a:gd name="T85" fmla="*/ 26 h 53"/>
                  <a:gd name="T86" fmla="*/ 21 w 32"/>
                  <a:gd name="T87" fmla="*/ 26 h 53"/>
                  <a:gd name="T88" fmla="*/ 18 w 32"/>
                  <a:gd name="T89" fmla="*/ 28 h 53"/>
                  <a:gd name="T90" fmla="*/ 17 w 32"/>
                  <a:gd name="T91" fmla="*/ 30 h 53"/>
                  <a:gd name="T92" fmla="*/ 17 w 32"/>
                  <a:gd name="T93" fmla="*/ 31 h 53"/>
                  <a:gd name="T94" fmla="*/ 19 w 32"/>
                  <a:gd name="T95" fmla="*/ 33 h 53"/>
                  <a:gd name="T96" fmla="*/ 27 w 32"/>
                  <a:gd name="T9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53">
                    <a:moveTo>
                      <a:pt x="27" y="39"/>
                    </a:move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40"/>
                      <a:pt x="26" y="42"/>
                      <a:pt x="25" y="42"/>
                    </a:cubicBezTo>
                    <a:cubicBezTo>
                      <a:pt x="22" y="40"/>
                      <a:pt x="23" y="44"/>
                      <a:pt x="22" y="44"/>
                    </a:cubicBezTo>
                    <a:cubicBezTo>
                      <a:pt x="20" y="45"/>
                      <a:pt x="19" y="45"/>
                      <a:pt x="17" y="45"/>
                    </a:cubicBezTo>
                    <a:cubicBezTo>
                      <a:pt x="14" y="46"/>
                      <a:pt x="10" y="46"/>
                      <a:pt x="8" y="50"/>
                    </a:cubicBezTo>
                    <a:cubicBezTo>
                      <a:pt x="8" y="51"/>
                      <a:pt x="6" y="53"/>
                      <a:pt x="5" y="50"/>
                    </a:cubicBezTo>
                    <a:cubicBezTo>
                      <a:pt x="4" y="48"/>
                      <a:pt x="6" y="46"/>
                      <a:pt x="5" y="44"/>
                    </a:cubicBezTo>
                    <a:cubicBezTo>
                      <a:pt x="4" y="42"/>
                      <a:pt x="5" y="41"/>
                      <a:pt x="6" y="40"/>
                    </a:cubicBezTo>
                    <a:cubicBezTo>
                      <a:pt x="1" y="38"/>
                      <a:pt x="0" y="35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" y="31"/>
                      <a:pt x="1" y="29"/>
                      <a:pt x="1" y="28"/>
                    </a:cubicBezTo>
                    <a:cubicBezTo>
                      <a:pt x="1" y="25"/>
                      <a:pt x="3" y="22"/>
                      <a:pt x="4" y="19"/>
                    </a:cubicBezTo>
                    <a:cubicBezTo>
                      <a:pt x="6" y="17"/>
                      <a:pt x="6" y="15"/>
                      <a:pt x="5" y="13"/>
                    </a:cubicBezTo>
                    <a:cubicBezTo>
                      <a:pt x="5" y="13"/>
                      <a:pt x="5" y="12"/>
                      <a:pt x="5" y="12"/>
                    </a:cubicBezTo>
                    <a:cubicBezTo>
                      <a:pt x="5" y="10"/>
                      <a:pt x="6" y="8"/>
                      <a:pt x="6" y="7"/>
                    </a:cubicBezTo>
                    <a:cubicBezTo>
                      <a:pt x="6" y="6"/>
                      <a:pt x="6" y="5"/>
                      <a:pt x="7" y="5"/>
                    </a:cubicBezTo>
                    <a:cubicBezTo>
                      <a:pt x="9" y="4"/>
                      <a:pt x="9" y="6"/>
                      <a:pt x="9" y="7"/>
                    </a:cubicBezTo>
                    <a:cubicBezTo>
                      <a:pt x="10" y="8"/>
                      <a:pt x="10" y="10"/>
                      <a:pt x="12" y="9"/>
                    </a:cubicBezTo>
                    <a:cubicBezTo>
                      <a:pt x="11" y="9"/>
                      <a:pt x="10" y="8"/>
                      <a:pt x="9" y="7"/>
                    </a:cubicBezTo>
                    <a:cubicBezTo>
                      <a:pt x="10" y="4"/>
                      <a:pt x="12" y="5"/>
                      <a:pt x="14" y="5"/>
                    </a:cubicBezTo>
                    <a:cubicBezTo>
                      <a:pt x="17" y="6"/>
                      <a:pt x="20" y="7"/>
                      <a:pt x="22" y="2"/>
                    </a:cubicBezTo>
                    <a:cubicBezTo>
                      <a:pt x="24" y="2"/>
                      <a:pt x="26" y="0"/>
                      <a:pt x="29" y="1"/>
                    </a:cubicBezTo>
                    <a:cubicBezTo>
                      <a:pt x="30" y="1"/>
                      <a:pt x="31" y="2"/>
                      <a:pt x="29" y="3"/>
                    </a:cubicBezTo>
                    <a:cubicBezTo>
                      <a:pt x="27" y="3"/>
                      <a:pt x="26" y="4"/>
                      <a:pt x="27" y="7"/>
                    </a:cubicBezTo>
                    <a:cubicBezTo>
                      <a:pt x="27" y="7"/>
                      <a:pt x="28" y="7"/>
                      <a:pt x="28" y="6"/>
                    </a:cubicBezTo>
                    <a:cubicBezTo>
                      <a:pt x="29" y="6"/>
                      <a:pt x="30" y="4"/>
                      <a:pt x="31" y="6"/>
                    </a:cubicBezTo>
                    <a:cubicBezTo>
                      <a:pt x="32" y="8"/>
                      <a:pt x="30" y="8"/>
                      <a:pt x="29" y="8"/>
                    </a:cubicBezTo>
                    <a:cubicBezTo>
                      <a:pt x="28" y="8"/>
                      <a:pt x="24" y="12"/>
                      <a:pt x="23" y="13"/>
                    </a:cubicBezTo>
                    <a:cubicBezTo>
                      <a:pt x="23" y="14"/>
                      <a:pt x="22" y="13"/>
                      <a:pt x="21" y="13"/>
                    </a:cubicBezTo>
                    <a:cubicBezTo>
                      <a:pt x="20" y="12"/>
                      <a:pt x="20" y="11"/>
                      <a:pt x="20" y="9"/>
                    </a:cubicBezTo>
                    <a:cubicBezTo>
                      <a:pt x="18" y="10"/>
                      <a:pt x="17" y="11"/>
                      <a:pt x="18" y="12"/>
                    </a:cubicBezTo>
                    <a:cubicBezTo>
                      <a:pt x="19" y="14"/>
                      <a:pt x="18" y="14"/>
                      <a:pt x="17" y="15"/>
                    </a:cubicBezTo>
                    <a:cubicBezTo>
                      <a:pt x="16" y="16"/>
                      <a:pt x="16" y="15"/>
                      <a:pt x="15" y="14"/>
                    </a:cubicBezTo>
                    <a:cubicBezTo>
                      <a:pt x="14" y="13"/>
                      <a:pt x="12" y="15"/>
                      <a:pt x="10" y="16"/>
                    </a:cubicBezTo>
                    <a:cubicBezTo>
                      <a:pt x="13" y="16"/>
                      <a:pt x="15" y="17"/>
                      <a:pt x="16" y="21"/>
                    </a:cubicBezTo>
                    <a:cubicBezTo>
                      <a:pt x="17" y="20"/>
                      <a:pt x="18" y="19"/>
                      <a:pt x="19" y="20"/>
                    </a:cubicBezTo>
                    <a:cubicBezTo>
                      <a:pt x="20" y="20"/>
                      <a:pt x="21" y="19"/>
                      <a:pt x="22" y="19"/>
                    </a:cubicBezTo>
                    <a:cubicBezTo>
                      <a:pt x="25" y="17"/>
                      <a:pt x="26" y="19"/>
                      <a:pt x="28" y="20"/>
                    </a:cubicBezTo>
                    <a:cubicBezTo>
                      <a:pt x="25" y="21"/>
                      <a:pt x="30" y="22"/>
                      <a:pt x="28" y="23"/>
                    </a:cubicBezTo>
                    <a:cubicBezTo>
                      <a:pt x="26" y="24"/>
                      <a:pt x="25" y="22"/>
                      <a:pt x="24" y="22"/>
                    </a:cubicBezTo>
                    <a:cubicBezTo>
                      <a:pt x="23" y="22"/>
                      <a:pt x="21" y="20"/>
                      <a:pt x="20" y="23"/>
                    </a:cubicBezTo>
                    <a:cubicBezTo>
                      <a:pt x="19" y="25"/>
                      <a:pt x="23" y="24"/>
                      <a:pt x="23" y="26"/>
                    </a:cubicBezTo>
                    <a:cubicBezTo>
                      <a:pt x="23" y="27"/>
                      <a:pt x="22" y="27"/>
                      <a:pt x="21" y="26"/>
                    </a:cubicBezTo>
                    <a:cubicBezTo>
                      <a:pt x="19" y="25"/>
                      <a:pt x="18" y="26"/>
                      <a:pt x="18" y="28"/>
                    </a:cubicBezTo>
                    <a:cubicBezTo>
                      <a:pt x="18" y="29"/>
                      <a:pt x="20" y="31"/>
                      <a:pt x="17" y="30"/>
                    </a:cubicBezTo>
                    <a:cubicBezTo>
                      <a:pt x="16" y="30"/>
                      <a:pt x="16" y="31"/>
                      <a:pt x="17" y="31"/>
                    </a:cubicBezTo>
                    <a:cubicBezTo>
                      <a:pt x="17" y="32"/>
                      <a:pt x="18" y="33"/>
                      <a:pt x="19" y="33"/>
                    </a:cubicBezTo>
                    <a:cubicBezTo>
                      <a:pt x="23" y="33"/>
                      <a:pt x="26" y="34"/>
                      <a:pt x="27" y="3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7" name="Freeform 1120"/>
              <p:cNvSpPr/>
              <p:nvPr/>
            </p:nvSpPr>
            <p:spPr bwMode="auto">
              <a:xfrm>
                <a:off x="1378" y="2509"/>
                <a:ext cx="116" cy="81"/>
              </a:xfrm>
              <a:custGeom>
                <a:avLst/>
                <a:gdLst>
                  <a:gd name="T0" fmla="*/ 17 w 49"/>
                  <a:gd name="T1" fmla="*/ 30 h 34"/>
                  <a:gd name="T2" fmla="*/ 10 w 49"/>
                  <a:gd name="T3" fmla="*/ 32 h 34"/>
                  <a:gd name="T4" fmla="*/ 6 w 49"/>
                  <a:gd name="T5" fmla="*/ 33 h 34"/>
                  <a:gd name="T6" fmla="*/ 1 w 49"/>
                  <a:gd name="T7" fmla="*/ 31 h 34"/>
                  <a:gd name="T8" fmla="*/ 3 w 49"/>
                  <a:gd name="T9" fmla="*/ 26 h 34"/>
                  <a:gd name="T10" fmla="*/ 15 w 49"/>
                  <a:gd name="T11" fmla="*/ 15 h 34"/>
                  <a:gd name="T12" fmla="*/ 20 w 49"/>
                  <a:gd name="T13" fmla="*/ 11 h 34"/>
                  <a:gd name="T14" fmla="*/ 28 w 49"/>
                  <a:gd name="T15" fmla="*/ 7 h 34"/>
                  <a:gd name="T16" fmla="*/ 42 w 49"/>
                  <a:gd name="T17" fmla="*/ 0 h 34"/>
                  <a:gd name="T18" fmla="*/ 40 w 49"/>
                  <a:gd name="T19" fmla="*/ 4 h 34"/>
                  <a:gd name="T20" fmla="*/ 46 w 49"/>
                  <a:gd name="T21" fmla="*/ 6 h 34"/>
                  <a:gd name="T22" fmla="*/ 48 w 49"/>
                  <a:gd name="T23" fmla="*/ 7 h 34"/>
                  <a:gd name="T24" fmla="*/ 46 w 49"/>
                  <a:gd name="T25" fmla="*/ 8 h 34"/>
                  <a:gd name="T26" fmla="*/ 44 w 49"/>
                  <a:gd name="T27" fmla="*/ 8 h 34"/>
                  <a:gd name="T28" fmla="*/ 44 w 49"/>
                  <a:gd name="T29" fmla="*/ 9 h 34"/>
                  <a:gd name="T30" fmla="*/ 48 w 49"/>
                  <a:gd name="T31" fmla="*/ 11 h 34"/>
                  <a:gd name="T32" fmla="*/ 49 w 49"/>
                  <a:gd name="T33" fmla="*/ 10 h 34"/>
                  <a:gd name="T34" fmla="*/ 47 w 49"/>
                  <a:gd name="T35" fmla="*/ 15 h 34"/>
                  <a:gd name="T36" fmla="*/ 41 w 49"/>
                  <a:gd name="T37" fmla="*/ 10 h 34"/>
                  <a:gd name="T38" fmla="*/ 39 w 49"/>
                  <a:gd name="T39" fmla="*/ 12 h 34"/>
                  <a:gd name="T40" fmla="*/ 36 w 49"/>
                  <a:gd name="T41" fmla="*/ 17 h 34"/>
                  <a:gd name="T42" fmla="*/ 33 w 49"/>
                  <a:gd name="T43" fmla="*/ 19 h 34"/>
                  <a:gd name="T44" fmla="*/ 36 w 49"/>
                  <a:gd name="T45" fmla="*/ 20 h 34"/>
                  <a:gd name="T46" fmla="*/ 33 w 49"/>
                  <a:gd name="T47" fmla="*/ 22 h 34"/>
                  <a:gd name="T48" fmla="*/ 33 w 49"/>
                  <a:gd name="T49" fmla="*/ 22 h 34"/>
                  <a:gd name="T50" fmla="*/ 18 w 49"/>
                  <a:gd name="T51" fmla="*/ 28 h 34"/>
                  <a:gd name="T52" fmla="*/ 17 w 49"/>
                  <a:gd name="T53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9" h="34">
                    <a:moveTo>
                      <a:pt x="17" y="30"/>
                    </a:moveTo>
                    <a:cubicBezTo>
                      <a:pt x="14" y="30"/>
                      <a:pt x="13" y="32"/>
                      <a:pt x="10" y="32"/>
                    </a:cubicBezTo>
                    <a:cubicBezTo>
                      <a:pt x="9" y="33"/>
                      <a:pt x="8" y="34"/>
                      <a:pt x="6" y="33"/>
                    </a:cubicBezTo>
                    <a:cubicBezTo>
                      <a:pt x="4" y="33"/>
                      <a:pt x="2" y="34"/>
                      <a:pt x="1" y="31"/>
                    </a:cubicBezTo>
                    <a:cubicBezTo>
                      <a:pt x="0" y="29"/>
                      <a:pt x="1" y="28"/>
                      <a:pt x="3" y="26"/>
                    </a:cubicBezTo>
                    <a:cubicBezTo>
                      <a:pt x="6" y="22"/>
                      <a:pt x="11" y="19"/>
                      <a:pt x="15" y="15"/>
                    </a:cubicBezTo>
                    <a:cubicBezTo>
                      <a:pt x="17" y="14"/>
                      <a:pt x="19" y="13"/>
                      <a:pt x="20" y="11"/>
                    </a:cubicBezTo>
                    <a:cubicBezTo>
                      <a:pt x="22" y="9"/>
                      <a:pt x="25" y="7"/>
                      <a:pt x="28" y="7"/>
                    </a:cubicBezTo>
                    <a:cubicBezTo>
                      <a:pt x="34" y="7"/>
                      <a:pt x="38" y="3"/>
                      <a:pt x="42" y="0"/>
                    </a:cubicBezTo>
                    <a:cubicBezTo>
                      <a:pt x="45" y="3"/>
                      <a:pt x="41" y="3"/>
                      <a:pt x="40" y="4"/>
                    </a:cubicBezTo>
                    <a:cubicBezTo>
                      <a:pt x="42" y="7"/>
                      <a:pt x="44" y="5"/>
                      <a:pt x="46" y="6"/>
                    </a:cubicBezTo>
                    <a:cubicBezTo>
                      <a:pt x="47" y="6"/>
                      <a:pt x="48" y="6"/>
                      <a:pt x="48" y="7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5" y="7"/>
                      <a:pt x="44" y="8"/>
                      <a:pt x="44" y="8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6" y="9"/>
                      <a:pt x="46" y="12"/>
                      <a:pt x="48" y="11"/>
                    </a:cubicBezTo>
                    <a:cubicBezTo>
                      <a:pt x="48" y="11"/>
                      <a:pt x="49" y="10"/>
                      <a:pt x="49" y="10"/>
                    </a:cubicBezTo>
                    <a:cubicBezTo>
                      <a:pt x="49" y="12"/>
                      <a:pt x="48" y="14"/>
                      <a:pt x="47" y="15"/>
                    </a:cubicBezTo>
                    <a:cubicBezTo>
                      <a:pt x="47" y="11"/>
                      <a:pt x="39" y="16"/>
                      <a:pt x="41" y="10"/>
                    </a:cubicBezTo>
                    <a:cubicBezTo>
                      <a:pt x="39" y="10"/>
                      <a:pt x="39" y="12"/>
                      <a:pt x="39" y="12"/>
                    </a:cubicBezTo>
                    <a:cubicBezTo>
                      <a:pt x="41" y="16"/>
                      <a:pt x="38" y="17"/>
                      <a:pt x="36" y="17"/>
                    </a:cubicBezTo>
                    <a:cubicBezTo>
                      <a:pt x="34" y="18"/>
                      <a:pt x="33" y="18"/>
                      <a:pt x="33" y="19"/>
                    </a:cubicBezTo>
                    <a:cubicBezTo>
                      <a:pt x="33" y="21"/>
                      <a:pt x="35" y="19"/>
                      <a:pt x="36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8" y="24"/>
                      <a:pt x="23" y="26"/>
                      <a:pt x="18" y="28"/>
                    </a:cubicBezTo>
                    <a:cubicBezTo>
                      <a:pt x="18" y="28"/>
                      <a:pt x="17" y="29"/>
                      <a:pt x="17" y="30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8" name="Freeform 1121"/>
              <p:cNvSpPr/>
              <p:nvPr/>
            </p:nvSpPr>
            <p:spPr bwMode="auto">
              <a:xfrm>
                <a:off x="1451" y="2625"/>
                <a:ext cx="12" cy="12"/>
              </a:xfrm>
              <a:custGeom>
                <a:avLst/>
                <a:gdLst>
                  <a:gd name="T0" fmla="*/ 4 w 5"/>
                  <a:gd name="T1" fmla="*/ 0 h 5"/>
                  <a:gd name="T2" fmla="*/ 1 w 5"/>
                  <a:gd name="T3" fmla="*/ 4 h 5"/>
                  <a:gd name="T4" fmla="*/ 4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3"/>
                      <a:pt x="5" y="5"/>
                      <a:pt x="1" y="4"/>
                    </a:cubicBezTo>
                    <a:cubicBezTo>
                      <a:pt x="0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9" name="Freeform 1122"/>
              <p:cNvSpPr/>
              <p:nvPr/>
            </p:nvSpPr>
            <p:spPr bwMode="auto">
              <a:xfrm>
                <a:off x="1461" y="2618"/>
                <a:ext cx="12" cy="7"/>
              </a:xfrm>
              <a:custGeom>
                <a:avLst/>
                <a:gdLst>
                  <a:gd name="T0" fmla="*/ 4 w 5"/>
                  <a:gd name="T1" fmla="*/ 0 h 3"/>
                  <a:gd name="T2" fmla="*/ 4 w 5"/>
                  <a:gd name="T3" fmla="*/ 3 h 3"/>
                  <a:gd name="T4" fmla="*/ 0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0" name="Freeform 1123"/>
              <p:cNvSpPr/>
              <p:nvPr/>
            </p:nvSpPr>
            <p:spPr bwMode="auto">
              <a:xfrm>
                <a:off x="1456" y="256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1"/>
                      <a:pt x="3" y="1"/>
                      <a:pt x="5" y="3"/>
                    </a:cubicBezTo>
                    <a:cubicBezTo>
                      <a:pt x="2" y="3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1" name="Freeform 1124"/>
              <p:cNvSpPr/>
              <p:nvPr/>
            </p:nvSpPr>
            <p:spPr bwMode="auto">
              <a:xfrm>
                <a:off x="1413" y="2656"/>
                <a:ext cx="10" cy="1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1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2" name="Freeform 1125"/>
              <p:cNvSpPr/>
              <p:nvPr/>
            </p:nvSpPr>
            <p:spPr bwMode="auto">
              <a:xfrm>
                <a:off x="1473" y="2561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1 w 2"/>
                  <a:gd name="T7" fmla="*/ 1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3" name="Oval 1126"/>
              <p:cNvSpPr>
                <a:spLocks noChangeArrowheads="1"/>
              </p:cNvSpPr>
              <p:nvPr/>
            </p:nvSpPr>
            <p:spPr bwMode="auto">
              <a:xfrm>
                <a:off x="1466" y="2575"/>
                <a:ext cx="4" cy="5"/>
              </a:xfrm>
              <a:prstGeom prst="ellipse">
                <a:avLst/>
              </a:pr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4" name="Freeform 1127"/>
              <p:cNvSpPr/>
              <p:nvPr/>
            </p:nvSpPr>
            <p:spPr bwMode="auto">
              <a:xfrm>
                <a:off x="1371" y="2658"/>
                <a:ext cx="118" cy="60"/>
              </a:xfrm>
              <a:custGeom>
                <a:avLst/>
                <a:gdLst>
                  <a:gd name="T0" fmla="*/ 13 w 50"/>
                  <a:gd name="T1" fmla="*/ 9 h 25"/>
                  <a:gd name="T2" fmla="*/ 12 w 50"/>
                  <a:gd name="T3" fmla="*/ 5 h 25"/>
                  <a:gd name="T4" fmla="*/ 18 w 50"/>
                  <a:gd name="T5" fmla="*/ 5 h 25"/>
                  <a:gd name="T6" fmla="*/ 35 w 50"/>
                  <a:gd name="T7" fmla="*/ 4 h 25"/>
                  <a:gd name="T8" fmla="*/ 50 w 50"/>
                  <a:gd name="T9" fmla="*/ 0 h 25"/>
                  <a:gd name="T10" fmla="*/ 31 w 50"/>
                  <a:gd name="T11" fmla="*/ 10 h 25"/>
                  <a:gd name="T12" fmla="*/ 16 w 50"/>
                  <a:gd name="T13" fmla="*/ 18 h 25"/>
                  <a:gd name="T14" fmla="*/ 6 w 50"/>
                  <a:gd name="T15" fmla="*/ 25 h 25"/>
                  <a:gd name="T16" fmla="*/ 2 w 50"/>
                  <a:gd name="T17" fmla="*/ 18 h 25"/>
                  <a:gd name="T18" fmla="*/ 4 w 50"/>
                  <a:gd name="T19" fmla="*/ 17 h 25"/>
                  <a:gd name="T20" fmla="*/ 8 w 50"/>
                  <a:gd name="T21" fmla="*/ 16 h 25"/>
                  <a:gd name="T22" fmla="*/ 14 w 50"/>
                  <a:gd name="T23" fmla="*/ 15 h 25"/>
                  <a:gd name="T24" fmla="*/ 13 w 50"/>
                  <a:gd name="T25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13" y="9"/>
                    </a:moveTo>
                    <a:cubicBezTo>
                      <a:pt x="13" y="8"/>
                      <a:pt x="12" y="6"/>
                      <a:pt x="12" y="5"/>
                    </a:cubicBezTo>
                    <a:cubicBezTo>
                      <a:pt x="14" y="4"/>
                      <a:pt x="15" y="9"/>
                      <a:pt x="18" y="5"/>
                    </a:cubicBezTo>
                    <a:cubicBezTo>
                      <a:pt x="24" y="9"/>
                      <a:pt x="29" y="5"/>
                      <a:pt x="35" y="4"/>
                    </a:cubicBezTo>
                    <a:cubicBezTo>
                      <a:pt x="40" y="2"/>
                      <a:pt x="45" y="0"/>
                      <a:pt x="50" y="0"/>
                    </a:cubicBezTo>
                    <a:cubicBezTo>
                      <a:pt x="44" y="4"/>
                      <a:pt x="38" y="7"/>
                      <a:pt x="31" y="10"/>
                    </a:cubicBezTo>
                    <a:cubicBezTo>
                      <a:pt x="26" y="12"/>
                      <a:pt x="21" y="16"/>
                      <a:pt x="16" y="18"/>
                    </a:cubicBezTo>
                    <a:cubicBezTo>
                      <a:pt x="14" y="22"/>
                      <a:pt x="10" y="23"/>
                      <a:pt x="6" y="25"/>
                    </a:cubicBezTo>
                    <a:cubicBezTo>
                      <a:pt x="1" y="24"/>
                      <a:pt x="0" y="21"/>
                      <a:pt x="2" y="18"/>
                    </a:cubicBezTo>
                    <a:cubicBezTo>
                      <a:pt x="3" y="17"/>
                      <a:pt x="4" y="16"/>
                      <a:pt x="4" y="17"/>
                    </a:cubicBezTo>
                    <a:cubicBezTo>
                      <a:pt x="7" y="20"/>
                      <a:pt x="7" y="17"/>
                      <a:pt x="8" y="16"/>
                    </a:cubicBezTo>
                    <a:cubicBezTo>
                      <a:pt x="10" y="13"/>
                      <a:pt x="11" y="12"/>
                      <a:pt x="14" y="15"/>
                    </a:cubicBezTo>
                    <a:cubicBezTo>
                      <a:pt x="15" y="12"/>
                      <a:pt x="6" y="13"/>
                      <a:pt x="13" y="9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5" name="Freeform 1128"/>
              <p:cNvSpPr/>
              <p:nvPr/>
            </p:nvSpPr>
            <p:spPr bwMode="auto">
              <a:xfrm>
                <a:off x="1515" y="2616"/>
                <a:ext cx="50" cy="28"/>
              </a:xfrm>
              <a:custGeom>
                <a:avLst/>
                <a:gdLst>
                  <a:gd name="T0" fmla="*/ 16 w 21"/>
                  <a:gd name="T1" fmla="*/ 8 h 12"/>
                  <a:gd name="T2" fmla="*/ 7 w 21"/>
                  <a:gd name="T3" fmla="*/ 12 h 12"/>
                  <a:gd name="T4" fmla="*/ 2 w 21"/>
                  <a:gd name="T5" fmla="*/ 1 h 12"/>
                  <a:gd name="T6" fmla="*/ 5 w 21"/>
                  <a:gd name="T7" fmla="*/ 0 h 12"/>
                  <a:gd name="T8" fmla="*/ 8 w 21"/>
                  <a:gd name="T9" fmla="*/ 4 h 12"/>
                  <a:gd name="T10" fmla="*/ 9 w 21"/>
                  <a:gd name="T11" fmla="*/ 9 h 12"/>
                  <a:gd name="T12" fmla="*/ 16 w 21"/>
                  <a:gd name="T13" fmla="*/ 3 h 12"/>
                  <a:gd name="T14" fmla="*/ 21 w 21"/>
                  <a:gd name="T15" fmla="*/ 3 h 12"/>
                  <a:gd name="T16" fmla="*/ 16 w 21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6" y="8"/>
                    </a:moveTo>
                    <a:cubicBezTo>
                      <a:pt x="13" y="8"/>
                      <a:pt x="10" y="11"/>
                      <a:pt x="7" y="12"/>
                    </a:cubicBezTo>
                    <a:cubicBezTo>
                      <a:pt x="5" y="8"/>
                      <a:pt x="0" y="6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2"/>
                      <a:pt x="6" y="4"/>
                      <a:pt x="8" y="4"/>
                    </a:cubicBezTo>
                    <a:cubicBezTo>
                      <a:pt x="9" y="5"/>
                      <a:pt x="10" y="6"/>
                      <a:pt x="9" y="9"/>
                    </a:cubicBezTo>
                    <a:cubicBezTo>
                      <a:pt x="11" y="6"/>
                      <a:pt x="14" y="5"/>
                      <a:pt x="16" y="3"/>
                    </a:cubicBezTo>
                    <a:cubicBezTo>
                      <a:pt x="18" y="2"/>
                      <a:pt x="19" y="2"/>
                      <a:pt x="21" y="3"/>
                    </a:cubicBezTo>
                    <a:cubicBezTo>
                      <a:pt x="20" y="6"/>
                      <a:pt x="17" y="6"/>
                      <a:pt x="16" y="8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6" name="Freeform 1129"/>
              <p:cNvSpPr/>
              <p:nvPr/>
            </p:nvSpPr>
            <p:spPr bwMode="auto">
              <a:xfrm>
                <a:off x="1523" y="2594"/>
                <a:ext cx="59" cy="45"/>
              </a:xfrm>
              <a:custGeom>
                <a:avLst/>
                <a:gdLst>
                  <a:gd name="T0" fmla="*/ 18 w 25"/>
                  <a:gd name="T1" fmla="*/ 12 h 19"/>
                  <a:gd name="T2" fmla="*/ 10 w 25"/>
                  <a:gd name="T3" fmla="*/ 16 h 19"/>
                  <a:gd name="T4" fmla="*/ 4 w 25"/>
                  <a:gd name="T5" fmla="*/ 19 h 19"/>
                  <a:gd name="T6" fmla="*/ 3 w 25"/>
                  <a:gd name="T7" fmla="*/ 14 h 19"/>
                  <a:gd name="T8" fmla="*/ 2 w 25"/>
                  <a:gd name="T9" fmla="*/ 9 h 19"/>
                  <a:gd name="T10" fmla="*/ 5 w 25"/>
                  <a:gd name="T11" fmla="*/ 11 h 19"/>
                  <a:gd name="T12" fmla="*/ 9 w 25"/>
                  <a:gd name="T13" fmla="*/ 13 h 19"/>
                  <a:gd name="T14" fmla="*/ 15 w 25"/>
                  <a:gd name="T15" fmla="*/ 9 h 19"/>
                  <a:gd name="T16" fmla="*/ 17 w 25"/>
                  <a:gd name="T17" fmla="*/ 0 h 19"/>
                  <a:gd name="T18" fmla="*/ 21 w 25"/>
                  <a:gd name="T19" fmla="*/ 0 h 19"/>
                  <a:gd name="T20" fmla="*/ 24 w 25"/>
                  <a:gd name="T21" fmla="*/ 2 h 19"/>
                  <a:gd name="T22" fmla="*/ 24 w 25"/>
                  <a:gd name="T23" fmla="*/ 4 h 19"/>
                  <a:gd name="T24" fmla="*/ 23 w 25"/>
                  <a:gd name="T25" fmla="*/ 6 h 19"/>
                  <a:gd name="T26" fmla="*/ 21 w 25"/>
                  <a:gd name="T27" fmla="*/ 9 h 19"/>
                  <a:gd name="T28" fmla="*/ 18 w 25"/>
                  <a:gd name="T29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9">
                    <a:moveTo>
                      <a:pt x="18" y="12"/>
                    </a:moveTo>
                    <a:cubicBezTo>
                      <a:pt x="14" y="12"/>
                      <a:pt x="12" y="14"/>
                      <a:pt x="10" y="16"/>
                    </a:cubicBezTo>
                    <a:cubicBezTo>
                      <a:pt x="8" y="17"/>
                      <a:pt x="7" y="19"/>
                      <a:pt x="4" y="19"/>
                    </a:cubicBezTo>
                    <a:cubicBezTo>
                      <a:pt x="6" y="16"/>
                      <a:pt x="6" y="15"/>
                      <a:pt x="3" y="14"/>
                    </a:cubicBezTo>
                    <a:cubicBezTo>
                      <a:pt x="2" y="13"/>
                      <a:pt x="0" y="12"/>
                      <a:pt x="2" y="9"/>
                    </a:cubicBezTo>
                    <a:cubicBezTo>
                      <a:pt x="4" y="9"/>
                      <a:pt x="4" y="9"/>
                      <a:pt x="5" y="11"/>
                    </a:cubicBezTo>
                    <a:cubicBezTo>
                      <a:pt x="5" y="13"/>
                      <a:pt x="9" y="13"/>
                      <a:pt x="9" y="13"/>
                    </a:cubicBezTo>
                    <a:cubicBezTo>
                      <a:pt x="10" y="10"/>
                      <a:pt x="14" y="12"/>
                      <a:pt x="15" y="9"/>
                    </a:cubicBezTo>
                    <a:cubicBezTo>
                      <a:pt x="16" y="6"/>
                      <a:pt x="20" y="4"/>
                      <a:pt x="17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1" y="2"/>
                      <a:pt x="24" y="0"/>
                      <a:pt x="24" y="2"/>
                    </a:cubicBezTo>
                    <a:cubicBezTo>
                      <a:pt x="25" y="3"/>
                      <a:pt x="24" y="3"/>
                      <a:pt x="24" y="4"/>
                    </a:cubicBezTo>
                    <a:cubicBezTo>
                      <a:pt x="24" y="4"/>
                      <a:pt x="23" y="5"/>
                      <a:pt x="23" y="6"/>
                    </a:cubicBezTo>
                    <a:cubicBezTo>
                      <a:pt x="22" y="7"/>
                      <a:pt x="22" y="8"/>
                      <a:pt x="21" y="9"/>
                    </a:cubicBezTo>
                    <a:cubicBezTo>
                      <a:pt x="20" y="10"/>
                      <a:pt x="19" y="11"/>
                      <a:pt x="18" y="12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7" name="Freeform 1130"/>
              <p:cNvSpPr/>
              <p:nvPr/>
            </p:nvSpPr>
            <p:spPr bwMode="auto">
              <a:xfrm>
                <a:off x="1580" y="2594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0 w 8"/>
                  <a:gd name="T3" fmla="*/ 2 h 6"/>
                  <a:gd name="T4" fmla="*/ 2 w 8"/>
                  <a:gd name="T5" fmla="*/ 1 h 6"/>
                  <a:gd name="T6" fmla="*/ 6 w 8"/>
                  <a:gd name="T7" fmla="*/ 2 h 6"/>
                  <a:gd name="T8" fmla="*/ 8 w 8"/>
                  <a:gd name="T9" fmla="*/ 5 h 6"/>
                  <a:gd name="T10" fmla="*/ 0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4" y="3"/>
                      <a:pt x="6" y="2"/>
                    </a:cubicBezTo>
                    <a:cubicBezTo>
                      <a:pt x="8" y="2"/>
                      <a:pt x="8" y="3"/>
                      <a:pt x="8" y="5"/>
                    </a:cubicBezTo>
                    <a:cubicBezTo>
                      <a:pt x="5" y="6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A9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8" name="Freeform 1131"/>
              <p:cNvSpPr/>
              <p:nvPr/>
            </p:nvSpPr>
            <p:spPr bwMode="auto">
              <a:xfrm>
                <a:off x="1558" y="2547"/>
                <a:ext cx="19" cy="9"/>
              </a:xfrm>
              <a:custGeom>
                <a:avLst/>
                <a:gdLst>
                  <a:gd name="T0" fmla="*/ 0 w 8"/>
                  <a:gd name="T1" fmla="*/ 0 h 4"/>
                  <a:gd name="T2" fmla="*/ 8 w 8"/>
                  <a:gd name="T3" fmla="*/ 1 h 4"/>
                  <a:gd name="T4" fmla="*/ 0 w 8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  <a:cubicBezTo>
                      <a:pt x="5" y="3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9" name="Freeform 1132"/>
              <p:cNvSpPr/>
              <p:nvPr/>
            </p:nvSpPr>
            <p:spPr bwMode="auto">
              <a:xfrm>
                <a:off x="1572" y="2592"/>
                <a:ext cx="15" cy="7"/>
              </a:xfrm>
              <a:custGeom>
                <a:avLst/>
                <a:gdLst>
                  <a:gd name="T0" fmla="*/ 5 w 6"/>
                  <a:gd name="T1" fmla="*/ 2 h 3"/>
                  <a:gd name="T2" fmla="*/ 3 w 6"/>
                  <a:gd name="T3" fmla="*/ 3 h 3"/>
                  <a:gd name="T4" fmla="*/ 0 w 6"/>
                  <a:gd name="T5" fmla="*/ 1 h 3"/>
                  <a:gd name="T6" fmla="*/ 4 w 6"/>
                  <a:gd name="T7" fmla="*/ 0 h 3"/>
                  <a:gd name="T8" fmla="*/ 5 w 6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0" name="Freeform 1133"/>
              <p:cNvSpPr/>
              <p:nvPr/>
            </p:nvSpPr>
            <p:spPr bwMode="auto">
              <a:xfrm>
                <a:off x="998" y="2007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1" name="Freeform 1134"/>
              <p:cNvSpPr/>
              <p:nvPr/>
            </p:nvSpPr>
            <p:spPr bwMode="auto">
              <a:xfrm>
                <a:off x="879" y="2110"/>
                <a:ext cx="8" cy="11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2" name="Freeform 1135"/>
              <p:cNvSpPr/>
              <p:nvPr/>
            </p:nvSpPr>
            <p:spPr bwMode="auto">
              <a:xfrm>
                <a:off x="884" y="2019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3" name="Freeform 1136"/>
              <p:cNvSpPr/>
              <p:nvPr/>
            </p:nvSpPr>
            <p:spPr bwMode="auto">
              <a:xfrm>
                <a:off x="906" y="2012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4" name="Freeform 1137"/>
              <p:cNvSpPr/>
              <p:nvPr/>
            </p:nvSpPr>
            <p:spPr bwMode="auto">
              <a:xfrm>
                <a:off x="1257" y="2701"/>
                <a:ext cx="230" cy="162"/>
              </a:xfrm>
              <a:custGeom>
                <a:avLst/>
                <a:gdLst>
                  <a:gd name="T0" fmla="*/ 64 w 97"/>
                  <a:gd name="T1" fmla="*/ 0 h 68"/>
                  <a:gd name="T2" fmla="*/ 82 w 97"/>
                  <a:gd name="T3" fmla="*/ 5 h 68"/>
                  <a:gd name="T4" fmla="*/ 97 w 97"/>
                  <a:gd name="T5" fmla="*/ 4 h 68"/>
                  <a:gd name="T6" fmla="*/ 82 w 97"/>
                  <a:gd name="T7" fmla="*/ 20 h 68"/>
                  <a:gd name="T8" fmla="*/ 62 w 97"/>
                  <a:gd name="T9" fmla="*/ 36 h 68"/>
                  <a:gd name="T10" fmla="*/ 48 w 97"/>
                  <a:gd name="T11" fmla="*/ 41 h 68"/>
                  <a:gd name="T12" fmla="*/ 44 w 97"/>
                  <a:gd name="T13" fmla="*/ 40 h 68"/>
                  <a:gd name="T14" fmla="*/ 70 w 97"/>
                  <a:gd name="T15" fmla="*/ 27 h 68"/>
                  <a:gd name="T16" fmla="*/ 49 w 97"/>
                  <a:gd name="T17" fmla="*/ 35 h 68"/>
                  <a:gd name="T18" fmla="*/ 38 w 97"/>
                  <a:gd name="T19" fmla="*/ 40 h 68"/>
                  <a:gd name="T20" fmla="*/ 14 w 97"/>
                  <a:gd name="T21" fmla="*/ 51 h 68"/>
                  <a:gd name="T22" fmla="*/ 25 w 97"/>
                  <a:gd name="T23" fmla="*/ 60 h 68"/>
                  <a:gd name="T24" fmla="*/ 22 w 97"/>
                  <a:gd name="T25" fmla="*/ 52 h 68"/>
                  <a:gd name="T26" fmla="*/ 33 w 97"/>
                  <a:gd name="T27" fmla="*/ 48 h 68"/>
                  <a:gd name="T28" fmla="*/ 45 w 97"/>
                  <a:gd name="T29" fmla="*/ 49 h 68"/>
                  <a:gd name="T30" fmla="*/ 54 w 97"/>
                  <a:gd name="T31" fmla="*/ 52 h 68"/>
                  <a:gd name="T32" fmla="*/ 52 w 97"/>
                  <a:gd name="T33" fmla="*/ 63 h 68"/>
                  <a:gd name="T34" fmla="*/ 44 w 97"/>
                  <a:gd name="T35" fmla="*/ 65 h 68"/>
                  <a:gd name="T36" fmla="*/ 41 w 97"/>
                  <a:gd name="T37" fmla="*/ 63 h 68"/>
                  <a:gd name="T38" fmla="*/ 35 w 97"/>
                  <a:gd name="T39" fmla="*/ 62 h 68"/>
                  <a:gd name="T40" fmla="*/ 33 w 97"/>
                  <a:gd name="T41" fmla="*/ 67 h 68"/>
                  <a:gd name="T42" fmla="*/ 31 w 97"/>
                  <a:gd name="T43" fmla="*/ 62 h 68"/>
                  <a:gd name="T44" fmla="*/ 26 w 97"/>
                  <a:gd name="T45" fmla="*/ 64 h 68"/>
                  <a:gd name="T46" fmla="*/ 15 w 97"/>
                  <a:gd name="T47" fmla="*/ 60 h 68"/>
                  <a:gd name="T48" fmla="*/ 13 w 97"/>
                  <a:gd name="T49" fmla="*/ 64 h 68"/>
                  <a:gd name="T50" fmla="*/ 12 w 97"/>
                  <a:gd name="T51" fmla="*/ 57 h 68"/>
                  <a:gd name="T52" fmla="*/ 1 w 97"/>
                  <a:gd name="T53" fmla="*/ 51 h 68"/>
                  <a:gd name="T54" fmla="*/ 6 w 97"/>
                  <a:gd name="T55" fmla="*/ 41 h 68"/>
                  <a:gd name="T56" fmla="*/ 20 w 97"/>
                  <a:gd name="T57" fmla="*/ 33 h 68"/>
                  <a:gd name="T58" fmla="*/ 30 w 97"/>
                  <a:gd name="T59" fmla="*/ 36 h 68"/>
                  <a:gd name="T60" fmla="*/ 28 w 97"/>
                  <a:gd name="T61" fmla="*/ 26 h 68"/>
                  <a:gd name="T62" fmla="*/ 41 w 97"/>
                  <a:gd name="T63" fmla="*/ 19 h 68"/>
                  <a:gd name="T64" fmla="*/ 44 w 97"/>
                  <a:gd name="T65" fmla="*/ 14 h 68"/>
                  <a:gd name="T66" fmla="*/ 49 w 97"/>
                  <a:gd name="T67" fmla="*/ 18 h 68"/>
                  <a:gd name="T68" fmla="*/ 56 w 97"/>
                  <a:gd name="T69" fmla="*/ 18 h 68"/>
                  <a:gd name="T70" fmla="*/ 54 w 97"/>
                  <a:gd name="T71" fmla="*/ 14 h 68"/>
                  <a:gd name="T72" fmla="*/ 53 w 97"/>
                  <a:gd name="T73" fmla="*/ 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8">
                    <a:moveTo>
                      <a:pt x="53" y="6"/>
                    </a:moveTo>
                    <a:cubicBezTo>
                      <a:pt x="57" y="5"/>
                      <a:pt x="61" y="2"/>
                      <a:pt x="64" y="0"/>
                    </a:cubicBezTo>
                    <a:cubicBezTo>
                      <a:pt x="66" y="2"/>
                      <a:pt x="68" y="2"/>
                      <a:pt x="71" y="2"/>
                    </a:cubicBezTo>
                    <a:cubicBezTo>
                      <a:pt x="75" y="2"/>
                      <a:pt x="79" y="2"/>
                      <a:pt x="82" y="5"/>
                    </a:cubicBezTo>
                    <a:cubicBezTo>
                      <a:pt x="84" y="7"/>
                      <a:pt x="87" y="6"/>
                      <a:pt x="89" y="5"/>
                    </a:cubicBezTo>
                    <a:cubicBezTo>
                      <a:pt x="91" y="4"/>
                      <a:pt x="93" y="3"/>
                      <a:pt x="97" y="4"/>
                    </a:cubicBezTo>
                    <a:cubicBezTo>
                      <a:pt x="88" y="6"/>
                      <a:pt x="85" y="12"/>
                      <a:pt x="83" y="19"/>
                    </a:cubicBezTo>
                    <a:cubicBezTo>
                      <a:pt x="83" y="19"/>
                      <a:pt x="83" y="20"/>
                      <a:pt x="82" y="20"/>
                    </a:cubicBezTo>
                    <a:cubicBezTo>
                      <a:pt x="79" y="23"/>
                      <a:pt x="77" y="26"/>
                      <a:pt x="75" y="30"/>
                    </a:cubicBezTo>
                    <a:cubicBezTo>
                      <a:pt x="73" y="35"/>
                      <a:pt x="67" y="37"/>
                      <a:pt x="62" y="36"/>
                    </a:cubicBezTo>
                    <a:cubicBezTo>
                      <a:pt x="57" y="38"/>
                      <a:pt x="53" y="40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2"/>
                      <a:pt x="46" y="42"/>
                      <a:pt x="46" y="42"/>
                    </a:cubicBezTo>
                    <a:cubicBezTo>
                      <a:pt x="44" y="41"/>
                      <a:pt x="44" y="41"/>
                      <a:pt x="44" y="40"/>
                    </a:cubicBezTo>
                    <a:cubicBezTo>
                      <a:pt x="44" y="38"/>
                      <a:pt x="44" y="37"/>
                      <a:pt x="46" y="37"/>
                    </a:cubicBezTo>
                    <a:cubicBezTo>
                      <a:pt x="54" y="34"/>
                      <a:pt x="62" y="31"/>
                      <a:pt x="70" y="27"/>
                    </a:cubicBezTo>
                    <a:cubicBezTo>
                      <a:pt x="68" y="28"/>
                      <a:pt x="65" y="28"/>
                      <a:pt x="62" y="29"/>
                    </a:cubicBezTo>
                    <a:cubicBezTo>
                      <a:pt x="57" y="29"/>
                      <a:pt x="53" y="31"/>
                      <a:pt x="49" y="35"/>
                    </a:cubicBezTo>
                    <a:cubicBezTo>
                      <a:pt x="48" y="37"/>
                      <a:pt x="45" y="36"/>
                      <a:pt x="43" y="38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9"/>
                      <a:pt x="35" y="39"/>
                      <a:pt x="35" y="40"/>
                    </a:cubicBezTo>
                    <a:cubicBezTo>
                      <a:pt x="28" y="44"/>
                      <a:pt x="21" y="48"/>
                      <a:pt x="14" y="51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9" y="57"/>
                      <a:pt x="22" y="58"/>
                      <a:pt x="25" y="60"/>
                    </a:cubicBezTo>
                    <a:cubicBezTo>
                      <a:pt x="25" y="60"/>
                      <a:pt x="25" y="60"/>
                      <a:pt x="25" y="59"/>
                    </a:cubicBezTo>
                    <a:cubicBezTo>
                      <a:pt x="24" y="57"/>
                      <a:pt x="22" y="55"/>
                      <a:pt x="22" y="52"/>
                    </a:cubicBezTo>
                    <a:cubicBezTo>
                      <a:pt x="23" y="50"/>
                      <a:pt x="23" y="48"/>
                      <a:pt x="26" y="48"/>
                    </a:cubicBezTo>
                    <a:cubicBezTo>
                      <a:pt x="28" y="50"/>
                      <a:pt x="30" y="49"/>
                      <a:pt x="33" y="48"/>
                    </a:cubicBezTo>
                    <a:cubicBezTo>
                      <a:pt x="33" y="48"/>
                      <a:pt x="34" y="48"/>
                      <a:pt x="34" y="49"/>
                    </a:cubicBezTo>
                    <a:cubicBezTo>
                      <a:pt x="38" y="49"/>
                      <a:pt x="41" y="48"/>
                      <a:pt x="45" y="49"/>
                    </a:cubicBezTo>
                    <a:cubicBezTo>
                      <a:pt x="48" y="49"/>
                      <a:pt x="51" y="49"/>
                      <a:pt x="53" y="52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8" y="52"/>
                      <a:pt x="59" y="55"/>
                      <a:pt x="58" y="58"/>
                    </a:cubicBezTo>
                    <a:cubicBezTo>
                      <a:pt x="56" y="60"/>
                      <a:pt x="54" y="61"/>
                      <a:pt x="52" y="63"/>
                    </a:cubicBezTo>
                    <a:cubicBezTo>
                      <a:pt x="51" y="64"/>
                      <a:pt x="50" y="67"/>
                      <a:pt x="47" y="64"/>
                    </a:cubicBezTo>
                    <a:cubicBezTo>
                      <a:pt x="46" y="63"/>
                      <a:pt x="44" y="64"/>
                      <a:pt x="44" y="65"/>
                    </a:cubicBezTo>
                    <a:cubicBezTo>
                      <a:pt x="43" y="67"/>
                      <a:pt x="41" y="68"/>
                      <a:pt x="39" y="67"/>
                    </a:cubicBezTo>
                    <a:cubicBezTo>
                      <a:pt x="37" y="65"/>
                      <a:pt x="42" y="65"/>
                      <a:pt x="41" y="63"/>
                    </a:cubicBezTo>
                    <a:cubicBezTo>
                      <a:pt x="40" y="62"/>
                      <a:pt x="43" y="63"/>
                      <a:pt x="42" y="61"/>
                    </a:cubicBezTo>
                    <a:cubicBezTo>
                      <a:pt x="40" y="60"/>
                      <a:pt x="38" y="63"/>
                      <a:pt x="35" y="62"/>
                    </a:cubicBezTo>
                    <a:cubicBezTo>
                      <a:pt x="34" y="64"/>
                      <a:pt x="37" y="64"/>
                      <a:pt x="36" y="66"/>
                    </a:cubicBezTo>
                    <a:cubicBezTo>
                      <a:pt x="35" y="67"/>
                      <a:pt x="35" y="67"/>
                      <a:pt x="33" y="67"/>
                    </a:cubicBezTo>
                    <a:cubicBezTo>
                      <a:pt x="32" y="66"/>
                      <a:pt x="31" y="66"/>
                      <a:pt x="32" y="64"/>
                    </a:cubicBezTo>
                    <a:cubicBezTo>
                      <a:pt x="33" y="63"/>
                      <a:pt x="32" y="62"/>
                      <a:pt x="31" y="62"/>
                    </a:cubicBezTo>
                    <a:cubicBezTo>
                      <a:pt x="30" y="61"/>
                      <a:pt x="30" y="63"/>
                      <a:pt x="30" y="63"/>
                    </a:cubicBezTo>
                    <a:cubicBezTo>
                      <a:pt x="29" y="65"/>
                      <a:pt x="26" y="65"/>
                      <a:pt x="26" y="64"/>
                    </a:cubicBezTo>
                    <a:cubicBezTo>
                      <a:pt x="24" y="60"/>
                      <a:pt x="19" y="62"/>
                      <a:pt x="17" y="60"/>
                    </a:cubicBezTo>
                    <a:cubicBezTo>
                      <a:pt x="17" y="59"/>
                      <a:pt x="16" y="60"/>
                      <a:pt x="15" y="60"/>
                    </a:cubicBezTo>
                    <a:cubicBezTo>
                      <a:pt x="16" y="61"/>
                      <a:pt x="18" y="63"/>
                      <a:pt x="16" y="64"/>
                    </a:cubicBezTo>
                    <a:cubicBezTo>
                      <a:pt x="14" y="66"/>
                      <a:pt x="13" y="64"/>
                      <a:pt x="13" y="64"/>
                    </a:cubicBezTo>
                    <a:cubicBezTo>
                      <a:pt x="9" y="65"/>
                      <a:pt x="10" y="60"/>
                      <a:pt x="7" y="60"/>
                    </a:cubicBezTo>
                    <a:cubicBezTo>
                      <a:pt x="7" y="57"/>
                      <a:pt x="10" y="58"/>
                      <a:pt x="12" y="57"/>
                    </a:cubicBezTo>
                    <a:cubicBezTo>
                      <a:pt x="10" y="55"/>
                      <a:pt x="8" y="54"/>
                      <a:pt x="4" y="55"/>
                    </a:cubicBezTo>
                    <a:cubicBezTo>
                      <a:pt x="2" y="56"/>
                      <a:pt x="0" y="54"/>
                      <a:pt x="1" y="51"/>
                    </a:cubicBezTo>
                    <a:cubicBezTo>
                      <a:pt x="2" y="48"/>
                      <a:pt x="3" y="46"/>
                      <a:pt x="3" y="43"/>
                    </a:cubicBezTo>
                    <a:cubicBezTo>
                      <a:pt x="3" y="40"/>
                      <a:pt x="5" y="41"/>
                      <a:pt x="6" y="41"/>
                    </a:cubicBezTo>
                    <a:cubicBezTo>
                      <a:pt x="10" y="39"/>
                      <a:pt x="12" y="36"/>
                      <a:pt x="15" y="34"/>
                    </a:cubicBezTo>
                    <a:cubicBezTo>
                      <a:pt x="16" y="33"/>
                      <a:pt x="18" y="32"/>
                      <a:pt x="20" y="33"/>
                    </a:cubicBezTo>
                    <a:cubicBezTo>
                      <a:pt x="22" y="33"/>
                      <a:pt x="25" y="32"/>
                      <a:pt x="27" y="35"/>
                    </a:cubicBezTo>
                    <a:cubicBezTo>
                      <a:pt x="27" y="36"/>
                      <a:pt x="29" y="37"/>
                      <a:pt x="30" y="36"/>
                    </a:cubicBezTo>
                    <a:cubicBezTo>
                      <a:pt x="32" y="35"/>
                      <a:pt x="31" y="33"/>
                      <a:pt x="31" y="32"/>
                    </a:cubicBezTo>
                    <a:cubicBezTo>
                      <a:pt x="30" y="30"/>
                      <a:pt x="27" y="29"/>
                      <a:pt x="28" y="26"/>
                    </a:cubicBezTo>
                    <a:cubicBezTo>
                      <a:pt x="30" y="24"/>
                      <a:pt x="33" y="22"/>
                      <a:pt x="35" y="20"/>
                    </a:cubicBezTo>
                    <a:cubicBezTo>
                      <a:pt x="37" y="18"/>
                      <a:pt x="39" y="20"/>
                      <a:pt x="41" y="19"/>
                    </a:cubicBezTo>
                    <a:cubicBezTo>
                      <a:pt x="42" y="18"/>
                      <a:pt x="43" y="19"/>
                      <a:pt x="42" y="17"/>
                    </a:cubicBezTo>
                    <a:cubicBezTo>
                      <a:pt x="42" y="16"/>
                      <a:pt x="43" y="15"/>
                      <a:pt x="44" y="14"/>
                    </a:cubicBezTo>
                    <a:cubicBezTo>
                      <a:pt x="46" y="14"/>
                      <a:pt x="47" y="14"/>
                      <a:pt x="47" y="15"/>
                    </a:cubicBezTo>
                    <a:cubicBezTo>
                      <a:pt x="48" y="16"/>
                      <a:pt x="49" y="17"/>
                      <a:pt x="49" y="18"/>
                    </a:cubicBezTo>
                    <a:cubicBezTo>
                      <a:pt x="50" y="20"/>
                      <a:pt x="51" y="21"/>
                      <a:pt x="52" y="20"/>
                    </a:cubicBezTo>
                    <a:cubicBezTo>
                      <a:pt x="54" y="20"/>
                      <a:pt x="55" y="19"/>
                      <a:pt x="56" y="18"/>
                    </a:cubicBezTo>
                    <a:cubicBezTo>
                      <a:pt x="57" y="17"/>
                      <a:pt x="56" y="17"/>
                      <a:pt x="55" y="17"/>
                    </a:cubicBezTo>
                    <a:cubicBezTo>
                      <a:pt x="54" y="16"/>
                      <a:pt x="53" y="15"/>
                      <a:pt x="54" y="14"/>
                    </a:cubicBezTo>
                    <a:cubicBezTo>
                      <a:pt x="59" y="11"/>
                      <a:pt x="56" y="9"/>
                      <a:pt x="53" y="7"/>
                    </a:cubicBezTo>
                    <a:cubicBezTo>
                      <a:pt x="53" y="6"/>
                      <a:pt x="53" y="6"/>
                      <a:pt x="53" y="6"/>
                    </a:cubicBezTo>
                    <a:close/>
                  </a:path>
                </a:pathLst>
              </a:custGeom>
              <a:solidFill>
                <a:srgbClr val="F2E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5" name="Freeform 1138"/>
              <p:cNvSpPr/>
              <p:nvPr/>
            </p:nvSpPr>
            <p:spPr bwMode="auto">
              <a:xfrm>
                <a:off x="1444" y="2768"/>
                <a:ext cx="52" cy="88"/>
              </a:xfrm>
              <a:custGeom>
                <a:avLst/>
                <a:gdLst>
                  <a:gd name="T0" fmla="*/ 18 w 22"/>
                  <a:gd name="T1" fmla="*/ 4 h 37"/>
                  <a:gd name="T2" fmla="*/ 19 w 22"/>
                  <a:gd name="T3" fmla="*/ 20 h 37"/>
                  <a:gd name="T4" fmla="*/ 7 w 22"/>
                  <a:gd name="T5" fmla="*/ 35 h 37"/>
                  <a:gd name="T6" fmla="*/ 2 w 22"/>
                  <a:gd name="T7" fmla="*/ 36 h 37"/>
                  <a:gd name="T8" fmla="*/ 1 w 22"/>
                  <a:gd name="T9" fmla="*/ 30 h 37"/>
                  <a:gd name="T10" fmla="*/ 4 w 22"/>
                  <a:gd name="T11" fmla="*/ 17 h 37"/>
                  <a:gd name="T12" fmla="*/ 5 w 22"/>
                  <a:gd name="T13" fmla="*/ 11 h 37"/>
                  <a:gd name="T14" fmla="*/ 17 w 22"/>
                  <a:gd name="T15" fmla="*/ 1 h 37"/>
                  <a:gd name="T16" fmla="*/ 20 w 22"/>
                  <a:gd name="T17" fmla="*/ 2 h 37"/>
                  <a:gd name="T18" fmla="*/ 20 w 22"/>
                  <a:gd name="T19" fmla="*/ 4 h 37"/>
                  <a:gd name="T20" fmla="*/ 18 w 22"/>
                  <a:gd name="T2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7">
                    <a:moveTo>
                      <a:pt x="18" y="4"/>
                    </a:moveTo>
                    <a:cubicBezTo>
                      <a:pt x="22" y="9"/>
                      <a:pt x="20" y="14"/>
                      <a:pt x="19" y="20"/>
                    </a:cubicBezTo>
                    <a:cubicBezTo>
                      <a:pt x="18" y="27"/>
                      <a:pt x="14" y="32"/>
                      <a:pt x="7" y="35"/>
                    </a:cubicBezTo>
                    <a:cubicBezTo>
                      <a:pt x="5" y="36"/>
                      <a:pt x="3" y="37"/>
                      <a:pt x="2" y="36"/>
                    </a:cubicBezTo>
                    <a:cubicBezTo>
                      <a:pt x="1" y="34"/>
                      <a:pt x="0" y="31"/>
                      <a:pt x="1" y="30"/>
                    </a:cubicBezTo>
                    <a:cubicBezTo>
                      <a:pt x="3" y="26"/>
                      <a:pt x="1" y="21"/>
                      <a:pt x="4" y="17"/>
                    </a:cubicBezTo>
                    <a:cubicBezTo>
                      <a:pt x="6" y="15"/>
                      <a:pt x="4" y="13"/>
                      <a:pt x="5" y="11"/>
                    </a:cubicBezTo>
                    <a:cubicBezTo>
                      <a:pt x="7" y="5"/>
                      <a:pt x="13" y="4"/>
                      <a:pt x="17" y="1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0" y="2"/>
                      <a:pt x="20" y="3"/>
                      <a:pt x="20" y="4"/>
                    </a:cubicBezTo>
                    <a:cubicBezTo>
                      <a:pt x="20" y="5"/>
                      <a:pt x="19" y="2"/>
                      <a:pt x="18" y="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6" name="Freeform 1139"/>
              <p:cNvSpPr/>
              <p:nvPr/>
            </p:nvSpPr>
            <p:spPr bwMode="auto">
              <a:xfrm>
                <a:off x="1444" y="2723"/>
                <a:ext cx="74" cy="45"/>
              </a:xfrm>
              <a:custGeom>
                <a:avLst/>
                <a:gdLst>
                  <a:gd name="T0" fmla="*/ 31 w 31"/>
                  <a:gd name="T1" fmla="*/ 0 h 19"/>
                  <a:gd name="T2" fmla="*/ 27 w 31"/>
                  <a:gd name="T3" fmla="*/ 10 h 19"/>
                  <a:gd name="T4" fmla="*/ 18 w 31"/>
                  <a:gd name="T5" fmla="*/ 18 h 19"/>
                  <a:gd name="T6" fmla="*/ 3 w 31"/>
                  <a:gd name="T7" fmla="*/ 17 h 19"/>
                  <a:gd name="T8" fmla="*/ 3 w 31"/>
                  <a:gd name="T9" fmla="*/ 14 h 19"/>
                  <a:gd name="T10" fmla="*/ 15 w 31"/>
                  <a:gd name="T11" fmla="*/ 6 h 19"/>
                  <a:gd name="T12" fmla="*/ 31 w 31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9">
                    <a:moveTo>
                      <a:pt x="31" y="0"/>
                    </a:moveTo>
                    <a:cubicBezTo>
                      <a:pt x="29" y="3"/>
                      <a:pt x="28" y="7"/>
                      <a:pt x="27" y="10"/>
                    </a:cubicBezTo>
                    <a:cubicBezTo>
                      <a:pt x="26" y="15"/>
                      <a:pt x="22" y="16"/>
                      <a:pt x="18" y="18"/>
                    </a:cubicBezTo>
                    <a:cubicBezTo>
                      <a:pt x="13" y="19"/>
                      <a:pt x="8" y="18"/>
                      <a:pt x="3" y="17"/>
                    </a:cubicBezTo>
                    <a:cubicBezTo>
                      <a:pt x="0" y="16"/>
                      <a:pt x="2" y="15"/>
                      <a:pt x="3" y="14"/>
                    </a:cubicBezTo>
                    <a:cubicBezTo>
                      <a:pt x="6" y="10"/>
                      <a:pt x="11" y="8"/>
                      <a:pt x="15" y="6"/>
                    </a:cubicBezTo>
                    <a:cubicBezTo>
                      <a:pt x="20" y="4"/>
                      <a:pt x="26" y="3"/>
                      <a:pt x="31" y="0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7" name="Freeform 1140"/>
              <p:cNvSpPr/>
              <p:nvPr/>
            </p:nvSpPr>
            <p:spPr bwMode="auto">
              <a:xfrm>
                <a:off x="1335" y="2799"/>
                <a:ext cx="57" cy="26"/>
              </a:xfrm>
              <a:custGeom>
                <a:avLst/>
                <a:gdLst>
                  <a:gd name="T0" fmla="*/ 20 w 24"/>
                  <a:gd name="T1" fmla="*/ 11 h 11"/>
                  <a:gd name="T2" fmla="*/ 3 w 24"/>
                  <a:gd name="T3" fmla="*/ 9 h 11"/>
                  <a:gd name="T4" fmla="*/ 0 w 24"/>
                  <a:gd name="T5" fmla="*/ 8 h 11"/>
                  <a:gd name="T6" fmla="*/ 13 w 24"/>
                  <a:gd name="T7" fmla="*/ 0 h 11"/>
                  <a:gd name="T8" fmla="*/ 15 w 24"/>
                  <a:gd name="T9" fmla="*/ 0 h 11"/>
                  <a:gd name="T10" fmla="*/ 21 w 24"/>
                  <a:gd name="T11" fmla="*/ 2 h 11"/>
                  <a:gd name="T12" fmla="*/ 20 w 24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20" y="11"/>
                    </a:moveTo>
                    <a:cubicBezTo>
                      <a:pt x="15" y="9"/>
                      <a:pt x="9" y="8"/>
                      <a:pt x="3" y="9"/>
                    </a:cubicBezTo>
                    <a:cubicBezTo>
                      <a:pt x="1" y="10"/>
                      <a:pt x="1" y="9"/>
                      <a:pt x="0" y="8"/>
                    </a:cubicBezTo>
                    <a:cubicBezTo>
                      <a:pt x="3" y="3"/>
                      <a:pt x="8" y="1"/>
                      <a:pt x="13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6" y="2"/>
                      <a:pt x="19" y="0"/>
                      <a:pt x="21" y="2"/>
                    </a:cubicBezTo>
                    <a:cubicBezTo>
                      <a:pt x="24" y="7"/>
                      <a:pt x="24" y="7"/>
                      <a:pt x="20" y="11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8" name="Freeform 1141"/>
              <p:cNvSpPr/>
              <p:nvPr/>
            </p:nvSpPr>
            <p:spPr bwMode="auto">
              <a:xfrm>
                <a:off x="1373" y="2787"/>
                <a:ext cx="31" cy="14"/>
              </a:xfrm>
              <a:custGeom>
                <a:avLst/>
                <a:gdLst>
                  <a:gd name="T0" fmla="*/ 0 w 13"/>
                  <a:gd name="T1" fmla="*/ 5 h 6"/>
                  <a:gd name="T2" fmla="*/ 13 w 13"/>
                  <a:gd name="T3" fmla="*/ 0 h 6"/>
                  <a:gd name="T4" fmla="*/ 12 w 13"/>
                  <a:gd name="T5" fmla="*/ 3 h 6"/>
                  <a:gd name="T6" fmla="*/ 0 w 13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0" y="5"/>
                    </a:moveTo>
                    <a:cubicBezTo>
                      <a:pt x="4" y="2"/>
                      <a:pt x="8" y="0"/>
                      <a:pt x="13" y="0"/>
                    </a:cubicBezTo>
                    <a:cubicBezTo>
                      <a:pt x="12" y="1"/>
                      <a:pt x="13" y="3"/>
                      <a:pt x="12" y="3"/>
                    </a:cubicBezTo>
                    <a:cubicBezTo>
                      <a:pt x="8" y="3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9" name="Freeform 1142"/>
              <p:cNvSpPr/>
              <p:nvPr/>
            </p:nvSpPr>
            <p:spPr bwMode="auto">
              <a:xfrm>
                <a:off x="1568" y="2609"/>
                <a:ext cx="9" cy="7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4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0" name="Freeform 1143"/>
              <p:cNvSpPr/>
              <p:nvPr/>
            </p:nvSpPr>
            <p:spPr bwMode="auto">
              <a:xfrm>
                <a:off x="1057" y="2827"/>
                <a:ext cx="57" cy="67"/>
              </a:xfrm>
              <a:custGeom>
                <a:avLst/>
                <a:gdLst>
                  <a:gd name="T0" fmla="*/ 13 w 24"/>
                  <a:gd name="T1" fmla="*/ 22 h 28"/>
                  <a:gd name="T2" fmla="*/ 12 w 24"/>
                  <a:gd name="T3" fmla="*/ 24 h 28"/>
                  <a:gd name="T4" fmla="*/ 10 w 24"/>
                  <a:gd name="T5" fmla="*/ 28 h 28"/>
                  <a:gd name="T6" fmla="*/ 10 w 24"/>
                  <a:gd name="T7" fmla="*/ 23 h 28"/>
                  <a:gd name="T8" fmla="*/ 8 w 24"/>
                  <a:gd name="T9" fmla="*/ 28 h 28"/>
                  <a:gd name="T10" fmla="*/ 5 w 24"/>
                  <a:gd name="T11" fmla="*/ 19 h 28"/>
                  <a:gd name="T12" fmla="*/ 5 w 24"/>
                  <a:gd name="T13" fmla="*/ 16 h 28"/>
                  <a:gd name="T14" fmla="*/ 4 w 24"/>
                  <a:gd name="T15" fmla="*/ 7 h 28"/>
                  <a:gd name="T16" fmla="*/ 4 w 24"/>
                  <a:gd name="T17" fmla="*/ 5 h 28"/>
                  <a:gd name="T18" fmla="*/ 8 w 24"/>
                  <a:gd name="T19" fmla="*/ 3 h 28"/>
                  <a:gd name="T20" fmla="*/ 12 w 24"/>
                  <a:gd name="T21" fmla="*/ 3 h 28"/>
                  <a:gd name="T22" fmla="*/ 18 w 24"/>
                  <a:gd name="T23" fmla="*/ 3 h 28"/>
                  <a:gd name="T24" fmla="*/ 24 w 24"/>
                  <a:gd name="T25" fmla="*/ 5 h 28"/>
                  <a:gd name="T26" fmla="*/ 24 w 24"/>
                  <a:gd name="T27" fmla="*/ 8 h 28"/>
                  <a:gd name="T28" fmla="*/ 22 w 24"/>
                  <a:gd name="T29" fmla="*/ 12 h 28"/>
                  <a:gd name="T30" fmla="*/ 22 w 24"/>
                  <a:gd name="T31" fmla="*/ 16 h 28"/>
                  <a:gd name="T32" fmla="*/ 19 w 24"/>
                  <a:gd name="T33" fmla="*/ 22 h 28"/>
                  <a:gd name="T34" fmla="*/ 15 w 24"/>
                  <a:gd name="T35" fmla="*/ 21 h 28"/>
                  <a:gd name="T36" fmla="*/ 13 w 24"/>
                  <a:gd name="T37" fmla="*/ 22 h 28"/>
                  <a:gd name="T38" fmla="*/ 13 w 24"/>
                  <a:gd name="T39" fmla="*/ 17 h 28"/>
                  <a:gd name="T40" fmla="*/ 13 w 24"/>
                  <a:gd name="T41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13" y="22"/>
                    </a:moveTo>
                    <a:cubicBezTo>
                      <a:pt x="12" y="23"/>
                      <a:pt x="12" y="24"/>
                      <a:pt x="12" y="24"/>
                    </a:cubicBezTo>
                    <a:cubicBezTo>
                      <a:pt x="16" y="28"/>
                      <a:pt x="12" y="28"/>
                      <a:pt x="10" y="28"/>
                    </a:cubicBezTo>
                    <a:cubicBezTo>
                      <a:pt x="10" y="27"/>
                      <a:pt x="11" y="25"/>
                      <a:pt x="10" y="23"/>
                    </a:cubicBezTo>
                    <a:cubicBezTo>
                      <a:pt x="8" y="25"/>
                      <a:pt x="9" y="27"/>
                      <a:pt x="8" y="28"/>
                    </a:cubicBezTo>
                    <a:cubicBezTo>
                      <a:pt x="6" y="27"/>
                      <a:pt x="5" y="21"/>
                      <a:pt x="5" y="19"/>
                    </a:cubicBezTo>
                    <a:cubicBezTo>
                      <a:pt x="5" y="18"/>
                      <a:pt x="5" y="16"/>
                      <a:pt x="5" y="16"/>
                    </a:cubicBezTo>
                    <a:cubicBezTo>
                      <a:pt x="2" y="13"/>
                      <a:pt x="0" y="10"/>
                      <a:pt x="4" y="7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5" y="4"/>
                      <a:pt x="7" y="4"/>
                      <a:pt x="8" y="3"/>
                    </a:cubicBezTo>
                    <a:cubicBezTo>
                      <a:pt x="9" y="2"/>
                      <a:pt x="11" y="2"/>
                      <a:pt x="12" y="3"/>
                    </a:cubicBezTo>
                    <a:cubicBezTo>
                      <a:pt x="14" y="6"/>
                      <a:pt x="16" y="5"/>
                      <a:pt x="18" y="3"/>
                    </a:cubicBezTo>
                    <a:cubicBezTo>
                      <a:pt x="21" y="0"/>
                      <a:pt x="23" y="2"/>
                      <a:pt x="24" y="5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3" y="11"/>
                      <a:pt x="22" y="12"/>
                    </a:cubicBezTo>
                    <a:cubicBezTo>
                      <a:pt x="21" y="13"/>
                      <a:pt x="20" y="14"/>
                      <a:pt x="22" y="16"/>
                    </a:cubicBezTo>
                    <a:cubicBezTo>
                      <a:pt x="21" y="18"/>
                      <a:pt x="20" y="20"/>
                      <a:pt x="19" y="22"/>
                    </a:cubicBezTo>
                    <a:cubicBezTo>
                      <a:pt x="19" y="19"/>
                      <a:pt x="19" y="16"/>
                      <a:pt x="15" y="21"/>
                    </a:cubicBezTo>
                    <a:cubicBezTo>
                      <a:pt x="15" y="21"/>
                      <a:pt x="14" y="21"/>
                      <a:pt x="13" y="22"/>
                    </a:cubicBezTo>
                    <a:cubicBezTo>
                      <a:pt x="11" y="20"/>
                      <a:pt x="13" y="19"/>
                      <a:pt x="13" y="17"/>
                    </a:cubicBezTo>
                    <a:cubicBezTo>
                      <a:pt x="13" y="19"/>
                      <a:pt x="11" y="20"/>
                      <a:pt x="13" y="2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1" name="Freeform 1144"/>
              <p:cNvSpPr/>
              <p:nvPr/>
            </p:nvSpPr>
            <p:spPr bwMode="auto">
              <a:xfrm>
                <a:off x="1046" y="2784"/>
                <a:ext cx="71" cy="60"/>
              </a:xfrm>
              <a:custGeom>
                <a:avLst/>
                <a:gdLst>
                  <a:gd name="T0" fmla="*/ 28 w 30"/>
                  <a:gd name="T1" fmla="*/ 23 h 25"/>
                  <a:gd name="T2" fmla="*/ 23 w 30"/>
                  <a:gd name="T3" fmla="*/ 23 h 25"/>
                  <a:gd name="T4" fmla="*/ 17 w 30"/>
                  <a:gd name="T5" fmla="*/ 25 h 25"/>
                  <a:gd name="T6" fmla="*/ 17 w 30"/>
                  <a:gd name="T7" fmla="*/ 25 h 25"/>
                  <a:gd name="T8" fmla="*/ 10 w 30"/>
                  <a:gd name="T9" fmla="*/ 23 h 25"/>
                  <a:gd name="T10" fmla="*/ 9 w 30"/>
                  <a:gd name="T11" fmla="*/ 23 h 25"/>
                  <a:gd name="T12" fmla="*/ 9 w 30"/>
                  <a:gd name="T13" fmla="*/ 23 h 25"/>
                  <a:gd name="T14" fmla="*/ 10 w 30"/>
                  <a:gd name="T15" fmla="*/ 22 h 25"/>
                  <a:gd name="T16" fmla="*/ 12 w 30"/>
                  <a:gd name="T17" fmla="*/ 22 h 25"/>
                  <a:gd name="T18" fmla="*/ 10 w 30"/>
                  <a:gd name="T19" fmla="*/ 16 h 25"/>
                  <a:gd name="T20" fmla="*/ 0 w 30"/>
                  <a:gd name="T21" fmla="*/ 3 h 25"/>
                  <a:gd name="T22" fmla="*/ 10 w 30"/>
                  <a:gd name="T23" fmla="*/ 4 h 25"/>
                  <a:gd name="T24" fmla="*/ 3 w 30"/>
                  <a:gd name="T25" fmla="*/ 0 h 25"/>
                  <a:gd name="T26" fmla="*/ 12 w 30"/>
                  <a:gd name="T27" fmla="*/ 5 h 25"/>
                  <a:gd name="T28" fmla="*/ 19 w 30"/>
                  <a:gd name="T29" fmla="*/ 7 h 25"/>
                  <a:gd name="T30" fmla="*/ 18 w 30"/>
                  <a:gd name="T31" fmla="*/ 17 h 25"/>
                  <a:gd name="T32" fmla="*/ 22 w 30"/>
                  <a:gd name="T33" fmla="*/ 20 h 25"/>
                  <a:gd name="T34" fmla="*/ 25 w 30"/>
                  <a:gd name="T35" fmla="*/ 18 h 25"/>
                  <a:gd name="T36" fmla="*/ 30 w 30"/>
                  <a:gd name="T37" fmla="*/ 21 h 25"/>
                  <a:gd name="T38" fmla="*/ 28 w 30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25">
                    <a:moveTo>
                      <a:pt x="28" y="23"/>
                    </a:moveTo>
                    <a:cubicBezTo>
                      <a:pt x="26" y="21"/>
                      <a:pt x="25" y="18"/>
                      <a:pt x="23" y="23"/>
                    </a:cubicBezTo>
                    <a:cubicBezTo>
                      <a:pt x="22" y="24"/>
                      <a:pt x="19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2" y="23"/>
                      <a:pt x="10" y="23"/>
                    </a:cubicBezTo>
                    <a:cubicBezTo>
                      <a:pt x="10" y="24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2"/>
                    </a:cubicBezTo>
                    <a:cubicBezTo>
                      <a:pt x="12" y="19"/>
                      <a:pt x="10" y="18"/>
                      <a:pt x="10" y="16"/>
                    </a:cubicBezTo>
                    <a:cubicBezTo>
                      <a:pt x="7" y="12"/>
                      <a:pt x="3" y="8"/>
                      <a:pt x="0" y="3"/>
                    </a:cubicBezTo>
                    <a:cubicBezTo>
                      <a:pt x="4" y="2"/>
                      <a:pt x="7" y="5"/>
                      <a:pt x="10" y="4"/>
                    </a:cubicBezTo>
                    <a:cubicBezTo>
                      <a:pt x="8" y="2"/>
                      <a:pt x="5" y="3"/>
                      <a:pt x="3" y="0"/>
                    </a:cubicBezTo>
                    <a:cubicBezTo>
                      <a:pt x="11" y="0"/>
                      <a:pt x="13" y="1"/>
                      <a:pt x="12" y="5"/>
                    </a:cubicBezTo>
                    <a:cubicBezTo>
                      <a:pt x="15" y="2"/>
                      <a:pt x="19" y="4"/>
                      <a:pt x="19" y="7"/>
                    </a:cubicBezTo>
                    <a:cubicBezTo>
                      <a:pt x="20" y="10"/>
                      <a:pt x="23" y="14"/>
                      <a:pt x="18" y="17"/>
                    </a:cubicBezTo>
                    <a:cubicBezTo>
                      <a:pt x="18" y="19"/>
                      <a:pt x="19" y="22"/>
                      <a:pt x="22" y="20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7" y="16"/>
                      <a:pt x="29" y="17"/>
                      <a:pt x="30" y="21"/>
                    </a:cubicBezTo>
                    <a:cubicBezTo>
                      <a:pt x="30" y="22"/>
                      <a:pt x="30" y="23"/>
                      <a:pt x="28" y="2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2" name="Freeform 1145"/>
              <p:cNvSpPr/>
              <p:nvPr/>
            </p:nvSpPr>
            <p:spPr bwMode="auto">
              <a:xfrm>
                <a:off x="986" y="2825"/>
                <a:ext cx="29" cy="21"/>
              </a:xfrm>
              <a:custGeom>
                <a:avLst/>
                <a:gdLst>
                  <a:gd name="T0" fmla="*/ 12 w 12"/>
                  <a:gd name="T1" fmla="*/ 9 h 9"/>
                  <a:gd name="T2" fmla="*/ 8 w 12"/>
                  <a:gd name="T3" fmla="*/ 7 h 9"/>
                  <a:gd name="T4" fmla="*/ 0 w 12"/>
                  <a:gd name="T5" fmla="*/ 6 h 9"/>
                  <a:gd name="T6" fmla="*/ 6 w 12"/>
                  <a:gd name="T7" fmla="*/ 1 h 9"/>
                  <a:gd name="T8" fmla="*/ 11 w 12"/>
                  <a:gd name="T9" fmla="*/ 6 h 9"/>
                  <a:gd name="T10" fmla="*/ 12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cubicBezTo>
                      <a:pt x="10" y="9"/>
                      <a:pt x="9" y="9"/>
                      <a:pt x="8" y="7"/>
                    </a:cubicBezTo>
                    <a:cubicBezTo>
                      <a:pt x="6" y="4"/>
                      <a:pt x="3" y="3"/>
                      <a:pt x="0" y="6"/>
                    </a:cubicBezTo>
                    <a:cubicBezTo>
                      <a:pt x="0" y="3"/>
                      <a:pt x="2" y="0"/>
                      <a:pt x="6" y="1"/>
                    </a:cubicBezTo>
                    <a:cubicBezTo>
                      <a:pt x="9" y="1"/>
                      <a:pt x="12" y="2"/>
                      <a:pt x="11" y="6"/>
                    </a:cubicBezTo>
                    <a:cubicBezTo>
                      <a:pt x="11" y="7"/>
                      <a:pt x="11" y="8"/>
                      <a:pt x="12" y="9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3" name="Freeform 1146"/>
              <p:cNvSpPr/>
              <p:nvPr/>
            </p:nvSpPr>
            <p:spPr bwMode="auto">
              <a:xfrm>
                <a:off x="1055" y="2860"/>
                <a:ext cx="14" cy="27"/>
              </a:xfrm>
              <a:custGeom>
                <a:avLst/>
                <a:gdLst>
                  <a:gd name="T0" fmla="*/ 4 w 6"/>
                  <a:gd name="T1" fmla="*/ 11 h 11"/>
                  <a:gd name="T2" fmla="*/ 2 w 6"/>
                  <a:gd name="T3" fmla="*/ 5 h 11"/>
                  <a:gd name="T4" fmla="*/ 1 w 6"/>
                  <a:gd name="T5" fmla="*/ 0 h 11"/>
                  <a:gd name="T6" fmla="*/ 4 w 6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4" y="11"/>
                    </a:moveTo>
                    <a:cubicBezTo>
                      <a:pt x="4" y="9"/>
                      <a:pt x="5" y="6"/>
                      <a:pt x="2" y="5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5" y="2"/>
                      <a:pt x="6" y="5"/>
                      <a:pt x="4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4" name="Freeform 1147"/>
              <p:cNvSpPr/>
              <p:nvPr/>
            </p:nvSpPr>
            <p:spPr bwMode="auto">
              <a:xfrm>
                <a:off x="1062" y="283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0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5" name="Freeform 1148"/>
              <p:cNvSpPr/>
              <p:nvPr/>
            </p:nvSpPr>
            <p:spPr bwMode="auto">
              <a:xfrm>
                <a:off x="1072" y="2925"/>
                <a:ext cx="4" cy="40"/>
              </a:xfrm>
              <a:custGeom>
                <a:avLst/>
                <a:gdLst>
                  <a:gd name="T0" fmla="*/ 1 w 2"/>
                  <a:gd name="T1" fmla="*/ 0 h 17"/>
                  <a:gd name="T2" fmla="*/ 2 w 2"/>
                  <a:gd name="T3" fmla="*/ 2 h 17"/>
                  <a:gd name="T4" fmla="*/ 2 w 2"/>
                  <a:gd name="T5" fmla="*/ 16 h 17"/>
                  <a:gd name="T6" fmla="*/ 1 w 2"/>
                  <a:gd name="T7" fmla="*/ 16 h 17"/>
                  <a:gd name="T8" fmla="*/ 0 w 2"/>
                  <a:gd name="T9" fmla="*/ 2 h 17"/>
                  <a:gd name="T10" fmla="*/ 1 w 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7">
                    <a:moveTo>
                      <a:pt x="1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7"/>
                      <a:pt x="2" y="12"/>
                      <a:pt x="2" y="16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0" y="12"/>
                      <a:pt x="0" y="7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6" name="Freeform 1149"/>
              <p:cNvSpPr/>
              <p:nvPr/>
            </p:nvSpPr>
            <p:spPr bwMode="auto">
              <a:xfrm>
                <a:off x="1074" y="2963"/>
                <a:ext cx="5" cy="19"/>
              </a:xfrm>
              <a:custGeom>
                <a:avLst/>
                <a:gdLst>
                  <a:gd name="T0" fmla="*/ 0 w 2"/>
                  <a:gd name="T1" fmla="*/ 0 h 8"/>
                  <a:gd name="T2" fmla="*/ 1 w 2"/>
                  <a:gd name="T3" fmla="*/ 0 h 8"/>
                  <a:gd name="T4" fmla="*/ 1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3"/>
                      <a:pt x="2" y="5"/>
                      <a:pt x="1" y="8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7" name="Freeform 1150"/>
              <p:cNvSpPr/>
              <p:nvPr/>
            </p:nvSpPr>
            <p:spPr bwMode="auto">
              <a:xfrm>
                <a:off x="690" y="2656"/>
                <a:ext cx="66" cy="60"/>
              </a:xfrm>
              <a:custGeom>
                <a:avLst/>
                <a:gdLst>
                  <a:gd name="T0" fmla="*/ 3 w 28"/>
                  <a:gd name="T1" fmla="*/ 1 h 25"/>
                  <a:gd name="T2" fmla="*/ 18 w 28"/>
                  <a:gd name="T3" fmla="*/ 2 h 25"/>
                  <a:gd name="T4" fmla="*/ 18 w 28"/>
                  <a:gd name="T5" fmla="*/ 3 h 25"/>
                  <a:gd name="T6" fmla="*/ 27 w 28"/>
                  <a:gd name="T7" fmla="*/ 15 h 25"/>
                  <a:gd name="T8" fmla="*/ 25 w 28"/>
                  <a:gd name="T9" fmla="*/ 22 h 25"/>
                  <a:gd name="T10" fmla="*/ 6 w 28"/>
                  <a:gd name="T11" fmla="*/ 17 h 25"/>
                  <a:gd name="T12" fmla="*/ 3 w 28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3" y="1"/>
                    </a:moveTo>
                    <a:cubicBezTo>
                      <a:pt x="8" y="0"/>
                      <a:pt x="13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21" y="7"/>
                      <a:pt x="24" y="10"/>
                      <a:pt x="27" y="15"/>
                    </a:cubicBezTo>
                    <a:cubicBezTo>
                      <a:pt x="28" y="18"/>
                      <a:pt x="27" y="20"/>
                      <a:pt x="25" y="22"/>
                    </a:cubicBezTo>
                    <a:cubicBezTo>
                      <a:pt x="20" y="25"/>
                      <a:pt x="9" y="22"/>
                      <a:pt x="6" y="17"/>
                    </a:cubicBezTo>
                    <a:cubicBezTo>
                      <a:pt x="0" y="13"/>
                      <a:pt x="4" y="6"/>
                      <a:pt x="3" y="1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8" name="Freeform 1151"/>
              <p:cNvSpPr/>
              <p:nvPr/>
            </p:nvSpPr>
            <p:spPr bwMode="auto">
              <a:xfrm>
                <a:off x="773" y="2689"/>
                <a:ext cx="50" cy="48"/>
              </a:xfrm>
              <a:custGeom>
                <a:avLst/>
                <a:gdLst>
                  <a:gd name="T0" fmla="*/ 19 w 21"/>
                  <a:gd name="T1" fmla="*/ 4 h 20"/>
                  <a:gd name="T2" fmla="*/ 18 w 21"/>
                  <a:gd name="T3" fmla="*/ 16 h 20"/>
                  <a:gd name="T4" fmla="*/ 12 w 21"/>
                  <a:gd name="T5" fmla="*/ 19 h 20"/>
                  <a:gd name="T6" fmla="*/ 8 w 21"/>
                  <a:gd name="T7" fmla="*/ 18 h 20"/>
                  <a:gd name="T8" fmla="*/ 2 w 21"/>
                  <a:gd name="T9" fmla="*/ 12 h 20"/>
                  <a:gd name="T10" fmla="*/ 2 w 21"/>
                  <a:gd name="T11" fmla="*/ 3 h 20"/>
                  <a:gd name="T12" fmla="*/ 3 w 21"/>
                  <a:gd name="T13" fmla="*/ 1 h 20"/>
                  <a:gd name="T14" fmla="*/ 12 w 21"/>
                  <a:gd name="T15" fmla="*/ 4 h 20"/>
                  <a:gd name="T16" fmla="*/ 13 w 21"/>
                  <a:gd name="T17" fmla="*/ 3 h 20"/>
                  <a:gd name="T18" fmla="*/ 17 w 21"/>
                  <a:gd name="T19" fmla="*/ 4 h 20"/>
                  <a:gd name="T20" fmla="*/ 19 w 21"/>
                  <a:gd name="T21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0">
                    <a:moveTo>
                      <a:pt x="19" y="4"/>
                    </a:moveTo>
                    <a:cubicBezTo>
                      <a:pt x="20" y="8"/>
                      <a:pt x="21" y="12"/>
                      <a:pt x="18" y="16"/>
                    </a:cubicBezTo>
                    <a:cubicBezTo>
                      <a:pt x="16" y="18"/>
                      <a:pt x="15" y="20"/>
                      <a:pt x="12" y="19"/>
                    </a:cubicBezTo>
                    <a:cubicBezTo>
                      <a:pt x="11" y="19"/>
                      <a:pt x="9" y="18"/>
                      <a:pt x="8" y="18"/>
                    </a:cubicBezTo>
                    <a:cubicBezTo>
                      <a:pt x="3" y="18"/>
                      <a:pt x="1" y="16"/>
                      <a:pt x="2" y="12"/>
                    </a:cubicBezTo>
                    <a:cubicBezTo>
                      <a:pt x="3" y="9"/>
                      <a:pt x="0" y="6"/>
                      <a:pt x="2" y="3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6" y="3"/>
                      <a:pt x="10" y="0"/>
                      <a:pt x="12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4"/>
                      <a:pt x="19" y="4"/>
                      <a:pt x="19" y="4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9" name="Freeform 1152"/>
              <p:cNvSpPr/>
              <p:nvPr/>
            </p:nvSpPr>
            <p:spPr bwMode="auto">
              <a:xfrm>
                <a:off x="751" y="2649"/>
                <a:ext cx="55" cy="50"/>
              </a:xfrm>
              <a:custGeom>
                <a:avLst/>
                <a:gdLst>
                  <a:gd name="T0" fmla="*/ 22 w 23"/>
                  <a:gd name="T1" fmla="*/ 21 h 21"/>
                  <a:gd name="T2" fmla="*/ 11 w 23"/>
                  <a:gd name="T3" fmla="*/ 20 h 21"/>
                  <a:gd name="T4" fmla="*/ 10 w 23"/>
                  <a:gd name="T5" fmla="*/ 16 h 21"/>
                  <a:gd name="T6" fmla="*/ 14 w 23"/>
                  <a:gd name="T7" fmla="*/ 15 h 21"/>
                  <a:gd name="T8" fmla="*/ 7 w 23"/>
                  <a:gd name="T9" fmla="*/ 16 h 21"/>
                  <a:gd name="T10" fmla="*/ 4 w 23"/>
                  <a:gd name="T11" fmla="*/ 13 h 21"/>
                  <a:gd name="T12" fmla="*/ 0 w 23"/>
                  <a:gd name="T13" fmla="*/ 0 h 21"/>
                  <a:gd name="T14" fmla="*/ 11 w 23"/>
                  <a:gd name="T15" fmla="*/ 6 h 21"/>
                  <a:gd name="T16" fmla="*/ 17 w 23"/>
                  <a:gd name="T17" fmla="*/ 11 h 21"/>
                  <a:gd name="T18" fmla="*/ 21 w 23"/>
                  <a:gd name="T19" fmla="*/ 16 h 21"/>
                  <a:gd name="T20" fmla="*/ 22 w 23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22" y="21"/>
                    </a:moveTo>
                    <a:cubicBezTo>
                      <a:pt x="18" y="19"/>
                      <a:pt x="15" y="20"/>
                      <a:pt x="11" y="20"/>
                    </a:cubicBezTo>
                    <a:cubicBezTo>
                      <a:pt x="11" y="19"/>
                      <a:pt x="10" y="17"/>
                      <a:pt x="10" y="16"/>
                    </a:cubicBezTo>
                    <a:cubicBezTo>
                      <a:pt x="11" y="15"/>
                      <a:pt x="12" y="15"/>
                      <a:pt x="14" y="15"/>
                    </a:cubicBezTo>
                    <a:cubicBezTo>
                      <a:pt x="11" y="15"/>
                      <a:pt x="9" y="14"/>
                      <a:pt x="7" y="16"/>
                    </a:cubicBezTo>
                    <a:cubicBezTo>
                      <a:pt x="6" y="15"/>
                      <a:pt x="5" y="14"/>
                      <a:pt x="4" y="13"/>
                    </a:cubicBezTo>
                    <a:cubicBezTo>
                      <a:pt x="3" y="9"/>
                      <a:pt x="2" y="5"/>
                      <a:pt x="0" y="0"/>
                    </a:cubicBezTo>
                    <a:cubicBezTo>
                      <a:pt x="6" y="0"/>
                      <a:pt x="9" y="1"/>
                      <a:pt x="11" y="6"/>
                    </a:cubicBezTo>
                    <a:cubicBezTo>
                      <a:pt x="12" y="9"/>
                      <a:pt x="13" y="11"/>
                      <a:pt x="17" y="11"/>
                    </a:cubicBezTo>
                    <a:cubicBezTo>
                      <a:pt x="20" y="11"/>
                      <a:pt x="19" y="15"/>
                      <a:pt x="21" y="16"/>
                    </a:cubicBezTo>
                    <a:cubicBezTo>
                      <a:pt x="22" y="18"/>
                      <a:pt x="23" y="19"/>
                      <a:pt x="22" y="21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0" name="Freeform 1153"/>
              <p:cNvSpPr/>
              <p:nvPr/>
            </p:nvSpPr>
            <p:spPr bwMode="auto">
              <a:xfrm>
                <a:off x="758" y="2611"/>
                <a:ext cx="50" cy="21"/>
              </a:xfrm>
              <a:custGeom>
                <a:avLst/>
                <a:gdLst>
                  <a:gd name="T0" fmla="*/ 21 w 21"/>
                  <a:gd name="T1" fmla="*/ 4 h 9"/>
                  <a:gd name="T2" fmla="*/ 18 w 21"/>
                  <a:gd name="T3" fmla="*/ 7 h 9"/>
                  <a:gd name="T4" fmla="*/ 14 w 21"/>
                  <a:gd name="T5" fmla="*/ 8 h 9"/>
                  <a:gd name="T6" fmla="*/ 9 w 21"/>
                  <a:gd name="T7" fmla="*/ 9 h 9"/>
                  <a:gd name="T8" fmla="*/ 0 w 21"/>
                  <a:gd name="T9" fmla="*/ 1 h 9"/>
                  <a:gd name="T10" fmla="*/ 0 w 21"/>
                  <a:gd name="T11" fmla="*/ 0 h 9"/>
                  <a:gd name="T12" fmla="*/ 16 w 21"/>
                  <a:gd name="T13" fmla="*/ 4 h 9"/>
                  <a:gd name="T14" fmla="*/ 18 w 21"/>
                  <a:gd name="T15" fmla="*/ 1 h 9"/>
                  <a:gd name="T16" fmla="*/ 21 w 21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4"/>
                    </a:moveTo>
                    <a:cubicBezTo>
                      <a:pt x="20" y="4"/>
                      <a:pt x="19" y="5"/>
                      <a:pt x="18" y="7"/>
                    </a:cubicBezTo>
                    <a:cubicBezTo>
                      <a:pt x="17" y="8"/>
                      <a:pt x="16" y="9"/>
                      <a:pt x="14" y="8"/>
                    </a:cubicBezTo>
                    <a:cubicBezTo>
                      <a:pt x="12" y="6"/>
                      <a:pt x="10" y="7"/>
                      <a:pt x="9" y="9"/>
                    </a:cubicBezTo>
                    <a:cubicBezTo>
                      <a:pt x="5" y="8"/>
                      <a:pt x="1" y="7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5" y="3"/>
                      <a:pt x="10" y="3"/>
                      <a:pt x="16" y="4"/>
                    </a:cubicBezTo>
                    <a:cubicBezTo>
                      <a:pt x="18" y="4"/>
                      <a:pt x="17" y="2"/>
                      <a:pt x="18" y="1"/>
                    </a:cubicBezTo>
                    <a:cubicBezTo>
                      <a:pt x="19" y="2"/>
                      <a:pt x="20" y="3"/>
                      <a:pt x="21" y="4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1" name="Freeform 1154"/>
              <p:cNvSpPr/>
              <p:nvPr/>
            </p:nvSpPr>
            <p:spPr bwMode="auto">
              <a:xfrm>
                <a:off x="749" y="2613"/>
                <a:ext cx="47" cy="41"/>
              </a:xfrm>
              <a:custGeom>
                <a:avLst/>
                <a:gdLst>
                  <a:gd name="T0" fmla="*/ 4 w 20"/>
                  <a:gd name="T1" fmla="*/ 0 h 17"/>
                  <a:gd name="T2" fmla="*/ 13 w 20"/>
                  <a:gd name="T3" fmla="*/ 8 h 17"/>
                  <a:gd name="T4" fmla="*/ 13 w 20"/>
                  <a:gd name="T5" fmla="*/ 8 h 17"/>
                  <a:gd name="T6" fmla="*/ 18 w 20"/>
                  <a:gd name="T7" fmla="*/ 12 h 17"/>
                  <a:gd name="T8" fmla="*/ 20 w 20"/>
                  <a:gd name="T9" fmla="*/ 16 h 17"/>
                  <a:gd name="T10" fmla="*/ 18 w 20"/>
                  <a:gd name="T11" fmla="*/ 16 h 17"/>
                  <a:gd name="T12" fmla="*/ 14 w 20"/>
                  <a:gd name="T13" fmla="*/ 15 h 17"/>
                  <a:gd name="T14" fmla="*/ 7 w 20"/>
                  <a:gd name="T15" fmla="*/ 9 h 17"/>
                  <a:gd name="T16" fmla="*/ 0 w 20"/>
                  <a:gd name="T17" fmla="*/ 2 h 17"/>
                  <a:gd name="T18" fmla="*/ 1 w 20"/>
                  <a:gd name="T19" fmla="*/ 2 h 17"/>
                  <a:gd name="T20" fmla="*/ 2 w 20"/>
                  <a:gd name="T21" fmla="*/ 1 h 17"/>
                  <a:gd name="T22" fmla="*/ 4 w 20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4" y="0"/>
                    </a:moveTo>
                    <a:cubicBezTo>
                      <a:pt x="6" y="5"/>
                      <a:pt x="11" y="5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9"/>
                      <a:pt x="16" y="11"/>
                      <a:pt x="18" y="12"/>
                    </a:cubicBezTo>
                    <a:cubicBezTo>
                      <a:pt x="18" y="13"/>
                      <a:pt x="20" y="14"/>
                      <a:pt x="20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7" y="14"/>
                      <a:pt x="15" y="17"/>
                      <a:pt x="14" y="15"/>
                    </a:cubicBezTo>
                    <a:cubicBezTo>
                      <a:pt x="12" y="13"/>
                      <a:pt x="11" y="10"/>
                      <a:pt x="7" y="9"/>
                    </a:cubicBezTo>
                    <a:cubicBezTo>
                      <a:pt x="5" y="7"/>
                      <a:pt x="0" y="7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2" name="Freeform 1155"/>
              <p:cNvSpPr/>
              <p:nvPr/>
            </p:nvSpPr>
            <p:spPr bwMode="auto">
              <a:xfrm>
                <a:off x="801" y="2658"/>
                <a:ext cx="40" cy="34"/>
              </a:xfrm>
              <a:custGeom>
                <a:avLst/>
                <a:gdLst>
                  <a:gd name="T0" fmla="*/ 0 w 17"/>
                  <a:gd name="T1" fmla="*/ 1 h 14"/>
                  <a:gd name="T2" fmla="*/ 5 w 17"/>
                  <a:gd name="T3" fmla="*/ 2 h 14"/>
                  <a:gd name="T4" fmla="*/ 14 w 17"/>
                  <a:gd name="T5" fmla="*/ 9 h 14"/>
                  <a:gd name="T6" fmla="*/ 17 w 17"/>
                  <a:gd name="T7" fmla="*/ 14 h 14"/>
                  <a:gd name="T8" fmla="*/ 11 w 17"/>
                  <a:gd name="T9" fmla="*/ 10 h 14"/>
                  <a:gd name="T10" fmla="*/ 0 w 17"/>
                  <a:gd name="T1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1"/>
                    </a:moveTo>
                    <a:cubicBezTo>
                      <a:pt x="2" y="0"/>
                      <a:pt x="4" y="1"/>
                      <a:pt x="5" y="2"/>
                    </a:cubicBezTo>
                    <a:cubicBezTo>
                      <a:pt x="7" y="6"/>
                      <a:pt x="11" y="7"/>
                      <a:pt x="14" y="9"/>
                    </a:cubicBezTo>
                    <a:cubicBezTo>
                      <a:pt x="14" y="11"/>
                      <a:pt x="17" y="12"/>
                      <a:pt x="17" y="14"/>
                    </a:cubicBezTo>
                    <a:cubicBezTo>
                      <a:pt x="14" y="14"/>
                      <a:pt x="13" y="11"/>
                      <a:pt x="11" y="10"/>
                    </a:cubicBezTo>
                    <a:cubicBezTo>
                      <a:pt x="7" y="8"/>
                      <a:pt x="4" y="4"/>
                      <a:pt x="0" y="1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3" name="Freeform 1156"/>
              <p:cNvSpPr/>
              <p:nvPr/>
            </p:nvSpPr>
            <p:spPr bwMode="auto">
              <a:xfrm>
                <a:off x="675" y="2623"/>
                <a:ext cx="31" cy="16"/>
              </a:xfrm>
              <a:custGeom>
                <a:avLst/>
                <a:gdLst>
                  <a:gd name="T0" fmla="*/ 6 w 13"/>
                  <a:gd name="T1" fmla="*/ 6 h 7"/>
                  <a:gd name="T2" fmla="*/ 0 w 13"/>
                  <a:gd name="T3" fmla="*/ 6 h 7"/>
                  <a:gd name="T4" fmla="*/ 2 w 13"/>
                  <a:gd name="T5" fmla="*/ 4 h 7"/>
                  <a:gd name="T6" fmla="*/ 11 w 13"/>
                  <a:gd name="T7" fmla="*/ 2 h 7"/>
                  <a:gd name="T8" fmla="*/ 13 w 13"/>
                  <a:gd name="T9" fmla="*/ 1 h 7"/>
                  <a:gd name="T10" fmla="*/ 13 w 13"/>
                  <a:gd name="T11" fmla="*/ 3 h 7"/>
                  <a:gd name="T12" fmla="*/ 12 w 13"/>
                  <a:gd name="T13" fmla="*/ 4 h 7"/>
                  <a:gd name="T14" fmla="*/ 9 w 13"/>
                  <a:gd name="T15" fmla="*/ 7 h 7"/>
                  <a:gd name="T16" fmla="*/ 6 w 13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6" y="6"/>
                    </a:moveTo>
                    <a:cubicBezTo>
                      <a:pt x="4" y="6"/>
                      <a:pt x="2" y="6"/>
                      <a:pt x="0" y="6"/>
                    </a:cubicBezTo>
                    <a:cubicBezTo>
                      <a:pt x="0" y="5"/>
                      <a:pt x="0" y="4"/>
                      <a:pt x="2" y="4"/>
                    </a:cubicBezTo>
                    <a:cubicBezTo>
                      <a:pt x="5" y="5"/>
                      <a:pt x="8" y="4"/>
                      <a:pt x="11" y="2"/>
                    </a:cubicBezTo>
                    <a:cubicBezTo>
                      <a:pt x="11" y="1"/>
                      <a:pt x="12" y="0"/>
                      <a:pt x="13" y="1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4"/>
                      <a:pt x="13" y="5"/>
                      <a:pt x="12" y="4"/>
                    </a:cubicBezTo>
                    <a:cubicBezTo>
                      <a:pt x="10" y="4"/>
                      <a:pt x="9" y="5"/>
                      <a:pt x="9" y="7"/>
                    </a:cubicBezTo>
                    <a:cubicBezTo>
                      <a:pt x="8" y="7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4" name="Freeform 1157"/>
              <p:cNvSpPr/>
              <p:nvPr/>
            </p:nvSpPr>
            <p:spPr bwMode="auto">
              <a:xfrm>
                <a:off x="732" y="2601"/>
                <a:ext cx="19" cy="17"/>
              </a:xfrm>
              <a:custGeom>
                <a:avLst/>
                <a:gdLst>
                  <a:gd name="T0" fmla="*/ 7 w 8"/>
                  <a:gd name="T1" fmla="*/ 7 h 7"/>
                  <a:gd name="T2" fmla="*/ 2 w 8"/>
                  <a:gd name="T3" fmla="*/ 5 h 7"/>
                  <a:gd name="T4" fmla="*/ 0 w 8"/>
                  <a:gd name="T5" fmla="*/ 3 h 7"/>
                  <a:gd name="T6" fmla="*/ 1 w 8"/>
                  <a:gd name="T7" fmla="*/ 1 h 7"/>
                  <a:gd name="T8" fmla="*/ 3 w 8"/>
                  <a:gd name="T9" fmla="*/ 2 h 7"/>
                  <a:gd name="T10" fmla="*/ 8 w 8"/>
                  <a:gd name="T11" fmla="*/ 6 h 7"/>
                  <a:gd name="T12" fmla="*/ 7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5" y="6"/>
                      <a:pt x="4" y="5"/>
                      <a:pt x="2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5"/>
                      <a:pt x="8" y="3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5" name="Freeform 1158"/>
              <p:cNvSpPr/>
              <p:nvPr/>
            </p:nvSpPr>
            <p:spPr bwMode="auto">
              <a:xfrm>
                <a:off x="801" y="2687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3" y="0"/>
                      <a:pt x="5" y="1"/>
                      <a:pt x="5" y="5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6" name="Freeform 1159"/>
              <p:cNvSpPr/>
              <p:nvPr/>
            </p:nvSpPr>
            <p:spPr bwMode="auto">
              <a:xfrm>
                <a:off x="747" y="2597"/>
                <a:ext cx="14" cy="14"/>
              </a:xfrm>
              <a:custGeom>
                <a:avLst/>
                <a:gdLst>
                  <a:gd name="T0" fmla="*/ 0 w 6"/>
                  <a:gd name="T1" fmla="*/ 2 h 6"/>
                  <a:gd name="T2" fmla="*/ 5 w 6"/>
                  <a:gd name="T3" fmla="*/ 6 h 6"/>
                  <a:gd name="T4" fmla="*/ 0 w 6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5" y="0"/>
                      <a:pt x="6" y="1"/>
                      <a:pt x="5" y="6"/>
                    </a:cubicBezTo>
                    <a:cubicBezTo>
                      <a:pt x="4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7" name="Freeform 1160"/>
              <p:cNvSpPr/>
              <p:nvPr/>
            </p:nvSpPr>
            <p:spPr bwMode="auto">
              <a:xfrm>
                <a:off x="766" y="2635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7" y="3"/>
                      <a:pt x="7" y="6"/>
                    </a:cubicBezTo>
                    <a:cubicBezTo>
                      <a:pt x="4" y="5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E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8" name="Freeform 1161"/>
              <p:cNvSpPr/>
              <p:nvPr/>
            </p:nvSpPr>
            <p:spPr bwMode="auto">
              <a:xfrm>
                <a:off x="749" y="2613"/>
                <a:ext cx="12" cy="12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1 h 5"/>
                  <a:gd name="T4" fmla="*/ 2 w 5"/>
                  <a:gd name="T5" fmla="*/ 1 h 5"/>
                  <a:gd name="T6" fmla="*/ 3 w 5"/>
                  <a:gd name="T7" fmla="*/ 4 h 5"/>
                  <a:gd name="T8" fmla="*/ 0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5" y="3"/>
                      <a:pt x="3" y="4"/>
                    </a:cubicBezTo>
                    <a:cubicBezTo>
                      <a:pt x="2" y="5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9" name="Freeform 1162"/>
              <p:cNvSpPr/>
              <p:nvPr/>
            </p:nvSpPr>
            <p:spPr bwMode="auto">
              <a:xfrm>
                <a:off x="792" y="265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0 h 3"/>
                  <a:gd name="T4" fmla="*/ 3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5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0" name="Freeform 1163"/>
              <p:cNvSpPr/>
              <p:nvPr/>
            </p:nvSpPr>
            <p:spPr bwMode="auto">
              <a:xfrm>
                <a:off x="682" y="2658"/>
                <a:ext cx="22" cy="38"/>
              </a:xfrm>
              <a:custGeom>
                <a:avLst/>
                <a:gdLst>
                  <a:gd name="T0" fmla="*/ 6 w 9"/>
                  <a:gd name="T1" fmla="*/ 0 h 16"/>
                  <a:gd name="T2" fmla="*/ 6 w 9"/>
                  <a:gd name="T3" fmla="*/ 9 h 16"/>
                  <a:gd name="T4" fmla="*/ 9 w 9"/>
                  <a:gd name="T5" fmla="*/ 16 h 16"/>
                  <a:gd name="T6" fmla="*/ 2 w 9"/>
                  <a:gd name="T7" fmla="*/ 8 h 16"/>
                  <a:gd name="T8" fmla="*/ 6 w 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6" y="0"/>
                    </a:moveTo>
                    <a:cubicBezTo>
                      <a:pt x="8" y="3"/>
                      <a:pt x="8" y="6"/>
                      <a:pt x="6" y="9"/>
                    </a:cubicBezTo>
                    <a:cubicBezTo>
                      <a:pt x="5" y="12"/>
                      <a:pt x="9" y="13"/>
                      <a:pt x="9" y="16"/>
                    </a:cubicBezTo>
                    <a:cubicBezTo>
                      <a:pt x="5" y="15"/>
                      <a:pt x="3" y="11"/>
                      <a:pt x="2" y="8"/>
                    </a:cubicBezTo>
                    <a:cubicBezTo>
                      <a:pt x="0" y="4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1" name="Freeform 1164"/>
              <p:cNvSpPr/>
              <p:nvPr/>
            </p:nvSpPr>
            <p:spPr bwMode="auto">
              <a:xfrm>
                <a:off x="744" y="2718"/>
                <a:ext cx="12" cy="14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4 h 6"/>
                  <a:gd name="T4" fmla="*/ 4 w 5"/>
                  <a:gd name="T5" fmla="*/ 0 h 6"/>
                  <a:gd name="T6" fmla="*/ 0 w 5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2" y="1"/>
                      <a:pt x="4" y="0"/>
                    </a:cubicBezTo>
                    <a:cubicBezTo>
                      <a:pt x="5" y="4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E9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2" name="Freeform 1165"/>
              <p:cNvSpPr/>
              <p:nvPr/>
            </p:nvSpPr>
            <p:spPr bwMode="auto">
              <a:xfrm>
                <a:off x="754" y="2692"/>
                <a:ext cx="9" cy="24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6"/>
                      <a:pt x="2" y="10"/>
                    </a:cubicBezTo>
                    <a:cubicBezTo>
                      <a:pt x="3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F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3" name="Freeform 1166"/>
              <p:cNvSpPr/>
              <p:nvPr/>
            </p:nvSpPr>
            <p:spPr bwMode="auto">
              <a:xfrm>
                <a:off x="656" y="2587"/>
                <a:ext cx="29" cy="29"/>
              </a:xfrm>
              <a:custGeom>
                <a:avLst/>
                <a:gdLst>
                  <a:gd name="T0" fmla="*/ 3 w 12"/>
                  <a:gd name="T1" fmla="*/ 1 h 12"/>
                  <a:gd name="T2" fmla="*/ 10 w 12"/>
                  <a:gd name="T3" fmla="*/ 1 h 12"/>
                  <a:gd name="T4" fmla="*/ 12 w 12"/>
                  <a:gd name="T5" fmla="*/ 3 h 12"/>
                  <a:gd name="T6" fmla="*/ 9 w 12"/>
                  <a:gd name="T7" fmla="*/ 6 h 12"/>
                  <a:gd name="T8" fmla="*/ 4 w 12"/>
                  <a:gd name="T9" fmla="*/ 6 h 12"/>
                  <a:gd name="T10" fmla="*/ 5 w 12"/>
                  <a:gd name="T11" fmla="*/ 8 h 12"/>
                  <a:gd name="T12" fmla="*/ 6 w 12"/>
                  <a:gd name="T13" fmla="*/ 11 h 12"/>
                  <a:gd name="T14" fmla="*/ 4 w 12"/>
                  <a:gd name="T15" fmla="*/ 11 h 12"/>
                  <a:gd name="T16" fmla="*/ 2 w 12"/>
                  <a:gd name="T17" fmla="*/ 10 h 12"/>
                  <a:gd name="T18" fmla="*/ 3 w 12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3" y="1"/>
                    </a:moveTo>
                    <a:cubicBezTo>
                      <a:pt x="5" y="0"/>
                      <a:pt x="7" y="4"/>
                      <a:pt x="10" y="1"/>
                    </a:cubicBezTo>
                    <a:cubicBezTo>
                      <a:pt x="10" y="0"/>
                      <a:pt x="12" y="3"/>
                      <a:pt x="12" y="3"/>
                    </a:cubicBezTo>
                    <a:cubicBezTo>
                      <a:pt x="12" y="5"/>
                      <a:pt x="11" y="6"/>
                      <a:pt x="9" y="6"/>
                    </a:cubicBezTo>
                    <a:cubicBezTo>
                      <a:pt x="7" y="6"/>
                      <a:pt x="6" y="6"/>
                      <a:pt x="4" y="6"/>
                    </a:cubicBezTo>
                    <a:cubicBezTo>
                      <a:pt x="3" y="8"/>
                      <a:pt x="5" y="7"/>
                      <a:pt x="5" y="8"/>
                    </a:cubicBezTo>
                    <a:cubicBezTo>
                      <a:pt x="6" y="9"/>
                      <a:pt x="7" y="10"/>
                      <a:pt x="6" y="11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3" y="11"/>
                      <a:pt x="2" y="12"/>
                      <a:pt x="2" y="10"/>
                    </a:cubicBezTo>
                    <a:cubicBezTo>
                      <a:pt x="1" y="7"/>
                      <a:pt x="0" y="4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4" name="Freeform 1167"/>
              <p:cNvSpPr/>
              <p:nvPr/>
            </p:nvSpPr>
            <p:spPr bwMode="auto">
              <a:xfrm>
                <a:off x="1190" y="2784"/>
                <a:ext cx="100" cy="79"/>
              </a:xfrm>
              <a:custGeom>
                <a:avLst/>
                <a:gdLst>
                  <a:gd name="T0" fmla="*/ 34 w 42"/>
                  <a:gd name="T1" fmla="*/ 6 h 33"/>
                  <a:gd name="T2" fmla="*/ 32 w 42"/>
                  <a:gd name="T3" fmla="*/ 9 h 33"/>
                  <a:gd name="T4" fmla="*/ 31 w 42"/>
                  <a:gd name="T5" fmla="*/ 16 h 33"/>
                  <a:gd name="T6" fmla="*/ 30 w 42"/>
                  <a:gd name="T7" fmla="*/ 19 h 33"/>
                  <a:gd name="T8" fmla="*/ 34 w 42"/>
                  <a:gd name="T9" fmla="*/ 19 h 33"/>
                  <a:gd name="T10" fmla="*/ 39 w 42"/>
                  <a:gd name="T11" fmla="*/ 20 h 33"/>
                  <a:gd name="T12" fmla="*/ 42 w 42"/>
                  <a:gd name="T13" fmla="*/ 21 h 33"/>
                  <a:gd name="T14" fmla="*/ 35 w 42"/>
                  <a:gd name="T15" fmla="*/ 25 h 33"/>
                  <a:gd name="T16" fmla="*/ 25 w 42"/>
                  <a:gd name="T17" fmla="*/ 31 h 33"/>
                  <a:gd name="T18" fmla="*/ 19 w 42"/>
                  <a:gd name="T19" fmla="*/ 31 h 33"/>
                  <a:gd name="T20" fmla="*/ 13 w 42"/>
                  <a:gd name="T21" fmla="*/ 31 h 33"/>
                  <a:gd name="T22" fmla="*/ 13 w 42"/>
                  <a:gd name="T23" fmla="*/ 31 h 33"/>
                  <a:gd name="T24" fmla="*/ 3 w 42"/>
                  <a:gd name="T25" fmla="*/ 29 h 33"/>
                  <a:gd name="T26" fmla="*/ 3 w 42"/>
                  <a:gd name="T27" fmla="*/ 29 h 33"/>
                  <a:gd name="T28" fmla="*/ 2 w 42"/>
                  <a:gd name="T29" fmla="*/ 19 h 33"/>
                  <a:gd name="T30" fmla="*/ 20 w 42"/>
                  <a:gd name="T31" fmla="*/ 6 h 33"/>
                  <a:gd name="T32" fmla="*/ 26 w 42"/>
                  <a:gd name="T33" fmla="*/ 2 h 33"/>
                  <a:gd name="T34" fmla="*/ 34 w 42"/>
                  <a:gd name="T35" fmla="*/ 4 h 33"/>
                  <a:gd name="T36" fmla="*/ 34 w 42"/>
                  <a:gd name="T37" fmla="*/ 5 h 33"/>
                  <a:gd name="T38" fmla="*/ 34 w 42"/>
                  <a:gd name="T39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3">
                    <a:moveTo>
                      <a:pt x="34" y="6"/>
                    </a:moveTo>
                    <a:cubicBezTo>
                      <a:pt x="33" y="7"/>
                      <a:pt x="32" y="7"/>
                      <a:pt x="32" y="9"/>
                    </a:cubicBezTo>
                    <a:cubicBezTo>
                      <a:pt x="33" y="11"/>
                      <a:pt x="33" y="14"/>
                      <a:pt x="31" y="16"/>
                    </a:cubicBezTo>
                    <a:cubicBezTo>
                      <a:pt x="30" y="16"/>
                      <a:pt x="29" y="17"/>
                      <a:pt x="30" y="19"/>
                    </a:cubicBezTo>
                    <a:cubicBezTo>
                      <a:pt x="31" y="20"/>
                      <a:pt x="33" y="19"/>
                      <a:pt x="34" y="19"/>
                    </a:cubicBezTo>
                    <a:cubicBezTo>
                      <a:pt x="36" y="17"/>
                      <a:pt x="38" y="17"/>
                      <a:pt x="39" y="20"/>
                    </a:cubicBezTo>
                    <a:cubicBezTo>
                      <a:pt x="39" y="22"/>
                      <a:pt x="41" y="20"/>
                      <a:pt x="42" y="21"/>
                    </a:cubicBezTo>
                    <a:cubicBezTo>
                      <a:pt x="41" y="25"/>
                      <a:pt x="37" y="23"/>
                      <a:pt x="35" y="25"/>
                    </a:cubicBezTo>
                    <a:cubicBezTo>
                      <a:pt x="32" y="27"/>
                      <a:pt x="28" y="28"/>
                      <a:pt x="25" y="31"/>
                    </a:cubicBezTo>
                    <a:cubicBezTo>
                      <a:pt x="23" y="32"/>
                      <a:pt x="21" y="33"/>
                      <a:pt x="19" y="31"/>
                    </a:cubicBezTo>
                    <a:cubicBezTo>
                      <a:pt x="17" y="29"/>
                      <a:pt x="15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0" y="31"/>
                      <a:pt x="6" y="32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0" y="26"/>
                      <a:pt x="0" y="22"/>
                      <a:pt x="2" y="19"/>
                    </a:cubicBezTo>
                    <a:cubicBezTo>
                      <a:pt x="7" y="14"/>
                      <a:pt x="13" y="10"/>
                      <a:pt x="20" y="6"/>
                    </a:cubicBezTo>
                    <a:cubicBezTo>
                      <a:pt x="22" y="5"/>
                      <a:pt x="24" y="4"/>
                      <a:pt x="26" y="2"/>
                    </a:cubicBezTo>
                    <a:cubicBezTo>
                      <a:pt x="29" y="0"/>
                      <a:pt x="32" y="0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5" y="5"/>
                      <a:pt x="35" y="6"/>
                      <a:pt x="34" y="6"/>
                    </a:cubicBezTo>
                    <a:close/>
                  </a:path>
                </a:pathLst>
              </a:custGeom>
              <a:solidFill>
                <a:srgbClr val="EFE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5" name="Freeform 1168"/>
              <p:cNvSpPr/>
              <p:nvPr/>
            </p:nvSpPr>
            <p:spPr bwMode="auto">
              <a:xfrm>
                <a:off x="1205" y="2894"/>
                <a:ext cx="130" cy="40"/>
              </a:xfrm>
              <a:custGeom>
                <a:avLst/>
                <a:gdLst>
                  <a:gd name="T0" fmla="*/ 0 w 55"/>
                  <a:gd name="T1" fmla="*/ 14 h 17"/>
                  <a:gd name="T2" fmla="*/ 5 w 55"/>
                  <a:gd name="T3" fmla="*/ 10 h 17"/>
                  <a:gd name="T4" fmla="*/ 25 w 55"/>
                  <a:gd name="T5" fmla="*/ 3 h 17"/>
                  <a:gd name="T6" fmla="*/ 52 w 55"/>
                  <a:gd name="T7" fmla="*/ 1 h 17"/>
                  <a:gd name="T8" fmla="*/ 55 w 55"/>
                  <a:gd name="T9" fmla="*/ 2 h 17"/>
                  <a:gd name="T10" fmla="*/ 53 w 55"/>
                  <a:gd name="T11" fmla="*/ 4 h 17"/>
                  <a:gd name="T12" fmla="*/ 30 w 55"/>
                  <a:gd name="T13" fmla="*/ 14 h 17"/>
                  <a:gd name="T14" fmla="*/ 27 w 55"/>
                  <a:gd name="T15" fmla="*/ 14 h 17"/>
                  <a:gd name="T16" fmla="*/ 26 w 55"/>
                  <a:gd name="T17" fmla="*/ 14 h 17"/>
                  <a:gd name="T18" fmla="*/ 16 w 55"/>
                  <a:gd name="T19" fmla="*/ 12 h 17"/>
                  <a:gd name="T20" fmla="*/ 15 w 55"/>
                  <a:gd name="T21" fmla="*/ 13 h 17"/>
                  <a:gd name="T22" fmla="*/ 0 w 55"/>
                  <a:gd name="T2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17">
                    <a:moveTo>
                      <a:pt x="0" y="14"/>
                    </a:moveTo>
                    <a:cubicBezTo>
                      <a:pt x="1" y="11"/>
                      <a:pt x="3" y="11"/>
                      <a:pt x="5" y="10"/>
                    </a:cubicBezTo>
                    <a:cubicBezTo>
                      <a:pt x="12" y="8"/>
                      <a:pt x="18" y="5"/>
                      <a:pt x="25" y="3"/>
                    </a:cubicBezTo>
                    <a:cubicBezTo>
                      <a:pt x="34" y="0"/>
                      <a:pt x="43" y="0"/>
                      <a:pt x="52" y="1"/>
                    </a:cubicBezTo>
                    <a:cubicBezTo>
                      <a:pt x="53" y="1"/>
                      <a:pt x="55" y="1"/>
                      <a:pt x="55" y="2"/>
                    </a:cubicBezTo>
                    <a:cubicBezTo>
                      <a:pt x="54" y="3"/>
                      <a:pt x="54" y="4"/>
                      <a:pt x="53" y="4"/>
                    </a:cubicBezTo>
                    <a:cubicBezTo>
                      <a:pt x="44" y="5"/>
                      <a:pt x="37" y="8"/>
                      <a:pt x="30" y="14"/>
                    </a:cubicBezTo>
                    <a:cubicBezTo>
                      <a:pt x="29" y="13"/>
                      <a:pt x="28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3" y="13"/>
                      <a:pt x="19" y="16"/>
                      <a:pt x="16" y="12"/>
                    </a:cubicBezTo>
                    <a:cubicBezTo>
                      <a:pt x="16" y="12"/>
                      <a:pt x="15" y="13"/>
                      <a:pt x="15" y="13"/>
                    </a:cubicBezTo>
                    <a:cubicBezTo>
                      <a:pt x="10" y="17"/>
                      <a:pt x="5" y="17"/>
                      <a:pt x="0" y="14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6" name="Freeform 1169"/>
              <p:cNvSpPr/>
              <p:nvPr/>
            </p:nvSpPr>
            <p:spPr bwMode="auto">
              <a:xfrm>
                <a:off x="1188" y="2917"/>
                <a:ext cx="78" cy="27"/>
              </a:xfrm>
              <a:custGeom>
                <a:avLst/>
                <a:gdLst>
                  <a:gd name="T0" fmla="*/ 7 w 33"/>
                  <a:gd name="T1" fmla="*/ 4 h 11"/>
                  <a:gd name="T2" fmla="*/ 15 w 33"/>
                  <a:gd name="T3" fmla="*/ 5 h 11"/>
                  <a:gd name="T4" fmla="*/ 23 w 33"/>
                  <a:gd name="T5" fmla="*/ 0 h 11"/>
                  <a:gd name="T6" fmla="*/ 30 w 33"/>
                  <a:gd name="T7" fmla="*/ 2 h 11"/>
                  <a:gd name="T8" fmla="*/ 33 w 33"/>
                  <a:gd name="T9" fmla="*/ 4 h 11"/>
                  <a:gd name="T10" fmla="*/ 13 w 33"/>
                  <a:gd name="T11" fmla="*/ 10 h 11"/>
                  <a:gd name="T12" fmla="*/ 8 w 33"/>
                  <a:gd name="T13" fmla="*/ 11 h 11"/>
                  <a:gd name="T14" fmla="*/ 6 w 33"/>
                  <a:gd name="T15" fmla="*/ 11 h 11"/>
                  <a:gd name="T16" fmla="*/ 3 w 33"/>
                  <a:gd name="T17" fmla="*/ 10 h 11"/>
                  <a:gd name="T18" fmla="*/ 3 w 33"/>
                  <a:gd name="T19" fmla="*/ 10 h 11"/>
                  <a:gd name="T20" fmla="*/ 1 w 33"/>
                  <a:gd name="T21" fmla="*/ 10 h 11"/>
                  <a:gd name="T22" fmla="*/ 2 w 33"/>
                  <a:gd name="T23" fmla="*/ 7 h 11"/>
                  <a:gd name="T24" fmla="*/ 6 w 33"/>
                  <a:gd name="T25" fmla="*/ 4 h 11"/>
                  <a:gd name="T26" fmla="*/ 7 w 33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11">
                    <a:moveTo>
                      <a:pt x="7" y="4"/>
                    </a:moveTo>
                    <a:cubicBezTo>
                      <a:pt x="10" y="4"/>
                      <a:pt x="13" y="5"/>
                      <a:pt x="15" y="5"/>
                    </a:cubicBezTo>
                    <a:cubicBezTo>
                      <a:pt x="19" y="5"/>
                      <a:pt x="21" y="3"/>
                      <a:pt x="23" y="0"/>
                    </a:cubicBezTo>
                    <a:cubicBezTo>
                      <a:pt x="25" y="2"/>
                      <a:pt x="26" y="4"/>
                      <a:pt x="30" y="2"/>
                    </a:cubicBezTo>
                    <a:cubicBezTo>
                      <a:pt x="31" y="2"/>
                      <a:pt x="33" y="2"/>
                      <a:pt x="33" y="4"/>
                    </a:cubicBezTo>
                    <a:cubicBezTo>
                      <a:pt x="27" y="7"/>
                      <a:pt x="21" y="11"/>
                      <a:pt x="13" y="10"/>
                    </a:cubicBezTo>
                    <a:cubicBezTo>
                      <a:pt x="12" y="10"/>
                      <a:pt x="10" y="10"/>
                      <a:pt x="8" y="11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5" y="11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9"/>
                      <a:pt x="1" y="8"/>
                      <a:pt x="2" y="7"/>
                    </a:cubicBezTo>
                    <a:cubicBezTo>
                      <a:pt x="3" y="6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7" name="Freeform 1170"/>
              <p:cNvSpPr/>
              <p:nvPr/>
            </p:nvSpPr>
            <p:spPr bwMode="auto">
              <a:xfrm>
                <a:off x="1164" y="2898"/>
                <a:ext cx="38" cy="43"/>
              </a:xfrm>
              <a:custGeom>
                <a:avLst/>
                <a:gdLst>
                  <a:gd name="T0" fmla="*/ 16 w 16"/>
                  <a:gd name="T1" fmla="*/ 12 h 18"/>
                  <a:gd name="T2" fmla="*/ 12 w 16"/>
                  <a:gd name="T3" fmla="*/ 16 h 18"/>
                  <a:gd name="T4" fmla="*/ 13 w 16"/>
                  <a:gd name="T5" fmla="*/ 18 h 18"/>
                  <a:gd name="T6" fmla="*/ 2 w 16"/>
                  <a:gd name="T7" fmla="*/ 14 h 18"/>
                  <a:gd name="T8" fmla="*/ 5 w 16"/>
                  <a:gd name="T9" fmla="*/ 6 h 18"/>
                  <a:gd name="T10" fmla="*/ 8 w 16"/>
                  <a:gd name="T11" fmla="*/ 1 h 18"/>
                  <a:gd name="T12" fmla="*/ 8 w 16"/>
                  <a:gd name="T13" fmla="*/ 6 h 18"/>
                  <a:gd name="T14" fmla="*/ 9 w 16"/>
                  <a:gd name="T15" fmla="*/ 15 h 18"/>
                  <a:gd name="T16" fmla="*/ 16 w 16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6" y="12"/>
                    </a:moveTo>
                    <a:cubicBezTo>
                      <a:pt x="16" y="15"/>
                      <a:pt x="14" y="15"/>
                      <a:pt x="12" y="16"/>
                    </a:cubicBezTo>
                    <a:cubicBezTo>
                      <a:pt x="11" y="17"/>
                      <a:pt x="10" y="17"/>
                      <a:pt x="13" y="18"/>
                    </a:cubicBezTo>
                    <a:cubicBezTo>
                      <a:pt x="9" y="17"/>
                      <a:pt x="5" y="18"/>
                      <a:pt x="2" y="14"/>
                    </a:cubicBezTo>
                    <a:cubicBezTo>
                      <a:pt x="0" y="11"/>
                      <a:pt x="3" y="8"/>
                      <a:pt x="5" y="6"/>
                    </a:cubicBezTo>
                    <a:cubicBezTo>
                      <a:pt x="5" y="4"/>
                      <a:pt x="5" y="0"/>
                      <a:pt x="8" y="1"/>
                    </a:cubicBezTo>
                    <a:cubicBezTo>
                      <a:pt x="11" y="1"/>
                      <a:pt x="8" y="4"/>
                      <a:pt x="8" y="6"/>
                    </a:cubicBezTo>
                    <a:cubicBezTo>
                      <a:pt x="9" y="9"/>
                      <a:pt x="8" y="12"/>
                      <a:pt x="9" y="15"/>
                    </a:cubicBezTo>
                    <a:cubicBezTo>
                      <a:pt x="12" y="15"/>
                      <a:pt x="13" y="12"/>
                      <a:pt x="16" y="1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8" name="Freeform 1171"/>
              <p:cNvSpPr/>
              <p:nvPr/>
            </p:nvSpPr>
            <p:spPr bwMode="auto">
              <a:xfrm>
                <a:off x="1148" y="2944"/>
                <a:ext cx="33" cy="26"/>
              </a:xfrm>
              <a:custGeom>
                <a:avLst/>
                <a:gdLst>
                  <a:gd name="T0" fmla="*/ 0 w 14"/>
                  <a:gd name="T1" fmla="*/ 6 h 11"/>
                  <a:gd name="T2" fmla="*/ 13 w 14"/>
                  <a:gd name="T3" fmla="*/ 0 h 11"/>
                  <a:gd name="T4" fmla="*/ 9 w 14"/>
                  <a:gd name="T5" fmla="*/ 10 h 11"/>
                  <a:gd name="T6" fmla="*/ 0 w 14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6"/>
                    </a:moveTo>
                    <a:cubicBezTo>
                      <a:pt x="5" y="7"/>
                      <a:pt x="9" y="3"/>
                      <a:pt x="13" y="0"/>
                    </a:cubicBezTo>
                    <a:cubicBezTo>
                      <a:pt x="14" y="4"/>
                      <a:pt x="11" y="9"/>
                      <a:pt x="9" y="10"/>
                    </a:cubicBezTo>
                    <a:cubicBezTo>
                      <a:pt x="5" y="11"/>
                      <a:pt x="1" y="11"/>
                      <a:pt x="0" y="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9" name="Freeform 1172"/>
              <p:cNvSpPr/>
              <p:nvPr/>
            </p:nvSpPr>
            <p:spPr bwMode="auto">
              <a:xfrm>
                <a:off x="1207" y="2927"/>
                <a:ext cx="66" cy="19"/>
              </a:xfrm>
              <a:custGeom>
                <a:avLst/>
                <a:gdLst>
                  <a:gd name="T0" fmla="*/ 0 w 28"/>
                  <a:gd name="T1" fmla="*/ 7 h 8"/>
                  <a:gd name="T2" fmla="*/ 7 w 28"/>
                  <a:gd name="T3" fmla="*/ 5 h 8"/>
                  <a:gd name="T4" fmla="*/ 19 w 28"/>
                  <a:gd name="T5" fmla="*/ 1 h 8"/>
                  <a:gd name="T6" fmla="*/ 25 w 28"/>
                  <a:gd name="T7" fmla="*/ 0 h 8"/>
                  <a:gd name="T8" fmla="*/ 28 w 28"/>
                  <a:gd name="T9" fmla="*/ 1 h 8"/>
                  <a:gd name="T10" fmla="*/ 28 w 28"/>
                  <a:gd name="T11" fmla="*/ 2 h 8"/>
                  <a:gd name="T12" fmla="*/ 28 w 28"/>
                  <a:gd name="T13" fmla="*/ 2 h 8"/>
                  <a:gd name="T14" fmla="*/ 0 w 2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0" y="7"/>
                    </a:moveTo>
                    <a:cubicBezTo>
                      <a:pt x="2" y="5"/>
                      <a:pt x="5" y="5"/>
                      <a:pt x="7" y="5"/>
                    </a:cubicBezTo>
                    <a:cubicBezTo>
                      <a:pt x="12" y="6"/>
                      <a:pt x="16" y="4"/>
                      <a:pt x="19" y="1"/>
                    </a:cubicBezTo>
                    <a:cubicBezTo>
                      <a:pt x="21" y="0"/>
                      <a:pt x="23" y="1"/>
                      <a:pt x="25" y="0"/>
                    </a:cubicBezTo>
                    <a:cubicBezTo>
                      <a:pt x="26" y="1"/>
                      <a:pt x="28" y="0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19" y="6"/>
                      <a:pt x="10" y="8"/>
                      <a:pt x="0" y="7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0" name="Freeform 1173"/>
              <p:cNvSpPr/>
              <p:nvPr/>
            </p:nvSpPr>
            <p:spPr bwMode="auto">
              <a:xfrm>
                <a:off x="1266" y="2910"/>
                <a:ext cx="10" cy="19"/>
              </a:xfrm>
              <a:custGeom>
                <a:avLst/>
                <a:gdLst>
                  <a:gd name="T0" fmla="*/ 3 w 4"/>
                  <a:gd name="T1" fmla="*/ 8 h 8"/>
                  <a:gd name="T2" fmla="*/ 0 w 4"/>
                  <a:gd name="T3" fmla="*/ 7 h 8"/>
                  <a:gd name="T4" fmla="*/ 4 w 4"/>
                  <a:gd name="T5" fmla="*/ 7 h 8"/>
                  <a:gd name="T6" fmla="*/ 3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8"/>
                    </a:moveTo>
                    <a:cubicBezTo>
                      <a:pt x="2" y="8"/>
                      <a:pt x="1" y="8"/>
                      <a:pt x="0" y="7"/>
                    </a:cubicBezTo>
                    <a:cubicBezTo>
                      <a:pt x="2" y="8"/>
                      <a:pt x="3" y="0"/>
                      <a:pt x="4" y="7"/>
                    </a:cubicBezTo>
                    <a:cubicBezTo>
                      <a:pt x="4" y="7"/>
                      <a:pt x="4" y="8"/>
                      <a:pt x="3" y="8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1" name="Freeform 1174"/>
              <p:cNvSpPr/>
              <p:nvPr/>
            </p:nvSpPr>
            <p:spPr bwMode="auto">
              <a:xfrm>
                <a:off x="1195" y="2936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3 h 4"/>
                  <a:gd name="T4" fmla="*/ 0 w 3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0"/>
                      <a:pt x="3" y="1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2" name="Freeform 1175"/>
              <p:cNvSpPr/>
              <p:nvPr/>
            </p:nvSpPr>
            <p:spPr bwMode="auto">
              <a:xfrm>
                <a:off x="1126" y="2765"/>
                <a:ext cx="185" cy="100"/>
              </a:xfrm>
              <a:custGeom>
                <a:avLst/>
                <a:gdLst>
                  <a:gd name="T0" fmla="*/ 61 w 78"/>
                  <a:gd name="T1" fmla="*/ 14 h 42"/>
                  <a:gd name="T2" fmla="*/ 61 w 78"/>
                  <a:gd name="T3" fmla="*/ 13 h 42"/>
                  <a:gd name="T4" fmla="*/ 60 w 78"/>
                  <a:gd name="T5" fmla="*/ 13 h 42"/>
                  <a:gd name="T6" fmla="*/ 53 w 78"/>
                  <a:gd name="T7" fmla="*/ 12 h 42"/>
                  <a:gd name="T8" fmla="*/ 36 w 78"/>
                  <a:gd name="T9" fmla="*/ 22 h 42"/>
                  <a:gd name="T10" fmla="*/ 29 w 78"/>
                  <a:gd name="T11" fmla="*/ 29 h 42"/>
                  <a:gd name="T12" fmla="*/ 30 w 78"/>
                  <a:gd name="T13" fmla="*/ 37 h 42"/>
                  <a:gd name="T14" fmla="*/ 9 w 78"/>
                  <a:gd name="T15" fmla="*/ 41 h 42"/>
                  <a:gd name="T16" fmla="*/ 6 w 78"/>
                  <a:gd name="T17" fmla="*/ 42 h 42"/>
                  <a:gd name="T18" fmla="*/ 3 w 78"/>
                  <a:gd name="T19" fmla="*/ 35 h 42"/>
                  <a:gd name="T20" fmla="*/ 11 w 78"/>
                  <a:gd name="T21" fmla="*/ 26 h 42"/>
                  <a:gd name="T22" fmla="*/ 12 w 78"/>
                  <a:gd name="T23" fmla="*/ 24 h 42"/>
                  <a:gd name="T24" fmla="*/ 21 w 78"/>
                  <a:gd name="T25" fmla="*/ 19 h 42"/>
                  <a:gd name="T26" fmla="*/ 46 w 78"/>
                  <a:gd name="T27" fmla="*/ 6 h 42"/>
                  <a:gd name="T28" fmla="*/ 57 w 78"/>
                  <a:gd name="T29" fmla="*/ 7 h 42"/>
                  <a:gd name="T30" fmla="*/ 61 w 78"/>
                  <a:gd name="T31" fmla="*/ 7 h 42"/>
                  <a:gd name="T32" fmla="*/ 68 w 78"/>
                  <a:gd name="T33" fmla="*/ 2 h 42"/>
                  <a:gd name="T34" fmla="*/ 69 w 78"/>
                  <a:gd name="T35" fmla="*/ 1 h 42"/>
                  <a:gd name="T36" fmla="*/ 73 w 78"/>
                  <a:gd name="T37" fmla="*/ 0 h 42"/>
                  <a:gd name="T38" fmla="*/ 76 w 78"/>
                  <a:gd name="T39" fmla="*/ 2 h 42"/>
                  <a:gd name="T40" fmla="*/ 75 w 78"/>
                  <a:gd name="T41" fmla="*/ 7 h 42"/>
                  <a:gd name="T42" fmla="*/ 65 w 78"/>
                  <a:gd name="T43" fmla="*/ 13 h 42"/>
                  <a:gd name="T44" fmla="*/ 61 w 78"/>
                  <a:gd name="T4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8" h="42">
                    <a:moveTo>
                      <a:pt x="61" y="14"/>
                    </a:moveTo>
                    <a:cubicBezTo>
                      <a:pt x="61" y="14"/>
                      <a:pt x="61" y="14"/>
                      <a:pt x="61" y="13"/>
                    </a:cubicBezTo>
                    <a:cubicBezTo>
                      <a:pt x="61" y="13"/>
                      <a:pt x="61" y="13"/>
                      <a:pt x="60" y="13"/>
                    </a:cubicBezTo>
                    <a:cubicBezTo>
                      <a:pt x="59" y="10"/>
                      <a:pt x="57" y="10"/>
                      <a:pt x="53" y="12"/>
                    </a:cubicBezTo>
                    <a:cubicBezTo>
                      <a:pt x="47" y="15"/>
                      <a:pt x="42" y="19"/>
                      <a:pt x="36" y="22"/>
                    </a:cubicBezTo>
                    <a:cubicBezTo>
                      <a:pt x="33" y="24"/>
                      <a:pt x="30" y="27"/>
                      <a:pt x="29" y="29"/>
                    </a:cubicBezTo>
                    <a:cubicBezTo>
                      <a:pt x="29" y="31"/>
                      <a:pt x="28" y="35"/>
                      <a:pt x="30" y="37"/>
                    </a:cubicBezTo>
                    <a:cubicBezTo>
                      <a:pt x="22" y="37"/>
                      <a:pt x="16" y="41"/>
                      <a:pt x="9" y="41"/>
                    </a:cubicBezTo>
                    <a:cubicBezTo>
                      <a:pt x="8" y="41"/>
                      <a:pt x="7" y="42"/>
                      <a:pt x="6" y="42"/>
                    </a:cubicBezTo>
                    <a:cubicBezTo>
                      <a:pt x="1" y="41"/>
                      <a:pt x="0" y="40"/>
                      <a:pt x="3" y="35"/>
                    </a:cubicBezTo>
                    <a:cubicBezTo>
                      <a:pt x="4" y="31"/>
                      <a:pt x="8" y="29"/>
                      <a:pt x="11" y="26"/>
                    </a:cubicBezTo>
                    <a:cubicBezTo>
                      <a:pt x="12" y="26"/>
                      <a:pt x="13" y="26"/>
                      <a:pt x="12" y="24"/>
                    </a:cubicBezTo>
                    <a:cubicBezTo>
                      <a:pt x="15" y="22"/>
                      <a:pt x="18" y="21"/>
                      <a:pt x="21" y="19"/>
                    </a:cubicBezTo>
                    <a:cubicBezTo>
                      <a:pt x="29" y="15"/>
                      <a:pt x="37" y="9"/>
                      <a:pt x="46" y="6"/>
                    </a:cubicBezTo>
                    <a:cubicBezTo>
                      <a:pt x="50" y="7"/>
                      <a:pt x="53" y="6"/>
                      <a:pt x="57" y="7"/>
                    </a:cubicBezTo>
                    <a:cubicBezTo>
                      <a:pt x="58" y="7"/>
                      <a:pt x="60" y="6"/>
                      <a:pt x="61" y="7"/>
                    </a:cubicBezTo>
                    <a:cubicBezTo>
                      <a:pt x="65" y="8"/>
                      <a:pt x="67" y="6"/>
                      <a:pt x="68" y="2"/>
                    </a:cubicBezTo>
                    <a:cubicBezTo>
                      <a:pt x="68" y="2"/>
                      <a:pt x="68" y="1"/>
                      <a:pt x="69" y="1"/>
                    </a:cubicBezTo>
                    <a:cubicBezTo>
                      <a:pt x="70" y="0"/>
                      <a:pt x="72" y="0"/>
                      <a:pt x="73" y="0"/>
                    </a:cubicBezTo>
                    <a:cubicBezTo>
                      <a:pt x="75" y="0"/>
                      <a:pt x="77" y="0"/>
                      <a:pt x="76" y="2"/>
                    </a:cubicBezTo>
                    <a:cubicBezTo>
                      <a:pt x="76" y="3"/>
                      <a:pt x="78" y="6"/>
                      <a:pt x="75" y="7"/>
                    </a:cubicBezTo>
                    <a:cubicBezTo>
                      <a:pt x="70" y="6"/>
                      <a:pt x="68" y="10"/>
                      <a:pt x="65" y="13"/>
                    </a:cubicBezTo>
                    <a:cubicBezTo>
                      <a:pt x="64" y="14"/>
                      <a:pt x="63" y="15"/>
                      <a:pt x="61" y="1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3" name="Freeform 1176"/>
              <p:cNvSpPr/>
              <p:nvPr/>
            </p:nvSpPr>
            <p:spPr bwMode="auto">
              <a:xfrm>
                <a:off x="1100" y="2820"/>
                <a:ext cx="59" cy="45"/>
              </a:xfrm>
              <a:custGeom>
                <a:avLst/>
                <a:gdLst>
                  <a:gd name="T0" fmla="*/ 23 w 25"/>
                  <a:gd name="T1" fmla="*/ 2 h 19"/>
                  <a:gd name="T2" fmla="*/ 24 w 25"/>
                  <a:gd name="T3" fmla="*/ 3 h 19"/>
                  <a:gd name="T4" fmla="*/ 14 w 25"/>
                  <a:gd name="T5" fmla="*/ 12 h 19"/>
                  <a:gd name="T6" fmla="*/ 4 w 25"/>
                  <a:gd name="T7" fmla="*/ 19 h 19"/>
                  <a:gd name="T8" fmla="*/ 0 w 25"/>
                  <a:gd name="T9" fmla="*/ 18 h 19"/>
                  <a:gd name="T10" fmla="*/ 5 w 25"/>
                  <a:gd name="T11" fmla="*/ 11 h 19"/>
                  <a:gd name="T12" fmla="*/ 7 w 25"/>
                  <a:gd name="T13" fmla="*/ 8 h 19"/>
                  <a:gd name="T14" fmla="*/ 23 w 2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23" y="2"/>
                    </a:moveTo>
                    <a:cubicBezTo>
                      <a:pt x="25" y="2"/>
                      <a:pt x="25" y="3"/>
                      <a:pt x="24" y="3"/>
                    </a:cubicBezTo>
                    <a:cubicBezTo>
                      <a:pt x="20" y="6"/>
                      <a:pt x="17" y="9"/>
                      <a:pt x="14" y="12"/>
                    </a:cubicBezTo>
                    <a:cubicBezTo>
                      <a:pt x="10" y="13"/>
                      <a:pt x="8" y="18"/>
                      <a:pt x="4" y="19"/>
                    </a:cubicBezTo>
                    <a:cubicBezTo>
                      <a:pt x="3" y="18"/>
                      <a:pt x="1" y="18"/>
                      <a:pt x="0" y="18"/>
                    </a:cubicBezTo>
                    <a:cubicBezTo>
                      <a:pt x="2" y="16"/>
                      <a:pt x="4" y="14"/>
                      <a:pt x="5" y="11"/>
                    </a:cubicBezTo>
                    <a:cubicBezTo>
                      <a:pt x="6" y="10"/>
                      <a:pt x="6" y="9"/>
                      <a:pt x="7" y="8"/>
                    </a:cubicBezTo>
                    <a:cubicBezTo>
                      <a:pt x="11" y="2"/>
                      <a:pt x="16" y="0"/>
                      <a:pt x="23" y="2"/>
                    </a:cubicBezTo>
                    <a:close/>
                  </a:path>
                </a:pathLst>
              </a:custGeom>
              <a:solidFill>
                <a:srgbClr val="FA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4" name="Freeform 1177"/>
              <p:cNvSpPr/>
              <p:nvPr/>
            </p:nvSpPr>
            <p:spPr bwMode="auto">
              <a:xfrm>
                <a:off x="1195" y="2853"/>
                <a:ext cx="26" cy="17"/>
              </a:xfrm>
              <a:custGeom>
                <a:avLst/>
                <a:gdLst>
                  <a:gd name="T0" fmla="*/ 1 w 11"/>
                  <a:gd name="T1" fmla="*/ 0 h 7"/>
                  <a:gd name="T2" fmla="*/ 11 w 11"/>
                  <a:gd name="T3" fmla="*/ 2 h 7"/>
                  <a:gd name="T4" fmla="*/ 2 w 11"/>
                  <a:gd name="T5" fmla="*/ 6 h 7"/>
                  <a:gd name="T6" fmla="*/ 0 w 11"/>
                  <a:gd name="T7" fmla="*/ 6 h 7"/>
                  <a:gd name="T8" fmla="*/ 0 w 11"/>
                  <a:gd name="T9" fmla="*/ 4 h 7"/>
                  <a:gd name="T10" fmla="*/ 1 w 1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" y="0"/>
                    </a:moveTo>
                    <a:cubicBezTo>
                      <a:pt x="4" y="0"/>
                      <a:pt x="8" y="1"/>
                      <a:pt x="11" y="2"/>
                    </a:cubicBezTo>
                    <a:cubicBezTo>
                      <a:pt x="8" y="3"/>
                      <a:pt x="5" y="3"/>
                      <a:pt x="2" y="6"/>
                    </a:cubicBezTo>
                    <a:cubicBezTo>
                      <a:pt x="2" y="6"/>
                      <a:pt x="1" y="7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5" name="Freeform 1178"/>
              <p:cNvSpPr/>
              <p:nvPr/>
            </p:nvSpPr>
            <p:spPr bwMode="auto">
              <a:xfrm>
                <a:off x="744" y="2737"/>
                <a:ext cx="55" cy="36"/>
              </a:xfrm>
              <a:custGeom>
                <a:avLst/>
                <a:gdLst>
                  <a:gd name="T0" fmla="*/ 18 w 23"/>
                  <a:gd name="T1" fmla="*/ 15 h 15"/>
                  <a:gd name="T2" fmla="*/ 3 w 23"/>
                  <a:gd name="T3" fmla="*/ 5 h 15"/>
                  <a:gd name="T4" fmla="*/ 0 w 23"/>
                  <a:gd name="T5" fmla="*/ 2 h 15"/>
                  <a:gd name="T6" fmla="*/ 8 w 23"/>
                  <a:gd name="T7" fmla="*/ 3 h 15"/>
                  <a:gd name="T8" fmla="*/ 15 w 23"/>
                  <a:gd name="T9" fmla="*/ 4 h 15"/>
                  <a:gd name="T10" fmla="*/ 17 w 23"/>
                  <a:gd name="T11" fmla="*/ 5 h 15"/>
                  <a:gd name="T12" fmla="*/ 19 w 23"/>
                  <a:gd name="T13" fmla="*/ 7 h 15"/>
                  <a:gd name="T14" fmla="*/ 23 w 23"/>
                  <a:gd name="T15" fmla="*/ 0 h 15"/>
                  <a:gd name="T16" fmla="*/ 21 w 23"/>
                  <a:gd name="T17" fmla="*/ 9 h 15"/>
                  <a:gd name="T18" fmla="*/ 20 w 23"/>
                  <a:gd name="T19" fmla="*/ 12 h 15"/>
                  <a:gd name="T20" fmla="*/ 18 w 2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5">
                    <a:moveTo>
                      <a:pt x="18" y="15"/>
                    </a:moveTo>
                    <a:cubicBezTo>
                      <a:pt x="13" y="11"/>
                      <a:pt x="8" y="9"/>
                      <a:pt x="3" y="5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3" y="1"/>
                      <a:pt x="5" y="1"/>
                      <a:pt x="8" y="3"/>
                    </a:cubicBezTo>
                    <a:cubicBezTo>
                      <a:pt x="9" y="5"/>
                      <a:pt x="12" y="7"/>
                      <a:pt x="15" y="4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7" y="6"/>
                      <a:pt x="17" y="8"/>
                      <a:pt x="19" y="7"/>
                    </a:cubicBezTo>
                    <a:cubicBezTo>
                      <a:pt x="17" y="1"/>
                      <a:pt x="18" y="0"/>
                      <a:pt x="23" y="0"/>
                    </a:cubicBezTo>
                    <a:cubicBezTo>
                      <a:pt x="19" y="3"/>
                      <a:pt x="22" y="6"/>
                      <a:pt x="21" y="9"/>
                    </a:cubicBezTo>
                    <a:cubicBezTo>
                      <a:pt x="21" y="11"/>
                      <a:pt x="23" y="12"/>
                      <a:pt x="20" y="12"/>
                    </a:cubicBezTo>
                    <a:cubicBezTo>
                      <a:pt x="17" y="12"/>
                      <a:pt x="19" y="14"/>
                      <a:pt x="18" y="1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6" name="Freeform 1179"/>
              <p:cNvSpPr/>
              <p:nvPr/>
            </p:nvSpPr>
            <p:spPr bwMode="auto">
              <a:xfrm>
                <a:off x="766" y="2675"/>
                <a:ext cx="26" cy="12"/>
              </a:xfrm>
              <a:custGeom>
                <a:avLst/>
                <a:gdLst>
                  <a:gd name="T0" fmla="*/ 1 w 11"/>
                  <a:gd name="T1" fmla="*/ 5 h 5"/>
                  <a:gd name="T2" fmla="*/ 3 w 11"/>
                  <a:gd name="T3" fmla="*/ 3 h 5"/>
                  <a:gd name="T4" fmla="*/ 7 w 11"/>
                  <a:gd name="T5" fmla="*/ 2 h 5"/>
                  <a:gd name="T6" fmla="*/ 10 w 11"/>
                  <a:gd name="T7" fmla="*/ 2 h 5"/>
                  <a:gd name="T8" fmla="*/ 7 w 11"/>
                  <a:gd name="T9" fmla="*/ 5 h 5"/>
                  <a:gd name="T10" fmla="*/ 4 w 11"/>
                  <a:gd name="T11" fmla="*/ 5 h 5"/>
                  <a:gd name="T12" fmla="*/ 1 w 11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" y="5"/>
                    </a:moveTo>
                    <a:cubicBezTo>
                      <a:pt x="1" y="4"/>
                      <a:pt x="0" y="3"/>
                      <a:pt x="3" y="3"/>
                    </a:cubicBezTo>
                    <a:cubicBezTo>
                      <a:pt x="4" y="3"/>
                      <a:pt x="6" y="3"/>
                      <a:pt x="7" y="2"/>
                    </a:cubicBezTo>
                    <a:cubicBezTo>
                      <a:pt x="8" y="2"/>
                      <a:pt x="10" y="0"/>
                      <a:pt x="10" y="2"/>
                    </a:cubicBezTo>
                    <a:cubicBezTo>
                      <a:pt x="11" y="4"/>
                      <a:pt x="9" y="5"/>
                      <a:pt x="7" y="5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7" name="Freeform 1180"/>
              <p:cNvSpPr/>
              <p:nvPr/>
            </p:nvSpPr>
            <p:spPr bwMode="auto">
              <a:xfrm>
                <a:off x="818" y="2770"/>
                <a:ext cx="12" cy="29"/>
              </a:xfrm>
              <a:custGeom>
                <a:avLst/>
                <a:gdLst>
                  <a:gd name="T0" fmla="*/ 3 w 5"/>
                  <a:gd name="T1" fmla="*/ 1 h 12"/>
                  <a:gd name="T2" fmla="*/ 5 w 5"/>
                  <a:gd name="T3" fmla="*/ 11 h 12"/>
                  <a:gd name="T4" fmla="*/ 2 w 5"/>
                  <a:gd name="T5" fmla="*/ 12 h 12"/>
                  <a:gd name="T6" fmla="*/ 2 w 5"/>
                  <a:gd name="T7" fmla="*/ 1 h 12"/>
                  <a:gd name="T8" fmla="*/ 3 w 5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cubicBezTo>
                      <a:pt x="4" y="4"/>
                      <a:pt x="1" y="8"/>
                      <a:pt x="5" y="11"/>
                    </a:cubicBezTo>
                    <a:cubicBezTo>
                      <a:pt x="5" y="11"/>
                      <a:pt x="3" y="11"/>
                      <a:pt x="2" y="12"/>
                    </a:cubicBezTo>
                    <a:cubicBezTo>
                      <a:pt x="0" y="8"/>
                      <a:pt x="3" y="5"/>
                      <a:pt x="2" y="1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EE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8" name="Freeform 1181"/>
              <p:cNvSpPr/>
              <p:nvPr/>
            </p:nvSpPr>
            <p:spPr bwMode="auto">
              <a:xfrm>
                <a:off x="823" y="2751"/>
                <a:ext cx="7" cy="22"/>
              </a:xfrm>
              <a:custGeom>
                <a:avLst/>
                <a:gdLst>
                  <a:gd name="T0" fmla="*/ 1 w 3"/>
                  <a:gd name="T1" fmla="*/ 9 h 9"/>
                  <a:gd name="T2" fmla="*/ 0 w 3"/>
                  <a:gd name="T3" fmla="*/ 9 h 9"/>
                  <a:gd name="T4" fmla="*/ 3 w 3"/>
                  <a:gd name="T5" fmla="*/ 0 h 9"/>
                  <a:gd name="T6" fmla="*/ 1 w 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1" y="9"/>
                    </a:moveTo>
                    <a:cubicBezTo>
                      <a:pt x="1" y="9"/>
                      <a:pt x="1" y="9"/>
                      <a:pt x="0" y="9"/>
                    </a:cubicBezTo>
                    <a:cubicBezTo>
                      <a:pt x="0" y="6"/>
                      <a:pt x="1" y="3"/>
                      <a:pt x="3" y="0"/>
                    </a:cubicBezTo>
                    <a:cubicBezTo>
                      <a:pt x="3" y="3"/>
                      <a:pt x="2" y="6"/>
                      <a:pt x="1" y="9"/>
                    </a:cubicBezTo>
                    <a:close/>
                  </a:path>
                </a:pathLst>
              </a:custGeom>
              <a:solidFill>
                <a:srgbClr val="FEE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9" name="Freeform 1182"/>
              <p:cNvSpPr/>
              <p:nvPr/>
            </p:nvSpPr>
            <p:spPr bwMode="auto">
              <a:xfrm>
                <a:off x="1119" y="2224"/>
                <a:ext cx="150" cy="156"/>
              </a:xfrm>
              <a:custGeom>
                <a:avLst/>
                <a:gdLst>
                  <a:gd name="T0" fmla="*/ 52 w 63"/>
                  <a:gd name="T1" fmla="*/ 14 h 66"/>
                  <a:gd name="T2" fmla="*/ 57 w 63"/>
                  <a:gd name="T3" fmla="*/ 14 h 66"/>
                  <a:gd name="T4" fmla="*/ 59 w 63"/>
                  <a:gd name="T5" fmla="*/ 16 h 66"/>
                  <a:gd name="T6" fmla="*/ 58 w 63"/>
                  <a:gd name="T7" fmla="*/ 18 h 66"/>
                  <a:gd name="T8" fmla="*/ 61 w 63"/>
                  <a:gd name="T9" fmla="*/ 21 h 66"/>
                  <a:gd name="T10" fmla="*/ 56 w 63"/>
                  <a:gd name="T11" fmla="*/ 22 h 66"/>
                  <a:gd name="T12" fmla="*/ 60 w 63"/>
                  <a:gd name="T13" fmla="*/ 29 h 66"/>
                  <a:gd name="T14" fmla="*/ 60 w 63"/>
                  <a:gd name="T15" fmla="*/ 31 h 66"/>
                  <a:gd name="T16" fmla="*/ 58 w 63"/>
                  <a:gd name="T17" fmla="*/ 32 h 66"/>
                  <a:gd name="T18" fmla="*/ 56 w 63"/>
                  <a:gd name="T19" fmla="*/ 34 h 66"/>
                  <a:gd name="T20" fmla="*/ 51 w 63"/>
                  <a:gd name="T21" fmla="*/ 31 h 66"/>
                  <a:gd name="T22" fmla="*/ 46 w 63"/>
                  <a:gd name="T23" fmla="*/ 30 h 66"/>
                  <a:gd name="T24" fmla="*/ 40 w 63"/>
                  <a:gd name="T25" fmla="*/ 32 h 66"/>
                  <a:gd name="T26" fmla="*/ 48 w 63"/>
                  <a:gd name="T27" fmla="*/ 30 h 66"/>
                  <a:gd name="T28" fmla="*/ 51 w 63"/>
                  <a:gd name="T29" fmla="*/ 31 h 66"/>
                  <a:gd name="T30" fmla="*/ 49 w 63"/>
                  <a:gd name="T31" fmla="*/ 42 h 66"/>
                  <a:gd name="T32" fmla="*/ 47 w 63"/>
                  <a:gd name="T33" fmla="*/ 43 h 66"/>
                  <a:gd name="T34" fmla="*/ 37 w 63"/>
                  <a:gd name="T35" fmla="*/ 47 h 66"/>
                  <a:gd name="T36" fmla="*/ 31 w 63"/>
                  <a:gd name="T37" fmla="*/ 46 h 66"/>
                  <a:gd name="T38" fmla="*/ 31 w 63"/>
                  <a:gd name="T39" fmla="*/ 46 h 66"/>
                  <a:gd name="T40" fmla="*/ 32 w 63"/>
                  <a:gd name="T41" fmla="*/ 55 h 66"/>
                  <a:gd name="T42" fmla="*/ 39 w 63"/>
                  <a:gd name="T43" fmla="*/ 52 h 66"/>
                  <a:gd name="T44" fmla="*/ 40 w 63"/>
                  <a:gd name="T45" fmla="*/ 52 h 66"/>
                  <a:gd name="T46" fmla="*/ 44 w 63"/>
                  <a:gd name="T47" fmla="*/ 52 h 66"/>
                  <a:gd name="T48" fmla="*/ 52 w 63"/>
                  <a:gd name="T49" fmla="*/ 52 h 66"/>
                  <a:gd name="T50" fmla="*/ 55 w 63"/>
                  <a:gd name="T51" fmla="*/ 51 h 66"/>
                  <a:gd name="T52" fmla="*/ 60 w 63"/>
                  <a:gd name="T53" fmla="*/ 49 h 66"/>
                  <a:gd name="T54" fmla="*/ 63 w 63"/>
                  <a:gd name="T55" fmla="*/ 51 h 66"/>
                  <a:gd name="T56" fmla="*/ 62 w 63"/>
                  <a:gd name="T57" fmla="*/ 53 h 66"/>
                  <a:gd name="T58" fmla="*/ 57 w 63"/>
                  <a:gd name="T59" fmla="*/ 57 h 66"/>
                  <a:gd name="T60" fmla="*/ 48 w 63"/>
                  <a:gd name="T61" fmla="*/ 62 h 66"/>
                  <a:gd name="T62" fmla="*/ 39 w 63"/>
                  <a:gd name="T63" fmla="*/ 62 h 66"/>
                  <a:gd name="T64" fmla="*/ 22 w 63"/>
                  <a:gd name="T65" fmla="*/ 62 h 66"/>
                  <a:gd name="T66" fmla="*/ 15 w 63"/>
                  <a:gd name="T67" fmla="*/ 65 h 66"/>
                  <a:gd name="T68" fmla="*/ 18 w 63"/>
                  <a:gd name="T69" fmla="*/ 65 h 66"/>
                  <a:gd name="T70" fmla="*/ 20 w 63"/>
                  <a:gd name="T71" fmla="*/ 63 h 66"/>
                  <a:gd name="T72" fmla="*/ 19 w 63"/>
                  <a:gd name="T73" fmla="*/ 62 h 66"/>
                  <a:gd name="T74" fmla="*/ 8 w 63"/>
                  <a:gd name="T75" fmla="*/ 59 h 66"/>
                  <a:gd name="T76" fmla="*/ 6 w 63"/>
                  <a:gd name="T77" fmla="*/ 62 h 66"/>
                  <a:gd name="T78" fmla="*/ 3 w 63"/>
                  <a:gd name="T79" fmla="*/ 63 h 66"/>
                  <a:gd name="T80" fmla="*/ 1 w 63"/>
                  <a:gd name="T81" fmla="*/ 60 h 66"/>
                  <a:gd name="T82" fmla="*/ 1 w 63"/>
                  <a:gd name="T83" fmla="*/ 57 h 66"/>
                  <a:gd name="T84" fmla="*/ 4 w 63"/>
                  <a:gd name="T85" fmla="*/ 56 h 66"/>
                  <a:gd name="T86" fmla="*/ 1 w 63"/>
                  <a:gd name="T87" fmla="*/ 52 h 66"/>
                  <a:gd name="T88" fmla="*/ 9 w 63"/>
                  <a:gd name="T89" fmla="*/ 46 h 66"/>
                  <a:gd name="T90" fmla="*/ 18 w 63"/>
                  <a:gd name="T91" fmla="*/ 38 h 66"/>
                  <a:gd name="T92" fmla="*/ 25 w 63"/>
                  <a:gd name="T93" fmla="*/ 25 h 66"/>
                  <a:gd name="T94" fmla="*/ 26 w 63"/>
                  <a:gd name="T95" fmla="*/ 23 h 66"/>
                  <a:gd name="T96" fmla="*/ 32 w 63"/>
                  <a:gd name="T97" fmla="*/ 9 h 66"/>
                  <a:gd name="T98" fmla="*/ 32 w 63"/>
                  <a:gd name="T99" fmla="*/ 7 h 66"/>
                  <a:gd name="T100" fmla="*/ 34 w 63"/>
                  <a:gd name="T101" fmla="*/ 0 h 66"/>
                  <a:gd name="T102" fmla="*/ 35 w 63"/>
                  <a:gd name="T103" fmla="*/ 0 h 66"/>
                  <a:gd name="T104" fmla="*/ 38 w 63"/>
                  <a:gd name="T105" fmla="*/ 3 h 66"/>
                  <a:gd name="T106" fmla="*/ 40 w 63"/>
                  <a:gd name="T107" fmla="*/ 5 h 66"/>
                  <a:gd name="T108" fmla="*/ 44 w 63"/>
                  <a:gd name="T109" fmla="*/ 5 h 66"/>
                  <a:gd name="T110" fmla="*/ 49 w 63"/>
                  <a:gd name="T111" fmla="*/ 5 h 66"/>
                  <a:gd name="T112" fmla="*/ 57 w 63"/>
                  <a:gd name="T113" fmla="*/ 4 h 66"/>
                  <a:gd name="T114" fmla="*/ 57 w 63"/>
                  <a:gd name="T115" fmla="*/ 5 h 66"/>
                  <a:gd name="T116" fmla="*/ 57 w 63"/>
                  <a:gd name="T117" fmla="*/ 8 h 66"/>
                  <a:gd name="T118" fmla="*/ 55 w 63"/>
                  <a:gd name="T119" fmla="*/ 11 h 66"/>
                  <a:gd name="T120" fmla="*/ 52 w 63"/>
                  <a:gd name="T121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" h="66">
                    <a:moveTo>
                      <a:pt x="52" y="14"/>
                    </a:moveTo>
                    <a:cubicBezTo>
                      <a:pt x="53" y="15"/>
                      <a:pt x="55" y="18"/>
                      <a:pt x="57" y="14"/>
                    </a:cubicBezTo>
                    <a:cubicBezTo>
                      <a:pt x="59" y="13"/>
                      <a:pt x="59" y="14"/>
                      <a:pt x="59" y="16"/>
                    </a:cubicBezTo>
                    <a:cubicBezTo>
                      <a:pt x="58" y="17"/>
                      <a:pt x="57" y="17"/>
                      <a:pt x="58" y="18"/>
                    </a:cubicBezTo>
                    <a:cubicBezTo>
                      <a:pt x="59" y="19"/>
                      <a:pt x="61" y="19"/>
                      <a:pt x="61" y="21"/>
                    </a:cubicBezTo>
                    <a:cubicBezTo>
                      <a:pt x="60" y="23"/>
                      <a:pt x="58" y="21"/>
                      <a:pt x="56" y="22"/>
                    </a:cubicBezTo>
                    <a:cubicBezTo>
                      <a:pt x="57" y="24"/>
                      <a:pt x="56" y="28"/>
                      <a:pt x="60" y="29"/>
                    </a:cubicBezTo>
                    <a:cubicBezTo>
                      <a:pt x="60" y="29"/>
                      <a:pt x="60" y="30"/>
                      <a:pt x="60" y="31"/>
                    </a:cubicBezTo>
                    <a:cubicBezTo>
                      <a:pt x="60" y="32"/>
                      <a:pt x="59" y="33"/>
                      <a:pt x="58" y="32"/>
                    </a:cubicBezTo>
                    <a:cubicBezTo>
                      <a:pt x="56" y="31"/>
                      <a:pt x="56" y="33"/>
                      <a:pt x="56" y="34"/>
                    </a:cubicBezTo>
                    <a:cubicBezTo>
                      <a:pt x="53" y="35"/>
                      <a:pt x="52" y="33"/>
                      <a:pt x="51" y="31"/>
                    </a:cubicBezTo>
                    <a:cubicBezTo>
                      <a:pt x="50" y="29"/>
                      <a:pt x="49" y="27"/>
                      <a:pt x="46" y="30"/>
                    </a:cubicBezTo>
                    <a:cubicBezTo>
                      <a:pt x="44" y="31"/>
                      <a:pt x="42" y="33"/>
                      <a:pt x="40" y="32"/>
                    </a:cubicBezTo>
                    <a:cubicBezTo>
                      <a:pt x="43" y="32"/>
                      <a:pt x="44" y="32"/>
                      <a:pt x="48" y="30"/>
                    </a:cubicBezTo>
                    <a:cubicBezTo>
                      <a:pt x="49" y="29"/>
                      <a:pt x="50" y="29"/>
                      <a:pt x="51" y="31"/>
                    </a:cubicBezTo>
                    <a:cubicBezTo>
                      <a:pt x="51" y="35"/>
                      <a:pt x="49" y="38"/>
                      <a:pt x="49" y="42"/>
                    </a:cubicBezTo>
                    <a:cubicBezTo>
                      <a:pt x="49" y="42"/>
                      <a:pt x="48" y="42"/>
                      <a:pt x="47" y="43"/>
                    </a:cubicBezTo>
                    <a:cubicBezTo>
                      <a:pt x="44" y="44"/>
                      <a:pt x="40" y="45"/>
                      <a:pt x="37" y="47"/>
                    </a:cubicBezTo>
                    <a:cubicBezTo>
                      <a:pt x="36" y="49"/>
                      <a:pt x="34" y="46"/>
                      <a:pt x="31" y="46"/>
                    </a:cubicBezTo>
                    <a:cubicBezTo>
                      <a:pt x="31" y="45"/>
                      <a:pt x="31" y="46"/>
                      <a:pt x="31" y="46"/>
                    </a:cubicBezTo>
                    <a:cubicBezTo>
                      <a:pt x="34" y="49"/>
                      <a:pt x="29" y="52"/>
                      <a:pt x="32" y="55"/>
                    </a:cubicBezTo>
                    <a:cubicBezTo>
                      <a:pt x="33" y="49"/>
                      <a:pt x="36" y="53"/>
                      <a:pt x="39" y="52"/>
                    </a:cubicBezTo>
                    <a:cubicBezTo>
                      <a:pt x="39" y="52"/>
                      <a:pt x="40" y="52"/>
                      <a:pt x="40" y="52"/>
                    </a:cubicBezTo>
                    <a:cubicBezTo>
                      <a:pt x="41" y="52"/>
                      <a:pt x="42" y="53"/>
                      <a:pt x="44" y="52"/>
                    </a:cubicBezTo>
                    <a:cubicBezTo>
                      <a:pt x="46" y="51"/>
                      <a:pt x="49" y="51"/>
                      <a:pt x="52" y="52"/>
                    </a:cubicBezTo>
                    <a:cubicBezTo>
                      <a:pt x="53" y="52"/>
                      <a:pt x="54" y="53"/>
                      <a:pt x="55" y="51"/>
                    </a:cubicBezTo>
                    <a:cubicBezTo>
                      <a:pt x="56" y="49"/>
                      <a:pt x="58" y="49"/>
                      <a:pt x="60" y="49"/>
                    </a:cubicBezTo>
                    <a:cubicBezTo>
                      <a:pt x="61" y="50"/>
                      <a:pt x="62" y="50"/>
                      <a:pt x="63" y="51"/>
                    </a:cubicBezTo>
                    <a:cubicBezTo>
                      <a:pt x="63" y="52"/>
                      <a:pt x="63" y="52"/>
                      <a:pt x="62" y="53"/>
                    </a:cubicBezTo>
                    <a:cubicBezTo>
                      <a:pt x="61" y="54"/>
                      <a:pt x="59" y="55"/>
                      <a:pt x="57" y="57"/>
                    </a:cubicBezTo>
                    <a:cubicBezTo>
                      <a:pt x="54" y="58"/>
                      <a:pt x="52" y="63"/>
                      <a:pt x="48" y="62"/>
                    </a:cubicBezTo>
                    <a:cubicBezTo>
                      <a:pt x="45" y="62"/>
                      <a:pt x="42" y="62"/>
                      <a:pt x="39" y="62"/>
                    </a:cubicBezTo>
                    <a:cubicBezTo>
                      <a:pt x="33" y="62"/>
                      <a:pt x="27" y="64"/>
                      <a:pt x="22" y="62"/>
                    </a:cubicBezTo>
                    <a:cubicBezTo>
                      <a:pt x="20" y="66"/>
                      <a:pt x="20" y="66"/>
                      <a:pt x="15" y="65"/>
                    </a:cubicBezTo>
                    <a:cubicBezTo>
                      <a:pt x="16" y="64"/>
                      <a:pt x="17" y="65"/>
                      <a:pt x="18" y="65"/>
                    </a:cubicBezTo>
                    <a:cubicBezTo>
                      <a:pt x="19" y="64"/>
                      <a:pt x="20" y="64"/>
                      <a:pt x="20" y="63"/>
                    </a:cubicBezTo>
                    <a:cubicBezTo>
                      <a:pt x="20" y="63"/>
                      <a:pt x="19" y="62"/>
                      <a:pt x="19" y="62"/>
                    </a:cubicBezTo>
                    <a:cubicBezTo>
                      <a:pt x="15" y="61"/>
                      <a:pt x="12" y="58"/>
                      <a:pt x="8" y="59"/>
                    </a:cubicBezTo>
                    <a:cubicBezTo>
                      <a:pt x="7" y="60"/>
                      <a:pt x="6" y="60"/>
                      <a:pt x="6" y="62"/>
                    </a:cubicBezTo>
                    <a:cubicBezTo>
                      <a:pt x="6" y="64"/>
                      <a:pt x="4" y="63"/>
                      <a:pt x="3" y="63"/>
                    </a:cubicBezTo>
                    <a:cubicBezTo>
                      <a:pt x="1" y="63"/>
                      <a:pt x="0" y="62"/>
                      <a:pt x="1" y="60"/>
                    </a:cubicBezTo>
                    <a:cubicBezTo>
                      <a:pt x="2" y="59"/>
                      <a:pt x="1" y="58"/>
                      <a:pt x="1" y="57"/>
                    </a:cubicBezTo>
                    <a:cubicBezTo>
                      <a:pt x="1" y="55"/>
                      <a:pt x="3" y="59"/>
                      <a:pt x="4" y="56"/>
                    </a:cubicBezTo>
                    <a:cubicBezTo>
                      <a:pt x="5" y="53"/>
                      <a:pt x="3" y="53"/>
                      <a:pt x="1" y="52"/>
                    </a:cubicBezTo>
                    <a:cubicBezTo>
                      <a:pt x="2" y="49"/>
                      <a:pt x="6" y="48"/>
                      <a:pt x="9" y="46"/>
                    </a:cubicBezTo>
                    <a:cubicBezTo>
                      <a:pt x="13" y="44"/>
                      <a:pt x="16" y="41"/>
                      <a:pt x="18" y="38"/>
                    </a:cubicBezTo>
                    <a:cubicBezTo>
                      <a:pt x="20" y="33"/>
                      <a:pt x="24" y="30"/>
                      <a:pt x="25" y="25"/>
                    </a:cubicBezTo>
                    <a:cubicBezTo>
                      <a:pt x="25" y="24"/>
                      <a:pt x="26" y="24"/>
                      <a:pt x="26" y="23"/>
                    </a:cubicBezTo>
                    <a:cubicBezTo>
                      <a:pt x="29" y="18"/>
                      <a:pt x="30" y="13"/>
                      <a:pt x="32" y="9"/>
                    </a:cubicBezTo>
                    <a:cubicBezTo>
                      <a:pt x="32" y="8"/>
                      <a:pt x="32" y="8"/>
                      <a:pt x="32" y="7"/>
                    </a:cubicBezTo>
                    <a:cubicBezTo>
                      <a:pt x="33" y="5"/>
                      <a:pt x="33" y="3"/>
                      <a:pt x="34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2"/>
                      <a:pt x="36" y="3"/>
                      <a:pt x="38" y="3"/>
                    </a:cubicBezTo>
                    <a:cubicBezTo>
                      <a:pt x="38" y="4"/>
                      <a:pt x="39" y="4"/>
                      <a:pt x="40" y="5"/>
                    </a:cubicBezTo>
                    <a:cubicBezTo>
                      <a:pt x="41" y="8"/>
                      <a:pt x="42" y="8"/>
                      <a:pt x="44" y="5"/>
                    </a:cubicBezTo>
                    <a:cubicBezTo>
                      <a:pt x="46" y="4"/>
                      <a:pt x="47" y="3"/>
                      <a:pt x="49" y="5"/>
                    </a:cubicBezTo>
                    <a:cubicBezTo>
                      <a:pt x="54" y="10"/>
                      <a:pt x="54" y="10"/>
                      <a:pt x="57" y="4"/>
                    </a:cubicBezTo>
                    <a:cubicBezTo>
                      <a:pt x="57" y="4"/>
                      <a:pt x="57" y="5"/>
                      <a:pt x="57" y="5"/>
                    </a:cubicBezTo>
                    <a:cubicBezTo>
                      <a:pt x="57" y="6"/>
                      <a:pt x="57" y="7"/>
                      <a:pt x="57" y="8"/>
                    </a:cubicBezTo>
                    <a:cubicBezTo>
                      <a:pt x="57" y="9"/>
                      <a:pt x="56" y="10"/>
                      <a:pt x="55" y="11"/>
                    </a:cubicBezTo>
                    <a:cubicBezTo>
                      <a:pt x="54" y="12"/>
                      <a:pt x="51" y="11"/>
                      <a:pt x="52" y="1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0" name="Freeform 1183"/>
              <p:cNvSpPr/>
              <p:nvPr/>
            </p:nvSpPr>
            <p:spPr bwMode="auto">
              <a:xfrm>
                <a:off x="1155" y="2121"/>
                <a:ext cx="54" cy="103"/>
              </a:xfrm>
              <a:custGeom>
                <a:avLst/>
                <a:gdLst>
                  <a:gd name="T0" fmla="*/ 20 w 23"/>
                  <a:gd name="T1" fmla="*/ 43 h 43"/>
                  <a:gd name="T2" fmla="*/ 20 w 23"/>
                  <a:gd name="T3" fmla="*/ 43 h 43"/>
                  <a:gd name="T4" fmla="*/ 12 w 23"/>
                  <a:gd name="T5" fmla="*/ 37 h 43"/>
                  <a:gd name="T6" fmla="*/ 11 w 23"/>
                  <a:gd name="T7" fmla="*/ 36 h 43"/>
                  <a:gd name="T8" fmla="*/ 14 w 23"/>
                  <a:gd name="T9" fmla="*/ 33 h 43"/>
                  <a:gd name="T10" fmla="*/ 10 w 23"/>
                  <a:gd name="T11" fmla="*/ 29 h 43"/>
                  <a:gd name="T12" fmla="*/ 3 w 23"/>
                  <a:gd name="T13" fmla="*/ 34 h 43"/>
                  <a:gd name="T14" fmla="*/ 2 w 23"/>
                  <a:gd name="T15" fmla="*/ 34 h 43"/>
                  <a:gd name="T16" fmla="*/ 0 w 23"/>
                  <a:gd name="T17" fmla="*/ 33 h 43"/>
                  <a:gd name="T18" fmla="*/ 0 w 23"/>
                  <a:gd name="T19" fmla="*/ 32 h 43"/>
                  <a:gd name="T20" fmla="*/ 9 w 23"/>
                  <a:gd name="T21" fmla="*/ 23 h 43"/>
                  <a:gd name="T22" fmla="*/ 2 w 23"/>
                  <a:gd name="T23" fmla="*/ 18 h 43"/>
                  <a:gd name="T24" fmla="*/ 17 w 23"/>
                  <a:gd name="T25" fmla="*/ 0 h 43"/>
                  <a:gd name="T26" fmla="*/ 21 w 23"/>
                  <a:gd name="T27" fmla="*/ 10 h 43"/>
                  <a:gd name="T28" fmla="*/ 22 w 23"/>
                  <a:gd name="T29" fmla="*/ 27 h 43"/>
                  <a:gd name="T30" fmla="*/ 22 w 23"/>
                  <a:gd name="T31" fmla="*/ 38 h 43"/>
                  <a:gd name="T32" fmla="*/ 20 w 23"/>
                  <a:gd name="T3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43">
                    <a:moveTo>
                      <a:pt x="20" y="43"/>
                    </a:moveTo>
                    <a:cubicBezTo>
                      <a:pt x="20" y="43"/>
                      <a:pt x="20" y="43"/>
                      <a:pt x="20" y="43"/>
                    </a:cubicBezTo>
                    <a:cubicBezTo>
                      <a:pt x="18" y="40"/>
                      <a:pt x="15" y="39"/>
                      <a:pt x="12" y="37"/>
                    </a:cubicBezTo>
                    <a:cubicBezTo>
                      <a:pt x="12" y="37"/>
                      <a:pt x="11" y="37"/>
                      <a:pt x="11" y="36"/>
                    </a:cubicBezTo>
                    <a:cubicBezTo>
                      <a:pt x="11" y="33"/>
                      <a:pt x="11" y="33"/>
                      <a:pt x="14" y="33"/>
                    </a:cubicBezTo>
                    <a:cubicBezTo>
                      <a:pt x="12" y="33"/>
                      <a:pt x="10" y="32"/>
                      <a:pt x="10" y="29"/>
                    </a:cubicBezTo>
                    <a:cubicBezTo>
                      <a:pt x="5" y="30"/>
                      <a:pt x="5" y="30"/>
                      <a:pt x="3" y="34"/>
                    </a:cubicBezTo>
                    <a:cubicBezTo>
                      <a:pt x="3" y="34"/>
                      <a:pt x="3" y="34"/>
                      <a:pt x="2" y="34"/>
                    </a:cubicBezTo>
                    <a:cubicBezTo>
                      <a:pt x="2" y="34"/>
                      <a:pt x="1" y="34"/>
                      <a:pt x="0" y="33"/>
                    </a:cubicBezTo>
                    <a:cubicBezTo>
                      <a:pt x="0" y="33"/>
                      <a:pt x="0" y="33"/>
                      <a:pt x="0" y="32"/>
                    </a:cubicBezTo>
                    <a:cubicBezTo>
                      <a:pt x="0" y="27"/>
                      <a:pt x="2" y="25"/>
                      <a:pt x="9" y="23"/>
                    </a:cubicBezTo>
                    <a:cubicBezTo>
                      <a:pt x="5" y="24"/>
                      <a:pt x="2" y="23"/>
                      <a:pt x="2" y="18"/>
                    </a:cubicBezTo>
                    <a:cubicBezTo>
                      <a:pt x="7" y="8"/>
                      <a:pt x="9" y="5"/>
                      <a:pt x="17" y="0"/>
                    </a:cubicBezTo>
                    <a:cubicBezTo>
                      <a:pt x="18" y="3"/>
                      <a:pt x="19" y="6"/>
                      <a:pt x="21" y="10"/>
                    </a:cubicBezTo>
                    <a:cubicBezTo>
                      <a:pt x="23" y="15"/>
                      <a:pt x="22" y="21"/>
                      <a:pt x="22" y="27"/>
                    </a:cubicBezTo>
                    <a:cubicBezTo>
                      <a:pt x="21" y="31"/>
                      <a:pt x="20" y="34"/>
                      <a:pt x="22" y="38"/>
                    </a:cubicBezTo>
                    <a:cubicBezTo>
                      <a:pt x="22" y="40"/>
                      <a:pt x="20" y="41"/>
                      <a:pt x="20" y="43"/>
                    </a:cubicBezTo>
                    <a:close/>
                  </a:path>
                </a:pathLst>
              </a:custGeom>
              <a:solidFill>
                <a:srgbClr val="A2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1" name="Freeform 1184"/>
              <p:cNvSpPr/>
              <p:nvPr/>
            </p:nvSpPr>
            <p:spPr bwMode="auto">
              <a:xfrm>
                <a:off x="1069" y="1969"/>
                <a:ext cx="62" cy="38"/>
              </a:xfrm>
              <a:custGeom>
                <a:avLst/>
                <a:gdLst>
                  <a:gd name="T0" fmla="*/ 7 w 26"/>
                  <a:gd name="T1" fmla="*/ 2 h 16"/>
                  <a:gd name="T2" fmla="*/ 11 w 26"/>
                  <a:gd name="T3" fmla="*/ 2 h 16"/>
                  <a:gd name="T4" fmla="*/ 19 w 26"/>
                  <a:gd name="T5" fmla="*/ 1 h 16"/>
                  <a:gd name="T6" fmla="*/ 22 w 26"/>
                  <a:gd name="T7" fmla="*/ 1 h 16"/>
                  <a:gd name="T8" fmla="*/ 23 w 26"/>
                  <a:gd name="T9" fmla="*/ 4 h 16"/>
                  <a:gd name="T10" fmla="*/ 26 w 26"/>
                  <a:gd name="T11" fmla="*/ 14 h 16"/>
                  <a:gd name="T12" fmla="*/ 19 w 26"/>
                  <a:gd name="T13" fmla="*/ 16 h 16"/>
                  <a:gd name="T14" fmla="*/ 10 w 26"/>
                  <a:gd name="T15" fmla="*/ 12 h 16"/>
                  <a:gd name="T16" fmla="*/ 0 w 26"/>
                  <a:gd name="T17" fmla="*/ 8 h 16"/>
                  <a:gd name="T18" fmla="*/ 7 w 26"/>
                  <a:gd name="T1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6">
                    <a:moveTo>
                      <a:pt x="7" y="2"/>
                    </a:moveTo>
                    <a:cubicBezTo>
                      <a:pt x="8" y="2"/>
                      <a:pt x="10" y="2"/>
                      <a:pt x="11" y="2"/>
                    </a:cubicBezTo>
                    <a:cubicBezTo>
                      <a:pt x="14" y="3"/>
                      <a:pt x="16" y="4"/>
                      <a:pt x="19" y="1"/>
                    </a:cubicBezTo>
                    <a:cubicBezTo>
                      <a:pt x="19" y="0"/>
                      <a:pt x="21" y="0"/>
                      <a:pt x="22" y="1"/>
                    </a:cubicBezTo>
                    <a:cubicBezTo>
                      <a:pt x="24" y="2"/>
                      <a:pt x="24" y="3"/>
                      <a:pt x="23" y="4"/>
                    </a:cubicBezTo>
                    <a:cubicBezTo>
                      <a:pt x="21" y="8"/>
                      <a:pt x="21" y="12"/>
                      <a:pt x="26" y="14"/>
                    </a:cubicBezTo>
                    <a:cubicBezTo>
                      <a:pt x="23" y="14"/>
                      <a:pt x="20" y="12"/>
                      <a:pt x="19" y="16"/>
                    </a:cubicBezTo>
                    <a:cubicBezTo>
                      <a:pt x="18" y="10"/>
                      <a:pt x="17" y="10"/>
                      <a:pt x="10" y="12"/>
                    </a:cubicBezTo>
                    <a:cubicBezTo>
                      <a:pt x="6" y="13"/>
                      <a:pt x="2" y="11"/>
                      <a:pt x="0" y="8"/>
                    </a:cubicBezTo>
                    <a:cubicBezTo>
                      <a:pt x="1" y="5"/>
                      <a:pt x="4" y="3"/>
                      <a:pt x="7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2" name="Freeform 1185"/>
              <p:cNvSpPr/>
              <p:nvPr/>
            </p:nvSpPr>
            <p:spPr bwMode="auto">
              <a:xfrm>
                <a:off x="1053" y="1936"/>
                <a:ext cx="47" cy="60"/>
              </a:xfrm>
              <a:custGeom>
                <a:avLst/>
                <a:gdLst>
                  <a:gd name="T0" fmla="*/ 14 w 20"/>
                  <a:gd name="T1" fmla="*/ 16 h 25"/>
                  <a:gd name="T2" fmla="*/ 7 w 20"/>
                  <a:gd name="T3" fmla="*/ 22 h 25"/>
                  <a:gd name="T4" fmla="*/ 0 w 20"/>
                  <a:gd name="T5" fmla="*/ 23 h 25"/>
                  <a:gd name="T6" fmla="*/ 10 w 20"/>
                  <a:gd name="T7" fmla="*/ 14 h 25"/>
                  <a:gd name="T8" fmla="*/ 15 w 20"/>
                  <a:gd name="T9" fmla="*/ 12 h 25"/>
                  <a:gd name="T10" fmla="*/ 15 w 20"/>
                  <a:gd name="T11" fmla="*/ 4 h 25"/>
                  <a:gd name="T12" fmla="*/ 13 w 20"/>
                  <a:gd name="T13" fmla="*/ 2 h 25"/>
                  <a:gd name="T14" fmla="*/ 18 w 20"/>
                  <a:gd name="T15" fmla="*/ 0 h 25"/>
                  <a:gd name="T16" fmla="*/ 20 w 20"/>
                  <a:gd name="T17" fmla="*/ 5 h 25"/>
                  <a:gd name="T18" fmla="*/ 18 w 20"/>
                  <a:gd name="T19" fmla="*/ 12 h 25"/>
                  <a:gd name="T20" fmla="*/ 16 w 20"/>
                  <a:gd name="T21" fmla="*/ 14 h 25"/>
                  <a:gd name="T22" fmla="*/ 14 w 20"/>
                  <a:gd name="T23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5">
                    <a:moveTo>
                      <a:pt x="14" y="16"/>
                    </a:moveTo>
                    <a:cubicBezTo>
                      <a:pt x="12" y="18"/>
                      <a:pt x="9" y="20"/>
                      <a:pt x="7" y="22"/>
                    </a:cubicBezTo>
                    <a:cubicBezTo>
                      <a:pt x="5" y="23"/>
                      <a:pt x="3" y="25"/>
                      <a:pt x="0" y="23"/>
                    </a:cubicBezTo>
                    <a:cubicBezTo>
                      <a:pt x="4" y="21"/>
                      <a:pt x="8" y="19"/>
                      <a:pt x="10" y="14"/>
                    </a:cubicBezTo>
                    <a:cubicBezTo>
                      <a:pt x="10" y="12"/>
                      <a:pt x="13" y="14"/>
                      <a:pt x="15" y="12"/>
                    </a:cubicBezTo>
                    <a:cubicBezTo>
                      <a:pt x="12" y="10"/>
                      <a:pt x="12" y="7"/>
                      <a:pt x="15" y="4"/>
                    </a:cubicBezTo>
                    <a:cubicBezTo>
                      <a:pt x="17" y="3"/>
                      <a:pt x="14" y="2"/>
                      <a:pt x="13" y="2"/>
                    </a:cubicBezTo>
                    <a:cubicBezTo>
                      <a:pt x="15" y="1"/>
                      <a:pt x="16" y="1"/>
                      <a:pt x="18" y="0"/>
                    </a:cubicBezTo>
                    <a:cubicBezTo>
                      <a:pt x="19" y="2"/>
                      <a:pt x="18" y="4"/>
                      <a:pt x="20" y="5"/>
                    </a:cubicBezTo>
                    <a:cubicBezTo>
                      <a:pt x="19" y="7"/>
                      <a:pt x="19" y="10"/>
                      <a:pt x="18" y="12"/>
                    </a:cubicBezTo>
                    <a:cubicBezTo>
                      <a:pt x="18" y="13"/>
                      <a:pt x="18" y="14"/>
                      <a:pt x="16" y="14"/>
                    </a:cubicBezTo>
                    <a:cubicBezTo>
                      <a:pt x="16" y="15"/>
                      <a:pt x="14" y="14"/>
                      <a:pt x="14" y="16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3" name="Freeform 1186"/>
              <p:cNvSpPr/>
              <p:nvPr/>
            </p:nvSpPr>
            <p:spPr bwMode="auto">
              <a:xfrm>
                <a:off x="1136" y="2164"/>
                <a:ext cx="47" cy="57"/>
              </a:xfrm>
              <a:custGeom>
                <a:avLst/>
                <a:gdLst>
                  <a:gd name="T0" fmla="*/ 10 w 20"/>
                  <a:gd name="T1" fmla="*/ 0 h 24"/>
                  <a:gd name="T2" fmla="*/ 20 w 20"/>
                  <a:gd name="T3" fmla="*/ 5 h 24"/>
                  <a:gd name="T4" fmla="*/ 8 w 20"/>
                  <a:gd name="T5" fmla="*/ 15 h 24"/>
                  <a:gd name="T6" fmla="*/ 5 w 20"/>
                  <a:gd name="T7" fmla="*/ 20 h 24"/>
                  <a:gd name="T8" fmla="*/ 1 w 20"/>
                  <a:gd name="T9" fmla="*/ 22 h 24"/>
                  <a:gd name="T10" fmla="*/ 5 w 20"/>
                  <a:gd name="T11" fmla="*/ 9 h 24"/>
                  <a:gd name="T12" fmla="*/ 6 w 20"/>
                  <a:gd name="T13" fmla="*/ 4 h 24"/>
                  <a:gd name="T14" fmla="*/ 1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10" y="0"/>
                    </a:moveTo>
                    <a:cubicBezTo>
                      <a:pt x="12" y="5"/>
                      <a:pt x="16" y="4"/>
                      <a:pt x="20" y="5"/>
                    </a:cubicBezTo>
                    <a:cubicBezTo>
                      <a:pt x="14" y="7"/>
                      <a:pt x="8" y="7"/>
                      <a:pt x="8" y="15"/>
                    </a:cubicBezTo>
                    <a:cubicBezTo>
                      <a:pt x="7" y="16"/>
                      <a:pt x="5" y="17"/>
                      <a:pt x="5" y="20"/>
                    </a:cubicBezTo>
                    <a:cubicBezTo>
                      <a:pt x="5" y="22"/>
                      <a:pt x="3" y="24"/>
                      <a:pt x="1" y="22"/>
                    </a:cubicBezTo>
                    <a:cubicBezTo>
                      <a:pt x="0" y="17"/>
                      <a:pt x="3" y="13"/>
                      <a:pt x="5" y="9"/>
                    </a:cubicBezTo>
                    <a:cubicBezTo>
                      <a:pt x="6" y="7"/>
                      <a:pt x="7" y="6"/>
                      <a:pt x="6" y="4"/>
                    </a:cubicBezTo>
                    <a:cubicBezTo>
                      <a:pt x="9" y="4"/>
                      <a:pt x="9" y="2"/>
                      <a:pt x="10" y="0"/>
                    </a:cubicBezTo>
                    <a:close/>
                  </a:path>
                </a:pathLst>
              </a:custGeom>
              <a:solidFill>
                <a:srgbClr val="99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4" name="Freeform 1187"/>
              <p:cNvSpPr/>
              <p:nvPr/>
            </p:nvSpPr>
            <p:spPr bwMode="auto">
              <a:xfrm>
                <a:off x="1081" y="2000"/>
                <a:ext cx="29" cy="22"/>
              </a:xfrm>
              <a:custGeom>
                <a:avLst/>
                <a:gdLst>
                  <a:gd name="T0" fmla="*/ 3 w 12"/>
                  <a:gd name="T1" fmla="*/ 1 h 9"/>
                  <a:gd name="T2" fmla="*/ 5 w 12"/>
                  <a:gd name="T3" fmla="*/ 3 h 9"/>
                  <a:gd name="T4" fmla="*/ 7 w 12"/>
                  <a:gd name="T5" fmla="*/ 1 h 9"/>
                  <a:gd name="T6" fmla="*/ 10 w 12"/>
                  <a:gd name="T7" fmla="*/ 2 h 9"/>
                  <a:gd name="T8" fmla="*/ 11 w 12"/>
                  <a:gd name="T9" fmla="*/ 7 h 9"/>
                  <a:gd name="T10" fmla="*/ 7 w 12"/>
                  <a:gd name="T11" fmla="*/ 7 h 9"/>
                  <a:gd name="T12" fmla="*/ 3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1"/>
                    </a:moveTo>
                    <a:cubicBezTo>
                      <a:pt x="4" y="2"/>
                      <a:pt x="5" y="3"/>
                      <a:pt x="5" y="3"/>
                    </a:cubicBezTo>
                    <a:cubicBezTo>
                      <a:pt x="8" y="3"/>
                      <a:pt x="6" y="0"/>
                      <a:pt x="7" y="1"/>
                    </a:cubicBezTo>
                    <a:cubicBezTo>
                      <a:pt x="8" y="2"/>
                      <a:pt x="10" y="1"/>
                      <a:pt x="10" y="2"/>
                    </a:cubicBezTo>
                    <a:cubicBezTo>
                      <a:pt x="10" y="4"/>
                      <a:pt x="12" y="5"/>
                      <a:pt x="11" y="7"/>
                    </a:cubicBezTo>
                    <a:cubicBezTo>
                      <a:pt x="10" y="9"/>
                      <a:pt x="8" y="6"/>
                      <a:pt x="7" y="7"/>
                    </a:cubicBezTo>
                    <a:cubicBezTo>
                      <a:pt x="5" y="5"/>
                      <a:pt x="0" y="6"/>
                      <a:pt x="3" y="1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5" name="Freeform 1188"/>
              <p:cNvSpPr/>
              <p:nvPr/>
            </p:nvSpPr>
            <p:spPr bwMode="auto">
              <a:xfrm>
                <a:off x="1069" y="2005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2 w 7"/>
                  <a:gd name="T3" fmla="*/ 5 h 5"/>
                  <a:gd name="T4" fmla="*/ 5 w 7"/>
                  <a:gd name="T5" fmla="*/ 0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5" y="0"/>
                    </a:cubicBezTo>
                    <a:cubicBezTo>
                      <a:pt x="7" y="3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6" name="Freeform 1189"/>
              <p:cNvSpPr/>
              <p:nvPr/>
            </p:nvSpPr>
            <p:spPr bwMode="auto">
              <a:xfrm>
                <a:off x="1114" y="2007"/>
                <a:ext cx="10" cy="10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0 w 4"/>
                  <a:gd name="T5" fmla="*/ 1 h 4"/>
                  <a:gd name="T6" fmla="*/ 2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1" y="2"/>
                      <a:pt x="0" y="1"/>
                    </a:cubicBezTo>
                    <a:cubicBezTo>
                      <a:pt x="0" y="0"/>
                      <a:pt x="2" y="0"/>
                      <a:pt x="2" y="0"/>
                    </a:cubicBezTo>
                    <a:cubicBezTo>
                      <a:pt x="4" y="0"/>
                      <a:pt x="2" y="3"/>
                      <a:pt x="4" y="3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7" name="Freeform 1190"/>
              <p:cNvSpPr/>
              <p:nvPr/>
            </p:nvSpPr>
            <p:spPr bwMode="auto">
              <a:xfrm>
                <a:off x="1091" y="1965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0 h 3"/>
                  <a:gd name="T4" fmla="*/ 3 w 4"/>
                  <a:gd name="T5" fmla="*/ 2 h 3"/>
                  <a:gd name="T6" fmla="*/ 0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8" name="Freeform 1191"/>
              <p:cNvSpPr/>
              <p:nvPr/>
            </p:nvSpPr>
            <p:spPr bwMode="auto">
              <a:xfrm>
                <a:off x="1235" y="2176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9" name="Freeform 1192"/>
              <p:cNvSpPr/>
              <p:nvPr/>
            </p:nvSpPr>
            <p:spPr bwMode="auto">
              <a:xfrm>
                <a:off x="1356" y="2514"/>
                <a:ext cx="100" cy="49"/>
              </a:xfrm>
              <a:custGeom>
                <a:avLst/>
                <a:gdLst>
                  <a:gd name="T0" fmla="*/ 37 w 42"/>
                  <a:gd name="T1" fmla="*/ 5 h 21"/>
                  <a:gd name="T2" fmla="*/ 29 w 42"/>
                  <a:gd name="T3" fmla="*/ 10 h 21"/>
                  <a:gd name="T4" fmla="*/ 11 w 42"/>
                  <a:gd name="T5" fmla="*/ 20 h 21"/>
                  <a:gd name="T6" fmla="*/ 2 w 42"/>
                  <a:gd name="T7" fmla="*/ 21 h 21"/>
                  <a:gd name="T8" fmla="*/ 1 w 42"/>
                  <a:gd name="T9" fmla="*/ 20 h 21"/>
                  <a:gd name="T10" fmla="*/ 0 w 42"/>
                  <a:gd name="T11" fmla="*/ 16 h 21"/>
                  <a:gd name="T12" fmla="*/ 1 w 42"/>
                  <a:gd name="T13" fmla="*/ 13 h 21"/>
                  <a:gd name="T14" fmla="*/ 12 w 42"/>
                  <a:gd name="T15" fmla="*/ 7 h 21"/>
                  <a:gd name="T16" fmla="*/ 14 w 42"/>
                  <a:gd name="T17" fmla="*/ 6 h 21"/>
                  <a:gd name="T18" fmla="*/ 19 w 42"/>
                  <a:gd name="T19" fmla="*/ 7 h 21"/>
                  <a:gd name="T20" fmla="*/ 19 w 42"/>
                  <a:gd name="T21" fmla="*/ 9 h 21"/>
                  <a:gd name="T22" fmla="*/ 26 w 42"/>
                  <a:gd name="T23" fmla="*/ 7 h 21"/>
                  <a:gd name="T24" fmla="*/ 33 w 42"/>
                  <a:gd name="T25" fmla="*/ 4 h 21"/>
                  <a:gd name="T26" fmla="*/ 39 w 42"/>
                  <a:gd name="T27" fmla="*/ 0 h 21"/>
                  <a:gd name="T28" fmla="*/ 39 w 42"/>
                  <a:gd name="T29" fmla="*/ 0 h 21"/>
                  <a:gd name="T30" fmla="*/ 42 w 42"/>
                  <a:gd name="T31" fmla="*/ 2 h 21"/>
                  <a:gd name="T32" fmla="*/ 37 w 42"/>
                  <a:gd name="T33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1">
                    <a:moveTo>
                      <a:pt x="37" y="5"/>
                    </a:moveTo>
                    <a:cubicBezTo>
                      <a:pt x="35" y="7"/>
                      <a:pt x="32" y="8"/>
                      <a:pt x="29" y="10"/>
                    </a:cubicBezTo>
                    <a:cubicBezTo>
                      <a:pt x="24" y="14"/>
                      <a:pt x="17" y="17"/>
                      <a:pt x="11" y="20"/>
                    </a:cubicBezTo>
                    <a:cubicBezTo>
                      <a:pt x="8" y="21"/>
                      <a:pt x="5" y="21"/>
                      <a:pt x="2" y="21"/>
                    </a:cubicBezTo>
                    <a:cubicBezTo>
                      <a:pt x="2" y="21"/>
                      <a:pt x="1" y="20"/>
                      <a:pt x="1" y="20"/>
                    </a:cubicBezTo>
                    <a:cubicBezTo>
                      <a:pt x="1" y="19"/>
                      <a:pt x="0" y="17"/>
                      <a:pt x="0" y="16"/>
                    </a:cubicBezTo>
                    <a:cubicBezTo>
                      <a:pt x="0" y="15"/>
                      <a:pt x="1" y="14"/>
                      <a:pt x="1" y="13"/>
                    </a:cubicBezTo>
                    <a:cubicBezTo>
                      <a:pt x="5" y="11"/>
                      <a:pt x="8" y="8"/>
                      <a:pt x="12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6" y="8"/>
                      <a:pt x="17" y="7"/>
                      <a:pt x="19" y="7"/>
                    </a:cubicBezTo>
                    <a:cubicBezTo>
                      <a:pt x="19" y="8"/>
                      <a:pt x="16" y="9"/>
                      <a:pt x="19" y="9"/>
                    </a:cubicBezTo>
                    <a:cubicBezTo>
                      <a:pt x="22" y="9"/>
                      <a:pt x="24" y="8"/>
                      <a:pt x="26" y="7"/>
                    </a:cubicBezTo>
                    <a:cubicBezTo>
                      <a:pt x="29" y="6"/>
                      <a:pt x="31" y="4"/>
                      <a:pt x="33" y="4"/>
                    </a:cubicBezTo>
                    <a:cubicBezTo>
                      <a:pt x="35" y="3"/>
                      <a:pt x="37" y="1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1"/>
                      <a:pt x="41" y="1"/>
                      <a:pt x="42" y="2"/>
                    </a:cubicBezTo>
                    <a:cubicBezTo>
                      <a:pt x="40" y="2"/>
                      <a:pt x="39" y="4"/>
                      <a:pt x="37" y="5"/>
                    </a:cubicBezTo>
                    <a:close/>
                  </a:path>
                </a:pathLst>
              </a:custGeom>
              <a:solidFill>
                <a:srgbClr val="C5D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0" name="Freeform 1193"/>
              <p:cNvSpPr/>
              <p:nvPr/>
            </p:nvSpPr>
            <p:spPr bwMode="auto">
              <a:xfrm>
                <a:off x="1435" y="2514"/>
                <a:ext cx="14" cy="9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3"/>
                      <a:pt x="3" y="4"/>
                      <a:pt x="0" y="4"/>
                    </a:cubicBezTo>
                    <a:cubicBezTo>
                      <a:pt x="2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1" name="Freeform 1194"/>
              <p:cNvSpPr/>
              <p:nvPr/>
            </p:nvSpPr>
            <p:spPr bwMode="auto">
              <a:xfrm>
                <a:off x="1504" y="251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2" name="Freeform 1195"/>
              <p:cNvSpPr/>
              <p:nvPr/>
            </p:nvSpPr>
            <p:spPr bwMode="auto">
              <a:xfrm>
                <a:off x="1107" y="2200"/>
                <a:ext cx="90" cy="112"/>
              </a:xfrm>
              <a:custGeom>
                <a:avLst/>
                <a:gdLst>
                  <a:gd name="T0" fmla="*/ 13 w 38"/>
                  <a:gd name="T1" fmla="*/ 7 h 47"/>
                  <a:gd name="T2" fmla="*/ 16 w 38"/>
                  <a:gd name="T3" fmla="*/ 3 h 47"/>
                  <a:gd name="T4" fmla="*/ 20 w 38"/>
                  <a:gd name="T5" fmla="*/ 0 h 47"/>
                  <a:gd name="T6" fmla="*/ 20 w 38"/>
                  <a:gd name="T7" fmla="*/ 0 h 47"/>
                  <a:gd name="T8" fmla="*/ 21 w 38"/>
                  <a:gd name="T9" fmla="*/ 8 h 47"/>
                  <a:gd name="T10" fmla="*/ 19 w 38"/>
                  <a:gd name="T11" fmla="*/ 11 h 47"/>
                  <a:gd name="T12" fmla="*/ 17 w 38"/>
                  <a:gd name="T13" fmla="*/ 14 h 47"/>
                  <a:gd name="T14" fmla="*/ 17 w 38"/>
                  <a:gd name="T15" fmla="*/ 12 h 47"/>
                  <a:gd name="T16" fmla="*/ 21 w 38"/>
                  <a:gd name="T17" fmla="*/ 4 h 47"/>
                  <a:gd name="T18" fmla="*/ 22 w 38"/>
                  <a:gd name="T19" fmla="*/ 1 h 47"/>
                  <a:gd name="T20" fmla="*/ 22 w 38"/>
                  <a:gd name="T21" fmla="*/ 1 h 47"/>
                  <a:gd name="T22" fmla="*/ 32 w 38"/>
                  <a:gd name="T23" fmla="*/ 4 h 47"/>
                  <a:gd name="T24" fmla="*/ 32 w 38"/>
                  <a:gd name="T25" fmla="*/ 4 h 47"/>
                  <a:gd name="T26" fmla="*/ 32 w 38"/>
                  <a:gd name="T27" fmla="*/ 6 h 47"/>
                  <a:gd name="T28" fmla="*/ 29 w 38"/>
                  <a:gd name="T29" fmla="*/ 7 h 47"/>
                  <a:gd name="T30" fmla="*/ 34 w 38"/>
                  <a:gd name="T31" fmla="*/ 8 h 47"/>
                  <a:gd name="T32" fmla="*/ 35 w 38"/>
                  <a:gd name="T33" fmla="*/ 10 h 47"/>
                  <a:gd name="T34" fmla="*/ 29 w 38"/>
                  <a:gd name="T35" fmla="*/ 12 h 47"/>
                  <a:gd name="T36" fmla="*/ 32 w 38"/>
                  <a:gd name="T37" fmla="*/ 14 h 47"/>
                  <a:gd name="T38" fmla="*/ 30 w 38"/>
                  <a:gd name="T39" fmla="*/ 16 h 47"/>
                  <a:gd name="T40" fmla="*/ 29 w 38"/>
                  <a:gd name="T41" fmla="*/ 15 h 47"/>
                  <a:gd name="T42" fmla="*/ 29 w 38"/>
                  <a:gd name="T43" fmla="*/ 15 h 47"/>
                  <a:gd name="T44" fmla="*/ 30 w 38"/>
                  <a:gd name="T45" fmla="*/ 15 h 47"/>
                  <a:gd name="T46" fmla="*/ 33 w 38"/>
                  <a:gd name="T47" fmla="*/ 15 h 47"/>
                  <a:gd name="T48" fmla="*/ 38 w 38"/>
                  <a:gd name="T49" fmla="*/ 18 h 47"/>
                  <a:gd name="T50" fmla="*/ 38 w 38"/>
                  <a:gd name="T51" fmla="*/ 19 h 47"/>
                  <a:gd name="T52" fmla="*/ 25 w 38"/>
                  <a:gd name="T53" fmla="*/ 24 h 47"/>
                  <a:gd name="T54" fmla="*/ 24 w 38"/>
                  <a:gd name="T55" fmla="*/ 19 h 47"/>
                  <a:gd name="T56" fmla="*/ 25 w 38"/>
                  <a:gd name="T57" fmla="*/ 24 h 47"/>
                  <a:gd name="T58" fmla="*/ 27 w 38"/>
                  <a:gd name="T59" fmla="*/ 25 h 47"/>
                  <a:gd name="T60" fmla="*/ 31 w 38"/>
                  <a:gd name="T61" fmla="*/ 31 h 47"/>
                  <a:gd name="T62" fmla="*/ 32 w 38"/>
                  <a:gd name="T63" fmla="*/ 33 h 47"/>
                  <a:gd name="T64" fmla="*/ 31 w 38"/>
                  <a:gd name="T65" fmla="*/ 35 h 47"/>
                  <a:gd name="T66" fmla="*/ 29 w 38"/>
                  <a:gd name="T67" fmla="*/ 36 h 47"/>
                  <a:gd name="T68" fmla="*/ 29 w 38"/>
                  <a:gd name="T69" fmla="*/ 37 h 47"/>
                  <a:gd name="T70" fmla="*/ 29 w 38"/>
                  <a:gd name="T71" fmla="*/ 39 h 47"/>
                  <a:gd name="T72" fmla="*/ 27 w 38"/>
                  <a:gd name="T73" fmla="*/ 42 h 47"/>
                  <a:gd name="T74" fmla="*/ 19 w 38"/>
                  <a:gd name="T75" fmla="*/ 43 h 47"/>
                  <a:gd name="T76" fmla="*/ 19 w 38"/>
                  <a:gd name="T77" fmla="*/ 46 h 47"/>
                  <a:gd name="T78" fmla="*/ 16 w 38"/>
                  <a:gd name="T79" fmla="*/ 46 h 47"/>
                  <a:gd name="T80" fmla="*/ 6 w 38"/>
                  <a:gd name="T81" fmla="*/ 45 h 47"/>
                  <a:gd name="T82" fmla="*/ 3 w 38"/>
                  <a:gd name="T83" fmla="*/ 43 h 47"/>
                  <a:gd name="T84" fmla="*/ 2 w 38"/>
                  <a:gd name="T85" fmla="*/ 36 h 47"/>
                  <a:gd name="T86" fmla="*/ 2 w 38"/>
                  <a:gd name="T87" fmla="*/ 35 h 47"/>
                  <a:gd name="T88" fmla="*/ 5 w 38"/>
                  <a:gd name="T89" fmla="*/ 29 h 47"/>
                  <a:gd name="T90" fmla="*/ 13 w 38"/>
                  <a:gd name="T91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47">
                    <a:moveTo>
                      <a:pt x="13" y="7"/>
                    </a:moveTo>
                    <a:cubicBezTo>
                      <a:pt x="15" y="7"/>
                      <a:pt x="17" y="7"/>
                      <a:pt x="16" y="3"/>
                    </a:cubicBezTo>
                    <a:cubicBezTo>
                      <a:pt x="15" y="0"/>
                      <a:pt x="19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3"/>
                      <a:pt x="20" y="6"/>
                      <a:pt x="21" y="8"/>
                    </a:cubicBezTo>
                    <a:cubicBezTo>
                      <a:pt x="21" y="10"/>
                      <a:pt x="21" y="11"/>
                      <a:pt x="19" y="11"/>
                    </a:cubicBezTo>
                    <a:cubicBezTo>
                      <a:pt x="17" y="11"/>
                      <a:pt x="17" y="13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22" y="11"/>
                      <a:pt x="21" y="7"/>
                      <a:pt x="21" y="4"/>
                    </a:cubicBezTo>
                    <a:cubicBezTo>
                      <a:pt x="20" y="3"/>
                      <a:pt x="20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5" y="3"/>
                      <a:pt x="29" y="2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5"/>
                      <a:pt x="32" y="6"/>
                    </a:cubicBezTo>
                    <a:cubicBezTo>
                      <a:pt x="31" y="6"/>
                      <a:pt x="30" y="6"/>
                      <a:pt x="29" y="7"/>
                    </a:cubicBezTo>
                    <a:cubicBezTo>
                      <a:pt x="31" y="7"/>
                      <a:pt x="33" y="6"/>
                      <a:pt x="34" y="8"/>
                    </a:cubicBezTo>
                    <a:cubicBezTo>
                      <a:pt x="35" y="8"/>
                      <a:pt x="35" y="9"/>
                      <a:pt x="35" y="10"/>
                    </a:cubicBezTo>
                    <a:cubicBezTo>
                      <a:pt x="34" y="13"/>
                      <a:pt x="32" y="11"/>
                      <a:pt x="29" y="12"/>
                    </a:cubicBezTo>
                    <a:cubicBezTo>
                      <a:pt x="31" y="12"/>
                      <a:pt x="32" y="13"/>
                      <a:pt x="32" y="14"/>
                    </a:cubicBezTo>
                    <a:cubicBezTo>
                      <a:pt x="33" y="15"/>
                      <a:pt x="32" y="16"/>
                      <a:pt x="30" y="16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9" y="15"/>
                    </a:cubicBezTo>
                    <a:cubicBezTo>
                      <a:pt x="29" y="15"/>
                      <a:pt x="30" y="15"/>
                      <a:pt x="30" y="15"/>
                    </a:cubicBezTo>
                    <a:cubicBezTo>
                      <a:pt x="31" y="16"/>
                      <a:pt x="32" y="15"/>
                      <a:pt x="33" y="15"/>
                    </a:cubicBezTo>
                    <a:cubicBezTo>
                      <a:pt x="37" y="13"/>
                      <a:pt x="37" y="16"/>
                      <a:pt x="38" y="18"/>
                    </a:cubicBezTo>
                    <a:cubicBezTo>
                      <a:pt x="38" y="18"/>
                      <a:pt x="38" y="19"/>
                      <a:pt x="38" y="19"/>
                    </a:cubicBezTo>
                    <a:cubicBezTo>
                      <a:pt x="34" y="23"/>
                      <a:pt x="29" y="23"/>
                      <a:pt x="25" y="24"/>
                    </a:cubicBezTo>
                    <a:cubicBezTo>
                      <a:pt x="24" y="22"/>
                      <a:pt x="26" y="21"/>
                      <a:pt x="24" y="19"/>
                    </a:cubicBezTo>
                    <a:cubicBezTo>
                      <a:pt x="25" y="21"/>
                      <a:pt x="23" y="23"/>
                      <a:pt x="25" y="24"/>
                    </a:cubicBezTo>
                    <a:cubicBezTo>
                      <a:pt x="26" y="24"/>
                      <a:pt x="27" y="24"/>
                      <a:pt x="27" y="25"/>
                    </a:cubicBezTo>
                    <a:cubicBezTo>
                      <a:pt x="28" y="27"/>
                      <a:pt x="29" y="29"/>
                      <a:pt x="31" y="31"/>
                    </a:cubicBezTo>
                    <a:cubicBezTo>
                      <a:pt x="32" y="31"/>
                      <a:pt x="33" y="32"/>
                      <a:pt x="32" y="33"/>
                    </a:cubicBezTo>
                    <a:cubicBezTo>
                      <a:pt x="32" y="34"/>
                      <a:pt x="31" y="35"/>
                      <a:pt x="31" y="35"/>
                    </a:cubicBezTo>
                    <a:cubicBezTo>
                      <a:pt x="30" y="36"/>
                      <a:pt x="30" y="37"/>
                      <a:pt x="29" y="36"/>
                    </a:cubicBezTo>
                    <a:cubicBezTo>
                      <a:pt x="29" y="37"/>
                      <a:pt x="28" y="36"/>
                      <a:pt x="29" y="37"/>
                    </a:cubicBezTo>
                    <a:cubicBezTo>
                      <a:pt x="29" y="38"/>
                      <a:pt x="29" y="39"/>
                      <a:pt x="29" y="39"/>
                    </a:cubicBezTo>
                    <a:cubicBezTo>
                      <a:pt x="28" y="40"/>
                      <a:pt x="27" y="41"/>
                      <a:pt x="27" y="42"/>
                    </a:cubicBezTo>
                    <a:cubicBezTo>
                      <a:pt x="23" y="47"/>
                      <a:pt x="23" y="47"/>
                      <a:pt x="19" y="43"/>
                    </a:cubicBezTo>
                    <a:cubicBezTo>
                      <a:pt x="19" y="44"/>
                      <a:pt x="20" y="45"/>
                      <a:pt x="19" y="46"/>
                    </a:cubicBezTo>
                    <a:cubicBezTo>
                      <a:pt x="18" y="47"/>
                      <a:pt x="17" y="46"/>
                      <a:pt x="16" y="46"/>
                    </a:cubicBezTo>
                    <a:cubicBezTo>
                      <a:pt x="12" y="46"/>
                      <a:pt x="9" y="45"/>
                      <a:pt x="6" y="45"/>
                    </a:cubicBezTo>
                    <a:cubicBezTo>
                      <a:pt x="4" y="45"/>
                      <a:pt x="3" y="45"/>
                      <a:pt x="3" y="43"/>
                    </a:cubicBezTo>
                    <a:cubicBezTo>
                      <a:pt x="4" y="41"/>
                      <a:pt x="0" y="39"/>
                      <a:pt x="2" y="36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5" y="34"/>
                      <a:pt x="4" y="31"/>
                      <a:pt x="5" y="29"/>
                    </a:cubicBezTo>
                    <a:cubicBezTo>
                      <a:pt x="8" y="22"/>
                      <a:pt x="10" y="14"/>
                      <a:pt x="13" y="7"/>
                    </a:cubicBezTo>
                    <a:close/>
                  </a:path>
                </a:pathLst>
              </a:custGeom>
              <a:solidFill>
                <a:srgbClr val="92B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3" name="Freeform 1196"/>
              <p:cNvSpPr/>
              <p:nvPr/>
            </p:nvSpPr>
            <p:spPr bwMode="auto">
              <a:xfrm>
                <a:off x="1100" y="2281"/>
                <a:ext cx="83" cy="66"/>
              </a:xfrm>
              <a:custGeom>
                <a:avLst/>
                <a:gdLst>
                  <a:gd name="T0" fmla="*/ 5 w 35"/>
                  <a:gd name="T1" fmla="*/ 2 h 28"/>
                  <a:gd name="T2" fmla="*/ 8 w 35"/>
                  <a:gd name="T3" fmla="*/ 7 h 28"/>
                  <a:gd name="T4" fmla="*/ 7 w 35"/>
                  <a:gd name="T5" fmla="*/ 10 h 28"/>
                  <a:gd name="T6" fmla="*/ 14 w 35"/>
                  <a:gd name="T7" fmla="*/ 11 h 28"/>
                  <a:gd name="T8" fmla="*/ 21 w 35"/>
                  <a:gd name="T9" fmla="*/ 12 h 28"/>
                  <a:gd name="T10" fmla="*/ 22 w 35"/>
                  <a:gd name="T11" fmla="*/ 10 h 28"/>
                  <a:gd name="T12" fmla="*/ 19 w 35"/>
                  <a:gd name="T13" fmla="*/ 7 h 28"/>
                  <a:gd name="T14" fmla="*/ 25 w 35"/>
                  <a:gd name="T15" fmla="*/ 10 h 28"/>
                  <a:gd name="T16" fmla="*/ 28 w 35"/>
                  <a:gd name="T17" fmla="*/ 10 h 28"/>
                  <a:gd name="T18" fmla="*/ 29 w 35"/>
                  <a:gd name="T19" fmla="*/ 7 h 28"/>
                  <a:gd name="T20" fmla="*/ 28 w 35"/>
                  <a:gd name="T21" fmla="*/ 2 h 28"/>
                  <a:gd name="T22" fmla="*/ 28 w 35"/>
                  <a:gd name="T23" fmla="*/ 0 h 28"/>
                  <a:gd name="T24" fmla="*/ 34 w 35"/>
                  <a:gd name="T25" fmla="*/ 1 h 28"/>
                  <a:gd name="T26" fmla="*/ 32 w 35"/>
                  <a:gd name="T27" fmla="*/ 6 h 28"/>
                  <a:gd name="T28" fmla="*/ 24 w 35"/>
                  <a:gd name="T29" fmla="*/ 19 h 28"/>
                  <a:gd name="T30" fmla="*/ 9 w 35"/>
                  <a:gd name="T31" fmla="*/ 28 h 28"/>
                  <a:gd name="T32" fmla="*/ 3 w 35"/>
                  <a:gd name="T33" fmla="*/ 27 h 28"/>
                  <a:gd name="T34" fmla="*/ 2 w 35"/>
                  <a:gd name="T35" fmla="*/ 19 h 28"/>
                  <a:gd name="T36" fmla="*/ 3 w 35"/>
                  <a:gd name="T37" fmla="*/ 7 h 28"/>
                  <a:gd name="T38" fmla="*/ 5 w 35"/>
                  <a:gd name="T3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28">
                    <a:moveTo>
                      <a:pt x="5" y="2"/>
                    </a:moveTo>
                    <a:cubicBezTo>
                      <a:pt x="6" y="3"/>
                      <a:pt x="4" y="6"/>
                      <a:pt x="8" y="7"/>
                    </a:cubicBezTo>
                    <a:cubicBezTo>
                      <a:pt x="9" y="7"/>
                      <a:pt x="7" y="9"/>
                      <a:pt x="7" y="10"/>
                    </a:cubicBezTo>
                    <a:cubicBezTo>
                      <a:pt x="9" y="11"/>
                      <a:pt x="12" y="7"/>
                      <a:pt x="14" y="11"/>
                    </a:cubicBezTo>
                    <a:cubicBezTo>
                      <a:pt x="16" y="9"/>
                      <a:pt x="19" y="10"/>
                      <a:pt x="21" y="12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9"/>
                      <a:pt x="19" y="9"/>
                      <a:pt x="19" y="7"/>
                    </a:cubicBezTo>
                    <a:cubicBezTo>
                      <a:pt x="22" y="7"/>
                      <a:pt x="24" y="7"/>
                      <a:pt x="25" y="10"/>
                    </a:cubicBezTo>
                    <a:cubicBezTo>
                      <a:pt x="26" y="12"/>
                      <a:pt x="27" y="11"/>
                      <a:pt x="28" y="10"/>
                    </a:cubicBezTo>
                    <a:cubicBezTo>
                      <a:pt x="28" y="9"/>
                      <a:pt x="28" y="7"/>
                      <a:pt x="29" y="7"/>
                    </a:cubicBezTo>
                    <a:cubicBezTo>
                      <a:pt x="33" y="5"/>
                      <a:pt x="31" y="3"/>
                      <a:pt x="28" y="2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30" y="1"/>
                      <a:pt x="32" y="3"/>
                      <a:pt x="34" y="1"/>
                    </a:cubicBezTo>
                    <a:cubicBezTo>
                      <a:pt x="35" y="4"/>
                      <a:pt x="33" y="5"/>
                      <a:pt x="32" y="6"/>
                    </a:cubicBezTo>
                    <a:cubicBezTo>
                      <a:pt x="29" y="11"/>
                      <a:pt x="27" y="15"/>
                      <a:pt x="24" y="19"/>
                    </a:cubicBezTo>
                    <a:cubicBezTo>
                      <a:pt x="20" y="23"/>
                      <a:pt x="14" y="25"/>
                      <a:pt x="9" y="28"/>
                    </a:cubicBezTo>
                    <a:cubicBezTo>
                      <a:pt x="7" y="28"/>
                      <a:pt x="5" y="28"/>
                      <a:pt x="3" y="27"/>
                    </a:cubicBezTo>
                    <a:cubicBezTo>
                      <a:pt x="0" y="25"/>
                      <a:pt x="1" y="22"/>
                      <a:pt x="2" y="19"/>
                    </a:cubicBezTo>
                    <a:cubicBezTo>
                      <a:pt x="3" y="15"/>
                      <a:pt x="3" y="11"/>
                      <a:pt x="3" y="7"/>
                    </a:cubicBezTo>
                    <a:cubicBezTo>
                      <a:pt x="3" y="5"/>
                      <a:pt x="2" y="3"/>
                      <a:pt x="5" y="2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4" name="Freeform 1197"/>
              <p:cNvSpPr/>
              <p:nvPr/>
            </p:nvSpPr>
            <p:spPr bwMode="auto">
              <a:xfrm>
                <a:off x="1043" y="2228"/>
                <a:ext cx="22" cy="24"/>
              </a:xfrm>
              <a:custGeom>
                <a:avLst/>
                <a:gdLst>
                  <a:gd name="T0" fmla="*/ 0 w 9"/>
                  <a:gd name="T1" fmla="*/ 10 h 10"/>
                  <a:gd name="T2" fmla="*/ 2 w 9"/>
                  <a:gd name="T3" fmla="*/ 6 h 10"/>
                  <a:gd name="T4" fmla="*/ 3 w 9"/>
                  <a:gd name="T5" fmla="*/ 1 h 10"/>
                  <a:gd name="T6" fmla="*/ 5 w 9"/>
                  <a:gd name="T7" fmla="*/ 0 h 10"/>
                  <a:gd name="T8" fmla="*/ 8 w 9"/>
                  <a:gd name="T9" fmla="*/ 9 h 10"/>
                  <a:gd name="T10" fmla="*/ 3 w 9"/>
                  <a:gd name="T11" fmla="*/ 8 h 10"/>
                  <a:gd name="T12" fmla="*/ 0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cubicBezTo>
                      <a:pt x="0" y="8"/>
                      <a:pt x="0" y="7"/>
                      <a:pt x="2" y="6"/>
                    </a:cubicBezTo>
                    <a:cubicBezTo>
                      <a:pt x="3" y="5"/>
                      <a:pt x="4" y="3"/>
                      <a:pt x="3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9" y="2"/>
                      <a:pt x="7" y="5"/>
                      <a:pt x="8" y="9"/>
                    </a:cubicBezTo>
                    <a:cubicBezTo>
                      <a:pt x="5" y="5"/>
                      <a:pt x="4" y="5"/>
                      <a:pt x="3" y="8"/>
                    </a:cubicBezTo>
                    <a:cubicBezTo>
                      <a:pt x="2" y="9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5" name="Freeform 1198"/>
              <p:cNvSpPr/>
              <p:nvPr/>
            </p:nvSpPr>
            <p:spPr bwMode="auto">
              <a:xfrm>
                <a:off x="1012" y="2259"/>
                <a:ext cx="19" cy="17"/>
              </a:xfrm>
              <a:custGeom>
                <a:avLst/>
                <a:gdLst>
                  <a:gd name="T0" fmla="*/ 5 w 8"/>
                  <a:gd name="T1" fmla="*/ 7 h 7"/>
                  <a:gd name="T2" fmla="*/ 3 w 8"/>
                  <a:gd name="T3" fmla="*/ 2 h 7"/>
                  <a:gd name="T4" fmla="*/ 8 w 8"/>
                  <a:gd name="T5" fmla="*/ 5 h 7"/>
                  <a:gd name="T6" fmla="*/ 5 w 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0" y="6"/>
                      <a:pt x="0" y="6"/>
                      <a:pt x="3" y="2"/>
                    </a:cubicBezTo>
                    <a:cubicBezTo>
                      <a:pt x="4" y="0"/>
                      <a:pt x="4" y="0"/>
                      <a:pt x="8" y="5"/>
                    </a:cubicBezTo>
                    <a:cubicBezTo>
                      <a:pt x="7" y="6"/>
                      <a:pt x="7" y="7"/>
                      <a:pt x="5" y="7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6" name="Freeform 1199"/>
              <p:cNvSpPr/>
              <p:nvPr/>
            </p:nvSpPr>
            <p:spPr bwMode="auto">
              <a:xfrm>
                <a:off x="1029" y="2250"/>
                <a:ext cx="14" cy="21"/>
              </a:xfrm>
              <a:custGeom>
                <a:avLst/>
                <a:gdLst>
                  <a:gd name="T0" fmla="*/ 1 w 6"/>
                  <a:gd name="T1" fmla="*/ 9 h 9"/>
                  <a:gd name="T2" fmla="*/ 5 w 6"/>
                  <a:gd name="T3" fmla="*/ 0 h 9"/>
                  <a:gd name="T4" fmla="*/ 6 w 6"/>
                  <a:gd name="T5" fmla="*/ 1 h 9"/>
                  <a:gd name="T6" fmla="*/ 1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1" y="9"/>
                    </a:moveTo>
                    <a:cubicBezTo>
                      <a:pt x="0" y="5"/>
                      <a:pt x="4" y="3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5" y="4"/>
                      <a:pt x="3" y="7"/>
                      <a:pt x="1" y="9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7" name="Freeform 1200"/>
              <p:cNvSpPr/>
              <p:nvPr/>
            </p:nvSpPr>
            <p:spPr bwMode="auto">
              <a:xfrm>
                <a:off x="1105" y="2383"/>
                <a:ext cx="12" cy="9"/>
              </a:xfrm>
              <a:custGeom>
                <a:avLst/>
                <a:gdLst>
                  <a:gd name="T0" fmla="*/ 5 w 5"/>
                  <a:gd name="T1" fmla="*/ 2 h 4"/>
                  <a:gd name="T2" fmla="*/ 0 w 5"/>
                  <a:gd name="T3" fmla="*/ 2 h 4"/>
                  <a:gd name="T4" fmla="*/ 1 w 5"/>
                  <a:gd name="T5" fmla="*/ 1 h 4"/>
                  <a:gd name="T6" fmla="*/ 5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4"/>
                      <a:pt x="2" y="4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0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8" name="Freeform 1201"/>
              <p:cNvSpPr/>
              <p:nvPr/>
            </p:nvSpPr>
            <p:spPr bwMode="auto">
              <a:xfrm>
                <a:off x="1112" y="2269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2"/>
                      <a:pt x="5" y="6"/>
                      <a:pt x="0" y="6"/>
                    </a:cubicBezTo>
                    <a:cubicBezTo>
                      <a:pt x="1" y="4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9" name="Freeform 1202"/>
              <p:cNvSpPr/>
              <p:nvPr/>
            </p:nvSpPr>
            <p:spPr bwMode="auto">
              <a:xfrm>
                <a:off x="960" y="2366"/>
                <a:ext cx="10" cy="7"/>
              </a:xfrm>
              <a:custGeom>
                <a:avLst/>
                <a:gdLst>
                  <a:gd name="T0" fmla="*/ 3 w 4"/>
                  <a:gd name="T1" fmla="*/ 3 h 3"/>
                  <a:gd name="T2" fmla="*/ 1 w 4"/>
                  <a:gd name="T3" fmla="*/ 0 h 3"/>
                  <a:gd name="T4" fmla="*/ 3 w 4"/>
                  <a:gd name="T5" fmla="*/ 1 h 3"/>
                  <a:gd name="T6" fmla="*/ 3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2"/>
                      <a:pt x="0" y="2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0" name="Freeform 1203"/>
              <p:cNvSpPr/>
              <p:nvPr/>
            </p:nvSpPr>
            <p:spPr bwMode="auto">
              <a:xfrm>
                <a:off x="1269" y="2509"/>
                <a:ext cx="97" cy="159"/>
              </a:xfrm>
              <a:custGeom>
                <a:avLst/>
                <a:gdLst>
                  <a:gd name="T0" fmla="*/ 39 w 41"/>
                  <a:gd name="T1" fmla="*/ 47 h 67"/>
                  <a:gd name="T2" fmla="*/ 36 w 41"/>
                  <a:gd name="T3" fmla="*/ 57 h 67"/>
                  <a:gd name="T4" fmla="*/ 34 w 41"/>
                  <a:gd name="T5" fmla="*/ 59 h 67"/>
                  <a:gd name="T6" fmla="*/ 31 w 41"/>
                  <a:gd name="T7" fmla="*/ 59 h 67"/>
                  <a:gd name="T8" fmla="*/ 27 w 41"/>
                  <a:gd name="T9" fmla="*/ 54 h 67"/>
                  <a:gd name="T10" fmla="*/ 18 w 41"/>
                  <a:gd name="T11" fmla="*/ 49 h 67"/>
                  <a:gd name="T12" fmla="*/ 16 w 41"/>
                  <a:gd name="T13" fmla="*/ 53 h 67"/>
                  <a:gd name="T14" fmla="*/ 12 w 41"/>
                  <a:gd name="T15" fmla="*/ 65 h 67"/>
                  <a:gd name="T16" fmla="*/ 10 w 41"/>
                  <a:gd name="T17" fmla="*/ 66 h 67"/>
                  <a:gd name="T18" fmla="*/ 4 w 41"/>
                  <a:gd name="T19" fmla="*/ 66 h 67"/>
                  <a:gd name="T20" fmla="*/ 3 w 41"/>
                  <a:gd name="T21" fmla="*/ 63 h 67"/>
                  <a:gd name="T22" fmla="*/ 3 w 41"/>
                  <a:gd name="T23" fmla="*/ 50 h 67"/>
                  <a:gd name="T24" fmla="*/ 2 w 41"/>
                  <a:gd name="T25" fmla="*/ 45 h 67"/>
                  <a:gd name="T26" fmla="*/ 0 w 41"/>
                  <a:gd name="T27" fmla="*/ 32 h 67"/>
                  <a:gd name="T28" fmla="*/ 0 w 41"/>
                  <a:gd name="T29" fmla="*/ 31 h 67"/>
                  <a:gd name="T30" fmla="*/ 1 w 41"/>
                  <a:gd name="T31" fmla="*/ 29 h 67"/>
                  <a:gd name="T32" fmla="*/ 4 w 41"/>
                  <a:gd name="T33" fmla="*/ 28 h 67"/>
                  <a:gd name="T34" fmla="*/ 6 w 41"/>
                  <a:gd name="T35" fmla="*/ 37 h 67"/>
                  <a:gd name="T36" fmla="*/ 12 w 41"/>
                  <a:gd name="T37" fmla="*/ 44 h 67"/>
                  <a:gd name="T38" fmla="*/ 14 w 41"/>
                  <a:gd name="T39" fmla="*/ 36 h 67"/>
                  <a:gd name="T40" fmla="*/ 6 w 41"/>
                  <a:gd name="T41" fmla="*/ 21 h 67"/>
                  <a:gd name="T42" fmla="*/ 7 w 41"/>
                  <a:gd name="T43" fmla="*/ 5 h 67"/>
                  <a:gd name="T44" fmla="*/ 17 w 41"/>
                  <a:gd name="T45" fmla="*/ 1 h 67"/>
                  <a:gd name="T46" fmla="*/ 22 w 41"/>
                  <a:gd name="T47" fmla="*/ 3 h 67"/>
                  <a:gd name="T48" fmla="*/ 24 w 41"/>
                  <a:gd name="T49" fmla="*/ 14 h 67"/>
                  <a:gd name="T50" fmla="*/ 28 w 41"/>
                  <a:gd name="T51" fmla="*/ 32 h 67"/>
                  <a:gd name="T52" fmla="*/ 29 w 41"/>
                  <a:gd name="T53" fmla="*/ 36 h 67"/>
                  <a:gd name="T54" fmla="*/ 37 w 41"/>
                  <a:gd name="T55" fmla="*/ 36 h 67"/>
                  <a:gd name="T56" fmla="*/ 40 w 41"/>
                  <a:gd name="T57" fmla="*/ 35 h 67"/>
                  <a:gd name="T58" fmla="*/ 40 w 41"/>
                  <a:gd name="T59" fmla="*/ 42 h 67"/>
                  <a:gd name="T60" fmla="*/ 40 w 41"/>
                  <a:gd name="T61" fmla="*/ 42 h 67"/>
                  <a:gd name="T62" fmla="*/ 39 w 41"/>
                  <a:gd name="T63" fmla="*/ 4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67">
                    <a:moveTo>
                      <a:pt x="39" y="47"/>
                    </a:moveTo>
                    <a:cubicBezTo>
                      <a:pt x="39" y="51"/>
                      <a:pt x="36" y="54"/>
                      <a:pt x="36" y="57"/>
                    </a:cubicBezTo>
                    <a:cubicBezTo>
                      <a:pt x="35" y="57"/>
                      <a:pt x="35" y="58"/>
                      <a:pt x="34" y="59"/>
                    </a:cubicBezTo>
                    <a:cubicBezTo>
                      <a:pt x="33" y="59"/>
                      <a:pt x="32" y="59"/>
                      <a:pt x="31" y="59"/>
                    </a:cubicBezTo>
                    <a:cubicBezTo>
                      <a:pt x="29" y="58"/>
                      <a:pt x="28" y="56"/>
                      <a:pt x="27" y="54"/>
                    </a:cubicBezTo>
                    <a:cubicBezTo>
                      <a:pt x="25" y="48"/>
                      <a:pt x="24" y="48"/>
                      <a:pt x="18" y="49"/>
                    </a:cubicBezTo>
                    <a:cubicBezTo>
                      <a:pt x="16" y="50"/>
                      <a:pt x="16" y="52"/>
                      <a:pt x="16" y="53"/>
                    </a:cubicBezTo>
                    <a:cubicBezTo>
                      <a:pt x="16" y="57"/>
                      <a:pt x="14" y="61"/>
                      <a:pt x="12" y="65"/>
                    </a:cubicBezTo>
                    <a:cubicBezTo>
                      <a:pt x="12" y="66"/>
                      <a:pt x="11" y="66"/>
                      <a:pt x="10" y="66"/>
                    </a:cubicBezTo>
                    <a:cubicBezTo>
                      <a:pt x="8" y="67"/>
                      <a:pt x="6" y="67"/>
                      <a:pt x="4" y="66"/>
                    </a:cubicBezTo>
                    <a:cubicBezTo>
                      <a:pt x="3" y="65"/>
                      <a:pt x="4" y="64"/>
                      <a:pt x="3" y="63"/>
                    </a:cubicBezTo>
                    <a:cubicBezTo>
                      <a:pt x="1" y="58"/>
                      <a:pt x="4" y="54"/>
                      <a:pt x="3" y="50"/>
                    </a:cubicBezTo>
                    <a:cubicBezTo>
                      <a:pt x="2" y="48"/>
                      <a:pt x="1" y="47"/>
                      <a:pt x="2" y="45"/>
                    </a:cubicBezTo>
                    <a:cubicBezTo>
                      <a:pt x="3" y="40"/>
                      <a:pt x="1" y="36"/>
                      <a:pt x="0" y="32"/>
                    </a:cubicBezTo>
                    <a:cubicBezTo>
                      <a:pt x="0" y="32"/>
                      <a:pt x="0" y="31"/>
                      <a:pt x="0" y="31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2" y="29"/>
                      <a:pt x="3" y="28"/>
                      <a:pt x="4" y="28"/>
                    </a:cubicBezTo>
                    <a:cubicBezTo>
                      <a:pt x="6" y="31"/>
                      <a:pt x="6" y="34"/>
                      <a:pt x="6" y="37"/>
                    </a:cubicBezTo>
                    <a:cubicBezTo>
                      <a:pt x="7" y="41"/>
                      <a:pt x="10" y="45"/>
                      <a:pt x="12" y="44"/>
                    </a:cubicBezTo>
                    <a:cubicBezTo>
                      <a:pt x="15" y="42"/>
                      <a:pt x="14" y="39"/>
                      <a:pt x="14" y="36"/>
                    </a:cubicBezTo>
                    <a:cubicBezTo>
                      <a:pt x="13" y="30"/>
                      <a:pt x="11" y="25"/>
                      <a:pt x="6" y="21"/>
                    </a:cubicBezTo>
                    <a:cubicBezTo>
                      <a:pt x="4" y="16"/>
                      <a:pt x="5" y="11"/>
                      <a:pt x="7" y="5"/>
                    </a:cubicBezTo>
                    <a:cubicBezTo>
                      <a:pt x="10" y="4"/>
                      <a:pt x="14" y="4"/>
                      <a:pt x="17" y="1"/>
                    </a:cubicBezTo>
                    <a:cubicBezTo>
                      <a:pt x="19" y="0"/>
                      <a:pt x="21" y="1"/>
                      <a:pt x="22" y="3"/>
                    </a:cubicBezTo>
                    <a:cubicBezTo>
                      <a:pt x="23" y="7"/>
                      <a:pt x="24" y="10"/>
                      <a:pt x="24" y="14"/>
                    </a:cubicBezTo>
                    <a:cubicBezTo>
                      <a:pt x="24" y="20"/>
                      <a:pt x="26" y="26"/>
                      <a:pt x="28" y="32"/>
                    </a:cubicBezTo>
                    <a:cubicBezTo>
                      <a:pt x="28" y="34"/>
                      <a:pt x="29" y="35"/>
                      <a:pt x="29" y="36"/>
                    </a:cubicBezTo>
                    <a:cubicBezTo>
                      <a:pt x="32" y="41"/>
                      <a:pt x="34" y="41"/>
                      <a:pt x="37" y="36"/>
                    </a:cubicBezTo>
                    <a:cubicBezTo>
                      <a:pt x="38" y="35"/>
                      <a:pt x="38" y="34"/>
                      <a:pt x="40" y="35"/>
                    </a:cubicBezTo>
                    <a:cubicBezTo>
                      <a:pt x="41" y="37"/>
                      <a:pt x="39" y="39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4"/>
                      <a:pt x="40" y="46"/>
                      <a:pt x="39" y="47"/>
                    </a:cubicBezTo>
                    <a:close/>
                  </a:path>
                </a:pathLst>
              </a:custGeom>
              <a:solidFill>
                <a:srgbClr val="FED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1" name="Freeform 1204"/>
              <p:cNvSpPr/>
              <p:nvPr/>
            </p:nvSpPr>
            <p:spPr bwMode="auto">
              <a:xfrm>
                <a:off x="977" y="2685"/>
                <a:ext cx="97" cy="104"/>
              </a:xfrm>
              <a:custGeom>
                <a:avLst/>
                <a:gdLst>
                  <a:gd name="T0" fmla="*/ 27 w 41"/>
                  <a:gd name="T1" fmla="*/ 44 h 44"/>
                  <a:gd name="T2" fmla="*/ 8 w 41"/>
                  <a:gd name="T3" fmla="*/ 28 h 44"/>
                  <a:gd name="T4" fmla="*/ 1 w 41"/>
                  <a:gd name="T5" fmla="*/ 24 h 44"/>
                  <a:gd name="T6" fmla="*/ 1 w 41"/>
                  <a:gd name="T7" fmla="*/ 24 h 44"/>
                  <a:gd name="T8" fmla="*/ 0 w 41"/>
                  <a:gd name="T9" fmla="*/ 22 h 44"/>
                  <a:gd name="T10" fmla="*/ 0 w 41"/>
                  <a:gd name="T11" fmla="*/ 20 h 44"/>
                  <a:gd name="T12" fmla="*/ 0 w 41"/>
                  <a:gd name="T13" fmla="*/ 19 h 44"/>
                  <a:gd name="T14" fmla="*/ 4 w 41"/>
                  <a:gd name="T15" fmla="*/ 21 h 44"/>
                  <a:gd name="T16" fmla="*/ 9 w 41"/>
                  <a:gd name="T17" fmla="*/ 22 h 44"/>
                  <a:gd name="T18" fmla="*/ 11 w 41"/>
                  <a:gd name="T19" fmla="*/ 20 h 44"/>
                  <a:gd name="T20" fmla="*/ 9 w 41"/>
                  <a:gd name="T21" fmla="*/ 18 h 44"/>
                  <a:gd name="T22" fmla="*/ 6 w 41"/>
                  <a:gd name="T23" fmla="*/ 13 h 44"/>
                  <a:gd name="T24" fmla="*/ 5 w 41"/>
                  <a:gd name="T25" fmla="*/ 5 h 44"/>
                  <a:gd name="T26" fmla="*/ 9 w 41"/>
                  <a:gd name="T27" fmla="*/ 0 h 44"/>
                  <a:gd name="T28" fmla="*/ 21 w 41"/>
                  <a:gd name="T29" fmla="*/ 3 h 44"/>
                  <a:gd name="T30" fmla="*/ 34 w 41"/>
                  <a:gd name="T31" fmla="*/ 6 h 44"/>
                  <a:gd name="T32" fmla="*/ 37 w 41"/>
                  <a:gd name="T33" fmla="*/ 8 h 44"/>
                  <a:gd name="T34" fmla="*/ 34 w 41"/>
                  <a:gd name="T35" fmla="*/ 8 h 44"/>
                  <a:gd name="T36" fmla="*/ 32 w 41"/>
                  <a:gd name="T37" fmla="*/ 10 h 44"/>
                  <a:gd name="T38" fmla="*/ 34 w 41"/>
                  <a:gd name="T39" fmla="*/ 11 h 44"/>
                  <a:gd name="T40" fmla="*/ 39 w 41"/>
                  <a:gd name="T41" fmla="*/ 11 h 44"/>
                  <a:gd name="T42" fmla="*/ 41 w 41"/>
                  <a:gd name="T43" fmla="*/ 13 h 44"/>
                  <a:gd name="T44" fmla="*/ 38 w 41"/>
                  <a:gd name="T45" fmla="*/ 13 h 44"/>
                  <a:gd name="T46" fmla="*/ 36 w 41"/>
                  <a:gd name="T47" fmla="*/ 15 h 44"/>
                  <a:gd name="T48" fmla="*/ 36 w 41"/>
                  <a:gd name="T49" fmla="*/ 18 h 44"/>
                  <a:gd name="T50" fmla="*/ 37 w 41"/>
                  <a:gd name="T51" fmla="*/ 22 h 44"/>
                  <a:gd name="T52" fmla="*/ 33 w 41"/>
                  <a:gd name="T53" fmla="*/ 24 h 44"/>
                  <a:gd name="T54" fmla="*/ 37 w 41"/>
                  <a:gd name="T55" fmla="*/ 24 h 44"/>
                  <a:gd name="T56" fmla="*/ 37 w 41"/>
                  <a:gd name="T57" fmla="*/ 27 h 44"/>
                  <a:gd name="T58" fmla="*/ 35 w 41"/>
                  <a:gd name="T59" fmla="*/ 28 h 44"/>
                  <a:gd name="T60" fmla="*/ 33 w 41"/>
                  <a:gd name="T61" fmla="*/ 28 h 44"/>
                  <a:gd name="T62" fmla="*/ 37 w 41"/>
                  <a:gd name="T63" fmla="*/ 30 h 44"/>
                  <a:gd name="T64" fmla="*/ 41 w 41"/>
                  <a:gd name="T65" fmla="*/ 33 h 44"/>
                  <a:gd name="T66" fmla="*/ 35 w 41"/>
                  <a:gd name="T67" fmla="*/ 34 h 44"/>
                  <a:gd name="T68" fmla="*/ 33 w 41"/>
                  <a:gd name="T69" fmla="*/ 35 h 44"/>
                  <a:gd name="T70" fmla="*/ 34 w 41"/>
                  <a:gd name="T71" fmla="*/ 36 h 44"/>
                  <a:gd name="T72" fmla="*/ 37 w 41"/>
                  <a:gd name="T73" fmla="*/ 40 h 44"/>
                  <a:gd name="T74" fmla="*/ 27 w 4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" h="44">
                    <a:moveTo>
                      <a:pt x="27" y="44"/>
                    </a:moveTo>
                    <a:cubicBezTo>
                      <a:pt x="20" y="40"/>
                      <a:pt x="15" y="33"/>
                      <a:pt x="8" y="28"/>
                    </a:cubicBezTo>
                    <a:cubicBezTo>
                      <a:pt x="6" y="27"/>
                      <a:pt x="4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1"/>
                      <a:pt x="0" y="20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2" y="18"/>
                      <a:pt x="3" y="20"/>
                      <a:pt x="4" y="21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9" y="22"/>
                      <a:pt x="10" y="21"/>
                      <a:pt x="11" y="20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5" y="18"/>
                      <a:pt x="6" y="15"/>
                      <a:pt x="6" y="13"/>
                    </a:cubicBezTo>
                    <a:cubicBezTo>
                      <a:pt x="7" y="10"/>
                      <a:pt x="9" y="7"/>
                      <a:pt x="5" y="5"/>
                    </a:cubicBezTo>
                    <a:cubicBezTo>
                      <a:pt x="6" y="3"/>
                      <a:pt x="7" y="1"/>
                      <a:pt x="9" y="0"/>
                    </a:cubicBezTo>
                    <a:cubicBezTo>
                      <a:pt x="13" y="0"/>
                      <a:pt x="17" y="1"/>
                      <a:pt x="21" y="3"/>
                    </a:cubicBezTo>
                    <a:cubicBezTo>
                      <a:pt x="25" y="5"/>
                      <a:pt x="29" y="6"/>
                      <a:pt x="34" y="6"/>
                    </a:cubicBezTo>
                    <a:cubicBezTo>
                      <a:pt x="35" y="6"/>
                      <a:pt x="37" y="6"/>
                      <a:pt x="37" y="8"/>
                    </a:cubicBezTo>
                    <a:cubicBezTo>
                      <a:pt x="36" y="8"/>
                      <a:pt x="35" y="8"/>
                      <a:pt x="34" y="8"/>
                    </a:cubicBezTo>
                    <a:cubicBezTo>
                      <a:pt x="33" y="8"/>
                      <a:pt x="32" y="8"/>
                      <a:pt x="32" y="10"/>
                    </a:cubicBezTo>
                    <a:cubicBezTo>
                      <a:pt x="32" y="11"/>
                      <a:pt x="33" y="11"/>
                      <a:pt x="34" y="11"/>
                    </a:cubicBezTo>
                    <a:cubicBezTo>
                      <a:pt x="36" y="11"/>
                      <a:pt x="37" y="11"/>
                      <a:pt x="39" y="11"/>
                    </a:cubicBezTo>
                    <a:cubicBezTo>
                      <a:pt x="40" y="11"/>
                      <a:pt x="41" y="11"/>
                      <a:pt x="41" y="13"/>
                    </a:cubicBezTo>
                    <a:cubicBezTo>
                      <a:pt x="40" y="15"/>
                      <a:pt x="39" y="13"/>
                      <a:pt x="38" y="13"/>
                    </a:cubicBezTo>
                    <a:cubicBezTo>
                      <a:pt x="36" y="12"/>
                      <a:pt x="36" y="13"/>
                      <a:pt x="36" y="15"/>
                    </a:cubicBezTo>
                    <a:cubicBezTo>
                      <a:pt x="37" y="16"/>
                      <a:pt x="38" y="17"/>
                      <a:pt x="36" y="18"/>
                    </a:cubicBezTo>
                    <a:cubicBezTo>
                      <a:pt x="33" y="20"/>
                      <a:pt x="37" y="20"/>
                      <a:pt x="37" y="22"/>
                    </a:cubicBezTo>
                    <a:cubicBezTo>
                      <a:pt x="36" y="23"/>
                      <a:pt x="32" y="20"/>
                      <a:pt x="33" y="24"/>
                    </a:cubicBezTo>
                    <a:cubicBezTo>
                      <a:pt x="34" y="26"/>
                      <a:pt x="35" y="22"/>
                      <a:pt x="37" y="24"/>
                    </a:cubicBezTo>
                    <a:cubicBezTo>
                      <a:pt x="37" y="25"/>
                      <a:pt x="38" y="26"/>
                      <a:pt x="37" y="27"/>
                    </a:cubicBezTo>
                    <a:cubicBezTo>
                      <a:pt x="37" y="27"/>
                      <a:pt x="36" y="28"/>
                      <a:pt x="35" y="28"/>
                    </a:cubicBezTo>
                    <a:cubicBezTo>
                      <a:pt x="35" y="28"/>
                      <a:pt x="34" y="25"/>
                      <a:pt x="33" y="28"/>
                    </a:cubicBezTo>
                    <a:cubicBezTo>
                      <a:pt x="33" y="29"/>
                      <a:pt x="35" y="31"/>
                      <a:pt x="37" y="30"/>
                    </a:cubicBezTo>
                    <a:cubicBezTo>
                      <a:pt x="40" y="29"/>
                      <a:pt x="41" y="31"/>
                      <a:pt x="41" y="33"/>
                    </a:cubicBezTo>
                    <a:cubicBezTo>
                      <a:pt x="39" y="34"/>
                      <a:pt x="37" y="36"/>
                      <a:pt x="35" y="34"/>
                    </a:cubicBezTo>
                    <a:cubicBezTo>
                      <a:pt x="34" y="34"/>
                      <a:pt x="33" y="34"/>
                      <a:pt x="33" y="35"/>
                    </a:cubicBezTo>
                    <a:cubicBezTo>
                      <a:pt x="32" y="36"/>
                      <a:pt x="33" y="37"/>
                      <a:pt x="34" y="36"/>
                    </a:cubicBezTo>
                    <a:cubicBezTo>
                      <a:pt x="37" y="36"/>
                      <a:pt x="37" y="38"/>
                      <a:pt x="37" y="40"/>
                    </a:cubicBezTo>
                    <a:cubicBezTo>
                      <a:pt x="31" y="36"/>
                      <a:pt x="30" y="42"/>
                      <a:pt x="27" y="44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2" name="Freeform 1205"/>
              <p:cNvSpPr/>
              <p:nvPr/>
            </p:nvSpPr>
            <p:spPr bwMode="auto">
              <a:xfrm>
                <a:off x="977" y="2630"/>
                <a:ext cx="111" cy="78"/>
              </a:xfrm>
              <a:custGeom>
                <a:avLst/>
                <a:gdLst>
                  <a:gd name="T0" fmla="*/ 37 w 47"/>
                  <a:gd name="T1" fmla="*/ 31 h 33"/>
                  <a:gd name="T2" fmla="*/ 14 w 47"/>
                  <a:gd name="T3" fmla="*/ 24 h 33"/>
                  <a:gd name="T4" fmla="*/ 10 w 47"/>
                  <a:gd name="T5" fmla="*/ 25 h 33"/>
                  <a:gd name="T6" fmla="*/ 9 w 47"/>
                  <a:gd name="T7" fmla="*/ 23 h 33"/>
                  <a:gd name="T8" fmla="*/ 0 w 47"/>
                  <a:gd name="T9" fmla="*/ 17 h 33"/>
                  <a:gd name="T10" fmla="*/ 0 w 47"/>
                  <a:gd name="T11" fmla="*/ 17 h 33"/>
                  <a:gd name="T12" fmla="*/ 0 w 47"/>
                  <a:gd name="T13" fmla="*/ 16 h 33"/>
                  <a:gd name="T14" fmla="*/ 2 w 47"/>
                  <a:gd name="T15" fmla="*/ 15 h 33"/>
                  <a:gd name="T16" fmla="*/ 7 w 47"/>
                  <a:gd name="T17" fmla="*/ 11 h 33"/>
                  <a:gd name="T18" fmla="*/ 8 w 47"/>
                  <a:gd name="T19" fmla="*/ 8 h 33"/>
                  <a:gd name="T20" fmla="*/ 16 w 47"/>
                  <a:gd name="T21" fmla="*/ 11 h 33"/>
                  <a:gd name="T22" fmla="*/ 18 w 47"/>
                  <a:gd name="T23" fmla="*/ 12 h 33"/>
                  <a:gd name="T24" fmla="*/ 18 w 47"/>
                  <a:gd name="T25" fmla="*/ 9 h 33"/>
                  <a:gd name="T26" fmla="*/ 15 w 47"/>
                  <a:gd name="T27" fmla="*/ 4 h 33"/>
                  <a:gd name="T28" fmla="*/ 19 w 47"/>
                  <a:gd name="T29" fmla="*/ 6 h 33"/>
                  <a:gd name="T30" fmla="*/ 21 w 47"/>
                  <a:gd name="T31" fmla="*/ 0 h 33"/>
                  <a:gd name="T32" fmla="*/ 26 w 47"/>
                  <a:gd name="T33" fmla="*/ 5 h 33"/>
                  <a:gd name="T34" fmla="*/ 42 w 47"/>
                  <a:gd name="T35" fmla="*/ 19 h 33"/>
                  <a:gd name="T36" fmla="*/ 46 w 47"/>
                  <a:gd name="T37" fmla="*/ 22 h 33"/>
                  <a:gd name="T38" fmla="*/ 46 w 47"/>
                  <a:gd name="T39" fmla="*/ 29 h 33"/>
                  <a:gd name="T40" fmla="*/ 46 w 47"/>
                  <a:gd name="T41" fmla="*/ 32 h 33"/>
                  <a:gd name="T42" fmla="*/ 42 w 47"/>
                  <a:gd name="T43" fmla="*/ 32 h 33"/>
                  <a:gd name="T44" fmla="*/ 37 w 47"/>
                  <a:gd name="T4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1"/>
                    </a:moveTo>
                    <a:cubicBezTo>
                      <a:pt x="29" y="30"/>
                      <a:pt x="21" y="28"/>
                      <a:pt x="14" y="24"/>
                    </a:cubicBezTo>
                    <a:cubicBezTo>
                      <a:pt x="13" y="24"/>
                      <a:pt x="12" y="24"/>
                      <a:pt x="10" y="25"/>
                    </a:cubicBezTo>
                    <a:cubicBezTo>
                      <a:pt x="9" y="26"/>
                      <a:pt x="9" y="24"/>
                      <a:pt x="9" y="23"/>
                    </a:cubicBezTo>
                    <a:cubicBezTo>
                      <a:pt x="6" y="21"/>
                      <a:pt x="4" y="1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1" y="16"/>
                      <a:pt x="1" y="15"/>
                      <a:pt x="2" y="15"/>
                    </a:cubicBezTo>
                    <a:cubicBezTo>
                      <a:pt x="4" y="14"/>
                      <a:pt x="5" y="11"/>
                      <a:pt x="7" y="11"/>
                    </a:cubicBezTo>
                    <a:cubicBezTo>
                      <a:pt x="8" y="10"/>
                      <a:pt x="5" y="8"/>
                      <a:pt x="8" y="8"/>
                    </a:cubicBezTo>
                    <a:cubicBezTo>
                      <a:pt x="11" y="8"/>
                      <a:pt x="14" y="9"/>
                      <a:pt x="16" y="11"/>
                    </a:cubicBezTo>
                    <a:cubicBezTo>
                      <a:pt x="17" y="12"/>
                      <a:pt x="17" y="13"/>
                      <a:pt x="18" y="12"/>
                    </a:cubicBezTo>
                    <a:cubicBezTo>
                      <a:pt x="19" y="11"/>
                      <a:pt x="19" y="10"/>
                      <a:pt x="18" y="9"/>
                    </a:cubicBezTo>
                    <a:cubicBezTo>
                      <a:pt x="15" y="8"/>
                      <a:pt x="16" y="6"/>
                      <a:pt x="15" y="4"/>
                    </a:cubicBezTo>
                    <a:cubicBezTo>
                      <a:pt x="17" y="4"/>
                      <a:pt x="17" y="6"/>
                      <a:pt x="19" y="6"/>
                    </a:cubicBezTo>
                    <a:cubicBezTo>
                      <a:pt x="19" y="4"/>
                      <a:pt x="20" y="2"/>
                      <a:pt x="21" y="0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31" y="10"/>
                      <a:pt x="35" y="16"/>
                      <a:pt x="42" y="19"/>
                    </a:cubicBezTo>
                    <a:cubicBezTo>
                      <a:pt x="43" y="20"/>
                      <a:pt x="44" y="21"/>
                      <a:pt x="46" y="22"/>
                    </a:cubicBezTo>
                    <a:cubicBezTo>
                      <a:pt x="46" y="25"/>
                      <a:pt x="46" y="27"/>
                      <a:pt x="46" y="29"/>
                    </a:cubicBezTo>
                    <a:cubicBezTo>
                      <a:pt x="46" y="30"/>
                      <a:pt x="47" y="32"/>
                      <a:pt x="46" y="32"/>
                    </a:cubicBezTo>
                    <a:cubicBezTo>
                      <a:pt x="44" y="33"/>
                      <a:pt x="43" y="33"/>
                      <a:pt x="42" y="32"/>
                    </a:cubicBezTo>
                    <a:cubicBezTo>
                      <a:pt x="40" y="31"/>
                      <a:pt x="39" y="31"/>
                      <a:pt x="37" y="31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3" name="Freeform 1206"/>
              <p:cNvSpPr/>
              <p:nvPr/>
            </p:nvSpPr>
            <p:spPr bwMode="auto">
              <a:xfrm>
                <a:off x="1131" y="2711"/>
                <a:ext cx="206" cy="102"/>
              </a:xfrm>
              <a:custGeom>
                <a:avLst/>
                <a:gdLst>
                  <a:gd name="T0" fmla="*/ 54 w 87"/>
                  <a:gd name="T1" fmla="*/ 7 h 43"/>
                  <a:gd name="T2" fmla="*/ 60 w 87"/>
                  <a:gd name="T3" fmla="*/ 5 h 43"/>
                  <a:gd name="T4" fmla="*/ 66 w 87"/>
                  <a:gd name="T5" fmla="*/ 2 h 43"/>
                  <a:gd name="T6" fmla="*/ 81 w 87"/>
                  <a:gd name="T7" fmla="*/ 0 h 43"/>
                  <a:gd name="T8" fmla="*/ 84 w 87"/>
                  <a:gd name="T9" fmla="*/ 0 h 43"/>
                  <a:gd name="T10" fmla="*/ 85 w 87"/>
                  <a:gd name="T11" fmla="*/ 5 h 43"/>
                  <a:gd name="T12" fmla="*/ 79 w 87"/>
                  <a:gd name="T13" fmla="*/ 9 h 43"/>
                  <a:gd name="T14" fmla="*/ 65 w 87"/>
                  <a:gd name="T15" fmla="*/ 12 h 43"/>
                  <a:gd name="T16" fmla="*/ 60 w 87"/>
                  <a:gd name="T17" fmla="*/ 13 h 43"/>
                  <a:gd name="T18" fmla="*/ 54 w 87"/>
                  <a:gd name="T19" fmla="*/ 15 h 43"/>
                  <a:gd name="T20" fmla="*/ 53 w 87"/>
                  <a:gd name="T21" fmla="*/ 16 h 43"/>
                  <a:gd name="T22" fmla="*/ 49 w 87"/>
                  <a:gd name="T23" fmla="*/ 19 h 43"/>
                  <a:gd name="T24" fmla="*/ 49 w 87"/>
                  <a:gd name="T25" fmla="*/ 22 h 43"/>
                  <a:gd name="T26" fmla="*/ 39 w 87"/>
                  <a:gd name="T27" fmla="*/ 28 h 43"/>
                  <a:gd name="T28" fmla="*/ 31 w 87"/>
                  <a:gd name="T29" fmla="*/ 31 h 43"/>
                  <a:gd name="T30" fmla="*/ 11 w 87"/>
                  <a:gd name="T31" fmla="*/ 40 h 43"/>
                  <a:gd name="T32" fmla="*/ 9 w 87"/>
                  <a:gd name="T33" fmla="*/ 41 h 43"/>
                  <a:gd name="T34" fmla="*/ 0 w 87"/>
                  <a:gd name="T35" fmla="*/ 39 h 43"/>
                  <a:gd name="T36" fmla="*/ 4 w 87"/>
                  <a:gd name="T37" fmla="*/ 35 h 43"/>
                  <a:gd name="T38" fmla="*/ 5 w 87"/>
                  <a:gd name="T39" fmla="*/ 34 h 43"/>
                  <a:gd name="T40" fmla="*/ 27 w 87"/>
                  <a:gd name="T41" fmla="*/ 21 h 43"/>
                  <a:gd name="T42" fmla="*/ 47 w 87"/>
                  <a:gd name="T43" fmla="*/ 10 h 43"/>
                  <a:gd name="T44" fmla="*/ 54 w 87"/>
                  <a:gd name="T45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7" h="43">
                    <a:moveTo>
                      <a:pt x="54" y="7"/>
                    </a:moveTo>
                    <a:cubicBezTo>
                      <a:pt x="56" y="6"/>
                      <a:pt x="59" y="7"/>
                      <a:pt x="60" y="5"/>
                    </a:cubicBezTo>
                    <a:cubicBezTo>
                      <a:pt x="62" y="3"/>
                      <a:pt x="64" y="3"/>
                      <a:pt x="66" y="2"/>
                    </a:cubicBezTo>
                    <a:cubicBezTo>
                      <a:pt x="71" y="2"/>
                      <a:pt x="76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7" y="1"/>
                      <a:pt x="86" y="3"/>
                      <a:pt x="85" y="5"/>
                    </a:cubicBezTo>
                    <a:cubicBezTo>
                      <a:pt x="83" y="7"/>
                      <a:pt x="82" y="8"/>
                      <a:pt x="79" y="9"/>
                    </a:cubicBezTo>
                    <a:cubicBezTo>
                      <a:pt x="74" y="9"/>
                      <a:pt x="69" y="8"/>
                      <a:pt x="65" y="12"/>
                    </a:cubicBezTo>
                    <a:cubicBezTo>
                      <a:pt x="64" y="13"/>
                      <a:pt x="62" y="15"/>
                      <a:pt x="60" y="13"/>
                    </a:cubicBezTo>
                    <a:cubicBezTo>
                      <a:pt x="57" y="11"/>
                      <a:pt x="55" y="13"/>
                      <a:pt x="54" y="15"/>
                    </a:cubicBezTo>
                    <a:cubicBezTo>
                      <a:pt x="53" y="15"/>
                      <a:pt x="53" y="16"/>
                      <a:pt x="53" y="16"/>
                    </a:cubicBezTo>
                    <a:cubicBezTo>
                      <a:pt x="52" y="17"/>
                      <a:pt x="50" y="19"/>
                      <a:pt x="49" y="19"/>
                    </a:cubicBezTo>
                    <a:cubicBezTo>
                      <a:pt x="46" y="20"/>
                      <a:pt x="48" y="21"/>
                      <a:pt x="49" y="22"/>
                    </a:cubicBezTo>
                    <a:cubicBezTo>
                      <a:pt x="47" y="26"/>
                      <a:pt x="43" y="27"/>
                      <a:pt x="39" y="28"/>
                    </a:cubicBezTo>
                    <a:cubicBezTo>
                      <a:pt x="37" y="29"/>
                      <a:pt x="33" y="30"/>
                      <a:pt x="31" y="31"/>
                    </a:cubicBezTo>
                    <a:cubicBezTo>
                      <a:pt x="24" y="35"/>
                      <a:pt x="18" y="36"/>
                      <a:pt x="11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6" y="41"/>
                      <a:pt x="2" y="43"/>
                      <a:pt x="0" y="39"/>
                    </a:cubicBezTo>
                    <a:cubicBezTo>
                      <a:pt x="1" y="38"/>
                      <a:pt x="3" y="37"/>
                      <a:pt x="4" y="35"/>
                    </a:cubicBezTo>
                    <a:cubicBezTo>
                      <a:pt x="4" y="35"/>
                      <a:pt x="4" y="35"/>
                      <a:pt x="5" y="34"/>
                    </a:cubicBezTo>
                    <a:cubicBezTo>
                      <a:pt x="12" y="30"/>
                      <a:pt x="19" y="26"/>
                      <a:pt x="27" y="21"/>
                    </a:cubicBezTo>
                    <a:cubicBezTo>
                      <a:pt x="33" y="17"/>
                      <a:pt x="40" y="13"/>
                      <a:pt x="47" y="10"/>
                    </a:cubicBezTo>
                    <a:cubicBezTo>
                      <a:pt x="48" y="7"/>
                      <a:pt x="51" y="8"/>
                      <a:pt x="54" y="7"/>
                    </a:cubicBezTo>
                    <a:close/>
                  </a:path>
                </a:pathLst>
              </a:custGeom>
              <a:solidFill>
                <a:srgbClr val="FD8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4" name="Freeform 1207"/>
              <p:cNvSpPr/>
              <p:nvPr/>
            </p:nvSpPr>
            <p:spPr bwMode="auto">
              <a:xfrm>
                <a:off x="1262" y="2639"/>
                <a:ext cx="109" cy="84"/>
              </a:xfrm>
              <a:custGeom>
                <a:avLst/>
                <a:gdLst>
                  <a:gd name="T0" fmla="*/ 26 w 46"/>
                  <a:gd name="T1" fmla="*/ 31 h 35"/>
                  <a:gd name="T2" fmla="*/ 5 w 46"/>
                  <a:gd name="T3" fmla="*/ 35 h 35"/>
                  <a:gd name="T4" fmla="*/ 7 w 46"/>
                  <a:gd name="T5" fmla="*/ 30 h 35"/>
                  <a:gd name="T6" fmla="*/ 8 w 46"/>
                  <a:gd name="T7" fmla="*/ 29 h 35"/>
                  <a:gd name="T8" fmla="*/ 6 w 46"/>
                  <a:gd name="T9" fmla="*/ 28 h 35"/>
                  <a:gd name="T10" fmla="*/ 3 w 46"/>
                  <a:gd name="T11" fmla="*/ 29 h 35"/>
                  <a:gd name="T12" fmla="*/ 1 w 46"/>
                  <a:gd name="T13" fmla="*/ 26 h 35"/>
                  <a:gd name="T14" fmla="*/ 0 w 46"/>
                  <a:gd name="T15" fmla="*/ 25 h 35"/>
                  <a:gd name="T16" fmla="*/ 1 w 46"/>
                  <a:gd name="T17" fmla="*/ 23 h 35"/>
                  <a:gd name="T18" fmla="*/ 2 w 46"/>
                  <a:gd name="T19" fmla="*/ 10 h 35"/>
                  <a:gd name="T20" fmla="*/ 6 w 46"/>
                  <a:gd name="T21" fmla="*/ 8 h 35"/>
                  <a:gd name="T22" fmla="*/ 7 w 46"/>
                  <a:gd name="T23" fmla="*/ 11 h 35"/>
                  <a:gd name="T24" fmla="*/ 7 w 46"/>
                  <a:gd name="T25" fmla="*/ 23 h 35"/>
                  <a:gd name="T26" fmla="*/ 10 w 46"/>
                  <a:gd name="T27" fmla="*/ 19 h 35"/>
                  <a:gd name="T28" fmla="*/ 14 w 46"/>
                  <a:gd name="T29" fmla="*/ 11 h 35"/>
                  <a:gd name="T30" fmla="*/ 15 w 46"/>
                  <a:gd name="T31" fmla="*/ 10 h 35"/>
                  <a:gd name="T32" fmla="*/ 16 w 46"/>
                  <a:gd name="T33" fmla="*/ 11 h 35"/>
                  <a:gd name="T34" fmla="*/ 31 w 46"/>
                  <a:gd name="T35" fmla="*/ 14 h 35"/>
                  <a:gd name="T36" fmla="*/ 33 w 46"/>
                  <a:gd name="T37" fmla="*/ 12 h 35"/>
                  <a:gd name="T38" fmla="*/ 35 w 46"/>
                  <a:gd name="T39" fmla="*/ 12 h 35"/>
                  <a:gd name="T40" fmla="*/ 36 w 46"/>
                  <a:gd name="T41" fmla="*/ 12 h 35"/>
                  <a:gd name="T42" fmla="*/ 35 w 46"/>
                  <a:gd name="T43" fmla="*/ 11 h 35"/>
                  <a:gd name="T44" fmla="*/ 34 w 46"/>
                  <a:gd name="T45" fmla="*/ 8 h 35"/>
                  <a:gd name="T46" fmla="*/ 35 w 46"/>
                  <a:gd name="T47" fmla="*/ 7 h 35"/>
                  <a:gd name="T48" fmla="*/ 37 w 46"/>
                  <a:gd name="T49" fmla="*/ 6 h 35"/>
                  <a:gd name="T50" fmla="*/ 38 w 46"/>
                  <a:gd name="T51" fmla="*/ 3 h 35"/>
                  <a:gd name="T52" fmla="*/ 39 w 46"/>
                  <a:gd name="T53" fmla="*/ 2 h 35"/>
                  <a:gd name="T54" fmla="*/ 44 w 46"/>
                  <a:gd name="T55" fmla="*/ 4 h 35"/>
                  <a:gd name="T56" fmla="*/ 39 w 46"/>
                  <a:gd name="T57" fmla="*/ 6 h 35"/>
                  <a:gd name="T58" fmla="*/ 40 w 46"/>
                  <a:gd name="T59" fmla="*/ 10 h 35"/>
                  <a:gd name="T60" fmla="*/ 40 w 46"/>
                  <a:gd name="T61" fmla="*/ 12 h 35"/>
                  <a:gd name="T62" fmla="*/ 45 w 46"/>
                  <a:gd name="T63" fmla="*/ 12 h 35"/>
                  <a:gd name="T64" fmla="*/ 43 w 46"/>
                  <a:gd name="T65" fmla="*/ 18 h 35"/>
                  <a:gd name="T66" fmla="*/ 42 w 46"/>
                  <a:gd name="T67" fmla="*/ 20 h 35"/>
                  <a:gd name="T68" fmla="*/ 42 w 46"/>
                  <a:gd name="T69" fmla="*/ 21 h 35"/>
                  <a:gd name="T70" fmla="*/ 42 w 46"/>
                  <a:gd name="T71" fmla="*/ 22 h 35"/>
                  <a:gd name="T72" fmla="*/ 39 w 46"/>
                  <a:gd name="T73" fmla="*/ 24 h 35"/>
                  <a:gd name="T74" fmla="*/ 32 w 46"/>
                  <a:gd name="T75" fmla="*/ 27 h 35"/>
                  <a:gd name="T76" fmla="*/ 26 w 46"/>
                  <a:gd name="T77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35">
                    <a:moveTo>
                      <a:pt x="26" y="31"/>
                    </a:moveTo>
                    <a:cubicBezTo>
                      <a:pt x="19" y="33"/>
                      <a:pt x="12" y="33"/>
                      <a:pt x="5" y="35"/>
                    </a:cubicBezTo>
                    <a:cubicBezTo>
                      <a:pt x="4" y="33"/>
                      <a:pt x="0" y="30"/>
                      <a:pt x="7" y="30"/>
                    </a:cubicBezTo>
                    <a:cubicBezTo>
                      <a:pt x="7" y="30"/>
                      <a:pt x="8" y="30"/>
                      <a:pt x="8" y="29"/>
                    </a:cubicBezTo>
                    <a:cubicBezTo>
                      <a:pt x="8" y="28"/>
                      <a:pt x="7" y="28"/>
                      <a:pt x="6" y="28"/>
                    </a:cubicBezTo>
                    <a:cubicBezTo>
                      <a:pt x="5" y="28"/>
                      <a:pt x="4" y="28"/>
                      <a:pt x="3" y="29"/>
                    </a:cubicBezTo>
                    <a:cubicBezTo>
                      <a:pt x="1" y="29"/>
                      <a:pt x="7" y="24"/>
                      <a:pt x="1" y="26"/>
                    </a:cubicBezTo>
                    <a:cubicBezTo>
                      <a:pt x="1" y="26"/>
                      <a:pt x="1" y="26"/>
                      <a:pt x="0" y="25"/>
                    </a:cubicBezTo>
                    <a:cubicBezTo>
                      <a:pt x="0" y="24"/>
                      <a:pt x="0" y="23"/>
                      <a:pt x="1" y="23"/>
                    </a:cubicBezTo>
                    <a:cubicBezTo>
                      <a:pt x="5" y="18"/>
                      <a:pt x="6" y="14"/>
                      <a:pt x="2" y="10"/>
                    </a:cubicBezTo>
                    <a:cubicBezTo>
                      <a:pt x="4" y="10"/>
                      <a:pt x="6" y="10"/>
                      <a:pt x="6" y="8"/>
                    </a:cubicBezTo>
                    <a:cubicBezTo>
                      <a:pt x="7" y="8"/>
                      <a:pt x="7" y="10"/>
                      <a:pt x="7" y="11"/>
                    </a:cubicBezTo>
                    <a:cubicBezTo>
                      <a:pt x="8" y="14"/>
                      <a:pt x="8" y="17"/>
                      <a:pt x="7" y="23"/>
                    </a:cubicBezTo>
                    <a:cubicBezTo>
                      <a:pt x="9" y="21"/>
                      <a:pt x="9" y="21"/>
                      <a:pt x="10" y="19"/>
                    </a:cubicBezTo>
                    <a:cubicBezTo>
                      <a:pt x="10" y="16"/>
                      <a:pt x="11" y="13"/>
                      <a:pt x="14" y="11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8" y="16"/>
                      <a:pt x="26" y="17"/>
                      <a:pt x="31" y="14"/>
                    </a:cubicBezTo>
                    <a:cubicBezTo>
                      <a:pt x="32" y="13"/>
                      <a:pt x="32" y="12"/>
                      <a:pt x="33" y="12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6" y="12"/>
                      <a:pt x="35" y="12"/>
                      <a:pt x="35" y="11"/>
                    </a:cubicBezTo>
                    <a:cubicBezTo>
                      <a:pt x="34" y="10"/>
                      <a:pt x="34" y="9"/>
                      <a:pt x="34" y="8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5" y="5"/>
                      <a:pt x="37" y="9"/>
                      <a:pt x="37" y="6"/>
                    </a:cubicBezTo>
                    <a:cubicBezTo>
                      <a:pt x="37" y="5"/>
                      <a:pt x="37" y="4"/>
                      <a:pt x="38" y="3"/>
                    </a:cubicBezTo>
                    <a:cubicBezTo>
                      <a:pt x="38" y="3"/>
                      <a:pt x="38" y="2"/>
                      <a:pt x="39" y="2"/>
                    </a:cubicBezTo>
                    <a:cubicBezTo>
                      <a:pt x="39" y="7"/>
                      <a:pt x="43" y="0"/>
                      <a:pt x="44" y="4"/>
                    </a:cubicBezTo>
                    <a:cubicBezTo>
                      <a:pt x="43" y="5"/>
                      <a:pt x="41" y="5"/>
                      <a:pt x="39" y="6"/>
                    </a:cubicBezTo>
                    <a:cubicBezTo>
                      <a:pt x="41" y="8"/>
                      <a:pt x="41" y="8"/>
                      <a:pt x="40" y="10"/>
                    </a:cubicBezTo>
                    <a:cubicBezTo>
                      <a:pt x="39" y="12"/>
                      <a:pt x="40" y="12"/>
                      <a:pt x="40" y="12"/>
                    </a:cubicBezTo>
                    <a:cubicBezTo>
                      <a:pt x="42" y="12"/>
                      <a:pt x="44" y="12"/>
                      <a:pt x="45" y="12"/>
                    </a:cubicBezTo>
                    <a:cubicBezTo>
                      <a:pt x="46" y="15"/>
                      <a:pt x="41" y="15"/>
                      <a:pt x="43" y="18"/>
                    </a:cubicBezTo>
                    <a:cubicBezTo>
                      <a:pt x="43" y="19"/>
                      <a:pt x="43" y="20"/>
                      <a:pt x="42" y="20"/>
                    </a:cubicBezTo>
                    <a:cubicBezTo>
                      <a:pt x="42" y="21"/>
                      <a:pt x="42" y="20"/>
                      <a:pt x="42" y="21"/>
                    </a:cubicBezTo>
                    <a:cubicBezTo>
                      <a:pt x="42" y="21"/>
                      <a:pt x="42" y="21"/>
                      <a:pt x="42" y="22"/>
                    </a:cubicBezTo>
                    <a:cubicBezTo>
                      <a:pt x="41" y="22"/>
                      <a:pt x="40" y="23"/>
                      <a:pt x="39" y="24"/>
                    </a:cubicBezTo>
                    <a:cubicBezTo>
                      <a:pt x="37" y="25"/>
                      <a:pt x="35" y="27"/>
                      <a:pt x="32" y="27"/>
                    </a:cubicBezTo>
                    <a:cubicBezTo>
                      <a:pt x="29" y="27"/>
                      <a:pt x="28" y="29"/>
                      <a:pt x="26" y="31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5" name="Freeform 1208"/>
              <p:cNvSpPr/>
              <p:nvPr/>
            </p:nvSpPr>
            <p:spPr bwMode="auto">
              <a:xfrm>
                <a:off x="1112" y="2670"/>
                <a:ext cx="95" cy="67"/>
              </a:xfrm>
              <a:custGeom>
                <a:avLst/>
                <a:gdLst>
                  <a:gd name="T0" fmla="*/ 23 w 40"/>
                  <a:gd name="T1" fmla="*/ 24 h 28"/>
                  <a:gd name="T2" fmla="*/ 3 w 40"/>
                  <a:gd name="T3" fmla="*/ 27 h 28"/>
                  <a:gd name="T4" fmla="*/ 1 w 40"/>
                  <a:gd name="T5" fmla="*/ 27 h 28"/>
                  <a:gd name="T6" fmla="*/ 1 w 40"/>
                  <a:gd name="T7" fmla="*/ 24 h 28"/>
                  <a:gd name="T8" fmla="*/ 15 w 40"/>
                  <a:gd name="T9" fmla="*/ 13 h 28"/>
                  <a:gd name="T10" fmla="*/ 20 w 40"/>
                  <a:gd name="T11" fmla="*/ 18 h 28"/>
                  <a:gd name="T12" fmla="*/ 22 w 40"/>
                  <a:gd name="T13" fmla="*/ 19 h 28"/>
                  <a:gd name="T14" fmla="*/ 25 w 40"/>
                  <a:gd name="T15" fmla="*/ 19 h 28"/>
                  <a:gd name="T16" fmla="*/ 25 w 40"/>
                  <a:gd name="T17" fmla="*/ 16 h 28"/>
                  <a:gd name="T18" fmla="*/ 27 w 40"/>
                  <a:gd name="T19" fmla="*/ 13 h 28"/>
                  <a:gd name="T20" fmla="*/ 21 w 40"/>
                  <a:gd name="T21" fmla="*/ 8 h 28"/>
                  <a:gd name="T22" fmla="*/ 37 w 40"/>
                  <a:gd name="T23" fmla="*/ 0 h 28"/>
                  <a:gd name="T24" fmla="*/ 37 w 40"/>
                  <a:gd name="T25" fmla="*/ 3 h 28"/>
                  <a:gd name="T26" fmla="*/ 33 w 40"/>
                  <a:gd name="T27" fmla="*/ 13 h 28"/>
                  <a:gd name="T28" fmla="*/ 34 w 40"/>
                  <a:gd name="T29" fmla="*/ 14 h 28"/>
                  <a:gd name="T30" fmla="*/ 37 w 40"/>
                  <a:gd name="T31" fmla="*/ 19 h 28"/>
                  <a:gd name="T32" fmla="*/ 37 w 40"/>
                  <a:gd name="T33" fmla="*/ 20 h 28"/>
                  <a:gd name="T34" fmla="*/ 23 w 40"/>
                  <a:gd name="T3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28">
                    <a:moveTo>
                      <a:pt x="23" y="24"/>
                    </a:moveTo>
                    <a:cubicBezTo>
                      <a:pt x="17" y="27"/>
                      <a:pt x="10" y="28"/>
                      <a:pt x="3" y="27"/>
                    </a:cubicBezTo>
                    <a:cubicBezTo>
                      <a:pt x="2" y="27"/>
                      <a:pt x="1" y="28"/>
                      <a:pt x="1" y="27"/>
                    </a:cubicBezTo>
                    <a:cubicBezTo>
                      <a:pt x="0" y="26"/>
                      <a:pt x="1" y="24"/>
                      <a:pt x="1" y="24"/>
                    </a:cubicBezTo>
                    <a:cubicBezTo>
                      <a:pt x="6" y="21"/>
                      <a:pt x="9" y="15"/>
                      <a:pt x="15" y="13"/>
                    </a:cubicBezTo>
                    <a:cubicBezTo>
                      <a:pt x="15" y="16"/>
                      <a:pt x="15" y="19"/>
                      <a:pt x="20" y="18"/>
                    </a:cubicBezTo>
                    <a:cubicBezTo>
                      <a:pt x="20" y="18"/>
                      <a:pt x="21" y="18"/>
                      <a:pt x="22" y="19"/>
                    </a:cubicBezTo>
                    <a:cubicBezTo>
                      <a:pt x="23" y="19"/>
                      <a:pt x="24" y="20"/>
                      <a:pt x="25" y="19"/>
                    </a:cubicBezTo>
                    <a:cubicBezTo>
                      <a:pt x="26" y="18"/>
                      <a:pt x="25" y="17"/>
                      <a:pt x="25" y="16"/>
                    </a:cubicBezTo>
                    <a:cubicBezTo>
                      <a:pt x="24" y="14"/>
                      <a:pt x="24" y="12"/>
                      <a:pt x="27" y="13"/>
                    </a:cubicBezTo>
                    <a:cubicBezTo>
                      <a:pt x="26" y="10"/>
                      <a:pt x="23" y="10"/>
                      <a:pt x="21" y="8"/>
                    </a:cubicBezTo>
                    <a:cubicBezTo>
                      <a:pt x="26" y="5"/>
                      <a:pt x="31" y="2"/>
                      <a:pt x="37" y="0"/>
                    </a:cubicBezTo>
                    <a:cubicBezTo>
                      <a:pt x="39" y="0"/>
                      <a:pt x="40" y="1"/>
                      <a:pt x="37" y="3"/>
                    </a:cubicBezTo>
                    <a:cubicBezTo>
                      <a:pt x="34" y="5"/>
                      <a:pt x="33" y="9"/>
                      <a:pt x="33" y="13"/>
                    </a:cubicBezTo>
                    <a:cubicBezTo>
                      <a:pt x="33" y="13"/>
                      <a:pt x="33" y="14"/>
                      <a:pt x="34" y="14"/>
                    </a:cubicBezTo>
                    <a:cubicBezTo>
                      <a:pt x="38" y="14"/>
                      <a:pt x="38" y="14"/>
                      <a:pt x="37" y="19"/>
                    </a:cubicBezTo>
                    <a:cubicBezTo>
                      <a:pt x="37" y="19"/>
                      <a:pt x="37" y="19"/>
                      <a:pt x="37" y="20"/>
                    </a:cubicBezTo>
                    <a:cubicBezTo>
                      <a:pt x="32" y="22"/>
                      <a:pt x="28" y="25"/>
                      <a:pt x="23" y="2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6" name="Freeform 1209"/>
              <p:cNvSpPr/>
              <p:nvPr/>
            </p:nvSpPr>
            <p:spPr bwMode="auto">
              <a:xfrm>
                <a:off x="1183" y="2666"/>
                <a:ext cx="71" cy="50"/>
              </a:xfrm>
              <a:custGeom>
                <a:avLst/>
                <a:gdLst>
                  <a:gd name="T0" fmla="*/ 7 w 30"/>
                  <a:gd name="T1" fmla="*/ 21 h 21"/>
                  <a:gd name="T2" fmla="*/ 7 w 30"/>
                  <a:gd name="T3" fmla="*/ 18 h 21"/>
                  <a:gd name="T4" fmla="*/ 5 w 30"/>
                  <a:gd name="T5" fmla="*/ 16 h 21"/>
                  <a:gd name="T6" fmla="*/ 2 w 30"/>
                  <a:gd name="T7" fmla="*/ 17 h 21"/>
                  <a:gd name="T8" fmla="*/ 2 w 30"/>
                  <a:gd name="T9" fmla="*/ 11 h 21"/>
                  <a:gd name="T10" fmla="*/ 3 w 30"/>
                  <a:gd name="T11" fmla="*/ 7 h 21"/>
                  <a:gd name="T12" fmla="*/ 6 w 30"/>
                  <a:gd name="T13" fmla="*/ 4 h 21"/>
                  <a:gd name="T14" fmla="*/ 7 w 30"/>
                  <a:gd name="T15" fmla="*/ 2 h 21"/>
                  <a:gd name="T16" fmla="*/ 25 w 30"/>
                  <a:gd name="T17" fmla="*/ 1 h 21"/>
                  <a:gd name="T18" fmla="*/ 29 w 30"/>
                  <a:gd name="T19" fmla="*/ 4 h 21"/>
                  <a:gd name="T20" fmla="*/ 27 w 30"/>
                  <a:gd name="T21" fmla="*/ 7 h 21"/>
                  <a:gd name="T22" fmla="*/ 20 w 30"/>
                  <a:gd name="T23" fmla="*/ 6 h 21"/>
                  <a:gd name="T24" fmla="*/ 16 w 30"/>
                  <a:gd name="T25" fmla="*/ 5 h 21"/>
                  <a:gd name="T26" fmla="*/ 14 w 30"/>
                  <a:gd name="T27" fmla="*/ 9 h 21"/>
                  <a:gd name="T28" fmla="*/ 17 w 30"/>
                  <a:gd name="T29" fmla="*/ 11 h 21"/>
                  <a:gd name="T30" fmla="*/ 20 w 30"/>
                  <a:gd name="T31" fmla="*/ 12 h 21"/>
                  <a:gd name="T32" fmla="*/ 18 w 30"/>
                  <a:gd name="T33" fmla="*/ 15 h 21"/>
                  <a:gd name="T34" fmla="*/ 16 w 30"/>
                  <a:gd name="T35" fmla="*/ 17 h 21"/>
                  <a:gd name="T36" fmla="*/ 15 w 30"/>
                  <a:gd name="T37" fmla="*/ 17 h 21"/>
                  <a:gd name="T38" fmla="*/ 10 w 30"/>
                  <a:gd name="T39" fmla="*/ 16 h 21"/>
                  <a:gd name="T40" fmla="*/ 8 w 30"/>
                  <a:gd name="T41" fmla="*/ 21 h 21"/>
                  <a:gd name="T42" fmla="*/ 7 w 30"/>
                  <a:gd name="T4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21">
                    <a:moveTo>
                      <a:pt x="7" y="21"/>
                    </a:moveTo>
                    <a:cubicBezTo>
                      <a:pt x="5" y="20"/>
                      <a:pt x="6" y="19"/>
                      <a:pt x="7" y="18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4" y="16"/>
                      <a:pt x="4" y="20"/>
                      <a:pt x="2" y="17"/>
                    </a:cubicBezTo>
                    <a:cubicBezTo>
                      <a:pt x="2" y="15"/>
                      <a:pt x="0" y="12"/>
                      <a:pt x="2" y="11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4"/>
                      <a:pt x="6" y="4"/>
                    </a:cubicBezTo>
                    <a:cubicBezTo>
                      <a:pt x="9" y="4"/>
                      <a:pt x="7" y="2"/>
                      <a:pt x="7" y="2"/>
                    </a:cubicBezTo>
                    <a:cubicBezTo>
                      <a:pt x="13" y="0"/>
                      <a:pt x="19" y="0"/>
                      <a:pt x="25" y="1"/>
                    </a:cubicBezTo>
                    <a:cubicBezTo>
                      <a:pt x="27" y="1"/>
                      <a:pt x="28" y="3"/>
                      <a:pt x="29" y="4"/>
                    </a:cubicBezTo>
                    <a:cubicBezTo>
                      <a:pt x="30" y="6"/>
                      <a:pt x="28" y="6"/>
                      <a:pt x="27" y="7"/>
                    </a:cubicBezTo>
                    <a:cubicBezTo>
                      <a:pt x="24" y="10"/>
                      <a:pt x="21" y="8"/>
                      <a:pt x="20" y="6"/>
                    </a:cubicBezTo>
                    <a:cubicBezTo>
                      <a:pt x="19" y="3"/>
                      <a:pt x="17" y="5"/>
                      <a:pt x="16" y="5"/>
                    </a:cubicBezTo>
                    <a:cubicBezTo>
                      <a:pt x="14" y="5"/>
                      <a:pt x="14" y="7"/>
                      <a:pt x="14" y="9"/>
                    </a:cubicBezTo>
                    <a:cubicBezTo>
                      <a:pt x="15" y="11"/>
                      <a:pt x="15" y="11"/>
                      <a:pt x="17" y="11"/>
                    </a:cubicBezTo>
                    <a:cubicBezTo>
                      <a:pt x="18" y="11"/>
                      <a:pt x="20" y="11"/>
                      <a:pt x="20" y="12"/>
                    </a:cubicBezTo>
                    <a:cubicBezTo>
                      <a:pt x="21" y="14"/>
                      <a:pt x="19" y="15"/>
                      <a:pt x="18" y="15"/>
                    </a:cubicBezTo>
                    <a:cubicBezTo>
                      <a:pt x="17" y="16"/>
                      <a:pt x="17" y="16"/>
                      <a:pt x="16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3" y="18"/>
                      <a:pt x="11" y="17"/>
                      <a:pt x="10" y="16"/>
                    </a:cubicBezTo>
                    <a:cubicBezTo>
                      <a:pt x="10" y="18"/>
                      <a:pt x="9" y="19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157" name="Freeform 1211"/>
            <p:cNvSpPr/>
            <p:nvPr/>
          </p:nvSpPr>
          <p:spPr bwMode="auto">
            <a:xfrm>
              <a:off x="1900238" y="4279901"/>
              <a:ext cx="98425" cy="76200"/>
            </a:xfrm>
            <a:custGeom>
              <a:avLst/>
              <a:gdLst>
                <a:gd name="T0" fmla="*/ 26 w 26"/>
                <a:gd name="T1" fmla="*/ 13 h 20"/>
                <a:gd name="T2" fmla="*/ 19 w 26"/>
                <a:gd name="T3" fmla="*/ 16 h 20"/>
                <a:gd name="T4" fmla="*/ 13 w 26"/>
                <a:gd name="T5" fmla="*/ 15 h 20"/>
                <a:gd name="T6" fmla="*/ 9 w 26"/>
                <a:gd name="T7" fmla="*/ 19 h 20"/>
                <a:gd name="T8" fmla="*/ 7 w 26"/>
                <a:gd name="T9" fmla="*/ 18 h 20"/>
                <a:gd name="T10" fmla="*/ 3 w 26"/>
                <a:gd name="T11" fmla="*/ 17 h 20"/>
                <a:gd name="T12" fmla="*/ 1 w 26"/>
                <a:gd name="T13" fmla="*/ 18 h 20"/>
                <a:gd name="T14" fmla="*/ 0 w 26"/>
                <a:gd name="T15" fmla="*/ 15 h 20"/>
                <a:gd name="T16" fmla="*/ 9 w 26"/>
                <a:gd name="T17" fmla="*/ 11 h 20"/>
                <a:gd name="T18" fmla="*/ 5 w 26"/>
                <a:gd name="T19" fmla="*/ 14 h 20"/>
                <a:gd name="T20" fmla="*/ 10 w 26"/>
                <a:gd name="T21" fmla="*/ 14 h 20"/>
                <a:gd name="T22" fmla="*/ 8 w 26"/>
                <a:gd name="T23" fmla="*/ 9 h 20"/>
                <a:gd name="T24" fmla="*/ 6 w 26"/>
                <a:gd name="T25" fmla="*/ 6 h 20"/>
                <a:gd name="T26" fmla="*/ 9 w 26"/>
                <a:gd name="T27" fmla="*/ 4 h 20"/>
                <a:gd name="T28" fmla="*/ 9 w 26"/>
                <a:gd name="T29" fmla="*/ 4 h 20"/>
                <a:gd name="T30" fmla="*/ 17 w 26"/>
                <a:gd name="T31" fmla="*/ 0 h 20"/>
                <a:gd name="T32" fmla="*/ 17 w 26"/>
                <a:gd name="T33" fmla="*/ 6 h 20"/>
                <a:gd name="T34" fmla="*/ 22 w 26"/>
                <a:gd name="T35" fmla="*/ 3 h 20"/>
                <a:gd name="T36" fmla="*/ 26 w 26"/>
                <a:gd name="T3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0">
                  <a:moveTo>
                    <a:pt x="26" y="13"/>
                  </a:moveTo>
                  <a:cubicBezTo>
                    <a:pt x="24" y="15"/>
                    <a:pt x="21" y="15"/>
                    <a:pt x="19" y="16"/>
                  </a:cubicBezTo>
                  <a:cubicBezTo>
                    <a:pt x="17" y="14"/>
                    <a:pt x="16" y="11"/>
                    <a:pt x="13" y="15"/>
                  </a:cubicBezTo>
                  <a:cubicBezTo>
                    <a:pt x="12" y="17"/>
                    <a:pt x="10" y="17"/>
                    <a:pt x="9" y="19"/>
                  </a:cubicBezTo>
                  <a:cubicBezTo>
                    <a:pt x="8" y="20"/>
                    <a:pt x="8" y="19"/>
                    <a:pt x="7" y="18"/>
                  </a:cubicBezTo>
                  <a:cubicBezTo>
                    <a:pt x="6" y="17"/>
                    <a:pt x="5" y="16"/>
                    <a:pt x="3" y="17"/>
                  </a:cubicBezTo>
                  <a:cubicBezTo>
                    <a:pt x="3" y="18"/>
                    <a:pt x="2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0"/>
                    <a:pt x="5" y="11"/>
                    <a:pt x="9" y="11"/>
                  </a:cubicBezTo>
                  <a:cubicBezTo>
                    <a:pt x="8" y="13"/>
                    <a:pt x="6" y="12"/>
                    <a:pt x="5" y="14"/>
                  </a:cubicBezTo>
                  <a:cubicBezTo>
                    <a:pt x="6" y="17"/>
                    <a:pt x="8" y="14"/>
                    <a:pt x="10" y="14"/>
                  </a:cubicBezTo>
                  <a:cubicBezTo>
                    <a:pt x="10" y="12"/>
                    <a:pt x="11" y="10"/>
                    <a:pt x="8" y="9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7" y="5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17" y="2"/>
                    <a:pt x="18" y="4"/>
                    <a:pt x="17" y="6"/>
                  </a:cubicBezTo>
                  <a:cubicBezTo>
                    <a:pt x="20" y="6"/>
                    <a:pt x="20" y="4"/>
                    <a:pt x="22" y="3"/>
                  </a:cubicBezTo>
                  <a:cubicBezTo>
                    <a:pt x="21" y="8"/>
                    <a:pt x="22" y="11"/>
                    <a:pt x="26" y="13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58" name="Freeform 1212"/>
            <p:cNvSpPr/>
            <p:nvPr/>
          </p:nvSpPr>
          <p:spPr bwMode="auto">
            <a:xfrm>
              <a:off x="1765301" y="4424364"/>
              <a:ext cx="101600" cy="93663"/>
            </a:xfrm>
            <a:custGeom>
              <a:avLst/>
              <a:gdLst>
                <a:gd name="T0" fmla="*/ 8 w 27"/>
                <a:gd name="T1" fmla="*/ 7 h 25"/>
                <a:gd name="T2" fmla="*/ 17 w 27"/>
                <a:gd name="T3" fmla="*/ 8 h 25"/>
                <a:gd name="T4" fmla="*/ 22 w 27"/>
                <a:gd name="T5" fmla="*/ 10 h 25"/>
                <a:gd name="T6" fmla="*/ 27 w 27"/>
                <a:gd name="T7" fmla="*/ 11 h 25"/>
                <a:gd name="T8" fmla="*/ 18 w 27"/>
                <a:gd name="T9" fmla="*/ 16 h 25"/>
                <a:gd name="T10" fmla="*/ 10 w 27"/>
                <a:gd name="T11" fmla="*/ 17 h 25"/>
                <a:gd name="T12" fmla="*/ 4 w 27"/>
                <a:gd name="T13" fmla="*/ 21 h 25"/>
                <a:gd name="T14" fmla="*/ 0 w 27"/>
                <a:gd name="T15" fmla="*/ 25 h 25"/>
                <a:gd name="T16" fmla="*/ 0 w 27"/>
                <a:gd name="T17" fmla="*/ 22 h 25"/>
                <a:gd name="T18" fmla="*/ 2 w 27"/>
                <a:gd name="T19" fmla="*/ 20 h 25"/>
                <a:gd name="T20" fmla="*/ 4 w 27"/>
                <a:gd name="T21" fmla="*/ 13 h 25"/>
                <a:gd name="T22" fmla="*/ 3 w 27"/>
                <a:gd name="T23" fmla="*/ 4 h 25"/>
                <a:gd name="T24" fmla="*/ 7 w 27"/>
                <a:gd name="T25" fmla="*/ 1 h 25"/>
                <a:gd name="T26" fmla="*/ 8 w 27"/>
                <a:gd name="T27" fmla="*/ 4 h 25"/>
                <a:gd name="T28" fmla="*/ 8 w 27"/>
                <a:gd name="T2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5">
                  <a:moveTo>
                    <a:pt x="8" y="7"/>
                  </a:moveTo>
                  <a:cubicBezTo>
                    <a:pt x="11" y="9"/>
                    <a:pt x="14" y="8"/>
                    <a:pt x="17" y="8"/>
                  </a:cubicBezTo>
                  <a:cubicBezTo>
                    <a:pt x="18" y="10"/>
                    <a:pt x="19" y="12"/>
                    <a:pt x="22" y="10"/>
                  </a:cubicBezTo>
                  <a:cubicBezTo>
                    <a:pt x="24" y="9"/>
                    <a:pt x="26" y="9"/>
                    <a:pt x="27" y="11"/>
                  </a:cubicBezTo>
                  <a:cubicBezTo>
                    <a:pt x="25" y="14"/>
                    <a:pt x="21" y="14"/>
                    <a:pt x="18" y="16"/>
                  </a:cubicBezTo>
                  <a:cubicBezTo>
                    <a:pt x="16" y="16"/>
                    <a:pt x="13" y="17"/>
                    <a:pt x="10" y="17"/>
                  </a:cubicBezTo>
                  <a:cubicBezTo>
                    <a:pt x="7" y="17"/>
                    <a:pt x="5" y="18"/>
                    <a:pt x="4" y="21"/>
                  </a:cubicBezTo>
                  <a:cubicBezTo>
                    <a:pt x="3" y="23"/>
                    <a:pt x="2" y="24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1" y="21"/>
                    <a:pt x="2" y="21"/>
                    <a:pt x="2" y="20"/>
                  </a:cubicBezTo>
                  <a:cubicBezTo>
                    <a:pt x="4" y="18"/>
                    <a:pt x="5" y="15"/>
                    <a:pt x="4" y="13"/>
                  </a:cubicBezTo>
                  <a:cubicBezTo>
                    <a:pt x="3" y="10"/>
                    <a:pt x="8" y="7"/>
                    <a:pt x="3" y="4"/>
                  </a:cubicBezTo>
                  <a:cubicBezTo>
                    <a:pt x="5" y="3"/>
                    <a:pt x="5" y="0"/>
                    <a:pt x="7" y="1"/>
                  </a:cubicBezTo>
                  <a:cubicBezTo>
                    <a:pt x="8" y="1"/>
                    <a:pt x="8" y="3"/>
                    <a:pt x="8" y="4"/>
                  </a:cubicBezTo>
                  <a:cubicBezTo>
                    <a:pt x="8" y="5"/>
                    <a:pt x="7" y="6"/>
                    <a:pt x="8" y="7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59" name="Freeform 1213"/>
            <p:cNvSpPr/>
            <p:nvPr/>
          </p:nvSpPr>
          <p:spPr bwMode="auto">
            <a:xfrm>
              <a:off x="1792288" y="4352926"/>
              <a:ext cx="74613" cy="60325"/>
            </a:xfrm>
            <a:custGeom>
              <a:avLst/>
              <a:gdLst>
                <a:gd name="T0" fmla="*/ 7 w 20"/>
                <a:gd name="T1" fmla="*/ 2 h 16"/>
                <a:gd name="T2" fmla="*/ 15 w 20"/>
                <a:gd name="T3" fmla="*/ 2 h 16"/>
                <a:gd name="T4" fmla="*/ 17 w 20"/>
                <a:gd name="T5" fmla="*/ 2 h 16"/>
                <a:gd name="T6" fmla="*/ 19 w 20"/>
                <a:gd name="T7" fmla="*/ 7 h 16"/>
                <a:gd name="T8" fmla="*/ 17 w 20"/>
                <a:gd name="T9" fmla="*/ 8 h 16"/>
                <a:gd name="T10" fmla="*/ 8 w 20"/>
                <a:gd name="T11" fmla="*/ 12 h 16"/>
                <a:gd name="T12" fmla="*/ 7 w 20"/>
                <a:gd name="T13" fmla="*/ 13 h 16"/>
                <a:gd name="T14" fmla="*/ 4 w 20"/>
                <a:gd name="T15" fmla="*/ 14 h 16"/>
                <a:gd name="T16" fmla="*/ 1 w 20"/>
                <a:gd name="T17" fmla="*/ 13 h 16"/>
                <a:gd name="T18" fmla="*/ 3 w 20"/>
                <a:gd name="T19" fmla="*/ 9 h 16"/>
                <a:gd name="T20" fmla="*/ 2 w 20"/>
                <a:gd name="T21" fmla="*/ 7 h 16"/>
                <a:gd name="T22" fmla="*/ 4 w 20"/>
                <a:gd name="T23" fmla="*/ 5 h 16"/>
                <a:gd name="T24" fmla="*/ 7 w 20"/>
                <a:gd name="T2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6">
                  <a:moveTo>
                    <a:pt x="7" y="2"/>
                  </a:moveTo>
                  <a:cubicBezTo>
                    <a:pt x="10" y="4"/>
                    <a:pt x="12" y="8"/>
                    <a:pt x="15" y="2"/>
                  </a:cubicBezTo>
                  <a:cubicBezTo>
                    <a:pt x="15" y="0"/>
                    <a:pt x="17" y="2"/>
                    <a:pt x="17" y="2"/>
                  </a:cubicBezTo>
                  <a:cubicBezTo>
                    <a:pt x="18" y="4"/>
                    <a:pt x="20" y="5"/>
                    <a:pt x="19" y="7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7" y="15"/>
                    <a:pt x="12" y="13"/>
                    <a:pt x="8" y="12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6" y="14"/>
                    <a:pt x="5" y="16"/>
                    <a:pt x="4" y="14"/>
                  </a:cubicBezTo>
                  <a:cubicBezTo>
                    <a:pt x="3" y="14"/>
                    <a:pt x="0" y="14"/>
                    <a:pt x="1" y="13"/>
                  </a:cubicBezTo>
                  <a:cubicBezTo>
                    <a:pt x="2" y="12"/>
                    <a:pt x="0" y="10"/>
                    <a:pt x="3" y="9"/>
                  </a:cubicBezTo>
                  <a:cubicBezTo>
                    <a:pt x="4" y="9"/>
                    <a:pt x="5" y="8"/>
                    <a:pt x="2" y="7"/>
                  </a:cubicBezTo>
                  <a:cubicBezTo>
                    <a:pt x="1" y="7"/>
                    <a:pt x="3" y="5"/>
                    <a:pt x="4" y="5"/>
                  </a:cubicBezTo>
                  <a:cubicBezTo>
                    <a:pt x="6" y="5"/>
                    <a:pt x="6" y="3"/>
                    <a:pt x="7" y="2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0" name="Freeform 1214"/>
            <p:cNvSpPr/>
            <p:nvPr/>
          </p:nvSpPr>
          <p:spPr bwMode="auto">
            <a:xfrm>
              <a:off x="1806576" y="4268789"/>
              <a:ext cx="71438" cy="53975"/>
            </a:xfrm>
            <a:custGeom>
              <a:avLst/>
              <a:gdLst>
                <a:gd name="T0" fmla="*/ 10 w 19"/>
                <a:gd name="T1" fmla="*/ 0 h 14"/>
                <a:gd name="T2" fmla="*/ 17 w 19"/>
                <a:gd name="T3" fmla="*/ 4 h 14"/>
                <a:gd name="T4" fmla="*/ 17 w 19"/>
                <a:gd name="T5" fmla="*/ 7 h 14"/>
                <a:gd name="T6" fmla="*/ 14 w 19"/>
                <a:gd name="T7" fmla="*/ 6 h 14"/>
                <a:gd name="T8" fmla="*/ 15 w 19"/>
                <a:gd name="T9" fmla="*/ 8 h 14"/>
                <a:gd name="T10" fmla="*/ 16 w 19"/>
                <a:gd name="T11" fmla="*/ 13 h 14"/>
                <a:gd name="T12" fmla="*/ 11 w 19"/>
                <a:gd name="T13" fmla="*/ 13 h 14"/>
                <a:gd name="T14" fmla="*/ 5 w 19"/>
                <a:gd name="T15" fmla="*/ 12 h 14"/>
                <a:gd name="T16" fmla="*/ 4 w 19"/>
                <a:gd name="T17" fmla="*/ 12 h 14"/>
                <a:gd name="T18" fmla="*/ 2 w 19"/>
                <a:gd name="T19" fmla="*/ 8 h 14"/>
                <a:gd name="T20" fmla="*/ 4 w 19"/>
                <a:gd name="T21" fmla="*/ 5 h 14"/>
                <a:gd name="T22" fmla="*/ 10 w 19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4">
                  <a:moveTo>
                    <a:pt x="10" y="0"/>
                  </a:moveTo>
                  <a:cubicBezTo>
                    <a:pt x="13" y="1"/>
                    <a:pt x="16" y="1"/>
                    <a:pt x="17" y="4"/>
                  </a:cubicBezTo>
                  <a:cubicBezTo>
                    <a:pt x="17" y="5"/>
                    <a:pt x="19" y="6"/>
                    <a:pt x="17" y="7"/>
                  </a:cubicBezTo>
                  <a:cubicBezTo>
                    <a:pt x="16" y="9"/>
                    <a:pt x="15" y="6"/>
                    <a:pt x="14" y="6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8" y="9"/>
                    <a:pt x="16" y="11"/>
                    <a:pt x="16" y="13"/>
                  </a:cubicBezTo>
                  <a:cubicBezTo>
                    <a:pt x="15" y="14"/>
                    <a:pt x="13" y="14"/>
                    <a:pt x="11" y="13"/>
                  </a:cubicBezTo>
                  <a:cubicBezTo>
                    <a:pt x="9" y="11"/>
                    <a:pt x="8" y="10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7" y="9"/>
                    <a:pt x="0" y="10"/>
                    <a:pt x="2" y="8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7" y="4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1" name="Freeform 1215"/>
            <p:cNvSpPr/>
            <p:nvPr/>
          </p:nvSpPr>
          <p:spPr bwMode="auto">
            <a:xfrm>
              <a:off x="1919288" y="4243389"/>
              <a:ext cx="60325" cy="52388"/>
            </a:xfrm>
            <a:custGeom>
              <a:avLst/>
              <a:gdLst>
                <a:gd name="T0" fmla="*/ 12 w 16"/>
                <a:gd name="T1" fmla="*/ 10 h 14"/>
                <a:gd name="T2" fmla="*/ 4 w 16"/>
                <a:gd name="T3" fmla="*/ 14 h 14"/>
                <a:gd name="T4" fmla="*/ 9 w 16"/>
                <a:gd name="T5" fmla="*/ 10 h 14"/>
                <a:gd name="T6" fmla="*/ 6 w 16"/>
                <a:gd name="T7" fmla="*/ 9 h 14"/>
                <a:gd name="T8" fmla="*/ 2 w 16"/>
                <a:gd name="T9" fmla="*/ 9 h 14"/>
                <a:gd name="T10" fmla="*/ 2 w 16"/>
                <a:gd name="T11" fmla="*/ 3 h 14"/>
                <a:gd name="T12" fmla="*/ 7 w 16"/>
                <a:gd name="T13" fmla="*/ 0 h 14"/>
                <a:gd name="T14" fmla="*/ 14 w 16"/>
                <a:gd name="T15" fmla="*/ 4 h 14"/>
                <a:gd name="T16" fmla="*/ 16 w 16"/>
                <a:gd name="T17" fmla="*/ 4 h 14"/>
                <a:gd name="T18" fmla="*/ 12 w 16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">
                  <a:moveTo>
                    <a:pt x="12" y="10"/>
                  </a:moveTo>
                  <a:cubicBezTo>
                    <a:pt x="9" y="11"/>
                    <a:pt x="7" y="14"/>
                    <a:pt x="4" y="14"/>
                  </a:cubicBezTo>
                  <a:cubicBezTo>
                    <a:pt x="5" y="12"/>
                    <a:pt x="6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4" y="8"/>
                    <a:pt x="2" y="10"/>
                    <a:pt x="2" y="9"/>
                  </a:cubicBezTo>
                  <a:cubicBezTo>
                    <a:pt x="2" y="7"/>
                    <a:pt x="0" y="5"/>
                    <a:pt x="2" y="3"/>
                  </a:cubicBezTo>
                  <a:cubicBezTo>
                    <a:pt x="3" y="2"/>
                    <a:pt x="4" y="0"/>
                    <a:pt x="7" y="0"/>
                  </a:cubicBezTo>
                  <a:cubicBezTo>
                    <a:pt x="10" y="1"/>
                    <a:pt x="11" y="4"/>
                    <a:pt x="14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5" y="7"/>
                    <a:pt x="15" y="9"/>
                    <a:pt x="12" y="10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2" name="Freeform 1216"/>
            <p:cNvSpPr/>
            <p:nvPr/>
          </p:nvSpPr>
          <p:spPr bwMode="auto">
            <a:xfrm>
              <a:off x="1995488" y="4103689"/>
              <a:ext cx="33338" cy="68263"/>
            </a:xfrm>
            <a:custGeom>
              <a:avLst/>
              <a:gdLst>
                <a:gd name="T0" fmla="*/ 5 w 9"/>
                <a:gd name="T1" fmla="*/ 0 h 18"/>
                <a:gd name="T2" fmla="*/ 8 w 9"/>
                <a:gd name="T3" fmla="*/ 12 h 18"/>
                <a:gd name="T4" fmla="*/ 8 w 9"/>
                <a:gd name="T5" fmla="*/ 18 h 18"/>
                <a:gd name="T6" fmla="*/ 0 w 9"/>
                <a:gd name="T7" fmla="*/ 16 h 18"/>
                <a:gd name="T8" fmla="*/ 5 w 9"/>
                <a:gd name="T9" fmla="*/ 11 h 18"/>
                <a:gd name="T10" fmla="*/ 7 w 9"/>
                <a:gd name="T11" fmla="*/ 8 h 18"/>
                <a:gd name="T12" fmla="*/ 3 w 9"/>
                <a:gd name="T13" fmla="*/ 7 h 18"/>
                <a:gd name="T14" fmla="*/ 0 w 9"/>
                <a:gd name="T15" fmla="*/ 7 h 18"/>
                <a:gd name="T16" fmla="*/ 5 w 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5" y="0"/>
                  </a:moveTo>
                  <a:cubicBezTo>
                    <a:pt x="9" y="3"/>
                    <a:pt x="8" y="8"/>
                    <a:pt x="8" y="12"/>
                  </a:cubicBezTo>
                  <a:cubicBezTo>
                    <a:pt x="8" y="14"/>
                    <a:pt x="8" y="16"/>
                    <a:pt x="8" y="18"/>
                  </a:cubicBezTo>
                  <a:cubicBezTo>
                    <a:pt x="5" y="17"/>
                    <a:pt x="2" y="16"/>
                    <a:pt x="0" y="16"/>
                  </a:cubicBezTo>
                  <a:cubicBezTo>
                    <a:pt x="1" y="15"/>
                    <a:pt x="3" y="13"/>
                    <a:pt x="5" y="11"/>
                  </a:cubicBezTo>
                  <a:cubicBezTo>
                    <a:pt x="6" y="11"/>
                    <a:pt x="7" y="10"/>
                    <a:pt x="7" y="8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2" y="5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3" name="Freeform 1217"/>
            <p:cNvSpPr/>
            <p:nvPr/>
          </p:nvSpPr>
          <p:spPr bwMode="auto">
            <a:xfrm>
              <a:off x="1852613" y="4314826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14 w 14"/>
                <a:gd name="T3" fmla="*/ 0 h 12"/>
                <a:gd name="T4" fmla="*/ 8 w 14"/>
                <a:gd name="T5" fmla="*/ 7 h 12"/>
                <a:gd name="T6" fmla="*/ 6 w 14"/>
                <a:gd name="T7" fmla="*/ 8 h 12"/>
                <a:gd name="T8" fmla="*/ 0 w 14"/>
                <a:gd name="T9" fmla="*/ 7 h 12"/>
                <a:gd name="T10" fmla="*/ 0 w 14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5" y="3"/>
                    <a:pt x="9" y="1"/>
                    <a:pt x="14" y="0"/>
                  </a:cubicBezTo>
                  <a:cubicBezTo>
                    <a:pt x="12" y="2"/>
                    <a:pt x="12" y="6"/>
                    <a:pt x="8" y="7"/>
                  </a:cubicBezTo>
                  <a:cubicBezTo>
                    <a:pt x="7" y="7"/>
                    <a:pt x="6" y="7"/>
                    <a:pt x="6" y="8"/>
                  </a:cubicBezTo>
                  <a:cubicBezTo>
                    <a:pt x="4" y="12"/>
                    <a:pt x="2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4" name="Freeform 1218"/>
            <p:cNvSpPr/>
            <p:nvPr/>
          </p:nvSpPr>
          <p:spPr bwMode="auto">
            <a:xfrm>
              <a:off x="1701801" y="4359276"/>
              <a:ext cx="52388" cy="42863"/>
            </a:xfrm>
            <a:custGeom>
              <a:avLst/>
              <a:gdLst>
                <a:gd name="T0" fmla="*/ 5 w 14"/>
                <a:gd name="T1" fmla="*/ 3 h 11"/>
                <a:gd name="T2" fmla="*/ 1 w 14"/>
                <a:gd name="T3" fmla="*/ 2 h 11"/>
                <a:gd name="T4" fmla="*/ 3 w 14"/>
                <a:gd name="T5" fmla="*/ 1 h 11"/>
                <a:gd name="T6" fmla="*/ 8 w 14"/>
                <a:gd name="T7" fmla="*/ 2 h 11"/>
                <a:gd name="T8" fmla="*/ 13 w 14"/>
                <a:gd name="T9" fmla="*/ 1 h 11"/>
                <a:gd name="T10" fmla="*/ 11 w 14"/>
                <a:gd name="T11" fmla="*/ 4 h 11"/>
                <a:gd name="T12" fmla="*/ 6 w 14"/>
                <a:gd name="T13" fmla="*/ 11 h 11"/>
                <a:gd name="T14" fmla="*/ 5 w 14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5" y="3"/>
                  </a:moveTo>
                  <a:cubicBezTo>
                    <a:pt x="3" y="2"/>
                    <a:pt x="2" y="5"/>
                    <a:pt x="1" y="2"/>
                  </a:cubicBezTo>
                  <a:cubicBezTo>
                    <a:pt x="0" y="0"/>
                    <a:pt x="2" y="1"/>
                    <a:pt x="3" y="1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9" y="4"/>
                    <a:pt x="11" y="2"/>
                    <a:pt x="13" y="1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7" y="5"/>
                    <a:pt x="6" y="6"/>
                    <a:pt x="6" y="11"/>
                  </a:cubicBezTo>
                  <a:cubicBezTo>
                    <a:pt x="2" y="9"/>
                    <a:pt x="3" y="6"/>
                    <a:pt x="5" y="3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5" name="Freeform 1219"/>
            <p:cNvSpPr/>
            <p:nvPr/>
          </p:nvSpPr>
          <p:spPr bwMode="auto">
            <a:xfrm>
              <a:off x="1908176" y="4287839"/>
              <a:ext cx="26988" cy="26988"/>
            </a:xfrm>
            <a:custGeom>
              <a:avLst/>
              <a:gdLst>
                <a:gd name="T0" fmla="*/ 7 w 7"/>
                <a:gd name="T1" fmla="*/ 2 h 7"/>
                <a:gd name="T2" fmla="*/ 4 w 7"/>
                <a:gd name="T3" fmla="*/ 4 h 7"/>
                <a:gd name="T4" fmla="*/ 0 w 7"/>
                <a:gd name="T5" fmla="*/ 6 h 7"/>
                <a:gd name="T6" fmla="*/ 7 w 7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7" y="3"/>
                    <a:pt x="6" y="4"/>
                    <a:pt x="4" y="4"/>
                  </a:cubicBezTo>
                  <a:cubicBezTo>
                    <a:pt x="2" y="3"/>
                    <a:pt x="2" y="7"/>
                    <a:pt x="0" y="6"/>
                  </a:cubicBezTo>
                  <a:cubicBezTo>
                    <a:pt x="0" y="0"/>
                    <a:pt x="3" y="0"/>
                    <a:pt x="7" y="2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6" name="Freeform 1220"/>
            <p:cNvSpPr/>
            <p:nvPr/>
          </p:nvSpPr>
          <p:spPr bwMode="auto">
            <a:xfrm>
              <a:off x="1720851" y="4484689"/>
              <a:ext cx="22225" cy="22225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5 h 6"/>
                <a:gd name="T4" fmla="*/ 2 w 6"/>
                <a:gd name="T5" fmla="*/ 0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6" y="6"/>
                    <a:pt x="4" y="5"/>
                  </a:cubicBezTo>
                  <a:cubicBezTo>
                    <a:pt x="2" y="4"/>
                    <a:pt x="0" y="2"/>
                    <a:pt x="2" y="0"/>
                  </a:cubicBezTo>
                  <a:cubicBezTo>
                    <a:pt x="4" y="0"/>
                    <a:pt x="3" y="4"/>
                    <a:pt x="6" y="3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7" name="Freeform 1221"/>
            <p:cNvSpPr/>
            <p:nvPr/>
          </p:nvSpPr>
          <p:spPr bwMode="auto">
            <a:xfrm>
              <a:off x="1878013" y="434498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1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2"/>
                    <a:pt x="2" y="3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8" name="Freeform 1222"/>
            <p:cNvSpPr/>
            <p:nvPr/>
          </p:nvSpPr>
          <p:spPr bwMode="auto">
            <a:xfrm>
              <a:off x="1844676" y="4341814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69" name="Freeform 1223"/>
            <p:cNvSpPr/>
            <p:nvPr/>
          </p:nvSpPr>
          <p:spPr bwMode="auto">
            <a:xfrm>
              <a:off x="1803401" y="44275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0" name="Freeform 1224"/>
            <p:cNvSpPr/>
            <p:nvPr/>
          </p:nvSpPr>
          <p:spPr bwMode="auto">
            <a:xfrm>
              <a:off x="1979613" y="3571876"/>
              <a:ext cx="161925" cy="131763"/>
            </a:xfrm>
            <a:custGeom>
              <a:avLst/>
              <a:gdLst>
                <a:gd name="T0" fmla="*/ 5 w 43"/>
                <a:gd name="T1" fmla="*/ 20 h 35"/>
                <a:gd name="T2" fmla="*/ 1 w 43"/>
                <a:gd name="T3" fmla="*/ 18 h 35"/>
                <a:gd name="T4" fmla="*/ 1 w 43"/>
                <a:gd name="T5" fmla="*/ 12 h 35"/>
                <a:gd name="T6" fmla="*/ 1 w 43"/>
                <a:gd name="T7" fmla="*/ 10 h 35"/>
                <a:gd name="T8" fmla="*/ 6 w 43"/>
                <a:gd name="T9" fmla="*/ 10 h 35"/>
                <a:gd name="T10" fmla="*/ 2 w 43"/>
                <a:gd name="T11" fmla="*/ 7 h 35"/>
                <a:gd name="T12" fmla="*/ 3 w 43"/>
                <a:gd name="T13" fmla="*/ 3 h 35"/>
                <a:gd name="T14" fmla="*/ 6 w 43"/>
                <a:gd name="T15" fmla="*/ 0 h 35"/>
                <a:gd name="T16" fmla="*/ 9 w 43"/>
                <a:gd name="T17" fmla="*/ 3 h 35"/>
                <a:gd name="T18" fmla="*/ 14 w 43"/>
                <a:gd name="T19" fmla="*/ 5 h 35"/>
                <a:gd name="T20" fmla="*/ 15 w 43"/>
                <a:gd name="T21" fmla="*/ 7 h 35"/>
                <a:gd name="T22" fmla="*/ 15 w 43"/>
                <a:gd name="T23" fmla="*/ 9 h 35"/>
                <a:gd name="T24" fmla="*/ 11 w 43"/>
                <a:gd name="T25" fmla="*/ 11 h 35"/>
                <a:gd name="T26" fmla="*/ 13 w 43"/>
                <a:gd name="T27" fmla="*/ 12 h 35"/>
                <a:gd name="T28" fmla="*/ 17 w 43"/>
                <a:gd name="T29" fmla="*/ 12 h 35"/>
                <a:gd name="T30" fmla="*/ 21 w 43"/>
                <a:gd name="T31" fmla="*/ 11 h 35"/>
                <a:gd name="T32" fmla="*/ 26 w 43"/>
                <a:gd name="T33" fmla="*/ 9 h 35"/>
                <a:gd name="T34" fmla="*/ 31 w 43"/>
                <a:gd name="T35" fmla="*/ 9 h 35"/>
                <a:gd name="T36" fmla="*/ 33 w 43"/>
                <a:gd name="T37" fmla="*/ 2 h 35"/>
                <a:gd name="T38" fmla="*/ 37 w 43"/>
                <a:gd name="T39" fmla="*/ 6 h 35"/>
                <a:gd name="T40" fmla="*/ 42 w 43"/>
                <a:gd name="T41" fmla="*/ 8 h 35"/>
                <a:gd name="T42" fmla="*/ 39 w 43"/>
                <a:gd name="T43" fmla="*/ 12 h 35"/>
                <a:gd name="T44" fmla="*/ 41 w 43"/>
                <a:gd name="T45" fmla="*/ 16 h 35"/>
                <a:gd name="T46" fmla="*/ 38 w 43"/>
                <a:gd name="T47" fmla="*/ 21 h 35"/>
                <a:gd name="T48" fmla="*/ 38 w 43"/>
                <a:gd name="T49" fmla="*/ 22 h 35"/>
                <a:gd name="T50" fmla="*/ 33 w 43"/>
                <a:gd name="T51" fmla="*/ 25 h 35"/>
                <a:gd name="T52" fmla="*/ 23 w 43"/>
                <a:gd name="T53" fmla="*/ 33 h 35"/>
                <a:gd name="T54" fmla="*/ 20 w 43"/>
                <a:gd name="T55" fmla="*/ 35 h 35"/>
                <a:gd name="T56" fmla="*/ 18 w 43"/>
                <a:gd name="T57" fmla="*/ 35 h 35"/>
                <a:gd name="T58" fmla="*/ 16 w 43"/>
                <a:gd name="T59" fmla="*/ 33 h 35"/>
                <a:gd name="T60" fmla="*/ 7 w 43"/>
                <a:gd name="T61" fmla="*/ 23 h 35"/>
                <a:gd name="T62" fmla="*/ 5 w 43"/>
                <a:gd name="T63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5">
                  <a:moveTo>
                    <a:pt x="5" y="20"/>
                  </a:moveTo>
                  <a:cubicBezTo>
                    <a:pt x="5" y="17"/>
                    <a:pt x="3" y="17"/>
                    <a:pt x="1" y="18"/>
                  </a:cubicBezTo>
                  <a:cubicBezTo>
                    <a:pt x="2" y="16"/>
                    <a:pt x="3" y="14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4" y="5"/>
                    <a:pt x="4" y="5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7" y="0"/>
                    <a:pt x="8" y="1"/>
                    <a:pt x="9" y="3"/>
                  </a:cubicBezTo>
                  <a:cubicBezTo>
                    <a:pt x="10" y="4"/>
                    <a:pt x="9" y="9"/>
                    <a:pt x="14" y="5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3" y="10"/>
                    <a:pt x="12" y="10"/>
                    <a:pt x="11" y="11"/>
                  </a:cubicBezTo>
                  <a:cubicBezTo>
                    <a:pt x="11" y="12"/>
                    <a:pt x="12" y="11"/>
                    <a:pt x="13" y="12"/>
                  </a:cubicBezTo>
                  <a:cubicBezTo>
                    <a:pt x="15" y="14"/>
                    <a:pt x="16" y="15"/>
                    <a:pt x="17" y="12"/>
                  </a:cubicBezTo>
                  <a:cubicBezTo>
                    <a:pt x="17" y="11"/>
                    <a:pt x="19" y="8"/>
                    <a:pt x="21" y="11"/>
                  </a:cubicBezTo>
                  <a:cubicBezTo>
                    <a:pt x="22" y="12"/>
                    <a:pt x="24" y="11"/>
                    <a:pt x="26" y="9"/>
                  </a:cubicBezTo>
                  <a:cubicBezTo>
                    <a:pt x="27" y="8"/>
                    <a:pt x="29" y="5"/>
                    <a:pt x="31" y="9"/>
                  </a:cubicBezTo>
                  <a:cubicBezTo>
                    <a:pt x="32" y="6"/>
                    <a:pt x="31" y="4"/>
                    <a:pt x="33" y="2"/>
                  </a:cubicBezTo>
                  <a:cubicBezTo>
                    <a:pt x="34" y="4"/>
                    <a:pt x="34" y="7"/>
                    <a:pt x="37" y="6"/>
                  </a:cubicBezTo>
                  <a:cubicBezTo>
                    <a:pt x="39" y="5"/>
                    <a:pt x="42" y="6"/>
                    <a:pt x="42" y="8"/>
                  </a:cubicBezTo>
                  <a:cubicBezTo>
                    <a:pt x="43" y="10"/>
                    <a:pt x="40" y="11"/>
                    <a:pt x="39" y="12"/>
                  </a:cubicBezTo>
                  <a:cubicBezTo>
                    <a:pt x="36" y="15"/>
                    <a:pt x="39" y="15"/>
                    <a:pt x="41" y="16"/>
                  </a:cubicBezTo>
                  <a:cubicBezTo>
                    <a:pt x="40" y="18"/>
                    <a:pt x="39" y="19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7" y="24"/>
                    <a:pt x="35" y="24"/>
                    <a:pt x="33" y="25"/>
                  </a:cubicBezTo>
                  <a:cubicBezTo>
                    <a:pt x="29" y="27"/>
                    <a:pt x="27" y="31"/>
                    <a:pt x="23" y="33"/>
                  </a:cubicBezTo>
                  <a:cubicBezTo>
                    <a:pt x="22" y="33"/>
                    <a:pt x="21" y="34"/>
                    <a:pt x="20" y="35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7" y="34"/>
                    <a:pt x="16" y="34"/>
                    <a:pt x="16" y="33"/>
                  </a:cubicBezTo>
                  <a:cubicBezTo>
                    <a:pt x="15" y="28"/>
                    <a:pt x="12" y="25"/>
                    <a:pt x="7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1" name="Freeform 1225"/>
            <p:cNvSpPr/>
            <p:nvPr/>
          </p:nvSpPr>
          <p:spPr bwMode="auto">
            <a:xfrm>
              <a:off x="2009776" y="3646489"/>
              <a:ext cx="131763" cy="101600"/>
            </a:xfrm>
            <a:custGeom>
              <a:avLst/>
              <a:gdLst>
                <a:gd name="T0" fmla="*/ 14 w 35"/>
                <a:gd name="T1" fmla="*/ 13 h 27"/>
                <a:gd name="T2" fmla="*/ 25 w 35"/>
                <a:gd name="T3" fmla="*/ 5 h 27"/>
                <a:gd name="T4" fmla="*/ 30 w 35"/>
                <a:gd name="T5" fmla="*/ 1 h 27"/>
                <a:gd name="T6" fmla="*/ 30 w 35"/>
                <a:gd name="T7" fmla="*/ 1 h 27"/>
                <a:gd name="T8" fmla="*/ 33 w 35"/>
                <a:gd name="T9" fmla="*/ 2 h 27"/>
                <a:gd name="T10" fmla="*/ 30 w 35"/>
                <a:gd name="T11" fmla="*/ 6 h 27"/>
                <a:gd name="T12" fmla="*/ 32 w 35"/>
                <a:gd name="T13" fmla="*/ 9 h 27"/>
                <a:gd name="T14" fmla="*/ 31 w 35"/>
                <a:gd name="T15" fmla="*/ 13 h 27"/>
                <a:gd name="T16" fmla="*/ 31 w 35"/>
                <a:gd name="T17" fmla="*/ 16 h 27"/>
                <a:gd name="T18" fmla="*/ 35 w 35"/>
                <a:gd name="T19" fmla="*/ 19 h 27"/>
                <a:gd name="T20" fmla="*/ 29 w 35"/>
                <a:gd name="T21" fmla="*/ 27 h 27"/>
                <a:gd name="T22" fmla="*/ 28 w 35"/>
                <a:gd name="T23" fmla="*/ 26 h 27"/>
                <a:gd name="T24" fmla="*/ 13 w 35"/>
                <a:gd name="T25" fmla="*/ 23 h 27"/>
                <a:gd name="T26" fmla="*/ 1 w 35"/>
                <a:gd name="T27" fmla="*/ 25 h 27"/>
                <a:gd name="T28" fmla="*/ 0 w 35"/>
                <a:gd name="T29" fmla="*/ 24 h 27"/>
                <a:gd name="T30" fmla="*/ 0 w 35"/>
                <a:gd name="T31" fmla="*/ 21 h 27"/>
                <a:gd name="T32" fmla="*/ 0 w 35"/>
                <a:gd name="T33" fmla="*/ 21 h 27"/>
                <a:gd name="T34" fmla="*/ 2 w 35"/>
                <a:gd name="T35" fmla="*/ 18 h 27"/>
                <a:gd name="T36" fmla="*/ 8 w 35"/>
                <a:gd name="T37" fmla="*/ 15 h 27"/>
                <a:gd name="T38" fmla="*/ 11 w 35"/>
                <a:gd name="T39" fmla="*/ 14 h 27"/>
                <a:gd name="T40" fmla="*/ 11 w 35"/>
                <a:gd name="T41" fmla="*/ 14 h 27"/>
                <a:gd name="T42" fmla="*/ 12 w 35"/>
                <a:gd name="T43" fmla="*/ 16 h 27"/>
                <a:gd name="T44" fmla="*/ 13 w 35"/>
                <a:gd name="T45" fmla="*/ 16 h 27"/>
                <a:gd name="T46" fmla="*/ 14 w 35"/>
                <a:gd name="T47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27">
                  <a:moveTo>
                    <a:pt x="14" y="13"/>
                  </a:moveTo>
                  <a:cubicBezTo>
                    <a:pt x="18" y="10"/>
                    <a:pt x="20" y="5"/>
                    <a:pt x="25" y="5"/>
                  </a:cubicBezTo>
                  <a:cubicBezTo>
                    <a:pt x="26" y="3"/>
                    <a:pt x="30" y="4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3" y="0"/>
                    <a:pt x="33" y="2"/>
                  </a:cubicBezTo>
                  <a:cubicBezTo>
                    <a:pt x="34" y="4"/>
                    <a:pt x="31" y="5"/>
                    <a:pt x="30" y="6"/>
                  </a:cubicBezTo>
                  <a:cubicBezTo>
                    <a:pt x="30" y="8"/>
                    <a:pt x="31" y="8"/>
                    <a:pt x="32" y="9"/>
                  </a:cubicBezTo>
                  <a:cubicBezTo>
                    <a:pt x="35" y="11"/>
                    <a:pt x="35" y="12"/>
                    <a:pt x="31" y="13"/>
                  </a:cubicBezTo>
                  <a:cubicBezTo>
                    <a:pt x="29" y="14"/>
                    <a:pt x="29" y="15"/>
                    <a:pt x="31" y="16"/>
                  </a:cubicBezTo>
                  <a:cubicBezTo>
                    <a:pt x="32" y="17"/>
                    <a:pt x="34" y="18"/>
                    <a:pt x="35" y="19"/>
                  </a:cubicBezTo>
                  <a:cubicBezTo>
                    <a:pt x="31" y="20"/>
                    <a:pt x="31" y="24"/>
                    <a:pt x="29" y="27"/>
                  </a:cubicBezTo>
                  <a:cubicBezTo>
                    <a:pt x="29" y="27"/>
                    <a:pt x="28" y="27"/>
                    <a:pt x="28" y="26"/>
                  </a:cubicBezTo>
                  <a:cubicBezTo>
                    <a:pt x="24" y="19"/>
                    <a:pt x="19" y="22"/>
                    <a:pt x="13" y="23"/>
                  </a:cubicBezTo>
                  <a:cubicBezTo>
                    <a:pt x="9" y="24"/>
                    <a:pt x="5" y="26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0" y="19"/>
                    <a:pt x="2" y="18"/>
                  </a:cubicBezTo>
                  <a:cubicBezTo>
                    <a:pt x="5" y="19"/>
                    <a:pt x="5" y="15"/>
                    <a:pt x="8" y="15"/>
                  </a:cubicBezTo>
                  <a:cubicBezTo>
                    <a:pt x="9" y="16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7"/>
                    <a:pt x="13" y="16"/>
                    <a:pt x="13" y="16"/>
                  </a:cubicBezTo>
                  <a:cubicBezTo>
                    <a:pt x="12" y="14"/>
                    <a:pt x="13" y="13"/>
                    <a:pt x="14" y="1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2" name="Freeform 1226"/>
            <p:cNvSpPr/>
            <p:nvPr/>
          </p:nvSpPr>
          <p:spPr bwMode="auto">
            <a:xfrm>
              <a:off x="1949451" y="3730626"/>
              <a:ext cx="95250" cy="77788"/>
            </a:xfrm>
            <a:custGeom>
              <a:avLst/>
              <a:gdLst>
                <a:gd name="T0" fmla="*/ 16 w 25"/>
                <a:gd name="T1" fmla="*/ 2 h 21"/>
                <a:gd name="T2" fmla="*/ 17 w 25"/>
                <a:gd name="T3" fmla="*/ 3 h 21"/>
                <a:gd name="T4" fmla="*/ 25 w 25"/>
                <a:gd name="T5" fmla="*/ 4 h 21"/>
                <a:gd name="T6" fmla="*/ 22 w 25"/>
                <a:gd name="T7" fmla="*/ 6 h 21"/>
                <a:gd name="T8" fmla="*/ 20 w 25"/>
                <a:gd name="T9" fmla="*/ 8 h 21"/>
                <a:gd name="T10" fmla="*/ 23 w 25"/>
                <a:gd name="T11" fmla="*/ 9 h 21"/>
                <a:gd name="T12" fmla="*/ 18 w 25"/>
                <a:gd name="T13" fmla="*/ 9 h 21"/>
                <a:gd name="T14" fmla="*/ 13 w 25"/>
                <a:gd name="T15" fmla="*/ 10 h 21"/>
                <a:gd name="T16" fmla="*/ 9 w 25"/>
                <a:gd name="T17" fmla="*/ 15 h 21"/>
                <a:gd name="T18" fmla="*/ 12 w 25"/>
                <a:gd name="T19" fmla="*/ 19 h 21"/>
                <a:gd name="T20" fmla="*/ 6 w 25"/>
                <a:gd name="T21" fmla="*/ 17 h 21"/>
                <a:gd name="T22" fmla="*/ 5 w 25"/>
                <a:gd name="T23" fmla="*/ 17 h 21"/>
                <a:gd name="T24" fmla="*/ 2 w 25"/>
                <a:gd name="T25" fmla="*/ 18 h 21"/>
                <a:gd name="T26" fmla="*/ 2 w 25"/>
                <a:gd name="T27" fmla="*/ 14 h 21"/>
                <a:gd name="T28" fmla="*/ 1 w 25"/>
                <a:gd name="T29" fmla="*/ 11 h 21"/>
                <a:gd name="T30" fmla="*/ 2 w 25"/>
                <a:gd name="T31" fmla="*/ 9 h 21"/>
                <a:gd name="T32" fmla="*/ 11 w 25"/>
                <a:gd name="T33" fmla="*/ 3 h 21"/>
                <a:gd name="T34" fmla="*/ 16 w 25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1">
                  <a:moveTo>
                    <a:pt x="16" y="2"/>
                  </a:moveTo>
                  <a:cubicBezTo>
                    <a:pt x="17" y="2"/>
                    <a:pt x="17" y="3"/>
                    <a:pt x="17" y="3"/>
                  </a:cubicBezTo>
                  <a:cubicBezTo>
                    <a:pt x="20" y="9"/>
                    <a:pt x="23" y="2"/>
                    <a:pt x="25" y="4"/>
                  </a:cubicBezTo>
                  <a:cubicBezTo>
                    <a:pt x="25" y="5"/>
                    <a:pt x="24" y="5"/>
                    <a:pt x="22" y="6"/>
                  </a:cubicBezTo>
                  <a:cubicBezTo>
                    <a:pt x="22" y="6"/>
                    <a:pt x="20" y="6"/>
                    <a:pt x="20" y="8"/>
                  </a:cubicBezTo>
                  <a:cubicBezTo>
                    <a:pt x="20" y="8"/>
                    <a:pt x="22" y="7"/>
                    <a:pt x="23" y="9"/>
                  </a:cubicBezTo>
                  <a:cubicBezTo>
                    <a:pt x="21" y="9"/>
                    <a:pt x="20" y="13"/>
                    <a:pt x="18" y="9"/>
                  </a:cubicBezTo>
                  <a:cubicBezTo>
                    <a:pt x="16" y="10"/>
                    <a:pt x="14" y="9"/>
                    <a:pt x="13" y="10"/>
                  </a:cubicBezTo>
                  <a:cubicBezTo>
                    <a:pt x="11" y="12"/>
                    <a:pt x="10" y="13"/>
                    <a:pt x="9" y="15"/>
                  </a:cubicBezTo>
                  <a:cubicBezTo>
                    <a:pt x="7" y="18"/>
                    <a:pt x="10" y="18"/>
                    <a:pt x="12" y="19"/>
                  </a:cubicBezTo>
                  <a:cubicBezTo>
                    <a:pt x="10" y="19"/>
                    <a:pt x="7" y="21"/>
                    <a:pt x="6" y="17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4" y="18"/>
                    <a:pt x="2" y="18"/>
                    <a:pt x="2" y="18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3" y="12"/>
                    <a:pt x="3" y="11"/>
                    <a:pt x="1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5" y="8"/>
                    <a:pt x="8" y="5"/>
                    <a:pt x="11" y="3"/>
                  </a:cubicBezTo>
                  <a:cubicBezTo>
                    <a:pt x="13" y="3"/>
                    <a:pt x="14" y="0"/>
                    <a:pt x="16" y="2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3" name="Freeform 1227"/>
            <p:cNvSpPr/>
            <p:nvPr/>
          </p:nvSpPr>
          <p:spPr bwMode="auto">
            <a:xfrm>
              <a:off x="1935163" y="3783014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1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4" name="Freeform 1228"/>
            <p:cNvSpPr/>
            <p:nvPr/>
          </p:nvSpPr>
          <p:spPr bwMode="auto">
            <a:xfrm>
              <a:off x="2116138" y="3748089"/>
              <a:ext cx="19050" cy="12700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0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5" name="Freeform 1229"/>
            <p:cNvSpPr/>
            <p:nvPr/>
          </p:nvSpPr>
          <p:spPr bwMode="auto">
            <a:xfrm>
              <a:off x="1765301" y="380523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0 h 5"/>
                <a:gd name="T4" fmla="*/ 5 w 5"/>
                <a:gd name="T5" fmla="*/ 5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2"/>
                    <a:pt x="1" y="0"/>
                    <a:pt x="3" y="0"/>
                  </a:cubicBezTo>
                  <a:cubicBezTo>
                    <a:pt x="5" y="1"/>
                    <a:pt x="4" y="3"/>
                    <a:pt x="5" y="5"/>
                  </a:cubicBezTo>
                  <a:cubicBezTo>
                    <a:pt x="3" y="5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6" name="Freeform 1230"/>
            <p:cNvSpPr/>
            <p:nvPr/>
          </p:nvSpPr>
          <p:spPr bwMode="auto">
            <a:xfrm>
              <a:off x="1776413" y="3937001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0 w 5"/>
                <a:gd name="T5" fmla="*/ 1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7" name="Freeform 1231"/>
            <p:cNvSpPr/>
            <p:nvPr/>
          </p:nvSpPr>
          <p:spPr bwMode="auto">
            <a:xfrm>
              <a:off x="1743076" y="3937001"/>
              <a:ext cx="7938" cy="1111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2 h 3"/>
                <a:gd name="T4" fmla="*/ 1 w 2"/>
                <a:gd name="T5" fmla="*/ 0 h 3"/>
                <a:gd name="T6" fmla="*/ 2 w 2"/>
                <a:gd name="T7" fmla="*/ 1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8" name="Freeform 1232"/>
            <p:cNvSpPr/>
            <p:nvPr/>
          </p:nvSpPr>
          <p:spPr bwMode="auto">
            <a:xfrm>
              <a:off x="1784351" y="39909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79" name="Freeform 1233"/>
            <p:cNvSpPr/>
            <p:nvPr/>
          </p:nvSpPr>
          <p:spPr bwMode="auto">
            <a:xfrm>
              <a:off x="1795463" y="3956051"/>
              <a:ext cx="147638" cy="117475"/>
            </a:xfrm>
            <a:custGeom>
              <a:avLst/>
              <a:gdLst>
                <a:gd name="T0" fmla="*/ 6 w 39"/>
                <a:gd name="T1" fmla="*/ 17 h 31"/>
                <a:gd name="T2" fmla="*/ 11 w 39"/>
                <a:gd name="T3" fmla="*/ 13 h 31"/>
                <a:gd name="T4" fmla="*/ 25 w 39"/>
                <a:gd name="T5" fmla="*/ 1 h 31"/>
                <a:gd name="T6" fmla="*/ 27 w 39"/>
                <a:gd name="T7" fmla="*/ 1 h 31"/>
                <a:gd name="T8" fmla="*/ 31 w 39"/>
                <a:gd name="T9" fmla="*/ 1 h 31"/>
                <a:gd name="T10" fmla="*/ 32 w 39"/>
                <a:gd name="T11" fmla="*/ 1 h 31"/>
                <a:gd name="T12" fmla="*/ 39 w 39"/>
                <a:gd name="T13" fmla="*/ 3 h 31"/>
                <a:gd name="T14" fmla="*/ 37 w 39"/>
                <a:gd name="T15" fmla="*/ 8 h 31"/>
                <a:gd name="T16" fmla="*/ 35 w 39"/>
                <a:gd name="T17" fmla="*/ 9 h 31"/>
                <a:gd name="T18" fmla="*/ 31 w 39"/>
                <a:gd name="T19" fmla="*/ 11 h 31"/>
                <a:gd name="T20" fmla="*/ 18 w 39"/>
                <a:gd name="T21" fmla="*/ 23 h 31"/>
                <a:gd name="T22" fmla="*/ 16 w 39"/>
                <a:gd name="T23" fmla="*/ 28 h 31"/>
                <a:gd name="T24" fmla="*/ 12 w 39"/>
                <a:gd name="T25" fmla="*/ 27 h 31"/>
                <a:gd name="T26" fmla="*/ 12 w 39"/>
                <a:gd name="T27" fmla="*/ 25 h 31"/>
                <a:gd name="T28" fmla="*/ 5 w 39"/>
                <a:gd name="T29" fmla="*/ 28 h 31"/>
                <a:gd name="T30" fmla="*/ 1 w 39"/>
                <a:gd name="T31" fmla="*/ 31 h 31"/>
                <a:gd name="T32" fmla="*/ 0 w 39"/>
                <a:gd name="T33" fmla="*/ 29 h 31"/>
                <a:gd name="T34" fmla="*/ 5 w 39"/>
                <a:gd name="T35" fmla="*/ 20 h 31"/>
                <a:gd name="T36" fmla="*/ 6 w 39"/>
                <a:gd name="T3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31">
                  <a:moveTo>
                    <a:pt x="6" y="17"/>
                  </a:moveTo>
                  <a:cubicBezTo>
                    <a:pt x="10" y="18"/>
                    <a:pt x="9" y="14"/>
                    <a:pt x="11" y="13"/>
                  </a:cubicBezTo>
                  <a:cubicBezTo>
                    <a:pt x="16" y="9"/>
                    <a:pt x="22" y="7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5" y="1"/>
                    <a:pt x="37" y="1"/>
                    <a:pt x="39" y="3"/>
                  </a:cubicBezTo>
                  <a:cubicBezTo>
                    <a:pt x="39" y="5"/>
                    <a:pt x="39" y="7"/>
                    <a:pt x="37" y="8"/>
                  </a:cubicBezTo>
                  <a:cubicBezTo>
                    <a:pt x="37" y="9"/>
                    <a:pt x="36" y="9"/>
                    <a:pt x="35" y="9"/>
                  </a:cubicBezTo>
                  <a:cubicBezTo>
                    <a:pt x="34" y="10"/>
                    <a:pt x="33" y="11"/>
                    <a:pt x="31" y="11"/>
                  </a:cubicBezTo>
                  <a:cubicBezTo>
                    <a:pt x="24" y="12"/>
                    <a:pt x="21" y="17"/>
                    <a:pt x="18" y="23"/>
                  </a:cubicBezTo>
                  <a:cubicBezTo>
                    <a:pt x="18" y="25"/>
                    <a:pt x="17" y="27"/>
                    <a:pt x="16" y="28"/>
                  </a:cubicBezTo>
                  <a:cubicBezTo>
                    <a:pt x="14" y="28"/>
                    <a:pt x="13" y="28"/>
                    <a:pt x="12" y="27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8" y="23"/>
                    <a:pt x="7" y="26"/>
                    <a:pt x="5" y="28"/>
                  </a:cubicBezTo>
                  <a:cubicBezTo>
                    <a:pt x="3" y="29"/>
                    <a:pt x="3" y="31"/>
                    <a:pt x="1" y="31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1" y="26"/>
                    <a:pt x="3" y="23"/>
                    <a:pt x="5" y="20"/>
                  </a:cubicBezTo>
                  <a:cubicBezTo>
                    <a:pt x="5" y="19"/>
                    <a:pt x="6" y="18"/>
                    <a:pt x="6" y="17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0" name="Freeform 1234"/>
            <p:cNvSpPr/>
            <p:nvPr/>
          </p:nvSpPr>
          <p:spPr bwMode="auto">
            <a:xfrm>
              <a:off x="1768476" y="4032251"/>
              <a:ext cx="46038" cy="153988"/>
            </a:xfrm>
            <a:custGeom>
              <a:avLst/>
              <a:gdLst>
                <a:gd name="T0" fmla="*/ 12 w 12"/>
                <a:gd name="T1" fmla="*/ 0 h 41"/>
                <a:gd name="T2" fmla="*/ 8 w 12"/>
                <a:gd name="T3" fmla="*/ 9 h 41"/>
                <a:gd name="T4" fmla="*/ 7 w 12"/>
                <a:gd name="T5" fmla="*/ 23 h 41"/>
                <a:gd name="T6" fmla="*/ 7 w 12"/>
                <a:gd name="T7" fmla="*/ 27 h 41"/>
                <a:gd name="T8" fmla="*/ 6 w 12"/>
                <a:gd name="T9" fmla="*/ 31 h 41"/>
                <a:gd name="T10" fmla="*/ 6 w 12"/>
                <a:gd name="T11" fmla="*/ 41 h 41"/>
                <a:gd name="T12" fmla="*/ 5 w 12"/>
                <a:gd name="T13" fmla="*/ 41 h 41"/>
                <a:gd name="T14" fmla="*/ 2 w 12"/>
                <a:gd name="T15" fmla="*/ 34 h 41"/>
                <a:gd name="T16" fmla="*/ 1 w 12"/>
                <a:gd name="T17" fmla="*/ 25 h 41"/>
                <a:gd name="T18" fmla="*/ 4 w 12"/>
                <a:gd name="T19" fmla="*/ 8 h 41"/>
                <a:gd name="T20" fmla="*/ 12 w 12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1">
                  <a:moveTo>
                    <a:pt x="12" y="0"/>
                  </a:moveTo>
                  <a:cubicBezTo>
                    <a:pt x="11" y="3"/>
                    <a:pt x="9" y="6"/>
                    <a:pt x="8" y="9"/>
                  </a:cubicBezTo>
                  <a:cubicBezTo>
                    <a:pt x="7" y="14"/>
                    <a:pt x="7" y="18"/>
                    <a:pt x="7" y="23"/>
                  </a:cubicBezTo>
                  <a:cubicBezTo>
                    <a:pt x="7" y="24"/>
                    <a:pt x="7" y="25"/>
                    <a:pt x="7" y="27"/>
                  </a:cubicBezTo>
                  <a:cubicBezTo>
                    <a:pt x="6" y="28"/>
                    <a:pt x="6" y="30"/>
                    <a:pt x="6" y="31"/>
                  </a:cubicBezTo>
                  <a:cubicBezTo>
                    <a:pt x="6" y="35"/>
                    <a:pt x="9" y="38"/>
                    <a:pt x="6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38"/>
                    <a:pt x="5" y="36"/>
                    <a:pt x="2" y="34"/>
                  </a:cubicBezTo>
                  <a:cubicBezTo>
                    <a:pt x="0" y="32"/>
                    <a:pt x="0" y="28"/>
                    <a:pt x="1" y="25"/>
                  </a:cubicBezTo>
                  <a:cubicBezTo>
                    <a:pt x="3" y="20"/>
                    <a:pt x="2" y="14"/>
                    <a:pt x="4" y="8"/>
                  </a:cubicBezTo>
                  <a:cubicBezTo>
                    <a:pt x="5" y="4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1" name="Freeform 1235"/>
            <p:cNvSpPr/>
            <p:nvPr/>
          </p:nvSpPr>
          <p:spPr bwMode="auto">
            <a:xfrm>
              <a:off x="1471613" y="4133851"/>
              <a:ext cx="120650" cy="101600"/>
            </a:xfrm>
            <a:custGeom>
              <a:avLst/>
              <a:gdLst>
                <a:gd name="T0" fmla="*/ 28 w 32"/>
                <a:gd name="T1" fmla="*/ 22 h 27"/>
                <a:gd name="T2" fmla="*/ 23 w 32"/>
                <a:gd name="T3" fmla="*/ 27 h 27"/>
                <a:gd name="T4" fmla="*/ 19 w 32"/>
                <a:gd name="T5" fmla="*/ 25 h 27"/>
                <a:gd name="T6" fmla="*/ 18 w 32"/>
                <a:gd name="T7" fmla="*/ 24 h 27"/>
                <a:gd name="T8" fmla="*/ 18 w 32"/>
                <a:gd name="T9" fmla="*/ 19 h 27"/>
                <a:gd name="T10" fmla="*/ 13 w 32"/>
                <a:gd name="T11" fmla="*/ 19 h 27"/>
                <a:gd name="T12" fmla="*/ 1 w 32"/>
                <a:gd name="T13" fmla="*/ 13 h 27"/>
                <a:gd name="T14" fmla="*/ 1 w 32"/>
                <a:gd name="T15" fmla="*/ 13 h 27"/>
                <a:gd name="T16" fmla="*/ 2 w 32"/>
                <a:gd name="T17" fmla="*/ 11 h 27"/>
                <a:gd name="T18" fmla="*/ 7 w 32"/>
                <a:gd name="T19" fmla="*/ 8 h 27"/>
                <a:gd name="T20" fmla="*/ 9 w 32"/>
                <a:gd name="T21" fmla="*/ 9 h 27"/>
                <a:gd name="T22" fmla="*/ 9 w 32"/>
                <a:gd name="T23" fmla="*/ 11 h 27"/>
                <a:gd name="T24" fmla="*/ 9 w 32"/>
                <a:gd name="T25" fmla="*/ 13 h 27"/>
                <a:gd name="T26" fmla="*/ 12 w 32"/>
                <a:gd name="T27" fmla="*/ 12 h 27"/>
                <a:gd name="T28" fmla="*/ 13 w 32"/>
                <a:gd name="T29" fmla="*/ 7 h 27"/>
                <a:gd name="T30" fmla="*/ 18 w 32"/>
                <a:gd name="T31" fmla="*/ 3 h 27"/>
                <a:gd name="T32" fmla="*/ 20 w 32"/>
                <a:gd name="T33" fmla="*/ 7 h 27"/>
                <a:gd name="T34" fmla="*/ 22 w 32"/>
                <a:gd name="T35" fmla="*/ 3 h 27"/>
                <a:gd name="T36" fmla="*/ 25 w 32"/>
                <a:gd name="T37" fmla="*/ 0 h 27"/>
                <a:gd name="T38" fmla="*/ 26 w 32"/>
                <a:gd name="T39" fmla="*/ 1 h 27"/>
                <a:gd name="T40" fmla="*/ 32 w 32"/>
                <a:gd name="T41" fmla="*/ 4 h 27"/>
                <a:gd name="T42" fmla="*/ 19 w 32"/>
                <a:gd name="T43" fmla="*/ 14 h 27"/>
                <a:gd name="T44" fmla="*/ 28 w 32"/>
                <a:gd name="T4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7">
                  <a:moveTo>
                    <a:pt x="28" y="22"/>
                  </a:moveTo>
                  <a:cubicBezTo>
                    <a:pt x="26" y="23"/>
                    <a:pt x="26" y="26"/>
                    <a:pt x="23" y="27"/>
                  </a:cubicBezTo>
                  <a:cubicBezTo>
                    <a:pt x="22" y="27"/>
                    <a:pt x="21" y="26"/>
                    <a:pt x="19" y="25"/>
                  </a:cubicBezTo>
                  <a:cubicBezTo>
                    <a:pt x="19" y="25"/>
                    <a:pt x="18" y="24"/>
                    <a:pt x="18" y="24"/>
                  </a:cubicBezTo>
                  <a:cubicBezTo>
                    <a:pt x="16" y="22"/>
                    <a:pt x="19" y="21"/>
                    <a:pt x="18" y="19"/>
                  </a:cubicBezTo>
                  <a:cubicBezTo>
                    <a:pt x="17" y="18"/>
                    <a:pt x="15" y="20"/>
                    <a:pt x="13" y="19"/>
                  </a:cubicBezTo>
                  <a:cubicBezTo>
                    <a:pt x="9" y="18"/>
                    <a:pt x="4" y="17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0" y="11"/>
                    <a:pt x="2" y="11"/>
                  </a:cubicBezTo>
                  <a:cubicBezTo>
                    <a:pt x="4" y="10"/>
                    <a:pt x="6" y="12"/>
                    <a:pt x="7" y="8"/>
                  </a:cubicBezTo>
                  <a:cubicBezTo>
                    <a:pt x="7" y="8"/>
                    <a:pt x="8" y="8"/>
                    <a:pt x="9" y="9"/>
                  </a:cubicBezTo>
                  <a:cubicBezTo>
                    <a:pt x="10" y="9"/>
                    <a:pt x="9" y="10"/>
                    <a:pt x="9" y="11"/>
                  </a:cubicBezTo>
                  <a:cubicBezTo>
                    <a:pt x="8" y="12"/>
                    <a:pt x="8" y="13"/>
                    <a:pt x="9" y="13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1"/>
                    <a:pt x="13" y="10"/>
                    <a:pt x="13" y="7"/>
                  </a:cubicBezTo>
                  <a:cubicBezTo>
                    <a:pt x="13" y="5"/>
                    <a:pt x="16" y="3"/>
                    <a:pt x="18" y="3"/>
                  </a:cubicBezTo>
                  <a:cubicBezTo>
                    <a:pt x="21" y="3"/>
                    <a:pt x="20" y="6"/>
                    <a:pt x="20" y="7"/>
                  </a:cubicBezTo>
                  <a:cubicBezTo>
                    <a:pt x="23" y="6"/>
                    <a:pt x="22" y="6"/>
                    <a:pt x="22" y="3"/>
                  </a:cubicBezTo>
                  <a:cubicBezTo>
                    <a:pt x="21" y="1"/>
                    <a:pt x="23" y="0"/>
                    <a:pt x="25" y="0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9" y="1"/>
                    <a:pt x="30" y="3"/>
                    <a:pt x="32" y="4"/>
                  </a:cubicBezTo>
                  <a:cubicBezTo>
                    <a:pt x="30" y="11"/>
                    <a:pt x="28" y="16"/>
                    <a:pt x="19" y="14"/>
                  </a:cubicBezTo>
                  <a:cubicBezTo>
                    <a:pt x="23" y="15"/>
                    <a:pt x="23" y="21"/>
                    <a:pt x="28" y="22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2" name="Freeform 1236"/>
            <p:cNvSpPr/>
            <p:nvPr/>
          </p:nvSpPr>
          <p:spPr bwMode="auto">
            <a:xfrm>
              <a:off x="1787526" y="4133851"/>
              <a:ext cx="180975" cy="63500"/>
            </a:xfrm>
            <a:custGeom>
              <a:avLst/>
              <a:gdLst>
                <a:gd name="T0" fmla="*/ 1 w 48"/>
                <a:gd name="T1" fmla="*/ 14 h 17"/>
                <a:gd name="T2" fmla="*/ 0 w 48"/>
                <a:gd name="T3" fmla="*/ 4 h 17"/>
                <a:gd name="T4" fmla="*/ 23 w 48"/>
                <a:gd name="T5" fmla="*/ 8 h 17"/>
                <a:gd name="T6" fmla="*/ 25 w 48"/>
                <a:gd name="T7" fmla="*/ 7 h 17"/>
                <a:gd name="T8" fmla="*/ 42 w 48"/>
                <a:gd name="T9" fmla="*/ 2 h 17"/>
                <a:gd name="T10" fmla="*/ 48 w 48"/>
                <a:gd name="T11" fmla="*/ 2 h 17"/>
                <a:gd name="T12" fmla="*/ 36 w 48"/>
                <a:gd name="T13" fmla="*/ 9 h 17"/>
                <a:gd name="T14" fmla="*/ 23 w 48"/>
                <a:gd name="T15" fmla="*/ 14 h 17"/>
                <a:gd name="T16" fmla="*/ 12 w 48"/>
                <a:gd name="T17" fmla="*/ 16 h 17"/>
                <a:gd name="T18" fmla="*/ 1 w 48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7">
                  <a:moveTo>
                    <a:pt x="1" y="14"/>
                  </a:moveTo>
                  <a:cubicBezTo>
                    <a:pt x="2" y="11"/>
                    <a:pt x="0" y="8"/>
                    <a:pt x="0" y="4"/>
                  </a:cubicBezTo>
                  <a:cubicBezTo>
                    <a:pt x="8" y="5"/>
                    <a:pt x="15" y="10"/>
                    <a:pt x="23" y="8"/>
                  </a:cubicBezTo>
                  <a:cubicBezTo>
                    <a:pt x="24" y="8"/>
                    <a:pt x="24" y="8"/>
                    <a:pt x="25" y="7"/>
                  </a:cubicBezTo>
                  <a:cubicBezTo>
                    <a:pt x="30" y="3"/>
                    <a:pt x="36" y="4"/>
                    <a:pt x="42" y="2"/>
                  </a:cubicBezTo>
                  <a:cubicBezTo>
                    <a:pt x="44" y="1"/>
                    <a:pt x="46" y="0"/>
                    <a:pt x="48" y="2"/>
                  </a:cubicBezTo>
                  <a:cubicBezTo>
                    <a:pt x="45" y="5"/>
                    <a:pt x="40" y="7"/>
                    <a:pt x="36" y="9"/>
                  </a:cubicBezTo>
                  <a:cubicBezTo>
                    <a:pt x="32" y="10"/>
                    <a:pt x="27" y="8"/>
                    <a:pt x="23" y="14"/>
                  </a:cubicBezTo>
                  <a:cubicBezTo>
                    <a:pt x="21" y="17"/>
                    <a:pt x="16" y="16"/>
                    <a:pt x="12" y="16"/>
                  </a:cubicBezTo>
                  <a:cubicBezTo>
                    <a:pt x="9" y="15"/>
                    <a:pt x="5" y="15"/>
                    <a:pt x="1" y="14"/>
                  </a:cubicBezTo>
                  <a:close/>
                </a:path>
              </a:pathLst>
            </a:custGeom>
            <a:solidFill>
              <a:srgbClr val="F7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3" name="Freeform 1237"/>
            <p:cNvSpPr/>
            <p:nvPr/>
          </p:nvSpPr>
          <p:spPr bwMode="auto">
            <a:xfrm>
              <a:off x="1792288" y="4186239"/>
              <a:ext cx="41275" cy="11113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2 h 3"/>
                <a:gd name="T4" fmla="*/ 0 w 1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7" y="2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4" name="Freeform 1238"/>
            <p:cNvSpPr/>
            <p:nvPr/>
          </p:nvSpPr>
          <p:spPr bwMode="auto">
            <a:xfrm>
              <a:off x="1847851" y="3990976"/>
              <a:ext cx="150813" cy="176213"/>
            </a:xfrm>
            <a:custGeom>
              <a:avLst/>
              <a:gdLst>
                <a:gd name="T0" fmla="*/ 32 w 40"/>
                <a:gd name="T1" fmla="*/ 40 h 47"/>
                <a:gd name="T2" fmla="*/ 25 w 40"/>
                <a:gd name="T3" fmla="*/ 41 h 47"/>
                <a:gd name="T4" fmla="*/ 18 w 40"/>
                <a:gd name="T5" fmla="*/ 42 h 47"/>
                <a:gd name="T6" fmla="*/ 14 w 40"/>
                <a:gd name="T7" fmla="*/ 43 h 47"/>
                <a:gd name="T8" fmla="*/ 8 w 40"/>
                <a:gd name="T9" fmla="*/ 46 h 47"/>
                <a:gd name="T10" fmla="*/ 3 w 40"/>
                <a:gd name="T11" fmla="*/ 41 h 47"/>
                <a:gd name="T12" fmla="*/ 0 w 40"/>
                <a:gd name="T13" fmla="*/ 33 h 47"/>
                <a:gd name="T14" fmla="*/ 0 w 40"/>
                <a:gd name="T15" fmla="*/ 21 h 47"/>
                <a:gd name="T16" fmla="*/ 1 w 40"/>
                <a:gd name="T17" fmla="*/ 18 h 47"/>
                <a:gd name="T18" fmla="*/ 5 w 40"/>
                <a:gd name="T19" fmla="*/ 9 h 47"/>
                <a:gd name="T20" fmla="*/ 21 w 40"/>
                <a:gd name="T21" fmla="*/ 0 h 47"/>
                <a:gd name="T22" fmla="*/ 21 w 40"/>
                <a:gd name="T23" fmla="*/ 3 h 47"/>
                <a:gd name="T24" fmla="*/ 19 w 40"/>
                <a:gd name="T25" fmla="*/ 12 h 47"/>
                <a:gd name="T26" fmla="*/ 27 w 40"/>
                <a:gd name="T27" fmla="*/ 13 h 47"/>
                <a:gd name="T28" fmla="*/ 37 w 40"/>
                <a:gd name="T29" fmla="*/ 21 h 47"/>
                <a:gd name="T30" fmla="*/ 39 w 40"/>
                <a:gd name="T31" fmla="*/ 32 h 47"/>
                <a:gd name="T32" fmla="*/ 35 w 40"/>
                <a:gd name="T33" fmla="*/ 38 h 47"/>
                <a:gd name="T34" fmla="*/ 32 w 40"/>
                <a:gd name="T3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7">
                  <a:moveTo>
                    <a:pt x="32" y="40"/>
                  </a:moveTo>
                  <a:cubicBezTo>
                    <a:pt x="29" y="40"/>
                    <a:pt x="27" y="40"/>
                    <a:pt x="25" y="41"/>
                  </a:cubicBezTo>
                  <a:cubicBezTo>
                    <a:pt x="23" y="43"/>
                    <a:pt x="20" y="43"/>
                    <a:pt x="18" y="42"/>
                  </a:cubicBezTo>
                  <a:cubicBezTo>
                    <a:pt x="16" y="42"/>
                    <a:pt x="15" y="42"/>
                    <a:pt x="14" y="43"/>
                  </a:cubicBezTo>
                  <a:cubicBezTo>
                    <a:pt x="13" y="47"/>
                    <a:pt x="10" y="46"/>
                    <a:pt x="8" y="46"/>
                  </a:cubicBezTo>
                  <a:cubicBezTo>
                    <a:pt x="7" y="44"/>
                    <a:pt x="6" y="42"/>
                    <a:pt x="3" y="41"/>
                  </a:cubicBezTo>
                  <a:cubicBezTo>
                    <a:pt x="0" y="40"/>
                    <a:pt x="0" y="36"/>
                    <a:pt x="0" y="33"/>
                  </a:cubicBezTo>
                  <a:cubicBezTo>
                    <a:pt x="1" y="29"/>
                    <a:pt x="2" y="25"/>
                    <a:pt x="0" y="21"/>
                  </a:cubicBezTo>
                  <a:cubicBezTo>
                    <a:pt x="0" y="20"/>
                    <a:pt x="0" y="19"/>
                    <a:pt x="1" y="18"/>
                  </a:cubicBezTo>
                  <a:cubicBezTo>
                    <a:pt x="4" y="16"/>
                    <a:pt x="3" y="12"/>
                    <a:pt x="5" y="9"/>
                  </a:cubicBezTo>
                  <a:cubicBezTo>
                    <a:pt x="9" y="3"/>
                    <a:pt x="14" y="0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0" y="6"/>
                    <a:pt x="18" y="9"/>
                    <a:pt x="19" y="12"/>
                  </a:cubicBezTo>
                  <a:cubicBezTo>
                    <a:pt x="20" y="15"/>
                    <a:pt x="24" y="13"/>
                    <a:pt x="27" y="13"/>
                  </a:cubicBezTo>
                  <a:cubicBezTo>
                    <a:pt x="31" y="14"/>
                    <a:pt x="34" y="18"/>
                    <a:pt x="37" y="21"/>
                  </a:cubicBezTo>
                  <a:cubicBezTo>
                    <a:pt x="40" y="25"/>
                    <a:pt x="39" y="28"/>
                    <a:pt x="39" y="32"/>
                  </a:cubicBezTo>
                  <a:cubicBezTo>
                    <a:pt x="38" y="35"/>
                    <a:pt x="36" y="36"/>
                    <a:pt x="35" y="38"/>
                  </a:cubicBezTo>
                  <a:cubicBezTo>
                    <a:pt x="34" y="39"/>
                    <a:pt x="33" y="40"/>
                    <a:pt x="32" y="4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5" name="Freeform 1239"/>
            <p:cNvSpPr/>
            <p:nvPr/>
          </p:nvSpPr>
          <p:spPr bwMode="auto">
            <a:xfrm>
              <a:off x="1595438" y="3549651"/>
              <a:ext cx="46038" cy="36513"/>
            </a:xfrm>
            <a:custGeom>
              <a:avLst/>
              <a:gdLst>
                <a:gd name="T0" fmla="*/ 2 w 12"/>
                <a:gd name="T1" fmla="*/ 0 h 10"/>
                <a:gd name="T2" fmla="*/ 9 w 12"/>
                <a:gd name="T3" fmla="*/ 4 h 10"/>
                <a:gd name="T4" fmla="*/ 11 w 12"/>
                <a:gd name="T5" fmla="*/ 7 h 10"/>
                <a:gd name="T6" fmla="*/ 8 w 12"/>
                <a:gd name="T7" fmla="*/ 6 h 10"/>
                <a:gd name="T8" fmla="*/ 6 w 12"/>
                <a:gd name="T9" fmla="*/ 6 h 10"/>
                <a:gd name="T10" fmla="*/ 2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4" y="3"/>
                    <a:pt x="7" y="3"/>
                    <a:pt x="9" y="4"/>
                  </a:cubicBezTo>
                  <a:cubicBezTo>
                    <a:pt x="10" y="5"/>
                    <a:pt x="12" y="6"/>
                    <a:pt x="11" y="7"/>
                  </a:cubicBezTo>
                  <a:cubicBezTo>
                    <a:pt x="10" y="10"/>
                    <a:pt x="10" y="6"/>
                    <a:pt x="8" y="6"/>
                  </a:cubicBezTo>
                  <a:cubicBezTo>
                    <a:pt x="7" y="7"/>
                    <a:pt x="7" y="5"/>
                    <a:pt x="6" y="6"/>
                  </a:cubicBezTo>
                  <a:cubicBezTo>
                    <a:pt x="0" y="8"/>
                    <a:pt x="1" y="4"/>
                    <a:pt x="2" y="0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6" name="Freeform 1240"/>
            <p:cNvSpPr/>
            <p:nvPr/>
          </p:nvSpPr>
          <p:spPr bwMode="auto">
            <a:xfrm>
              <a:off x="1592263" y="3575051"/>
              <a:ext cx="19050" cy="26988"/>
            </a:xfrm>
            <a:custGeom>
              <a:avLst/>
              <a:gdLst>
                <a:gd name="T0" fmla="*/ 1 w 5"/>
                <a:gd name="T1" fmla="*/ 7 h 7"/>
                <a:gd name="T2" fmla="*/ 2 w 5"/>
                <a:gd name="T3" fmla="*/ 0 h 7"/>
                <a:gd name="T4" fmla="*/ 4 w 5"/>
                <a:gd name="T5" fmla="*/ 1 h 7"/>
                <a:gd name="T6" fmla="*/ 1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4"/>
                    <a:pt x="2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5"/>
                    <a:pt x="2" y="4"/>
                    <a:pt x="1" y="7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7" name="Freeform 1241"/>
            <p:cNvSpPr/>
            <p:nvPr/>
          </p:nvSpPr>
          <p:spPr bwMode="auto">
            <a:xfrm>
              <a:off x="1501776" y="3352801"/>
              <a:ext cx="14288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2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1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8" name="Freeform 1242"/>
            <p:cNvSpPr/>
            <p:nvPr/>
          </p:nvSpPr>
          <p:spPr bwMode="auto">
            <a:xfrm>
              <a:off x="1312863" y="3352801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89" name="Freeform 1243"/>
            <p:cNvSpPr/>
            <p:nvPr/>
          </p:nvSpPr>
          <p:spPr bwMode="auto">
            <a:xfrm>
              <a:off x="1395413" y="3579814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0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2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0" name="Freeform 1244"/>
            <p:cNvSpPr/>
            <p:nvPr/>
          </p:nvSpPr>
          <p:spPr bwMode="auto">
            <a:xfrm>
              <a:off x="1377951" y="3511551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1" name="Freeform 1245"/>
            <p:cNvSpPr/>
            <p:nvPr/>
          </p:nvSpPr>
          <p:spPr bwMode="auto">
            <a:xfrm>
              <a:off x="1331913" y="4054476"/>
              <a:ext cx="46038" cy="60325"/>
            </a:xfrm>
            <a:custGeom>
              <a:avLst/>
              <a:gdLst>
                <a:gd name="T0" fmla="*/ 10 w 12"/>
                <a:gd name="T1" fmla="*/ 16 h 16"/>
                <a:gd name="T2" fmla="*/ 8 w 12"/>
                <a:gd name="T3" fmla="*/ 14 h 16"/>
                <a:gd name="T4" fmla="*/ 0 w 12"/>
                <a:gd name="T5" fmla="*/ 2 h 16"/>
                <a:gd name="T6" fmla="*/ 8 w 12"/>
                <a:gd name="T7" fmla="*/ 0 h 16"/>
                <a:gd name="T8" fmla="*/ 12 w 12"/>
                <a:gd name="T9" fmla="*/ 3 h 16"/>
                <a:gd name="T10" fmla="*/ 9 w 12"/>
                <a:gd name="T11" fmla="*/ 4 h 16"/>
                <a:gd name="T12" fmla="*/ 8 w 12"/>
                <a:gd name="T13" fmla="*/ 11 h 16"/>
                <a:gd name="T14" fmla="*/ 10 w 1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9" y="16"/>
                    <a:pt x="9" y="15"/>
                    <a:pt x="8" y="14"/>
                  </a:cubicBezTo>
                  <a:cubicBezTo>
                    <a:pt x="3" y="11"/>
                    <a:pt x="2" y="7"/>
                    <a:pt x="0" y="2"/>
                  </a:cubicBezTo>
                  <a:cubicBezTo>
                    <a:pt x="6" y="6"/>
                    <a:pt x="6" y="6"/>
                    <a:pt x="8" y="0"/>
                  </a:cubicBezTo>
                  <a:cubicBezTo>
                    <a:pt x="10" y="1"/>
                    <a:pt x="11" y="2"/>
                    <a:pt x="12" y="3"/>
                  </a:cubicBezTo>
                  <a:cubicBezTo>
                    <a:pt x="11" y="5"/>
                    <a:pt x="9" y="1"/>
                    <a:pt x="9" y="4"/>
                  </a:cubicBezTo>
                  <a:cubicBezTo>
                    <a:pt x="9" y="6"/>
                    <a:pt x="5" y="8"/>
                    <a:pt x="8" y="11"/>
                  </a:cubicBezTo>
                  <a:cubicBezTo>
                    <a:pt x="9" y="12"/>
                    <a:pt x="11" y="14"/>
                    <a:pt x="10" y="16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2" name="Freeform 1246"/>
            <p:cNvSpPr/>
            <p:nvPr/>
          </p:nvSpPr>
          <p:spPr bwMode="auto">
            <a:xfrm>
              <a:off x="1350963" y="3978276"/>
              <a:ext cx="33338" cy="26988"/>
            </a:xfrm>
            <a:custGeom>
              <a:avLst/>
              <a:gdLst>
                <a:gd name="T0" fmla="*/ 2 w 9"/>
                <a:gd name="T1" fmla="*/ 0 h 7"/>
                <a:gd name="T2" fmla="*/ 4 w 9"/>
                <a:gd name="T3" fmla="*/ 0 h 7"/>
                <a:gd name="T4" fmla="*/ 9 w 9"/>
                <a:gd name="T5" fmla="*/ 6 h 7"/>
                <a:gd name="T6" fmla="*/ 2 w 9"/>
                <a:gd name="T7" fmla="*/ 4 h 7"/>
                <a:gd name="T8" fmla="*/ 2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8" y="3"/>
                    <a:pt x="9" y="6"/>
                  </a:cubicBezTo>
                  <a:cubicBezTo>
                    <a:pt x="6" y="7"/>
                    <a:pt x="5" y="1"/>
                    <a:pt x="2" y="4"/>
                  </a:cubicBezTo>
                  <a:cubicBezTo>
                    <a:pt x="0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3" name="Freeform 1247"/>
            <p:cNvSpPr/>
            <p:nvPr/>
          </p:nvSpPr>
          <p:spPr bwMode="auto">
            <a:xfrm>
              <a:off x="2225676" y="3695701"/>
              <a:ext cx="11113" cy="1587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1 h 4"/>
                <a:gd name="T4" fmla="*/ 1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3" y="2"/>
                    <a:pt x="3" y="4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4" name="Freeform 1248"/>
            <p:cNvSpPr/>
            <p:nvPr/>
          </p:nvSpPr>
          <p:spPr bwMode="auto">
            <a:xfrm>
              <a:off x="2212976" y="3654426"/>
              <a:ext cx="15875" cy="19050"/>
            </a:xfrm>
            <a:custGeom>
              <a:avLst/>
              <a:gdLst>
                <a:gd name="T0" fmla="*/ 4 w 4"/>
                <a:gd name="T1" fmla="*/ 2 h 5"/>
                <a:gd name="T2" fmla="*/ 1 w 4"/>
                <a:gd name="T3" fmla="*/ 4 h 5"/>
                <a:gd name="T4" fmla="*/ 1 w 4"/>
                <a:gd name="T5" fmla="*/ 2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3"/>
                    <a:pt x="3" y="5"/>
                    <a:pt x="1" y="4"/>
                  </a:cubicBezTo>
                  <a:cubicBezTo>
                    <a:pt x="1" y="4"/>
                    <a:pt x="0" y="2"/>
                    <a:pt x="1" y="2"/>
                  </a:cubicBezTo>
                  <a:cubicBezTo>
                    <a:pt x="2" y="0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5" name="Freeform 1249"/>
            <p:cNvSpPr/>
            <p:nvPr/>
          </p:nvSpPr>
          <p:spPr bwMode="auto">
            <a:xfrm>
              <a:off x="2255838" y="3703639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3 w 3"/>
                <a:gd name="T5" fmla="*/ 1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6" name="Freeform 1250"/>
            <p:cNvSpPr/>
            <p:nvPr/>
          </p:nvSpPr>
          <p:spPr bwMode="auto">
            <a:xfrm>
              <a:off x="2225676" y="3714751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7" name="Freeform 1251"/>
            <p:cNvSpPr/>
            <p:nvPr/>
          </p:nvSpPr>
          <p:spPr bwMode="auto">
            <a:xfrm>
              <a:off x="1984376" y="3446464"/>
              <a:ext cx="63500" cy="49213"/>
            </a:xfrm>
            <a:custGeom>
              <a:avLst/>
              <a:gdLst>
                <a:gd name="T0" fmla="*/ 13 w 17"/>
                <a:gd name="T1" fmla="*/ 0 h 13"/>
                <a:gd name="T2" fmla="*/ 11 w 17"/>
                <a:gd name="T3" fmla="*/ 12 h 13"/>
                <a:gd name="T4" fmla="*/ 7 w 17"/>
                <a:gd name="T5" fmla="*/ 11 h 13"/>
                <a:gd name="T6" fmla="*/ 4 w 17"/>
                <a:gd name="T7" fmla="*/ 8 h 13"/>
                <a:gd name="T8" fmla="*/ 1 w 17"/>
                <a:gd name="T9" fmla="*/ 4 h 13"/>
                <a:gd name="T10" fmla="*/ 7 w 17"/>
                <a:gd name="T11" fmla="*/ 2 h 13"/>
                <a:gd name="T12" fmla="*/ 13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17" y="5"/>
                    <a:pt x="16" y="9"/>
                    <a:pt x="11" y="12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3" y="7"/>
                    <a:pt x="0" y="6"/>
                    <a:pt x="1" y="4"/>
                  </a:cubicBezTo>
                  <a:cubicBezTo>
                    <a:pt x="2" y="3"/>
                    <a:pt x="5" y="2"/>
                    <a:pt x="7" y="2"/>
                  </a:cubicBezTo>
                  <a:cubicBezTo>
                    <a:pt x="9" y="2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8" name="Freeform 1252"/>
            <p:cNvSpPr/>
            <p:nvPr/>
          </p:nvSpPr>
          <p:spPr bwMode="auto">
            <a:xfrm>
              <a:off x="2108201" y="3432176"/>
              <a:ext cx="26988" cy="19050"/>
            </a:xfrm>
            <a:custGeom>
              <a:avLst/>
              <a:gdLst>
                <a:gd name="T0" fmla="*/ 0 w 7"/>
                <a:gd name="T1" fmla="*/ 2 h 5"/>
                <a:gd name="T2" fmla="*/ 6 w 7"/>
                <a:gd name="T3" fmla="*/ 1 h 5"/>
                <a:gd name="T4" fmla="*/ 7 w 7"/>
                <a:gd name="T5" fmla="*/ 2 h 5"/>
                <a:gd name="T6" fmla="*/ 7 w 7"/>
                <a:gd name="T7" fmla="*/ 2 h 5"/>
                <a:gd name="T8" fmla="*/ 0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2" y="0"/>
                    <a:pt x="4" y="2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199" name="Freeform 1253"/>
            <p:cNvSpPr/>
            <p:nvPr/>
          </p:nvSpPr>
          <p:spPr bwMode="auto">
            <a:xfrm>
              <a:off x="1990726" y="3549651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0 w 5"/>
                <a:gd name="T3" fmla="*/ 0 h 6"/>
                <a:gd name="T4" fmla="*/ 2 w 5"/>
                <a:gd name="T5" fmla="*/ 1 h 6"/>
                <a:gd name="T6" fmla="*/ 3 w 5"/>
                <a:gd name="T7" fmla="*/ 4 h 6"/>
                <a:gd name="T8" fmla="*/ 0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5" y="1"/>
                    <a:pt x="3" y="4"/>
                  </a:cubicBezTo>
                  <a:cubicBezTo>
                    <a:pt x="2" y="6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0" name="Freeform 1254"/>
            <p:cNvSpPr/>
            <p:nvPr/>
          </p:nvSpPr>
          <p:spPr bwMode="auto">
            <a:xfrm>
              <a:off x="1960563" y="3567114"/>
              <a:ext cx="23813" cy="15875"/>
            </a:xfrm>
            <a:custGeom>
              <a:avLst/>
              <a:gdLst>
                <a:gd name="T0" fmla="*/ 3 w 6"/>
                <a:gd name="T1" fmla="*/ 4 h 4"/>
                <a:gd name="T2" fmla="*/ 1 w 6"/>
                <a:gd name="T3" fmla="*/ 4 h 4"/>
                <a:gd name="T4" fmla="*/ 1 w 6"/>
                <a:gd name="T5" fmla="*/ 3 h 4"/>
                <a:gd name="T6" fmla="*/ 6 w 6"/>
                <a:gd name="T7" fmla="*/ 1 h 4"/>
                <a:gd name="T8" fmla="*/ 3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6" y="3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1" name="Freeform 1255"/>
            <p:cNvSpPr/>
            <p:nvPr/>
          </p:nvSpPr>
          <p:spPr bwMode="auto">
            <a:xfrm>
              <a:off x="2085976" y="34242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1 w 4"/>
                <a:gd name="T5" fmla="*/ 1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2"/>
                    <a:pt x="4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2" name="Freeform 1256"/>
            <p:cNvSpPr/>
            <p:nvPr/>
          </p:nvSpPr>
          <p:spPr bwMode="auto">
            <a:xfrm>
              <a:off x="1979613" y="3476626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1 w 3"/>
                <a:gd name="T5" fmla="*/ 3 h 3"/>
                <a:gd name="T6" fmla="*/ 0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3" name="Freeform 1257"/>
            <p:cNvSpPr/>
            <p:nvPr/>
          </p:nvSpPr>
          <p:spPr bwMode="auto">
            <a:xfrm>
              <a:off x="2074863" y="3386139"/>
              <a:ext cx="6350" cy="79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2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4" name="Freeform 1258"/>
            <p:cNvSpPr/>
            <p:nvPr/>
          </p:nvSpPr>
          <p:spPr bwMode="auto">
            <a:xfrm>
              <a:off x="1987551" y="3975101"/>
              <a:ext cx="52388" cy="120650"/>
            </a:xfrm>
            <a:custGeom>
              <a:avLst/>
              <a:gdLst>
                <a:gd name="T0" fmla="*/ 10 w 14"/>
                <a:gd name="T1" fmla="*/ 30 h 32"/>
                <a:gd name="T2" fmla="*/ 8 w 14"/>
                <a:gd name="T3" fmla="*/ 32 h 32"/>
                <a:gd name="T4" fmla="*/ 3 w 14"/>
                <a:gd name="T5" fmla="*/ 22 h 32"/>
                <a:gd name="T6" fmla="*/ 3 w 14"/>
                <a:gd name="T7" fmla="*/ 21 h 32"/>
                <a:gd name="T8" fmla="*/ 6 w 14"/>
                <a:gd name="T9" fmla="*/ 1 h 32"/>
                <a:gd name="T10" fmla="*/ 10 w 14"/>
                <a:gd name="T11" fmla="*/ 2 h 32"/>
                <a:gd name="T12" fmla="*/ 14 w 14"/>
                <a:gd name="T13" fmla="*/ 8 h 32"/>
                <a:gd name="T14" fmla="*/ 13 w 14"/>
                <a:gd name="T15" fmla="*/ 22 h 32"/>
                <a:gd name="T16" fmla="*/ 10 w 14"/>
                <a:gd name="T1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2">
                  <a:moveTo>
                    <a:pt x="10" y="30"/>
                  </a:moveTo>
                  <a:cubicBezTo>
                    <a:pt x="10" y="31"/>
                    <a:pt x="9" y="32"/>
                    <a:pt x="8" y="32"/>
                  </a:cubicBezTo>
                  <a:cubicBezTo>
                    <a:pt x="7" y="29"/>
                    <a:pt x="6" y="25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14"/>
                    <a:pt x="0" y="7"/>
                    <a:pt x="6" y="1"/>
                  </a:cubicBezTo>
                  <a:cubicBezTo>
                    <a:pt x="7" y="0"/>
                    <a:pt x="9" y="1"/>
                    <a:pt x="10" y="2"/>
                  </a:cubicBezTo>
                  <a:cubicBezTo>
                    <a:pt x="9" y="6"/>
                    <a:pt x="13" y="6"/>
                    <a:pt x="14" y="8"/>
                  </a:cubicBezTo>
                  <a:cubicBezTo>
                    <a:pt x="14" y="13"/>
                    <a:pt x="13" y="18"/>
                    <a:pt x="13" y="22"/>
                  </a:cubicBezTo>
                  <a:cubicBezTo>
                    <a:pt x="12" y="25"/>
                    <a:pt x="12" y="28"/>
                    <a:pt x="10" y="30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5" name="Freeform 1259"/>
            <p:cNvSpPr/>
            <p:nvPr/>
          </p:nvSpPr>
          <p:spPr bwMode="auto">
            <a:xfrm>
              <a:off x="1916113" y="3948114"/>
              <a:ext cx="74613" cy="38100"/>
            </a:xfrm>
            <a:custGeom>
              <a:avLst/>
              <a:gdLst>
                <a:gd name="T0" fmla="*/ 5 w 20"/>
                <a:gd name="T1" fmla="*/ 10 h 10"/>
                <a:gd name="T2" fmla="*/ 0 w 20"/>
                <a:gd name="T3" fmla="*/ 3 h 10"/>
                <a:gd name="T4" fmla="*/ 20 w 20"/>
                <a:gd name="T5" fmla="*/ 3 h 10"/>
                <a:gd name="T6" fmla="*/ 5 w 2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5" y="10"/>
                  </a:moveTo>
                  <a:cubicBezTo>
                    <a:pt x="8" y="5"/>
                    <a:pt x="4" y="4"/>
                    <a:pt x="0" y="3"/>
                  </a:cubicBezTo>
                  <a:cubicBezTo>
                    <a:pt x="7" y="0"/>
                    <a:pt x="13" y="2"/>
                    <a:pt x="20" y="3"/>
                  </a:cubicBezTo>
                  <a:cubicBezTo>
                    <a:pt x="16" y="7"/>
                    <a:pt x="12" y="9"/>
                    <a:pt x="5" y="10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6" name="Freeform 1260"/>
            <p:cNvSpPr/>
            <p:nvPr/>
          </p:nvSpPr>
          <p:spPr bwMode="auto">
            <a:xfrm>
              <a:off x="2009776" y="3930651"/>
              <a:ext cx="136525" cy="55563"/>
            </a:xfrm>
            <a:custGeom>
              <a:avLst/>
              <a:gdLst>
                <a:gd name="T0" fmla="*/ 3 w 36"/>
                <a:gd name="T1" fmla="*/ 15 h 15"/>
                <a:gd name="T2" fmla="*/ 0 w 36"/>
                <a:gd name="T3" fmla="*/ 13 h 15"/>
                <a:gd name="T4" fmla="*/ 0 w 36"/>
                <a:gd name="T5" fmla="*/ 12 h 15"/>
                <a:gd name="T6" fmla="*/ 13 w 36"/>
                <a:gd name="T7" fmla="*/ 3 h 15"/>
                <a:gd name="T8" fmla="*/ 29 w 36"/>
                <a:gd name="T9" fmla="*/ 1 h 15"/>
                <a:gd name="T10" fmla="*/ 36 w 36"/>
                <a:gd name="T11" fmla="*/ 4 h 15"/>
                <a:gd name="T12" fmla="*/ 32 w 36"/>
                <a:gd name="T13" fmla="*/ 4 h 15"/>
                <a:gd name="T14" fmla="*/ 24 w 36"/>
                <a:gd name="T15" fmla="*/ 4 h 15"/>
                <a:gd name="T16" fmla="*/ 15 w 36"/>
                <a:gd name="T17" fmla="*/ 7 h 15"/>
                <a:gd name="T18" fmla="*/ 3 w 36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5">
                  <a:moveTo>
                    <a:pt x="3" y="15"/>
                  </a:moveTo>
                  <a:cubicBezTo>
                    <a:pt x="3" y="14"/>
                    <a:pt x="2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3" y="8"/>
                    <a:pt x="8" y="5"/>
                    <a:pt x="13" y="3"/>
                  </a:cubicBezTo>
                  <a:cubicBezTo>
                    <a:pt x="18" y="2"/>
                    <a:pt x="24" y="0"/>
                    <a:pt x="29" y="1"/>
                  </a:cubicBezTo>
                  <a:cubicBezTo>
                    <a:pt x="32" y="1"/>
                    <a:pt x="34" y="1"/>
                    <a:pt x="36" y="4"/>
                  </a:cubicBezTo>
                  <a:cubicBezTo>
                    <a:pt x="35" y="5"/>
                    <a:pt x="34" y="4"/>
                    <a:pt x="32" y="4"/>
                  </a:cubicBezTo>
                  <a:cubicBezTo>
                    <a:pt x="30" y="4"/>
                    <a:pt x="27" y="4"/>
                    <a:pt x="24" y="4"/>
                  </a:cubicBezTo>
                  <a:cubicBezTo>
                    <a:pt x="21" y="3"/>
                    <a:pt x="18" y="4"/>
                    <a:pt x="15" y="7"/>
                  </a:cubicBezTo>
                  <a:cubicBezTo>
                    <a:pt x="11" y="9"/>
                    <a:pt x="8" y="13"/>
                    <a:pt x="3" y="15"/>
                  </a:cubicBezTo>
                  <a:close/>
                </a:path>
              </a:pathLst>
            </a:custGeom>
            <a:solidFill>
              <a:srgbClr val="FED6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7" name="Freeform 1261"/>
            <p:cNvSpPr/>
            <p:nvPr/>
          </p:nvSpPr>
          <p:spPr bwMode="auto">
            <a:xfrm>
              <a:off x="2127251" y="3941764"/>
              <a:ext cx="33338" cy="90488"/>
            </a:xfrm>
            <a:custGeom>
              <a:avLst/>
              <a:gdLst>
                <a:gd name="T0" fmla="*/ 2 w 9"/>
                <a:gd name="T1" fmla="*/ 0 h 24"/>
                <a:gd name="T2" fmla="*/ 5 w 9"/>
                <a:gd name="T3" fmla="*/ 1 h 24"/>
                <a:gd name="T4" fmla="*/ 7 w 9"/>
                <a:gd name="T5" fmla="*/ 12 h 24"/>
                <a:gd name="T6" fmla="*/ 8 w 9"/>
                <a:gd name="T7" fmla="*/ 18 h 24"/>
                <a:gd name="T8" fmla="*/ 8 w 9"/>
                <a:gd name="T9" fmla="*/ 21 h 24"/>
                <a:gd name="T10" fmla="*/ 2 w 9"/>
                <a:gd name="T11" fmla="*/ 20 h 24"/>
                <a:gd name="T12" fmla="*/ 2 w 9"/>
                <a:gd name="T13" fmla="*/ 15 h 24"/>
                <a:gd name="T14" fmla="*/ 1 w 9"/>
                <a:gd name="T15" fmla="*/ 5 h 24"/>
                <a:gd name="T16" fmla="*/ 2 w 9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6" y="5"/>
                    <a:pt x="7" y="8"/>
                    <a:pt x="7" y="12"/>
                  </a:cubicBezTo>
                  <a:cubicBezTo>
                    <a:pt x="7" y="14"/>
                    <a:pt x="7" y="16"/>
                    <a:pt x="8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5" y="24"/>
                    <a:pt x="4" y="22"/>
                    <a:pt x="2" y="20"/>
                  </a:cubicBezTo>
                  <a:cubicBezTo>
                    <a:pt x="2" y="18"/>
                    <a:pt x="2" y="17"/>
                    <a:pt x="2" y="15"/>
                  </a:cubicBezTo>
                  <a:cubicBezTo>
                    <a:pt x="2" y="12"/>
                    <a:pt x="2" y="8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B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8" name="Freeform 1262"/>
            <p:cNvSpPr/>
            <p:nvPr/>
          </p:nvSpPr>
          <p:spPr bwMode="auto">
            <a:xfrm>
              <a:off x="1976438" y="3967164"/>
              <a:ext cx="38100" cy="87313"/>
            </a:xfrm>
            <a:custGeom>
              <a:avLst/>
              <a:gdLst>
                <a:gd name="T0" fmla="*/ 9 w 10"/>
                <a:gd name="T1" fmla="*/ 2 h 23"/>
                <a:gd name="T2" fmla="*/ 9 w 10"/>
                <a:gd name="T3" fmla="*/ 3 h 23"/>
                <a:gd name="T4" fmla="*/ 6 w 10"/>
                <a:gd name="T5" fmla="*/ 23 h 23"/>
                <a:gd name="T6" fmla="*/ 1 w 10"/>
                <a:gd name="T7" fmla="*/ 11 h 23"/>
                <a:gd name="T8" fmla="*/ 3 w 10"/>
                <a:gd name="T9" fmla="*/ 6 h 23"/>
                <a:gd name="T10" fmla="*/ 8 w 10"/>
                <a:gd name="T11" fmla="*/ 0 h 23"/>
                <a:gd name="T12" fmla="*/ 9 w 10"/>
                <a:gd name="T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3">
                  <a:moveTo>
                    <a:pt x="9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4" y="9"/>
                    <a:pt x="5" y="16"/>
                    <a:pt x="6" y="23"/>
                  </a:cubicBezTo>
                  <a:cubicBezTo>
                    <a:pt x="3" y="19"/>
                    <a:pt x="3" y="15"/>
                    <a:pt x="1" y="11"/>
                  </a:cubicBezTo>
                  <a:cubicBezTo>
                    <a:pt x="0" y="9"/>
                    <a:pt x="2" y="7"/>
                    <a:pt x="3" y="6"/>
                  </a:cubicBezTo>
                  <a:cubicBezTo>
                    <a:pt x="5" y="5"/>
                    <a:pt x="7" y="2"/>
                    <a:pt x="8" y="0"/>
                  </a:cubicBezTo>
                  <a:cubicBezTo>
                    <a:pt x="9" y="1"/>
                    <a:pt x="10" y="1"/>
                    <a:pt x="9" y="2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09" name="Freeform 1263"/>
            <p:cNvSpPr/>
            <p:nvPr/>
          </p:nvSpPr>
          <p:spPr bwMode="auto">
            <a:xfrm>
              <a:off x="2149476" y="4008439"/>
              <a:ext cx="49213" cy="34925"/>
            </a:xfrm>
            <a:custGeom>
              <a:avLst/>
              <a:gdLst>
                <a:gd name="T0" fmla="*/ 2 w 13"/>
                <a:gd name="T1" fmla="*/ 3 h 9"/>
                <a:gd name="T2" fmla="*/ 2 w 13"/>
                <a:gd name="T3" fmla="*/ 0 h 9"/>
                <a:gd name="T4" fmla="*/ 13 w 13"/>
                <a:gd name="T5" fmla="*/ 2 h 9"/>
                <a:gd name="T6" fmla="*/ 3 w 13"/>
                <a:gd name="T7" fmla="*/ 9 h 9"/>
                <a:gd name="T8" fmla="*/ 2 w 13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2" y="3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6" y="1"/>
                    <a:pt x="10" y="0"/>
                    <a:pt x="13" y="2"/>
                  </a:cubicBezTo>
                  <a:cubicBezTo>
                    <a:pt x="10" y="4"/>
                    <a:pt x="6" y="6"/>
                    <a:pt x="3" y="9"/>
                  </a:cubicBezTo>
                  <a:cubicBezTo>
                    <a:pt x="0" y="7"/>
                    <a:pt x="1" y="5"/>
                    <a:pt x="2" y="3"/>
                  </a:cubicBezTo>
                  <a:close/>
                </a:path>
              </a:pathLst>
            </a:custGeom>
            <a:solidFill>
              <a:srgbClr val="FCF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0" name="Freeform 1264"/>
            <p:cNvSpPr/>
            <p:nvPr/>
          </p:nvSpPr>
          <p:spPr bwMode="auto">
            <a:xfrm>
              <a:off x="2006601" y="3941764"/>
              <a:ext cx="52388" cy="33338"/>
            </a:xfrm>
            <a:custGeom>
              <a:avLst/>
              <a:gdLst>
                <a:gd name="T0" fmla="*/ 1 w 14"/>
                <a:gd name="T1" fmla="*/ 9 h 9"/>
                <a:gd name="T2" fmla="*/ 0 w 14"/>
                <a:gd name="T3" fmla="*/ 7 h 9"/>
                <a:gd name="T4" fmla="*/ 14 w 14"/>
                <a:gd name="T5" fmla="*/ 0 h 9"/>
                <a:gd name="T6" fmla="*/ 1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1" y="9"/>
                    <a:pt x="1" y="8"/>
                    <a:pt x="0" y="7"/>
                  </a:cubicBezTo>
                  <a:cubicBezTo>
                    <a:pt x="4" y="4"/>
                    <a:pt x="8" y="1"/>
                    <a:pt x="14" y="0"/>
                  </a:cubicBezTo>
                  <a:cubicBezTo>
                    <a:pt x="10" y="3"/>
                    <a:pt x="6" y="6"/>
                    <a:pt x="1" y="9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1" name="Freeform 1265"/>
            <p:cNvSpPr/>
            <p:nvPr/>
          </p:nvSpPr>
          <p:spPr bwMode="auto">
            <a:xfrm>
              <a:off x="1998663" y="4057651"/>
              <a:ext cx="22225" cy="41275"/>
            </a:xfrm>
            <a:custGeom>
              <a:avLst/>
              <a:gdLst>
                <a:gd name="T0" fmla="*/ 0 w 6"/>
                <a:gd name="T1" fmla="*/ 0 h 11"/>
                <a:gd name="T2" fmla="*/ 5 w 6"/>
                <a:gd name="T3" fmla="*/ 10 h 11"/>
                <a:gd name="T4" fmla="*/ 4 w 6"/>
                <a:gd name="T5" fmla="*/ 11 h 11"/>
                <a:gd name="T6" fmla="*/ 0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4" y="2"/>
                    <a:pt x="6" y="6"/>
                    <a:pt x="5" y="10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2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2" name="Freeform 1266"/>
            <p:cNvSpPr/>
            <p:nvPr/>
          </p:nvSpPr>
          <p:spPr bwMode="auto">
            <a:xfrm>
              <a:off x="2066926" y="3917951"/>
              <a:ext cx="14288" cy="12700"/>
            </a:xfrm>
            <a:custGeom>
              <a:avLst/>
              <a:gdLst>
                <a:gd name="T0" fmla="*/ 0 w 4"/>
                <a:gd name="T1" fmla="*/ 1 h 3"/>
                <a:gd name="T2" fmla="*/ 4 w 4"/>
                <a:gd name="T3" fmla="*/ 0 h 3"/>
                <a:gd name="T4" fmla="*/ 0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2" y="1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F3E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3" name="Freeform 1267"/>
            <p:cNvSpPr/>
            <p:nvPr/>
          </p:nvSpPr>
          <p:spPr bwMode="auto">
            <a:xfrm>
              <a:off x="1897063" y="3952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4" name="Freeform 1268"/>
            <p:cNvSpPr/>
            <p:nvPr/>
          </p:nvSpPr>
          <p:spPr bwMode="auto">
            <a:xfrm>
              <a:off x="1203326" y="4043364"/>
              <a:ext cx="73025" cy="71438"/>
            </a:xfrm>
            <a:custGeom>
              <a:avLst/>
              <a:gdLst>
                <a:gd name="T0" fmla="*/ 4 w 19"/>
                <a:gd name="T1" fmla="*/ 0 h 19"/>
                <a:gd name="T2" fmla="*/ 12 w 19"/>
                <a:gd name="T3" fmla="*/ 3 h 19"/>
                <a:gd name="T4" fmla="*/ 12 w 19"/>
                <a:gd name="T5" fmla="*/ 4 h 19"/>
                <a:gd name="T6" fmla="*/ 12 w 19"/>
                <a:gd name="T7" fmla="*/ 6 h 19"/>
                <a:gd name="T8" fmla="*/ 14 w 19"/>
                <a:gd name="T9" fmla="*/ 5 h 19"/>
                <a:gd name="T10" fmla="*/ 16 w 19"/>
                <a:gd name="T11" fmla="*/ 2 h 19"/>
                <a:gd name="T12" fmla="*/ 16 w 19"/>
                <a:gd name="T13" fmla="*/ 5 h 19"/>
                <a:gd name="T14" fmla="*/ 19 w 19"/>
                <a:gd name="T15" fmla="*/ 10 h 19"/>
                <a:gd name="T16" fmla="*/ 19 w 19"/>
                <a:gd name="T17" fmla="*/ 16 h 19"/>
                <a:gd name="T18" fmla="*/ 17 w 19"/>
                <a:gd name="T19" fmla="*/ 18 h 19"/>
                <a:gd name="T20" fmla="*/ 15 w 19"/>
                <a:gd name="T21" fmla="*/ 15 h 19"/>
                <a:gd name="T22" fmla="*/ 11 w 19"/>
                <a:gd name="T23" fmla="*/ 12 h 19"/>
                <a:gd name="T24" fmla="*/ 8 w 19"/>
                <a:gd name="T25" fmla="*/ 11 h 19"/>
                <a:gd name="T26" fmla="*/ 2 w 19"/>
                <a:gd name="T27" fmla="*/ 5 h 19"/>
                <a:gd name="T28" fmla="*/ 1 w 19"/>
                <a:gd name="T29" fmla="*/ 2 h 19"/>
                <a:gd name="T30" fmla="*/ 4 w 1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9">
                  <a:moveTo>
                    <a:pt x="4" y="0"/>
                  </a:moveTo>
                  <a:cubicBezTo>
                    <a:pt x="5" y="5"/>
                    <a:pt x="9" y="1"/>
                    <a:pt x="12" y="3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5" y="4"/>
                    <a:pt x="13" y="1"/>
                    <a:pt x="16" y="2"/>
                  </a:cubicBezTo>
                  <a:cubicBezTo>
                    <a:pt x="19" y="2"/>
                    <a:pt x="15" y="5"/>
                    <a:pt x="16" y="5"/>
                  </a:cubicBezTo>
                  <a:cubicBezTo>
                    <a:pt x="18" y="6"/>
                    <a:pt x="19" y="8"/>
                    <a:pt x="19" y="10"/>
                  </a:cubicBezTo>
                  <a:cubicBezTo>
                    <a:pt x="19" y="12"/>
                    <a:pt x="19" y="14"/>
                    <a:pt x="19" y="16"/>
                  </a:cubicBezTo>
                  <a:cubicBezTo>
                    <a:pt x="18" y="16"/>
                    <a:pt x="19" y="19"/>
                    <a:pt x="17" y="18"/>
                  </a:cubicBezTo>
                  <a:cubicBezTo>
                    <a:pt x="16" y="17"/>
                    <a:pt x="15" y="17"/>
                    <a:pt x="15" y="15"/>
                  </a:cubicBezTo>
                  <a:cubicBezTo>
                    <a:pt x="15" y="12"/>
                    <a:pt x="15" y="9"/>
                    <a:pt x="11" y="12"/>
                  </a:cubicBezTo>
                  <a:cubicBezTo>
                    <a:pt x="10" y="13"/>
                    <a:pt x="8" y="12"/>
                    <a:pt x="8" y="11"/>
                  </a:cubicBezTo>
                  <a:cubicBezTo>
                    <a:pt x="8" y="7"/>
                    <a:pt x="5" y="6"/>
                    <a:pt x="2" y="5"/>
                  </a:cubicBezTo>
                  <a:cubicBezTo>
                    <a:pt x="2" y="4"/>
                    <a:pt x="0" y="4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5" name="Freeform 1269"/>
            <p:cNvSpPr/>
            <p:nvPr/>
          </p:nvSpPr>
          <p:spPr bwMode="auto">
            <a:xfrm>
              <a:off x="1430338" y="4186239"/>
              <a:ext cx="93663" cy="90488"/>
            </a:xfrm>
            <a:custGeom>
              <a:avLst/>
              <a:gdLst>
                <a:gd name="T0" fmla="*/ 0 w 25"/>
                <a:gd name="T1" fmla="*/ 17 h 24"/>
                <a:gd name="T2" fmla="*/ 0 w 25"/>
                <a:gd name="T3" fmla="*/ 10 h 24"/>
                <a:gd name="T4" fmla="*/ 13 w 25"/>
                <a:gd name="T5" fmla="*/ 7 h 24"/>
                <a:gd name="T6" fmla="*/ 9 w 25"/>
                <a:gd name="T7" fmla="*/ 1 h 24"/>
                <a:gd name="T8" fmla="*/ 12 w 25"/>
                <a:gd name="T9" fmla="*/ 1 h 24"/>
                <a:gd name="T10" fmla="*/ 18 w 25"/>
                <a:gd name="T11" fmla="*/ 4 h 24"/>
                <a:gd name="T12" fmla="*/ 21 w 25"/>
                <a:gd name="T13" fmla="*/ 5 h 24"/>
                <a:gd name="T14" fmla="*/ 22 w 25"/>
                <a:gd name="T15" fmla="*/ 5 h 24"/>
                <a:gd name="T16" fmla="*/ 23 w 25"/>
                <a:gd name="T17" fmla="*/ 7 h 24"/>
                <a:gd name="T18" fmla="*/ 21 w 25"/>
                <a:gd name="T19" fmla="*/ 15 h 24"/>
                <a:gd name="T20" fmla="*/ 25 w 25"/>
                <a:gd name="T21" fmla="*/ 9 h 24"/>
                <a:gd name="T22" fmla="*/ 23 w 25"/>
                <a:gd name="T23" fmla="*/ 20 h 24"/>
                <a:gd name="T24" fmla="*/ 22 w 25"/>
                <a:gd name="T25" fmla="*/ 20 h 24"/>
                <a:gd name="T26" fmla="*/ 10 w 25"/>
                <a:gd name="T27" fmla="*/ 21 h 24"/>
                <a:gd name="T28" fmla="*/ 11 w 25"/>
                <a:gd name="T29" fmla="*/ 17 h 24"/>
                <a:gd name="T30" fmla="*/ 2 w 25"/>
                <a:gd name="T31" fmla="*/ 16 h 24"/>
                <a:gd name="T32" fmla="*/ 0 w 25"/>
                <a:gd name="T3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4">
                  <a:moveTo>
                    <a:pt x="0" y="17"/>
                  </a:moveTo>
                  <a:cubicBezTo>
                    <a:pt x="1" y="15"/>
                    <a:pt x="3" y="13"/>
                    <a:pt x="0" y="10"/>
                  </a:cubicBezTo>
                  <a:cubicBezTo>
                    <a:pt x="5" y="10"/>
                    <a:pt x="7" y="4"/>
                    <a:pt x="13" y="7"/>
                  </a:cubicBezTo>
                  <a:cubicBezTo>
                    <a:pt x="11" y="5"/>
                    <a:pt x="9" y="3"/>
                    <a:pt x="9" y="1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5" y="0"/>
                    <a:pt x="16" y="3"/>
                    <a:pt x="18" y="4"/>
                  </a:cubicBezTo>
                  <a:cubicBezTo>
                    <a:pt x="18" y="5"/>
                    <a:pt x="19" y="6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0" y="9"/>
                    <a:pt x="17" y="11"/>
                    <a:pt x="21" y="15"/>
                  </a:cubicBezTo>
                  <a:cubicBezTo>
                    <a:pt x="23" y="14"/>
                    <a:pt x="22" y="11"/>
                    <a:pt x="25" y="9"/>
                  </a:cubicBezTo>
                  <a:cubicBezTo>
                    <a:pt x="24" y="13"/>
                    <a:pt x="22" y="16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18" y="17"/>
                    <a:pt x="14" y="24"/>
                    <a:pt x="10" y="21"/>
                  </a:cubicBezTo>
                  <a:cubicBezTo>
                    <a:pt x="11" y="20"/>
                    <a:pt x="13" y="19"/>
                    <a:pt x="11" y="17"/>
                  </a:cubicBezTo>
                  <a:cubicBezTo>
                    <a:pt x="8" y="19"/>
                    <a:pt x="6" y="11"/>
                    <a:pt x="2" y="16"/>
                  </a:cubicBezTo>
                  <a:cubicBezTo>
                    <a:pt x="2" y="17"/>
                    <a:pt x="1" y="17"/>
                    <a:pt x="0" y="17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6" name="Freeform 1270"/>
            <p:cNvSpPr/>
            <p:nvPr/>
          </p:nvSpPr>
          <p:spPr bwMode="auto">
            <a:xfrm>
              <a:off x="1509713" y="4318001"/>
              <a:ext cx="44450" cy="49213"/>
            </a:xfrm>
            <a:custGeom>
              <a:avLst/>
              <a:gdLst>
                <a:gd name="T0" fmla="*/ 11 w 12"/>
                <a:gd name="T1" fmla="*/ 7 h 13"/>
                <a:gd name="T2" fmla="*/ 12 w 12"/>
                <a:gd name="T3" fmla="*/ 9 h 13"/>
                <a:gd name="T4" fmla="*/ 6 w 12"/>
                <a:gd name="T5" fmla="*/ 10 h 13"/>
                <a:gd name="T6" fmla="*/ 8 w 12"/>
                <a:gd name="T7" fmla="*/ 8 h 13"/>
                <a:gd name="T8" fmla="*/ 4 w 12"/>
                <a:gd name="T9" fmla="*/ 8 h 13"/>
                <a:gd name="T10" fmla="*/ 3 w 12"/>
                <a:gd name="T11" fmla="*/ 8 h 13"/>
                <a:gd name="T12" fmla="*/ 3 w 12"/>
                <a:gd name="T13" fmla="*/ 6 h 13"/>
                <a:gd name="T14" fmla="*/ 2 w 12"/>
                <a:gd name="T15" fmla="*/ 3 h 13"/>
                <a:gd name="T16" fmla="*/ 0 w 12"/>
                <a:gd name="T17" fmla="*/ 0 h 13"/>
                <a:gd name="T18" fmla="*/ 7 w 12"/>
                <a:gd name="T19" fmla="*/ 3 h 13"/>
                <a:gd name="T20" fmla="*/ 8 w 12"/>
                <a:gd name="T21" fmla="*/ 4 h 13"/>
                <a:gd name="T22" fmla="*/ 11 w 12"/>
                <a:gd name="T2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11" y="7"/>
                  </a:moveTo>
                  <a:cubicBezTo>
                    <a:pt x="12" y="8"/>
                    <a:pt x="12" y="8"/>
                    <a:pt x="12" y="9"/>
                  </a:cubicBezTo>
                  <a:cubicBezTo>
                    <a:pt x="10" y="9"/>
                    <a:pt x="8" y="13"/>
                    <a:pt x="6" y="10"/>
                  </a:cubicBezTo>
                  <a:cubicBezTo>
                    <a:pt x="5" y="8"/>
                    <a:pt x="9" y="11"/>
                    <a:pt x="8" y="8"/>
                  </a:cubicBezTo>
                  <a:cubicBezTo>
                    <a:pt x="7" y="7"/>
                    <a:pt x="6" y="5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5" y="4"/>
                    <a:pt x="5" y="3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3" y="0"/>
                    <a:pt x="4" y="2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10" y="5"/>
                    <a:pt x="11" y="6"/>
                    <a:pt x="11" y="7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7" name="Freeform 1271"/>
            <p:cNvSpPr/>
            <p:nvPr/>
          </p:nvSpPr>
          <p:spPr bwMode="auto">
            <a:xfrm>
              <a:off x="1512888" y="4197351"/>
              <a:ext cx="38100" cy="26988"/>
            </a:xfrm>
            <a:custGeom>
              <a:avLst/>
              <a:gdLst>
                <a:gd name="T0" fmla="*/ 1 w 10"/>
                <a:gd name="T1" fmla="*/ 4 h 7"/>
                <a:gd name="T2" fmla="*/ 0 w 10"/>
                <a:gd name="T3" fmla="*/ 3 h 7"/>
                <a:gd name="T4" fmla="*/ 2 w 10"/>
                <a:gd name="T5" fmla="*/ 2 h 7"/>
                <a:gd name="T6" fmla="*/ 5 w 10"/>
                <a:gd name="T7" fmla="*/ 1 h 7"/>
                <a:gd name="T8" fmla="*/ 9 w 10"/>
                <a:gd name="T9" fmla="*/ 2 h 7"/>
                <a:gd name="T10" fmla="*/ 7 w 10"/>
                <a:gd name="T11" fmla="*/ 5 h 7"/>
                <a:gd name="T12" fmla="*/ 7 w 10"/>
                <a:gd name="T13" fmla="*/ 7 h 7"/>
                <a:gd name="T14" fmla="*/ 1 w 10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1" y="4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10" y="3"/>
                    <a:pt x="10" y="5"/>
                    <a:pt x="7" y="5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4" y="6"/>
                    <a:pt x="3" y="4"/>
                    <a:pt x="1" y="4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8" name="Freeform 1272"/>
            <p:cNvSpPr/>
            <p:nvPr/>
          </p:nvSpPr>
          <p:spPr bwMode="auto">
            <a:xfrm>
              <a:off x="1531938" y="4311651"/>
              <a:ext cx="22225" cy="30163"/>
            </a:xfrm>
            <a:custGeom>
              <a:avLst/>
              <a:gdLst>
                <a:gd name="T0" fmla="*/ 2 w 6"/>
                <a:gd name="T1" fmla="*/ 6 h 8"/>
                <a:gd name="T2" fmla="*/ 1 w 6"/>
                <a:gd name="T3" fmla="*/ 5 h 8"/>
                <a:gd name="T4" fmla="*/ 5 w 6"/>
                <a:gd name="T5" fmla="*/ 0 h 8"/>
                <a:gd name="T6" fmla="*/ 5 w 6"/>
                <a:gd name="T7" fmla="*/ 6 h 8"/>
                <a:gd name="T8" fmla="*/ 2 w 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6"/>
                  </a:moveTo>
                  <a:cubicBezTo>
                    <a:pt x="1" y="6"/>
                    <a:pt x="1" y="6"/>
                    <a:pt x="1" y="5"/>
                  </a:cubicBezTo>
                  <a:cubicBezTo>
                    <a:pt x="0" y="2"/>
                    <a:pt x="4" y="3"/>
                    <a:pt x="5" y="0"/>
                  </a:cubicBezTo>
                  <a:cubicBezTo>
                    <a:pt x="5" y="2"/>
                    <a:pt x="6" y="4"/>
                    <a:pt x="5" y="6"/>
                  </a:cubicBezTo>
                  <a:cubicBezTo>
                    <a:pt x="4" y="8"/>
                    <a:pt x="3" y="6"/>
                    <a:pt x="2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19" name="Freeform 1273"/>
            <p:cNvSpPr/>
            <p:nvPr/>
          </p:nvSpPr>
          <p:spPr bwMode="auto">
            <a:xfrm>
              <a:off x="1543051" y="4227514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0" name="Freeform 1274"/>
            <p:cNvSpPr/>
            <p:nvPr/>
          </p:nvSpPr>
          <p:spPr bwMode="auto">
            <a:xfrm>
              <a:off x="1362076" y="4227514"/>
              <a:ext cx="38100" cy="46038"/>
            </a:xfrm>
            <a:custGeom>
              <a:avLst/>
              <a:gdLst>
                <a:gd name="T0" fmla="*/ 7 w 10"/>
                <a:gd name="T1" fmla="*/ 0 h 12"/>
                <a:gd name="T2" fmla="*/ 8 w 10"/>
                <a:gd name="T3" fmla="*/ 6 h 12"/>
                <a:gd name="T4" fmla="*/ 6 w 10"/>
                <a:gd name="T5" fmla="*/ 10 h 12"/>
                <a:gd name="T6" fmla="*/ 1 w 10"/>
                <a:gd name="T7" fmla="*/ 11 h 12"/>
                <a:gd name="T8" fmla="*/ 1 w 10"/>
                <a:gd name="T9" fmla="*/ 9 h 12"/>
                <a:gd name="T10" fmla="*/ 3 w 10"/>
                <a:gd name="T11" fmla="*/ 5 h 12"/>
                <a:gd name="T12" fmla="*/ 7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7" y="2"/>
                    <a:pt x="6" y="3"/>
                    <a:pt x="8" y="6"/>
                  </a:cubicBezTo>
                  <a:cubicBezTo>
                    <a:pt x="10" y="7"/>
                    <a:pt x="7" y="9"/>
                    <a:pt x="6" y="10"/>
                  </a:cubicBezTo>
                  <a:cubicBezTo>
                    <a:pt x="4" y="12"/>
                    <a:pt x="2" y="12"/>
                    <a:pt x="1" y="11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3" y="9"/>
                    <a:pt x="6" y="8"/>
                    <a:pt x="3" y="5"/>
                  </a:cubicBezTo>
                  <a:cubicBezTo>
                    <a:pt x="3" y="5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E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1" name="Freeform 1275"/>
            <p:cNvSpPr/>
            <p:nvPr/>
          </p:nvSpPr>
          <p:spPr bwMode="auto">
            <a:xfrm>
              <a:off x="1238251" y="4175126"/>
              <a:ext cx="19050" cy="19050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1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0" y="4"/>
                    <a:pt x="0" y="1"/>
                  </a:cubicBezTo>
                  <a:cubicBezTo>
                    <a:pt x="3" y="0"/>
                    <a:pt x="4" y="2"/>
                    <a:pt x="5" y="5"/>
                  </a:cubicBezTo>
                  <a:close/>
                </a:path>
              </a:pathLst>
            </a:custGeom>
            <a:solidFill>
              <a:srgbClr val="FE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2" name="Freeform 1276"/>
            <p:cNvSpPr/>
            <p:nvPr/>
          </p:nvSpPr>
          <p:spPr bwMode="auto">
            <a:xfrm>
              <a:off x="1474788" y="4183064"/>
              <a:ext cx="46038" cy="25400"/>
            </a:xfrm>
            <a:custGeom>
              <a:avLst/>
              <a:gdLst>
                <a:gd name="T0" fmla="*/ 12 w 12"/>
                <a:gd name="T1" fmla="*/ 6 h 7"/>
                <a:gd name="T2" fmla="*/ 10 w 12"/>
                <a:gd name="T3" fmla="*/ 7 h 7"/>
                <a:gd name="T4" fmla="*/ 9 w 12"/>
                <a:gd name="T5" fmla="*/ 7 h 7"/>
                <a:gd name="T6" fmla="*/ 9 w 12"/>
                <a:gd name="T7" fmla="*/ 7 h 7"/>
                <a:gd name="T8" fmla="*/ 5 w 12"/>
                <a:gd name="T9" fmla="*/ 6 h 7"/>
                <a:gd name="T10" fmla="*/ 0 w 12"/>
                <a:gd name="T11" fmla="*/ 2 h 7"/>
                <a:gd name="T12" fmla="*/ 0 w 12"/>
                <a:gd name="T13" fmla="*/ 0 h 7"/>
                <a:gd name="T14" fmla="*/ 12 w 12"/>
                <a:gd name="T15" fmla="*/ 4 h 7"/>
                <a:gd name="T16" fmla="*/ 12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cubicBezTo>
                    <a:pt x="11" y="7"/>
                    <a:pt x="11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7"/>
                    <a:pt x="5" y="6"/>
                  </a:cubicBezTo>
                  <a:cubicBezTo>
                    <a:pt x="4" y="4"/>
                    <a:pt x="2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1"/>
                    <a:pt x="7" y="5"/>
                    <a:pt x="12" y="4"/>
                  </a:cubicBezTo>
                  <a:cubicBezTo>
                    <a:pt x="12" y="4"/>
                    <a:pt x="12" y="5"/>
                    <a:pt x="12" y="6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3" name="Freeform 1277"/>
            <p:cNvSpPr/>
            <p:nvPr/>
          </p:nvSpPr>
          <p:spPr bwMode="auto">
            <a:xfrm>
              <a:off x="1693863" y="4476751"/>
              <a:ext cx="26988" cy="26988"/>
            </a:xfrm>
            <a:custGeom>
              <a:avLst/>
              <a:gdLst>
                <a:gd name="T0" fmla="*/ 1 w 7"/>
                <a:gd name="T1" fmla="*/ 1 h 7"/>
                <a:gd name="T2" fmla="*/ 2 w 7"/>
                <a:gd name="T3" fmla="*/ 0 h 7"/>
                <a:gd name="T4" fmla="*/ 3 w 7"/>
                <a:gd name="T5" fmla="*/ 7 h 7"/>
                <a:gd name="T6" fmla="*/ 1 w 7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1" y="2"/>
                    <a:pt x="7" y="4"/>
                    <a:pt x="3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4" name="Freeform 1278"/>
            <p:cNvSpPr/>
            <p:nvPr/>
          </p:nvSpPr>
          <p:spPr bwMode="auto">
            <a:xfrm>
              <a:off x="2100263" y="4254501"/>
              <a:ext cx="139700" cy="71438"/>
            </a:xfrm>
            <a:custGeom>
              <a:avLst/>
              <a:gdLst>
                <a:gd name="T0" fmla="*/ 0 w 37"/>
                <a:gd name="T1" fmla="*/ 14 h 19"/>
                <a:gd name="T2" fmla="*/ 4 w 37"/>
                <a:gd name="T3" fmla="*/ 9 h 19"/>
                <a:gd name="T4" fmla="*/ 13 w 37"/>
                <a:gd name="T5" fmla="*/ 6 h 19"/>
                <a:gd name="T6" fmla="*/ 15 w 37"/>
                <a:gd name="T7" fmla="*/ 7 h 19"/>
                <a:gd name="T8" fmla="*/ 16 w 37"/>
                <a:gd name="T9" fmla="*/ 7 h 19"/>
                <a:gd name="T10" fmla="*/ 18 w 37"/>
                <a:gd name="T11" fmla="*/ 7 h 19"/>
                <a:gd name="T12" fmla="*/ 29 w 37"/>
                <a:gd name="T13" fmla="*/ 1 h 19"/>
                <a:gd name="T14" fmla="*/ 33 w 37"/>
                <a:gd name="T15" fmla="*/ 0 h 19"/>
                <a:gd name="T16" fmla="*/ 33 w 37"/>
                <a:gd name="T17" fmla="*/ 3 h 19"/>
                <a:gd name="T18" fmla="*/ 36 w 37"/>
                <a:gd name="T19" fmla="*/ 5 h 19"/>
                <a:gd name="T20" fmla="*/ 34 w 37"/>
                <a:gd name="T21" fmla="*/ 7 h 19"/>
                <a:gd name="T22" fmla="*/ 31 w 37"/>
                <a:gd name="T23" fmla="*/ 5 h 19"/>
                <a:gd name="T24" fmla="*/ 23 w 37"/>
                <a:gd name="T25" fmla="*/ 9 h 19"/>
                <a:gd name="T26" fmla="*/ 25 w 37"/>
                <a:gd name="T27" fmla="*/ 15 h 19"/>
                <a:gd name="T28" fmla="*/ 25 w 37"/>
                <a:gd name="T29" fmla="*/ 16 h 19"/>
                <a:gd name="T30" fmla="*/ 19 w 37"/>
                <a:gd name="T31" fmla="*/ 19 h 19"/>
                <a:gd name="T32" fmla="*/ 18 w 37"/>
                <a:gd name="T33" fmla="*/ 19 h 19"/>
                <a:gd name="T34" fmla="*/ 18 w 37"/>
                <a:gd name="T35" fmla="*/ 16 h 19"/>
                <a:gd name="T36" fmla="*/ 17 w 37"/>
                <a:gd name="T37" fmla="*/ 18 h 19"/>
                <a:gd name="T38" fmla="*/ 7 w 37"/>
                <a:gd name="T39" fmla="*/ 18 h 19"/>
                <a:gd name="T40" fmla="*/ 6 w 37"/>
                <a:gd name="T41" fmla="*/ 18 h 19"/>
                <a:gd name="T42" fmla="*/ 3 w 37"/>
                <a:gd name="T43" fmla="*/ 14 h 19"/>
                <a:gd name="T44" fmla="*/ 0 w 37"/>
                <a:gd name="T4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9">
                  <a:moveTo>
                    <a:pt x="0" y="14"/>
                  </a:moveTo>
                  <a:cubicBezTo>
                    <a:pt x="0" y="11"/>
                    <a:pt x="2" y="9"/>
                    <a:pt x="4" y="9"/>
                  </a:cubicBezTo>
                  <a:cubicBezTo>
                    <a:pt x="7" y="9"/>
                    <a:pt x="10" y="7"/>
                    <a:pt x="13" y="6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20" y="2"/>
                    <a:pt x="24" y="1"/>
                    <a:pt x="29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1"/>
                    <a:pt x="29" y="2"/>
                    <a:pt x="33" y="3"/>
                  </a:cubicBezTo>
                  <a:cubicBezTo>
                    <a:pt x="35" y="3"/>
                    <a:pt x="36" y="3"/>
                    <a:pt x="36" y="5"/>
                  </a:cubicBezTo>
                  <a:cubicBezTo>
                    <a:pt x="37" y="6"/>
                    <a:pt x="35" y="7"/>
                    <a:pt x="34" y="7"/>
                  </a:cubicBezTo>
                  <a:cubicBezTo>
                    <a:pt x="31" y="8"/>
                    <a:pt x="33" y="5"/>
                    <a:pt x="31" y="5"/>
                  </a:cubicBezTo>
                  <a:cubicBezTo>
                    <a:pt x="29" y="6"/>
                    <a:pt x="29" y="14"/>
                    <a:pt x="23" y="9"/>
                  </a:cubicBezTo>
                  <a:cubicBezTo>
                    <a:pt x="25" y="10"/>
                    <a:pt x="18" y="15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4" y="18"/>
                    <a:pt x="21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8" y="17"/>
                    <a:pt x="18" y="16"/>
                  </a:cubicBezTo>
                  <a:cubicBezTo>
                    <a:pt x="17" y="16"/>
                    <a:pt x="17" y="18"/>
                    <a:pt x="17" y="18"/>
                  </a:cubicBezTo>
                  <a:cubicBezTo>
                    <a:pt x="13" y="17"/>
                    <a:pt x="10" y="18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8" y="14"/>
                    <a:pt x="5" y="15"/>
                    <a:pt x="3" y="14"/>
                  </a:cubicBezTo>
                  <a:cubicBezTo>
                    <a:pt x="2" y="14"/>
                    <a:pt x="1" y="14"/>
                    <a:pt x="0" y="14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5" name="Freeform 1279"/>
            <p:cNvSpPr/>
            <p:nvPr/>
          </p:nvSpPr>
          <p:spPr bwMode="auto">
            <a:xfrm>
              <a:off x="2152651" y="4027489"/>
              <a:ext cx="109538" cy="114300"/>
            </a:xfrm>
            <a:custGeom>
              <a:avLst/>
              <a:gdLst>
                <a:gd name="T0" fmla="*/ 3 w 29"/>
                <a:gd name="T1" fmla="*/ 30 h 30"/>
                <a:gd name="T2" fmla="*/ 2 w 29"/>
                <a:gd name="T3" fmla="*/ 23 h 30"/>
                <a:gd name="T4" fmla="*/ 1 w 29"/>
                <a:gd name="T5" fmla="*/ 15 h 30"/>
                <a:gd name="T6" fmla="*/ 11 w 29"/>
                <a:gd name="T7" fmla="*/ 9 h 30"/>
                <a:gd name="T8" fmla="*/ 29 w 29"/>
                <a:gd name="T9" fmla="*/ 0 h 30"/>
                <a:gd name="T10" fmla="*/ 17 w 29"/>
                <a:gd name="T11" fmla="*/ 10 h 30"/>
                <a:gd name="T12" fmla="*/ 12 w 29"/>
                <a:gd name="T13" fmla="*/ 15 h 30"/>
                <a:gd name="T14" fmla="*/ 11 w 29"/>
                <a:gd name="T15" fmla="*/ 19 h 30"/>
                <a:gd name="T16" fmla="*/ 14 w 29"/>
                <a:gd name="T17" fmla="*/ 20 h 30"/>
                <a:gd name="T18" fmla="*/ 19 w 29"/>
                <a:gd name="T19" fmla="*/ 20 h 30"/>
                <a:gd name="T20" fmla="*/ 19 w 29"/>
                <a:gd name="T21" fmla="*/ 25 h 30"/>
                <a:gd name="T22" fmla="*/ 7 w 29"/>
                <a:gd name="T23" fmla="*/ 24 h 30"/>
                <a:gd name="T24" fmla="*/ 4 w 29"/>
                <a:gd name="T25" fmla="*/ 22 h 30"/>
                <a:gd name="T26" fmla="*/ 4 w 29"/>
                <a:gd name="T27" fmla="*/ 25 h 30"/>
                <a:gd name="T28" fmla="*/ 3 w 29"/>
                <a:gd name="T2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0">
                  <a:moveTo>
                    <a:pt x="3" y="30"/>
                  </a:moveTo>
                  <a:cubicBezTo>
                    <a:pt x="1" y="27"/>
                    <a:pt x="4" y="25"/>
                    <a:pt x="2" y="23"/>
                  </a:cubicBezTo>
                  <a:cubicBezTo>
                    <a:pt x="0" y="21"/>
                    <a:pt x="0" y="18"/>
                    <a:pt x="1" y="15"/>
                  </a:cubicBezTo>
                  <a:cubicBezTo>
                    <a:pt x="3" y="11"/>
                    <a:pt x="8" y="12"/>
                    <a:pt x="11" y="9"/>
                  </a:cubicBezTo>
                  <a:cubicBezTo>
                    <a:pt x="17" y="5"/>
                    <a:pt x="23" y="2"/>
                    <a:pt x="29" y="0"/>
                  </a:cubicBezTo>
                  <a:cubicBezTo>
                    <a:pt x="26" y="5"/>
                    <a:pt x="21" y="7"/>
                    <a:pt x="17" y="10"/>
                  </a:cubicBezTo>
                  <a:cubicBezTo>
                    <a:pt x="15" y="12"/>
                    <a:pt x="14" y="14"/>
                    <a:pt x="12" y="15"/>
                  </a:cubicBezTo>
                  <a:cubicBezTo>
                    <a:pt x="11" y="16"/>
                    <a:pt x="10" y="17"/>
                    <a:pt x="11" y="19"/>
                  </a:cubicBezTo>
                  <a:cubicBezTo>
                    <a:pt x="11" y="20"/>
                    <a:pt x="13" y="20"/>
                    <a:pt x="14" y="20"/>
                  </a:cubicBezTo>
                  <a:cubicBezTo>
                    <a:pt x="16" y="20"/>
                    <a:pt x="17" y="20"/>
                    <a:pt x="19" y="20"/>
                  </a:cubicBezTo>
                  <a:cubicBezTo>
                    <a:pt x="20" y="22"/>
                    <a:pt x="17" y="23"/>
                    <a:pt x="19" y="25"/>
                  </a:cubicBezTo>
                  <a:cubicBezTo>
                    <a:pt x="15" y="25"/>
                    <a:pt x="11" y="22"/>
                    <a:pt x="7" y="24"/>
                  </a:cubicBezTo>
                  <a:cubicBezTo>
                    <a:pt x="6" y="24"/>
                    <a:pt x="5" y="22"/>
                    <a:pt x="4" y="22"/>
                  </a:cubicBezTo>
                  <a:cubicBezTo>
                    <a:pt x="3" y="23"/>
                    <a:pt x="3" y="24"/>
                    <a:pt x="4" y="25"/>
                  </a:cubicBezTo>
                  <a:cubicBezTo>
                    <a:pt x="5" y="27"/>
                    <a:pt x="3" y="28"/>
                    <a:pt x="3" y="3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6" name="Freeform 1280"/>
            <p:cNvSpPr/>
            <p:nvPr/>
          </p:nvSpPr>
          <p:spPr bwMode="auto">
            <a:xfrm>
              <a:off x="2176463" y="4117976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2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3" y="3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7" name="Freeform 1281"/>
            <p:cNvSpPr/>
            <p:nvPr/>
          </p:nvSpPr>
          <p:spPr bwMode="auto">
            <a:xfrm>
              <a:off x="2157413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0" y="2"/>
                    <a:pt x="2" y="0"/>
                  </a:cubicBezTo>
                  <a:cubicBezTo>
                    <a:pt x="3" y="2"/>
                    <a:pt x="3" y="4"/>
                    <a:pt x="1" y="5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8" name="Freeform 1282"/>
            <p:cNvSpPr/>
            <p:nvPr/>
          </p:nvSpPr>
          <p:spPr bwMode="auto">
            <a:xfrm>
              <a:off x="2157413" y="4257676"/>
              <a:ext cx="14288" cy="22225"/>
            </a:xfrm>
            <a:custGeom>
              <a:avLst/>
              <a:gdLst>
                <a:gd name="T0" fmla="*/ 1 w 4"/>
                <a:gd name="T1" fmla="*/ 3 h 6"/>
                <a:gd name="T2" fmla="*/ 1 w 4"/>
                <a:gd name="T3" fmla="*/ 2 h 6"/>
                <a:gd name="T4" fmla="*/ 2 w 4"/>
                <a:gd name="T5" fmla="*/ 0 h 6"/>
                <a:gd name="T6" fmla="*/ 1 w 4"/>
                <a:gd name="T7" fmla="*/ 6 h 6"/>
                <a:gd name="T8" fmla="*/ 1 w 4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29" name="Freeform 1283"/>
            <p:cNvSpPr/>
            <p:nvPr/>
          </p:nvSpPr>
          <p:spPr bwMode="auto">
            <a:xfrm>
              <a:off x="2039938" y="4311651"/>
              <a:ext cx="188913" cy="120650"/>
            </a:xfrm>
            <a:custGeom>
              <a:avLst/>
              <a:gdLst>
                <a:gd name="T0" fmla="*/ 35 w 50"/>
                <a:gd name="T1" fmla="*/ 4 h 32"/>
                <a:gd name="T2" fmla="*/ 41 w 50"/>
                <a:gd name="T3" fmla="*/ 1 h 32"/>
                <a:gd name="T4" fmla="*/ 46 w 50"/>
                <a:gd name="T5" fmla="*/ 0 h 32"/>
                <a:gd name="T6" fmla="*/ 43 w 50"/>
                <a:gd name="T7" fmla="*/ 9 h 32"/>
                <a:gd name="T8" fmla="*/ 47 w 50"/>
                <a:gd name="T9" fmla="*/ 11 h 32"/>
                <a:gd name="T10" fmla="*/ 42 w 50"/>
                <a:gd name="T11" fmla="*/ 15 h 32"/>
                <a:gd name="T12" fmla="*/ 37 w 50"/>
                <a:gd name="T13" fmla="*/ 13 h 32"/>
                <a:gd name="T14" fmla="*/ 34 w 50"/>
                <a:gd name="T15" fmla="*/ 9 h 32"/>
                <a:gd name="T16" fmla="*/ 32 w 50"/>
                <a:gd name="T17" fmla="*/ 10 h 32"/>
                <a:gd name="T18" fmla="*/ 32 w 50"/>
                <a:gd name="T19" fmla="*/ 12 h 32"/>
                <a:gd name="T20" fmla="*/ 33 w 50"/>
                <a:gd name="T21" fmla="*/ 13 h 32"/>
                <a:gd name="T22" fmla="*/ 32 w 50"/>
                <a:gd name="T23" fmla="*/ 14 h 32"/>
                <a:gd name="T24" fmla="*/ 27 w 50"/>
                <a:gd name="T25" fmla="*/ 15 h 32"/>
                <a:gd name="T26" fmla="*/ 17 w 50"/>
                <a:gd name="T27" fmla="*/ 20 h 32"/>
                <a:gd name="T28" fmla="*/ 18 w 50"/>
                <a:gd name="T29" fmla="*/ 23 h 32"/>
                <a:gd name="T30" fmla="*/ 23 w 50"/>
                <a:gd name="T31" fmla="*/ 31 h 32"/>
                <a:gd name="T32" fmla="*/ 13 w 50"/>
                <a:gd name="T33" fmla="*/ 32 h 32"/>
                <a:gd name="T34" fmla="*/ 8 w 50"/>
                <a:gd name="T35" fmla="*/ 28 h 32"/>
                <a:gd name="T36" fmla="*/ 9 w 50"/>
                <a:gd name="T37" fmla="*/ 23 h 32"/>
                <a:gd name="T38" fmla="*/ 1 w 50"/>
                <a:gd name="T39" fmla="*/ 23 h 32"/>
                <a:gd name="T40" fmla="*/ 3 w 50"/>
                <a:gd name="T41" fmla="*/ 19 h 32"/>
                <a:gd name="T42" fmla="*/ 5 w 50"/>
                <a:gd name="T43" fmla="*/ 16 h 32"/>
                <a:gd name="T44" fmla="*/ 14 w 50"/>
                <a:gd name="T45" fmla="*/ 12 h 32"/>
                <a:gd name="T46" fmla="*/ 29 w 50"/>
                <a:gd name="T47" fmla="*/ 5 h 32"/>
                <a:gd name="T48" fmla="*/ 37 w 50"/>
                <a:gd name="T49" fmla="*/ 9 h 32"/>
                <a:gd name="T50" fmla="*/ 35 w 50"/>
                <a:gd name="T5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32">
                  <a:moveTo>
                    <a:pt x="35" y="4"/>
                  </a:moveTo>
                  <a:cubicBezTo>
                    <a:pt x="37" y="3"/>
                    <a:pt x="39" y="2"/>
                    <a:pt x="41" y="1"/>
                  </a:cubicBezTo>
                  <a:cubicBezTo>
                    <a:pt x="43" y="2"/>
                    <a:pt x="44" y="3"/>
                    <a:pt x="46" y="0"/>
                  </a:cubicBezTo>
                  <a:cubicBezTo>
                    <a:pt x="43" y="3"/>
                    <a:pt x="50" y="9"/>
                    <a:pt x="43" y="9"/>
                  </a:cubicBezTo>
                  <a:cubicBezTo>
                    <a:pt x="43" y="11"/>
                    <a:pt x="45" y="9"/>
                    <a:pt x="47" y="11"/>
                  </a:cubicBezTo>
                  <a:cubicBezTo>
                    <a:pt x="45" y="12"/>
                    <a:pt x="44" y="14"/>
                    <a:pt x="42" y="15"/>
                  </a:cubicBezTo>
                  <a:cubicBezTo>
                    <a:pt x="40" y="16"/>
                    <a:pt x="37" y="18"/>
                    <a:pt x="37" y="13"/>
                  </a:cubicBezTo>
                  <a:cubicBezTo>
                    <a:pt x="37" y="12"/>
                    <a:pt x="35" y="11"/>
                    <a:pt x="34" y="9"/>
                  </a:cubicBezTo>
                  <a:cubicBezTo>
                    <a:pt x="34" y="8"/>
                    <a:pt x="32" y="9"/>
                    <a:pt x="32" y="10"/>
                  </a:cubicBezTo>
                  <a:cubicBezTo>
                    <a:pt x="31" y="10"/>
                    <a:pt x="30" y="11"/>
                    <a:pt x="32" y="12"/>
                  </a:cubicBezTo>
                  <a:cubicBezTo>
                    <a:pt x="33" y="12"/>
                    <a:pt x="34" y="12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4"/>
                    <a:pt x="27" y="15"/>
                    <a:pt x="27" y="15"/>
                  </a:cubicBezTo>
                  <a:cubicBezTo>
                    <a:pt x="21" y="13"/>
                    <a:pt x="21" y="20"/>
                    <a:pt x="17" y="20"/>
                  </a:cubicBezTo>
                  <a:cubicBezTo>
                    <a:pt x="17" y="21"/>
                    <a:pt x="17" y="23"/>
                    <a:pt x="18" y="23"/>
                  </a:cubicBezTo>
                  <a:cubicBezTo>
                    <a:pt x="21" y="25"/>
                    <a:pt x="19" y="29"/>
                    <a:pt x="23" y="31"/>
                  </a:cubicBezTo>
                  <a:cubicBezTo>
                    <a:pt x="19" y="31"/>
                    <a:pt x="16" y="31"/>
                    <a:pt x="13" y="32"/>
                  </a:cubicBezTo>
                  <a:cubicBezTo>
                    <a:pt x="13" y="28"/>
                    <a:pt x="13" y="28"/>
                    <a:pt x="8" y="28"/>
                  </a:cubicBezTo>
                  <a:cubicBezTo>
                    <a:pt x="10" y="26"/>
                    <a:pt x="7" y="24"/>
                    <a:pt x="9" y="23"/>
                  </a:cubicBezTo>
                  <a:cubicBezTo>
                    <a:pt x="6" y="23"/>
                    <a:pt x="4" y="23"/>
                    <a:pt x="1" y="23"/>
                  </a:cubicBezTo>
                  <a:cubicBezTo>
                    <a:pt x="0" y="21"/>
                    <a:pt x="2" y="20"/>
                    <a:pt x="3" y="19"/>
                  </a:cubicBezTo>
                  <a:cubicBezTo>
                    <a:pt x="4" y="18"/>
                    <a:pt x="5" y="18"/>
                    <a:pt x="5" y="16"/>
                  </a:cubicBezTo>
                  <a:cubicBezTo>
                    <a:pt x="7" y="13"/>
                    <a:pt x="11" y="13"/>
                    <a:pt x="14" y="12"/>
                  </a:cubicBezTo>
                  <a:cubicBezTo>
                    <a:pt x="19" y="10"/>
                    <a:pt x="24" y="7"/>
                    <a:pt x="29" y="5"/>
                  </a:cubicBezTo>
                  <a:cubicBezTo>
                    <a:pt x="35" y="5"/>
                    <a:pt x="35" y="5"/>
                    <a:pt x="37" y="9"/>
                  </a:cubicBezTo>
                  <a:cubicBezTo>
                    <a:pt x="37" y="7"/>
                    <a:pt x="34" y="6"/>
                    <a:pt x="35" y="4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0" name="Freeform 1284"/>
            <p:cNvSpPr/>
            <p:nvPr/>
          </p:nvSpPr>
          <p:spPr bwMode="auto">
            <a:xfrm>
              <a:off x="2039938" y="4427539"/>
              <a:ext cx="128588" cy="68263"/>
            </a:xfrm>
            <a:custGeom>
              <a:avLst/>
              <a:gdLst>
                <a:gd name="T0" fmla="*/ 34 w 34"/>
                <a:gd name="T1" fmla="*/ 4 h 18"/>
                <a:gd name="T2" fmla="*/ 32 w 34"/>
                <a:gd name="T3" fmla="*/ 6 h 18"/>
                <a:gd name="T4" fmla="*/ 21 w 34"/>
                <a:gd name="T5" fmla="*/ 12 h 18"/>
                <a:gd name="T6" fmla="*/ 20 w 34"/>
                <a:gd name="T7" fmla="*/ 12 h 18"/>
                <a:gd name="T8" fmla="*/ 14 w 34"/>
                <a:gd name="T9" fmla="*/ 12 h 18"/>
                <a:gd name="T10" fmla="*/ 11 w 34"/>
                <a:gd name="T11" fmla="*/ 15 h 18"/>
                <a:gd name="T12" fmla="*/ 6 w 34"/>
                <a:gd name="T13" fmla="*/ 18 h 18"/>
                <a:gd name="T14" fmla="*/ 3 w 34"/>
                <a:gd name="T15" fmla="*/ 17 h 18"/>
                <a:gd name="T16" fmla="*/ 0 w 34"/>
                <a:gd name="T17" fmla="*/ 15 h 18"/>
                <a:gd name="T18" fmla="*/ 3 w 34"/>
                <a:gd name="T19" fmla="*/ 13 h 18"/>
                <a:gd name="T20" fmla="*/ 22 w 34"/>
                <a:gd name="T21" fmla="*/ 2 h 18"/>
                <a:gd name="T22" fmla="*/ 25 w 34"/>
                <a:gd name="T23" fmla="*/ 2 h 18"/>
                <a:gd name="T24" fmla="*/ 31 w 34"/>
                <a:gd name="T25" fmla="*/ 0 h 18"/>
                <a:gd name="T26" fmla="*/ 33 w 34"/>
                <a:gd name="T27" fmla="*/ 2 h 18"/>
                <a:gd name="T28" fmla="*/ 34 w 34"/>
                <a:gd name="T2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8">
                  <a:moveTo>
                    <a:pt x="34" y="4"/>
                  </a:moveTo>
                  <a:cubicBezTo>
                    <a:pt x="33" y="5"/>
                    <a:pt x="32" y="6"/>
                    <a:pt x="32" y="6"/>
                  </a:cubicBezTo>
                  <a:cubicBezTo>
                    <a:pt x="27" y="6"/>
                    <a:pt x="25" y="10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8" y="12"/>
                    <a:pt x="16" y="13"/>
                    <a:pt x="14" y="12"/>
                  </a:cubicBezTo>
                  <a:cubicBezTo>
                    <a:pt x="12" y="11"/>
                    <a:pt x="12" y="14"/>
                    <a:pt x="11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5" y="17"/>
                    <a:pt x="4" y="17"/>
                    <a:pt x="3" y="17"/>
                  </a:cubicBezTo>
                  <a:cubicBezTo>
                    <a:pt x="2" y="17"/>
                    <a:pt x="0" y="16"/>
                    <a:pt x="0" y="15"/>
                  </a:cubicBezTo>
                  <a:cubicBezTo>
                    <a:pt x="0" y="13"/>
                    <a:pt x="2" y="13"/>
                    <a:pt x="3" y="13"/>
                  </a:cubicBezTo>
                  <a:cubicBezTo>
                    <a:pt x="9" y="9"/>
                    <a:pt x="16" y="6"/>
                    <a:pt x="22" y="2"/>
                  </a:cubicBezTo>
                  <a:cubicBezTo>
                    <a:pt x="23" y="2"/>
                    <a:pt x="24" y="1"/>
                    <a:pt x="25" y="2"/>
                  </a:cubicBezTo>
                  <a:cubicBezTo>
                    <a:pt x="27" y="2"/>
                    <a:pt x="29" y="1"/>
                    <a:pt x="31" y="0"/>
                  </a:cubicBezTo>
                  <a:cubicBezTo>
                    <a:pt x="31" y="1"/>
                    <a:pt x="32" y="2"/>
                    <a:pt x="33" y="2"/>
                  </a:cubicBezTo>
                  <a:cubicBezTo>
                    <a:pt x="33" y="3"/>
                    <a:pt x="33" y="4"/>
                    <a:pt x="34" y="4"/>
                  </a:cubicBezTo>
                  <a:close/>
                </a:path>
              </a:pathLst>
            </a:custGeom>
            <a:solidFill>
              <a:srgbClr val="EFE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1" name="Freeform 1285"/>
            <p:cNvSpPr/>
            <p:nvPr/>
          </p:nvSpPr>
          <p:spPr bwMode="auto">
            <a:xfrm>
              <a:off x="2157413" y="4383089"/>
              <a:ext cx="109538" cy="52388"/>
            </a:xfrm>
            <a:custGeom>
              <a:avLst/>
              <a:gdLst>
                <a:gd name="T0" fmla="*/ 2 w 29"/>
                <a:gd name="T1" fmla="*/ 14 h 14"/>
                <a:gd name="T2" fmla="*/ 0 w 29"/>
                <a:gd name="T3" fmla="*/ 12 h 14"/>
                <a:gd name="T4" fmla="*/ 10 w 29"/>
                <a:gd name="T5" fmla="*/ 5 h 14"/>
                <a:gd name="T6" fmla="*/ 22 w 29"/>
                <a:gd name="T7" fmla="*/ 2 h 14"/>
                <a:gd name="T8" fmla="*/ 29 w 29"/>
                <a:gd name="T9" fmla="*/ 2 h 14"/>
                <a:gd name="T10" fmla="*/ 8 w 29"/>
                <a:gd name="T11" fmla="*/ 12 h 14"/>
                <a:gd name="T12" fmla="*/ 2 w 29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4">
                  <a:moveTo>
                    <a:pt x="2" y="14"/>
                  </a:moveTo>
                  <a:cubicBezTo>
                    <a:pt x="0" y="14"/>
                    <a:pt x="0" y="14"/>
                    <a:pt x="0" y="12"/>
                  </a:cubicBezTo>
                  <a:cubicBezTo>
                    <a:pt x="3" y="10"/>
                    <a:pt x="6" y="8"/>
                    <a:pt x="10" y="5"/>
                  </a:cubicBezTo>
                  <a:cubicBezTo>
                    <a:pt x="13" y="2"/>
                    <a:pt x="18" y="3"/>
                    <a:pt x="22" y="2"/>
                  </a:cubicBezTo>
                  <a:cubicBezTo>
                    <a:pt x="24" y="2"/>
                    <a:pt x="27" y="0"/>
                    <a:pt x="29" y="2"/>
                  </a:cubicBezTo>
                  <a:cubicBezTo>
                    <a:pt x="23" y="7"/>
                    <a:pt x="14" y="7"/>
                    <a:pt x="8" y="12"/>
                  </a:cubicBezTo>
                  <a:cubicBezTo>
                    <a:pt x="6" y="13"/>
                    <a:pt x="3" y="11"/>
                    <a:pt x="2" y="14"/>
                  </a:cubicBezTo>
                  <a:close/>
                </a:path>
              </a:pathLst>
            </a:custGeom>
            <a:solidFill>
              <a:srgbClr val="EEE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2" name="Freeform 1286"/>
            <p:cNvSpPr/>
            <p:nvPr/>
          </p:nvSpPr>
          <p:spPr bwMode="auto">
            <a:xfrm>
              <a:off x="2063751" y="4484689"/>
              <a:ext cx="28575" cy="30163"/>
            </a:xfrm>
            <a:custGeom>
              <a:avLst/>
              <a:gdLst>
                <a:gd name="T0" fmla="*/ 0 w 8"/>
                <a:gd name="T1" fmla="*/ 3 h 8"/>
                <a:gd name="T2" fmla="*/ 5 w 8"/>
                <a:gd name="T3" fmla="*/ 0 h 8"/>
                <a:gd name="T4" fmla="*/ 7 w 8"/>
                <a:gd name="T5" fmla="*/ 8 h 8"/>
                <a:gd name="T6" fmla="*/ 0 w 8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3"/>
                  </a:moveTo>
                  <a:cubicBezTo>
                    <a:pt x="0" y="0"/>
                    <a:pt x="3" y="0"/>
                    <a:pt x="5" y="0"/>
                  </a:cubicBezTo>
                  <a:cubicBezTo>
                    <a:pt x="5" y="3"/>
                    <a:pt x="8" y="5"/>
                    <a:pt x="7" y="8"/>
                  </a:cubicBezTo>
                  <a:cubicBezTo>
                    <a:pt x="5" y="7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3" name="Freeform 1287"/>
            <p:cNvSpPr/>
            <p:nvPr/>
          </p:nvSpPr>
          <p:spPr bwMode="auto">
            <a:xfrm>
              <a:off x="2100263" y="4487864"/>
              <a:ext cx="11113" cy="26988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0 h 7"/>
                <a:gd name="T4" fmla="*/ 1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3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4" name="Freeform 1288"/>
            <p:cNvSpPr/>
            <p:nvPr/>
          </p:nvSpPr>
          <p:spPr bwMode="auto">
            <a:xfrm>
              <a:off x="2092326" y="4473576"/>
              <a:ext cx="23813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1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5" name="Freeform 1289"/>
            <p:cNvSpPr/>
            <p:nvPr/>
          </p:nvSpPr>
          <p:spPr bwMode="auto">
            <a:xfrm>
              <a:off x="2122488" y="4386264"/>
              <a:ext cx="7938" cy="1111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1 w 2"/>
                <a:gd name="T5" fmla="*/ 3 h 3"/>
                <a:gd name="T6" fmla="*/ 0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6" name="Freeform 1290"/>
            <p:cNvSpPr/>
            <p:nvPr/>
          </p:nvSpPr>
          <p:spPr bwMode="auto">
            <a:xfrm>
              <a:off x="2152651" y="4510089"/>
              <a:ext cx="7938" cy="476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7" name="Freeform 1291"/>
            <p:cNvSpPr/>
            <p:nvPr/>
          </p:nvSpPr>
          <p:spPr bwMode="auto">
            <a:xfrm>
              <a:off x="2089151" y="4514851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8" name="Freeform 1292"/>
            <p:cNvSpPr/>
            <p:nvPr/>
          </p:nvSpPr>
          <p:spPr bwMode="auto">
            <a:xfrm>
              <a:off x="2122488" y="4424364"/>
              <a:ext cx="12700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3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0"/>
                    <a:pt x="3" y="3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39" name="Freeform 1293"/>
            <p:cNvSpPr/>
            <p:nvPr/>
          </p:nvSpPr>
          <p:spPr bwMode="auto">
            <a:xfrm>
              <a:off x="1724026" y="4540251"/>
              <a:ext cx="11113" cy="30163"/>
            </a:xfrm>
            <a:custGeom>
              <a:avLst/>
              <a:gdLst>
                <a:gd name="T0" fmla="*/ 1 w 3"/>
                <a:gd name="T1" fmla="*/ 8 h 8"/>
                <a:gd name="T2" fmla="*/ 3 w 3"/>
                <a:gd name="T3" fmla="*/ 0 h 8"/>
                <a:gd name="T4" fmla="*/ 1 w 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0" y="5"/>
                    <a:pt x="0" y="4"/>
                    <a:pt x="3" y="0"/>
                  </a:cubicBezTo>
                  <a:cubicBezTo>
                    <a:pt x="2" y="4"/>
                    <a:pt x="1" y="6"/>
                    <a:pt x="1" y="8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0" name="Freeform 1294"/>
            <p:cNvSpPr/>
            <p:nvPr/>
          </p:nvSpPr>
          <p:spPr bwMode="auto">
            <a:xfrm>
              <a:off x="2014538" y="4432301"/>
              <a:ext cx="11113" cy="6350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1" name="Freeform 1295"/>
            <p:cNvSpPr/>
            <p:nvPr/>
          </p:nvSpPr>
          <p:spPr bwMode="auto">
            <a:xfrm>
              <a:off x="1825626" y="4298951"/>
              <a:ext cx="354013" cy="177800"/>
            </a:xfrm>
            <a:custGeom>
              <a:avLst/>
              <a:gdLst>
                <a:gd name="T0" fmla="*/ 87 w 94"/>
                <a:gd name="T1" fmla="*/ 9 h 47"/>
                <a:gd name="T2" fmla="*/ 62 w 94"/>
                <a:gd name="T3" fmla="*/ 20 h 47"/>
                <a:gd name="T4" fmla="*/ 44 w 94"/>
                <a:gd name="T5" fmla="*/ 27 h 47"/>
                <a:gd name="T6" fmla="*/ 36 w 94"/>
                <a:gd name="T7" fmla="*/ 31 h 47"/>
                <a:gd name="T8" fmla="*/ 11 w 94"/>
                <a:gd name="T9" fmla="*/ 44 h 47"/>
                <a:gd name="T10" fmla="*/ 4 w 94"/>
                <a:gd name="T11" fmla="*/ 45 h 47"/>
                <a:gd name="T12" fmla="*/ 1 w 94"/>
                <a:gd name="T13" fmla="*/ 46 h 47"/>
                <a:gd name="T14" fmla="*/ 1 w 94"/>
                <a:gd name="T15" fmla="*/ 43 h 47"/>
                <a:gd name="T16" fmla="*/ 1 w 94"/>
                <a:gd name="T17" fmla="*/ 41 h 47"/>
                <a:gd name="T18" fmla="*/ 3 w 94"/>
                <a:gd name="T19" fmla="*/ 40 h 47"/>
                <a:gd name="T20" fmla="*/ 22 w 94"/>
                <a:gd name="T21" fmla="*/ 31 h 47"/>
                <a:gd name="T22" fmla="*/ 38 w 94"/>
                <a:gd name="T23" fmla="*/ 25 h 47"/>
                <a:gd name="T24" fmla="*/ 41 w 94"/>
                <a:gd name="T25" fmla="*/ 23 h 47"/>
                <a:gd name="T26" fmla="*/ 53 w 94"/>
                <a:gd name="T27" fmla="*/ 18 h 47"/>
                <a:gd name="T28" fmla="*/ 71 w 94"/>
                <a:gd name="T29" fmla="*/ 9 h 47"/>
                <a:gd name="T30" fmla="*/ 76 w 94"/>
                <a:gd name="T31" fmla="*/ 2 h 47"/>
                <a:gd name="T32" fmla="*/ 78 w 94"/>
                <a:gd name="T33" fmla="*/ 1 h 47"/>
                <a:gd name="T34" fmla="*/ 80 w 94"/>
                <a:gd name="T35" fmla="*/ 0 h 47"/>
                <a:gd name="T36" fmla="*/ 80 w 94"/>
                <a:gd name="T37" fmla="*/ 5 h 47"/>
                <a:gd name="T38" fmla="*/ 84 w 94"/>
                <a:gd name="T39" fmla="*/ 4 h 47"/>
                <a:gd name="T40" fmla="*/ 85 w 94"/>
                <a:gd name="T41" fmla="*/ 3 h 47"/>
                <a:gd name="T42" fmla="*/ 93 w 94"/>
                <a:gd name="T43" fmla="*/ 1 h 47"/>
                <a:gd name="T44" fmla="*/ 91 w 94"/>
                <a:gd name="T45" fmla="*/ 7 h 47"/>
                <a:gd name="T46" fmla="*/ 87 w 94"/>
                <a:gd name="T4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47">
                  <a:moveTo>
                    <a:pt x="87" y="9"/>
                  </a:moveTo>
                  <a:cubicBezTo>
                    <a:pt x="78" y="13"/>
                    <a:pt x="70" y="16"/>
                    <a:pt x="62" y="20"/>
                  </a:cubicBezTo>
                  <a:cubicBezTo>
                    <a:pt x="57" y="24"/>
                    <a:pt x="50" y="26"/>
                    <a:pt x="44" y="27"/>
                  </a:cubicBezTo>
                  <a:cubicBezTo>
                    <a:pt x="41" y="28"/>
                    <a:pt x="38" y="29"/>
                    <a:pt x="36" y="31"/>
                  </a:cubicBezTo>
                  <a:cubicBezTo>
                    <a:pt x="28" y="35"/>
                    <a:pt x="19" y="40"/>
                    <a:pt x="11" y="44"/>
                  </a:cubicBezTo>
                  <a:cubicBezTo>
                    <a:pt x="9" y="43"/>
                    <a:pt x="6" y="44"/>
                    <a:pt x="4" y="45"/>
                  </a:cubicBezTo>
                  <a:cubicBezTo>
                    <a:pt x="3" y="45"/>
                    <a:pt x="2" y="47"/>
                    <a:pt x="1" y="46"/>
                  </a:cubicBezTo>
                  <a:cubicBezTo>
                    <a:pt x="0" y="45"/>
                    <a:pt x="1" y="44"/>
                    <a:pt x="1" y="43"/>
                  </a:cubicBezTo>
                  <a:cubicBezTo>
                    <a:pt x="2" y="43"/>
                    <a:pt x="1" y="42"/>
                    <a:pt x="1" y="41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11" y="39"/>
                    <a:pt x="17" y="36"/>
                    <a:pt x="22" y="31"/>
                  </a:cubicBezTo>
                  <a:cubicBezTo>
                    <a:pt x="27" y="28"/>
                    <a:pt x="33" y="28"/>
                    <a:pt x="38" y="25"/>
                  </a:cubicBezTo>
                  <a:cubicBezTo>
                    <a:pt x="39" y="25"/>
                    <a:pt x="40" y="24"/>
                    <a:pt x="41" y="23"/>
                  </a:cubicBezTo>
                  <a:cubicBezTo>
                    <a:pt x="45" y="21"/>
                    <a:pt x="49" y="20"/>
                    <a:pt x="53" y="18"/>
                  </a:cubicBezTo>
                  <a:cubicBezTo>
                    <a:pt x="60" y="16"/>
                    <a:pt x="65" y="12"/>
                    <a:pt x="71" y="9"/>
                  </a:cubicBezTo>
                  <a:cubicBezTo>
                    <a:pt x="73" y="7"/>
                    <a:pt x="78" y="7"/>
                    <a:pt x="76" y="2"/>
                  </a:cubicBezTo>
                  <a:cubicBezTo>
                    <a:pt x="77" y="1"/>
                    <a:pt x="77" y="1"/>
                    <a:pt x="78" y="1"/>
                  </a:cubicBezTo>
                  <a:cubicBezTo>
                    <a:pt x="79" y="4"/>
                    <a:pt x="80" y="3"/>
                    <a:pt x="80" y="0"/>
                  </a:cubicBezTo>
                  <a:cubicBezTo>
                    <a:pt x="83" y="2"/>
                    <a:pt x="80" y="4"/>
                    <a:pt x="80" y="5"/>
                  </a:cubicBezTo>
                  <a:cubicBezTo>
                    <a:pt x="82" y="6"/>
                    <a:pt x="83" y="5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9" y="7"/>
                    <a:pt x="90" y="2"/>
                    <a:pt x="93" y="1"/>
                  </a:cubicBezTo>
                  <a:cubicBezTo>
                    <a:pt x="94" y="4"/>
                    <a:pt x="91" y="5"/>
                    <a:pt x="91" y="7"/>
                  </a:cubicBezTo>
                  <a:cubicBezTo>
                    <a:pt x="91" y="9"/>
                    <a:pt x="88" y="8"/>
                    <a:pt x="87" y="9"/>
                  </a:cubicBezTo>
                  <a:close/>
                </a:path>
              </a:pathLst>
            </a:custGeom>
            <a:solidFill>
              <a:srgbClr val="F7A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2" name="Freeform 1296"/>
            <p:cNvSpPr/>
            <p:nvPr/>
          </p:nvSpPr>
          <p:spPr bwMode="auto">
            <a:xfrm>
              <a:off x="1960563" y="4375151"/>
              <a:ext cx="106363" cy="49213"/>
            </a:xfrm>
            <a:custGeom>
              <a:avLst/>
              <a:gdLst>
                <a:gd name="T0" fmla="*/ 0 w 28"/>
                <a:gd name="T1" fmla="*/ 11 h 13"/>
                <a:gd name="T2" fmla="*/ 4 w 28"/>
                <a:gd name="T3" fmla="*/ 7 h 13"/>
                <a:gd name="T4" fmla="*/ 26 w 28"/>
                <a:gd name="T5" fmla="*/ 0 h 13"/>
                <a:gd name="T6" fmla="*/ 27 w 28"/>
                <a:gd name="T7" fmla="*/ 2 h 13"/>
                <a:gd name="T8" fmla="*/ 22 w 28"/>
                <a:gd name="T9" fmla="*/ 6 h 13"/>
                <a:gd name="T10" fmla="*/ 22 w 28"/>
                <a:gd name="T11" fmla="*/ 6 h 13"/>
                <a:gd name="T12" fmla="*/ 11 w 28"/>
                <a:gd name="T13" fmla="*/ 12 h 13"/>
                <a:gd name="T14" fmla="*/ 0 w 28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0" y="11"/>
                  </a:moveTo>
                  <a:cubicBezTo>
                    <a:pt x="0" y="8"/>
                    <a:pt x="1" y="7"/>
                    <a:pt x="4" y="7"/>
                  </a:cubicBezTo>
                  <a:cubicBezTo>
                    <a:pt x="12" y="6"/>
                    <a:pt x="18" y="2"/>
                    <a:pt x="26" y="0"/>
                  </a:cubicBezTo>
                  <a:cubicBezTo>
                    <a:pt x="27" y="0"/>
                    <a:pt x="28" y="0"/>
                    <a:pt x="27" y="2"/>
                  </a:cubicBezTo>
                  <a:cubicBezTo>
                    <a:pt x="25" y="3"/>
                    <a:pt x="23" y="3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9"/>
                    <a:pt x="14" y="9"/>
                    <a:pt x="11" y="12"/>
                  </a:cubicBezTo>
                  <a:cubicBezTo>
                    <a:pt x="8" y="11"/>
                    <a:pt x="3" y="13"/>
                    <a:pt x="0" y="11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3" name="Freeform 1297"/>
            <p:cNvSpPr/>
            <p:nvPr/>
          </p:nvSpPr>
          <p:spPr bwMode="auto">
            <a:xfrm>
              <a:off x="2003426" y="4397376"/>
              <a:ext cx="44450" cy="26988"/>
            </a:xfrm>
            <a:custGeom>
              <a:avLst/>
              <a:gdLst>
                <a:gd name="T0" fmla="*/ 0 w 12"/>
                <a:gd name="T1" fmla="*/ 6 h 7"/>
                <a:gd name="T2" fmla="*/ 11 w 12"/>
                <a:gd name="T3" fmla="*/ 0 h 7"/>
                <a:gd name="T4" fmla="*/ 5 w 12"/>
                <a:gd name="T5" fmla="*/ 6 h 7"/>
                <a:gd name="T6" fmla="*/ 0 w 12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3" y="2"/>
                    <a:pt x="7" y="1"/>
                    <a:pt x="11" y="0"/>
                  </a:cubicBezTo>
                  <a:cubicBezTo>
                    <a:pt x="12" y="5"/>
                    <a:pt x="10" y="7"/>
                    <a:pt x="5" y="6"/>
                  </a:cubicBezTo>
                  <a:cubicBezTo>
                    <a:pt x="3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4" name="Freeform 1298"/>
            <p:cNvSpPr/>
            <p:nvPr/>
          </p:nvSpPr>
          <p:spPr bwMode="auto">
            <a:xfrm>
              <a:off x="1882776" y="3621089"/>
              <a:ext cx="161925" cy="120650"/>
            </a:xfrm>
            <a:custGeom>
              <a:avLst/>
              <a:gdLst>
                <a:gd name="T0" fmla="*/ 42 w 43"/>
                <a:gd name="T1" fmla="*/ 22 h 32"/>
                <a:gd name="T2" fmla="*/ 40 w 43"/>
                <a:gd name="T3" fmla="*/ 24 h 32"/>
                <a:gd name="T4" fmla="*/ 35 w 43"/>
                <a:gd name="T5" fmla="*/ 25 h 32"/>
                <a:gd name="T6" fmla="*/ 32 w 43"/>
                <a:gd name="T7" fmla="*/ 26 h 32"/>
                <a:gd name="T8" fmla="*/ 29 w 43"/>
                <a:gd name="T9" fmla="*/ 29 h 32"/>
                <a:gd name="T10" fmla="*/ 27 w 43"/>
                <a:gd name="T11" fmla="*/ 30 h 32"/>
                <a:gd name="T12" fmla="*/ 22 w 43"/>
                <a:gd name="T13" fmla="*/ 30 h 32"/>
                <a:gd name="T14" fmla="*/ 21 w 43"/>
                <a:gd name="T15" fmla="*/ 30 h 32"/>
                <a:gd name="T16" fmla="*/ 16 w 43"/>
                <a:gd name="T17" fmla="*/ 29 h 32"/>
                <a:gd name="T18" fmla="*/ 11 w 43"/>
                <a:gd name="T19" fmla="*/ 28 h 32"/>
                <a:gd name="T20" fmla="*/ 9 w 43"/>
                <a:gd name="T21" fmla="*/ 29 h 32"/>
                <a:gd name="T22" fmla="*/ 6 w 43"/>
                <a:gd name="T23" fmla="*/ 29 h 32"/>
                <a:gd name="T24" fmla="*/ 7 w 43"/>
                <a:gd name="T25" fmla="*/ 32 h 32"/>
                <a:gd name="T26" fmla="*/ 2 w 43"/>
                <a:gd name="T27" fmla="*/ 25 h 32"/>
                <a:gd name="T28" fmla="*/ 1 w 43"/>
                <a:gd name="T29" fmla="*/ 23 h 32"/>
                <a:gd name="T30" fmla="*/ 1 w 43"/>
                <a:gd name="T31" fmla="*/ 21 h 32"/>
                <a:gd name="T32" fmla="*/ 3 w 43"/>
                <a:gd name="T33" fmla="*/ 20 h 32"/>
                <a:gd name="T34" fmla="*/ 7 w 43"/>
                <a:gd name="T35" fmla="*/ 22 h 32"/>
                <a:gd name="T36" fmla="*/ 9 w 43"/>
                <a:gd name="T37" fmla="*/ 22 h 32"/>
                <a:gd name="T38" fmla="*/ 15 w 43"/>
                <a:gd name="T39" fmla="*/ 19 h 32"/>
                <a:gd name="T40" fmla="*/ 20 w 43"/>
                <a:gd name="T41" fmla="*/ 10 h 32"/>
                <a:gd name="T42" fmla="*/ 22 w 43"/>
                <a:gd name="T43" fmla="*/ 6 h 32"/>
                <a:gd name="T44" fmla="*/ 19 w 43"/>
                <a:gd name="T45" fmla="*/ 8 h 32"/>
                <a:gd name="T46" fmla="*/ 14 w 43"/>
                <a:gd name="T47" fmla="*/ 9 h 32"/>
                <a:gd name="T48" fmla="*/ 9 w 43"/>
                <a:gd name="T49" fmla="*/ 10 h 32"/>
                <a:gd name="T50" fmla="*/ 13 w 43"/>
                <a:gd name="T51" fmla="*/ 7 h 32"/>
                <a:gd name="T52" fmla="*/ 17 w 43"/>
                <a:gd name="T53" fmla="*/ 4 h 32"/>
                <a:gd name="T54" fmla="*/ 19 w 43"/>
                <a:gd name="T55" fmla="*/ 2 h 32"/>
                <a:gd name="T56" fmla="*/ 19 w 43"/>
                <a:gd name="T57" fmla="*/ 1 h 32"/>
                <a:gd name="T58" fmla="*/ 21 w 43"/>
                <a:gd name="T59" fmla="*/ 1 h 32"/>
                <a:gd name="T60" fmla="*/ 26 w 43"/>
                <a:gd name="T61" fmla="*/ 9 h 32"/>
                <a:gd name="T62" fmla="*/ 28 w 43"/>
                <a:gd name="T63" fmla="*/ 9 h 32"/>
                <a:gd name="T64" fmla="*/ 30 w 43"/>
                <a:gd name="T65" fmla="*/ 8 h 32"/>
                <a:gd name="T66" fmla="*/ 31 w 43"/>
                <a:gd name="T67" fmla="*/ 7 h 32"/>
                <a:gd name="T68" fmla="*/ 34 w 43"/>
                <a:gd name="T69" fmla="*/ 9 h 32"/>
                <a:gd name="T70" fmla="*/ 42 w 43"/>
                <a:gd name="T71" fmla="*/ 20 h 32"/>
                <a:gd name="T72" fmla="*/ 42 w 43"/>
                <a:gd name="T7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" h="32">
                  <a:moveTo>
                    <a:pt x="42" y="22"/>
                  </a:moveTo>
                  <a:cubicBezTo>
                    <a:pt x="41" y="23"/>
                    <a:pt x="40" y="23"/>
                    <a:pt x="40" y="24"/>
                  </a:cubicBezTo>
                  <a:cubicBezTo>
                    <a:pt x="40" y="27"/>
                    <a:pt x="38" y="27"/>
                    <a:pt x="35" y="25"/>
                  </a:cubicBezTo>
                  <a:cubicBezTo>
                    <a:pt x="35" y="26"/>
                    <a:pt x="33" y="26"/>
                    <a:pt x="32" y="26"/>
                  </a:cubicBezTo>
                  <a:cubicBezTo>
                    <a:pt x="30" y="26"/>
                    <a:pt x="30" y="26"/>
                    <a:pt x="29" y="29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5" y="29"/>
                    <a:pt x="24" y="28"/>
                    <a:pt x="22" y="30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24"/>
                    <a:pt x="18" y="31"/>
                    <a:pt x="16" y="29"/>
                  </a:cubicBezTo>
                  <a:cubicBezTo>
                    <a:pt x="14" y="31"/>
                    <a:pt x="13" y="29"/>
                    <a:pt x="11" y="28"/>
                  </a:cubicBezTo>
                  <a:cubicBezTo>
                    <a:pt x="11" y="30"/>
                    <a:pt x="10" y="30"/>
                    <a:pt x="9" y="29"/>
                  </a:cubicBezTo>
                  <a:cubicBezTo>
                    <a:pt x="8" y="29"/>
                    <a:pt x="7" y="28"/>
                    <a:pt x="6" y="29"/>
                  </a:cubicBezTo>
                  <a:cubicBezTo>
                    <a:pt x="4" y="30"/>
                    <a:pt x="8" y="30"/>
                    <a:pt x="7" y="32"/>
                  </a:cubicBezTo>
                  <a:cubicBezTo>
                    <a:pt x="1" y="32"/>
                    <a:pt x="0" y="30"/>
                    <a:pt x="2" y="25"/>
                  </a:cubicBezTo>
                  <a:cubicBezTo>
                    <a:pt x="3" y="24"/>
                    <a:pt x="4" y="23"/>
                    <a:pt x="1" y="23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2"/>
                    <a:pt x="7" y="19"/>
                    <a:pt x="7" y="22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10" y="19"/>
                    <a:pt x="13" y="20"/>
                    <a:pt x="15" y="19"/>
                  </a:cubicBezTo>
                  <a:cubicBezTo>
                    <a:pt x="20" y="18"/>
                    <a:pt x="21" y="14"/>
                    <a:pt x="20" y="10"/>
                  </a:cubicBezTo>
                  <a:cubicBezTo>
                    <a:pt x="20" y="8"/>
                    <a:pt x="22" y="8"/>
                    <a:pt x="22" y="6"/>
                  </a:cubicBezTo>
                  <a:cubicBezTo>
                    <a:pt x="20" y="6"/>
                    <a:pt x="20" y="7"/>
                    <a:pt x="19" y="8"/>
                  </a:cubicBezTo>
                  <a:cubicBezTo>
                    <a:pt x="17" y="9"/>
                    <a:pt x="16" y="13"/>
                    <a:pt x="14" y="9"/>
                  </a:cubicBezTo>
                  <a:cubicBezTo>
                    <a:pt x="12" y="7"/>
                    <a:pt x="11" y="11"/>
                    <a:pt x="9" y="10"/>
                  </a:cubicBezTo>
                  <a:cubicBezTo>
                    <a:pt x="10" y="8"/>
                    <a:pt x="9" y="5"/>
                    <a:pt x="13" y="7"/>
                  </a:cubicBezTo>
                  <a:cubicBezTo>
                    <a:pt x="16" y="8"/>
                    <a:pt x="14" y="4"/>
                    <a:pt x="17" y="4"/>
                  </a:cubicBezTo>
                  <a:cubicBezTo>
                    <a:pt x="19" y="5"/>
                    <a:pt x="21" y="5"/>
                    <a:pt x="19" y="2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0" y="0"/>
                    <a:pt x="21" y="1"/>
                    <a:pt x="21" y="1"/>
                  </a:cubicBezTo>
                  <a:cubicBezTo>
                    <a:pt x="21" y="5"/>
                    <a:pt x="25" y="5"/>
                    <a:pt x="26" y="9"/>
                  </a:cubicBezTo>
                  <a:cubicBezTo>
                    <a:pt x="26" y="10"/>
                    <a:pt x="27" y="9"/>
                    <a:pt x="28" y="9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0" y="8"/>
                    <a:pt x="31" y="8"/>
                    <a:pt x="31" y="7"/>
                  </a:cubicBezTo>
                  <a:cubicBezTo>
                    <a:pt x="32" y="8"/>
                    <a:pt x="33" y="9"/>
                    <a:pt x="34" y="9"/>
                  </a:cubicBezTo>
                  <a:cubicBezTo>
                    <a:pt x="38" y="12"/>
                    <a:pt x="43" y="14"/>
                    <a:pt x="42" y="20"/>
                  </a:cubicBezTo>
                  <a:cubicBezTo>
                    <a:pt x="42" y="21"/>
                    <a:pt x="43" y="22"/>
                    <a:pt x="42" y="22"/>
                  </a:cubicBezTo>
                  <a:close/>
                </a:path>
              </a:pathLst>
            </a:custGeom>
            <a:solidFill>
              <a:srgbClr val="ABD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5" name="Freeform 1299"/>
            <p:cNvSpPr/>
            <p:nvPr/>
          </p:nvSpPr>
          <p:spPr bwMode="auto">
            <a:xfrm>
              <a:off x="1855788" y="3506789"/>
              <a:ext cx="52388" cy="53975"/>
            </a:xfrm>
            <a:custGeom>
              <a:avLst/>
              <a:gdLst>
                <a:gd name="T0" fmla="*/ 4 w 14"/>
                <a:gd name="T1" fmla="*/ 11 h 14"/>
                <a:gd name="T2" fmla="*/ 5 w 14"/>
                <a:gd name="T3" fmla="*/ 10 h 14"/>
                <a:gd name="T4" fmla="*/ 0 w 14"/>
                <a:gd name="T5" fmla="*/ 9 h 14"/>
                <a:gd name="T6" fmla="*/ 6 w 14"/>
                <a:gd name="T7" fmla="*/ 6 h 14"/>
                <a:gd name="T8" fmla="*/ 8 w 14"/>
                <a:gd name="T9" fmla="*/ 5 h 14"/>
                <a:gd name="T10" fmla="*/ 5 w 14"/>
                <a:gd name="T11" fmla="*/ 4 h 14"/>
                <a:gd name="T12" fmla="*/ 0 w 14"/>
                <a:gd name="T13" fmla="*/ 3 h 14"/>
                <a:gd name="T14" fmla="*/ 6 w 14"/>
                <a:gd name="T15" fmla="*/ 0 h 14"/>
                <a:gd name="T16" fmla="*/ 14 w 14"/>
                <a:gd name="T17" fmla="*/ 6 h 14"/>
                <a:gd name="T18" fmla="*/ 12 w 14"/>
                <a:gd name="T19" fmla="*/ 14 h 14"/>
                <a:gd name="T20" fmla="*/ 6 w 14"/>
                <a:gd name="T21" fmla="*/ 12 h 14"/>
                <a:gd name="T22" fmla="*/ 4 w 14"/>
                <a:gd name="T2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4">
                  <a:moveTo>
                    <a:pt x="4" y="11"/>
                  </a:moveTo>
                  <a:cubicBezTo>
                    <a:pt x="5" y="11"/>
                    <a:pt x="6" y="11"/>
                    <a:pt x="5" y="10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7" y="7"/>
                    <a:pt x="8" y="7"/>
                    <a:pt x="8" y="5"/>
                  </a:cubicBezTo>
                  <a:cubicBezTo>
                    <a:pt x="8" y="3"/>
                    <a:pt x="6" y="3"/>
                    <a:pt x="5" y="4"/>
                  </a:cubicBezTo>
                  <a:cubicBezTo>
                    <a:pt x="3" y="4"/>
                    <a:pt x="2" y="5"/>
                    <a:pt x="0" y="3"/>
                  </a:cubicBezTo>
                  <a:cubicBezTo>
                    <a:pt x="3" y="2"/>
                    <a:pt x="5" y="2"/>
                    <a:pt x="6" y="0"/>
                  </a:cubicBezTo>
                  <a:cubicBezTo>
                    <a:pt x="9" y="1"/>
                    <a:pt x="14" y="0"/>
                    <a:pt x="14" y="6"/>
                  </a:cubicBezTo>
                  <a:cubicBezTo>
                    <a:pt x="14" y="9"/>
                    <a:pt x="13" y="12"/>
                    <a:pt x="12" y="14"/>
                  </a:cubicBezTo>
                  <a:cubicBezTo>
                    <a:pt x="10" y="12"/>
                    <a:pt x="9" y="10"/>
                    <a:pt x="6" y="12"/>
                  </a:cubicBezTo>
                  <a:cubicBezTo>
                    <a:pt x="5" y="13"/>
                    <a:pt x="4" y="13"/>
                    <a:pt x="4" y="1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6" name="Freeform 1300"/>
            <p:cNvSpPr/>
            <p:nvPr/>
          </p:nvSpPr>
          <p:spPr bwMode="auto">
            <a:xfrm>
              <a:off x="1852613" y="3563939"/>
              <a:ext cx="47625" cy="52388"/>
            </a:xfrm>
            <a:custGeom>
              <a:avLst/>
              <a:gdLst>
                <a:gd name="T0" fmla="*/ 0 w 13"/>
                <a:gd name="T1" fmla="*/ 5 h 14"/>
                <a:gd name="T2" fmla="*/ 13 w 13"/>
                <a:gd name="T3" fmla="*/ 0 h 14"/>
                <a:gd name="T4" fmla="*/ 13 w 13"/>
                <a:gd name="T5" fmla="*/ 0 h 14"/>
                <a:gd name="T6" fmla="*/ 7 w 13"/>
                <a:gd name="T7" fmla="*/ 14 h 14"/>
                <a:gd name="T8" fmla="*/ 6 w 13"/>
                <a:gd name="T9" fmla="*/ 13 h 14"/>
                <a:gd name="T10" fmla="*/ 0 w 13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0" y="5"/>
                  </a:moveTo>
                  <a:cubicBezTo>
                    <a:pt x="4" y="2"/>
                    <a:pt x="8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5"/>
                    <a:pt x="10" y="10"/>
                    <a:pt x="7" y="14"/>
                  </a:cubicBezTo>
                  <a:cubicBezTo>
                    <a:pt x="7" y="14"/>
                    <a:pt x="7" y="13"/>
                    <a:pt x="6" y="13"/>
                  </a:cubicBezTo>
                  <a:cubicBezTo>
                    <a:pt x="2" y="12"/>
                    <a:pt x="2" y="8"/>
                    <a:pt x="0" y="5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7" name="Freeform 1301"/>
            <p:cNvSpPr/>
            <p:nvPr/>
          </p:nvSpPr>
          <p:spPr bwMode="auto">
            <a:xfrm>
              <a:off x="1990726" y="3725864"/>
              <a:ext cx="23813" cy="15875"/>
            </a:xfrm>
            <a:custGeom>
              <a:avLst/>
              <a:gdLst>
                <a:gd name="T0" fmla="*/ 5 w 6"/>
                <a:gd name="T1" fmla="*/ 3 h 4"/>
                <a:gd name="T2" fmla="*/ 0 w 6"/>
                <a:gd name="T3" fmla="*/ 4 h 4"/>
                <a:gd name="T4" fmla="*/ 5 w 6"/>
                <a:gd name="T5" fmla="*/ 0 h 4"/>
                <a:gd name="T6" fmla="*/ 5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3" y="3"/>
                    <a:pt x="2" y="4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8" name="Freeform 1302"/>
            <p:cNvSpPr/>
            <p:nvPr/>
          </p:nvSpPr>
          <p:spPr bwMode="auto">
            <a:xfrm>
              <a:off x="1984376" y="3643314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3 h 4"/>
                <a:gd name="T4" fmla="*/ 1 w 3"/>
                <a:gd name="T5" fmla="*/ 1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49" name="Freeform 1303"/>
            <p:cNvSpPr/>
            <p:nvPr/>
          </p:nvSpPr>
          <p:spPr bwMode="auto">
            <a:xfrm>
              <a:off x="2003426" y="3714751"/>
              <a:ext cx="14288" cy="11113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0 h 3"/>
                <a:gd name="T4" fmla="*/ 2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4" y="3"/>
                    <a:pt x="2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0" name="Freeform 1304"/>
            <p:cNvSpPr/>
            <p:nvPr/>
          </p:nvSpPr>
          <p:spPr bwMode="auto">
            <a:xfrm>
              <a:off x="1839913" y="3473451"/>
              <a:ext cx="57150" cy="33338"/>
            </a:xfrm>
            <a:custGeom>
              <a:avLst/>
              <a:gdLst>
                <a:gd name="T0" fmla="*/ 10 w 15"/>
                <a:gd name="T1" fmla="*/ 9 h 9"/>
                <a:gd name="T2" fmla="*/ 0 w 15"/>
                <a:gd name="T3" fmla="*/ 6 h 9"/>
                <a:gd name="T4" fmla="*/ 10 w 15"/>
                <a:gd name="T5" fmla="*/ 0 h 9"/>
                <a:gd name="T6" fmla="*/ 8 w 15"/>
                <a:gd name="T7" fmla="*/ 2 h 9"/>
                <a:gd name="T8" fmla="*/ 15 w 15"/>
                <a:gd name="T9" fmla="*/ 5 h 9"/>
                <a:gd name="T10" fmla="*/ 10 w 15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0" y="9"/>
                  </a:moveTo>
                  <a:cubicBezTo>
                    <a:pt x="6" y="9"/>
                    <a:pt x="3" y="9"/>
                    <a:pt x="0" y="6"/>
                  </a:cubicBezTo>
                  <a:cubicBezTo>
                    <a:pt x="1" y="1"/>
                    <a:pt x="3" y="0"/>
                    <a:pt x="10" y="0"/>
                  </a:cubicBezTo>
                  <a:cubicBezTo>
                    <a:pt x="11" y="2"/>
                    <a:pt x="8" y="1"/>
                    <a:pt x="8" y="2"/>
                  </a:cubicBezTo>
                  <a:cubicBezTo>
                    <a:pt x="9" y="4"/>
                    <a:pt x="11" y="5"/>
                    <a:pt x="15" y="5"/>
                  </a:cubicBezTo>
                  <a:cubicBezTo>
                    <a:pt x="15" y="8"/>
                    <a:pt x="8" y="3"/>
                    <a:pt x="10" y="9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1" name="Freeform 1305"/>
            <p:cNvSpPr/>
            <p:nvPr/>
          </p:nvSpPr>
          <p:spPr bwMode="auto">
            <a:xfrm>
              <a:off x="1814513" y="3492501"/>
              <a:ext cx="30163" cy="63500"/>
            </a:xfrm>
            <a:custGeom>
              <a:avLst/>
              <a:gdLst>
                <a:gd name="T0" fmla="*/ 7 w 8"/>
                <a:gd name="T1" fmla="*/ 1 h 17"/>
                <a:gd name="T2" fmla="*/ 7 w 8"/>
                <a:gd name="T3" fmla="*/ 5 h 17"/>
                <a:gd name="T4" fmla="*/ 5 w 8"/>
                <a:gd name="T5" fmla="*/ 11 h 17"/>
                <a:gd name="T6" fmla="*/ 5 w 8"/>
                <a:gd name="T7" fmla="*/ 17 h 17"/>
                <a:gd name="T8" fmla="*/ 1 w 8"/>
                <a:gd name="T9" fmla="*/ 14 h 17"/>
                <a:gd name="T10" fmla="*/ 4 w 8"/>
                <a:gd name="T11" fmla="*/ 10 h 17"/>
                <a:gd name="T12" fmla="*/ 4 w 8"/>
                <a:gd name="T13" fmla="*/ 7 h 17"/>
                <a:gd name="T14" fmla="*/ 5 w 8"/>
                <a:gd name="T15" fmla="*/ 0 h 17"/>
                <a:gd name="T16" fmla="*/ 7 w 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7">
                  <a:moveTo>
                    <a:pt x="7" y="1"/>
                  </a:moveTo>
                  <a:cubicBezTo>
                    <a:pt x="6" y="2"/>
                    <a:pt x="6" y="3"/>
                    <a:pt x="7" y="5"/>
                  </a:cubicBezTo>
                  <a:cubicBezTo>
                    <a:pt x="8" y="7"/>
                    <a:pt x="7" y="10"/>
                    <a:pt x="5" y="11"/>
                  </a:cubicBezTo>
                  <a:cubicBezTo>
                    <a:pt x="3" y="13"/>
                    <a:pt x="1" y="14"/>
                    <a:pt x="5" y="17"/>
                  </a:cubicBezTo>
                  <a:cubicBezTo>
                    <a:pt x="2" y="17"/>
                    <a:pt x="1" y="16"/>
                    <a:pt x="1" y="14"/>
                  </a:cubicBezTo>
                  <a:cubicBezTo>
                    <a:pt x="2" y="12"/>
                    <a:pt x="0" y="10"/>
                    <a:pt x="4" y="10"/>
                  </a:cubicBezTo>
                  <a:cubicBezTo>
                    <a:pt x="6" y="10"/>
                    <a:pt x="5" y="8"/>
                    <a:pt x="4" y="7"/>
                  </a:cubicBezTo>
                  <a:cubicBezTo>
                    <a:pt x="4" y="5"/>
                    <a:pt x="3" y="2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2" name="Freeform 1306"/>
            <p:cNvSpPr/>
            <p:nvPr/>
          </p:nvSpPr>
          <p:spPr bwMode="auto">
            <a:xfrm>
              <a:off x="2017713" y="3933826"/>
              <a:ext cx="147638" cy="211138"/>
            </a:xfrm>
            <a:custGeom>
              <a:avLst/>
              <a:gdLst>
                <a:gd name="T0" fmla="*/ 39 w 39"/>
                <a:gd name="T1" fmla="*/ 40 h 56"/>
                <a:gd name="T2" fmla="*/ 38 w 39"/>
                <a:gd name="T3" fmla="*/ 48 h 56"/>
                <a:gd name="T4" fmla="*/ 37 w 39"/>
                <a:gd name="T5" fmla="*/ 51 h 56"/>
                <a:gd name="T6" fmla="*/ 33 w 39"/>
                <a:gd name="T7" fmla="*/ 55 h 56"/>
                <a:gd name="T8" fmla="*/ 30 w 39"/>
                <a:gd name="T9" fmla="*/ 53 h 56"/>
                <a:gd name="T10" fmla="*/ 22 w 39"/>
                <a:gd name="T11" fmla="*/ 29 h 56"/>
                <a:gd name="T12" fmla="*/ 20 w 39"/>
                <a:gd name="T13" fmla="*/ 16 h 56"/>
                <a:gd name="T14" fmla="*/ 16 w 39"/>
                <a:gd name="T15" fmla="*/ 15 h 56"/>
                <a:gd name="T16" fmla="*/ 6 w 39"/>
                <a:gd name="T17" fmla="*/ 19 h 56"/>
                <a:gd name="T18" fmla="*/ 3 w 39"/>
                <a:gd name="T19" fmla="*/ 19 h 56"/>
                <a:gd name="T20" fmla="*/ 1 w 39"/>
                <a:gd name="T21" fmla="*/ 14 h 56"/>
                <a:gd name="T22" fmla="*/ 15 w 39"/>
                <a:gd name="T23" fmla="*/ 3 h 56"/>
                <a:gd name="T24" fmla="*/ 25 w 39"/>
                <a:gd name="T25" fmla="*/ 2 h 56"/>
                <a:gd name="T26" fmla="*/ 31 w 39"/>
                <a:gd name="T27" fmla="*/ 2 h 56"/>
                <a:gd name="T28" fmla="*/ 32 w 39"/>
                <a:gd name="T29" fmla="*/ 20 h 56"/>
                <a:gd name="T30" fmla="*/ 37 w 39"/>
                <a:gd name="T31" fmla="*/ 23 h 56"/>
                <a:gd name="T32" fmla="*/ 38 w 39"/>
                <a:gd name="T33" fmla="*/ 29 h 56"/>
                <a:gd name="T34" fmla="*/ 37 w 39"/>
                <a:gd name="T35" fmla="*/ 31 h 56"/>
                <a:gd name="T36" fmla="*/ 38 w 39"/>
                <a:gd name="T37" fmla="*/ 34 h 56"/>
                <a:gd name="T38" fmla="*/ 38 w 39"/>
                <a:gd name="T39" fmla="*/ 35 h 56"/>
                <a:gd name="T40" fmla="*/ 39 w 39"/>
                <a:gd name="T41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6">
                  <a:moveTo>
                    <a:pt x="39" y="40"/>
                  </a:moveTo>
                  <a:cubicBezTo>
                    <a:pt x="37" y="43"/>
                    <a:pt x="38" y="45"/>
                    <a:pt x="38" y="48"/>
                  </a:cubicBezTo>
                  <a:cubicBezTo>
                    <a:pt x="36" y="48"/>
                    <a:pt x="37" y="50"/>
                    <a:pt x="37" y="51"/>
                  </a:cubicBezTo>
                  <a:cubicBezTo>
                    <a:pt x="36" y="54"/>
                    <a:pt x="34" y="54"/>
                    <a:pt x="33" y="55"/>
                  </a:cubicBezTo>
                  <a:cubicBezTo>
                    <a:pt x="31" y="56"/>
                    <a:pt x="31" y="54"/>
                    <a:pt x="30" y="53"/>
                  </a:cubicBezTo>
                  <a:cubicBezTo>
                    <a:pt x="24" y="46"/>
                    <a:pt x="23" y="37"/>
                    <a:pt x="22" y="29"/>
                  </a:cubicBezTo>
                  <a:cubicBezTo>
                    <a:pt x="21" y="24"/>
                    <a:pt x="21" y="20"/>
                    <a:pt x="20" y="16"/>
                  </a:cubicBezTo>
                  <a:cubicBezTo>
                    <a:pt x="19" y="14"/>
                    <a:pt x="18" y="14"/>
                    <a:pt x="16" y="15"/>
                  </a:cubicBezTo>
                  <a:cubicBezTo>
                    <a:pt x="13" y="18"/>
                    <a:pt x="10" y="18"/>
                    <a:pt x="6" y="19"/>
                  </a:cubicBezTo>
                  <a:cubicBezTo>
                    <a:pt x="5" y="18"/>
                    <a:pt x="4" y="19"/>
                    <a:pt x="3" y="19"/>
                  </a:cubicBezTo>
                  <a:cubicBezTo>
                    <a:pt x="0" y="18"/>
                    <a:pt x="0" y="17"/>
                    <a:pt x="1" y="14"/>
                  </a:cubicBezTo>
                  <a:cubicBezTo>
                    <a:pt x="5" y="9"/>
                    <a:pt x="10" y="7"/>
                    <a:pt x="15" y="3"/>
                  </a:cubicBezTo>
                  <a:cubicBezTo>
                    <a:pt x="18" y="0"/>
                    <a:pt x="22" y="1"/>
                    <a:pt x="25" y="2"/>
                  </a:cubicBezTo>
                  <a:cubicBezTo>
                    <a:pt x="27" y="2"/>
                    <a:pt x="29" y="2"/>
                    <a:pt x="31" y="2"/>
                  </a:cubicBezTo>
                  <a:cubicBezTo>
                    <a:pt x="31" y="8"/>
                    <a:pt x="33" y="14"/>
                    <a:pt x="32" y="20"/>
                  </a:cubicBezTo>
                  <a:cubicBezTo>
                    <a:pt x="32" y="22"/>
                    <a:pt x="33" y="25"/>
                    <a:pt x="37" y="23"/>
                  </a:cubicBezTo>
                  <a:cubicBezTo>
                    <a:pt x="38" y="25"/>
                    <a:pt x="36" y="27"/>
                    <a:pt x="38" y="29"/>
                  </a:cubicBezTo>
                  <a:cubicBezTo>
                    <a:pt x="37" y="29"/>
                    <a:pt x="37" y="30"/>
                    <a:pt x="37" y="31"/>
                  </a:cubicBezTo>
                  <a:cubicBezTo>
                    <a:pt x="37" y="32"/>
                    <a:pt x="36" y="33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38" y="39"/>
                    <a:pt x="39" y="40"/>
                  </a:cubicBezTo>
                  <a:close/>
                </a:path>
              </a:pathLst>
            </a:custGeom>
            <a:solidFill>
              <a:srgbClr val="FEB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3" name="Freeform 1307"/>
            <p:cNvSpPr/>
            <p:nvPr/>
          </p:nvSpPr>
          <p:spPr bwMode="auto">
            <a:xfrm>
              <a:off x="2157413" y="4062414"/>
              <a:ext cx="38100" cy="22225"/>
            </a:xfrm>
            <a:custGeom>
              <a:avLst/>
              <a:gdLst>
                <a:gd name="T0" fmla="*/ 2 w 10"/>
                <a:gd name="T1" fmla="*/ 6 h 6"/>
                <a:gd name="T2" fmla="*/ 1 w 10"/>
                <a:gd name="T3" fmla="*/ 1 h 6"/>
                <a:gd name="T4" fmla="*/ 10 w 10"/>
                <a:gd name="T5" fmla="*/ 0 h 6"/>
                <a:gd name="T6" fmla="*/ 6 w 10"/>
                <a:gd name="T7" fmla="*/ 3 h 6"/>
                <a:gd name="T8" fmla="*/ 2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cubicBezTo>
                    <a:pt x="0" y="5"/>
                    <a:pt x="1" y="3"/>
                    <a:pt x="1" y="1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3" y="4"/>
                    <a:pt x="2" y="6"/>
                  </a:cubicBezTo>
                  <a:close/>
                </a:path>
              </a:pathLst>
            </a:custGeom>
            <a:solidFill>
              <a:srgbClr val="F9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4" name="Freeform 1308"/>
            <p:cNvSpPr/>
            <p:nvPr/>
          </p:nvSpPr>
          <p:spPr bwMode="auto">
            <a:xfrm>
              <a:off x="2149476" y="4051301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C6A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5" name="Freeform 1309"/>
            <p:cNvSpPr/>
            <p:nvPr/>
          </p:nvSpPr>
          <p:spPr bwMode="auto">
            <a:xfrm>
              <a:off x="1806576" y="3597276"/>
              <a:ext cx="38100" cy="23813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5 h 6"/>
                <a:gd name="T4" fmla="*/ 2 w 10"/>
                <a:gd name="T5" fmla="*/ 3 h 6"/>
                <a:gd name="T6" fmla="*/ 6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4" y="2"/>
                    <a:pt x="10" y="5"/>
                    <a:pt x="5" y="5"/>
                  </a:cubicBezTo>
                  <a:cubicBezTo>
                    <a:pt x="2" y="6"/>
                    <a:pt x="0" y="6"/>
                    <a:pt x="2" y="3"/>
                  </a:cubicBezTo>
                  <a:cubicBezTo>
                    <a:pt x="2" y="2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6" name="Freeform 1310"/>
            <p:cNvSpPr/>
            <p:nvPr/>
          </p:nvSpPr>
          <p:spPr bwMode="auto">
            <a:xfrm>
              <a:off x="1839913" y="3552826"/>
              <a:ext cx="19050" cy="30163"/>
            </a:xfrm>
            <a:custGeom>
              <a:avLst/>
              <a:gdLst>
                <a:gd name="T0" fmla="*/ 3 w 5"/>
                <a:gd name="T1" fmla="*/ 8 h 8"/>
                <a:gd name="T2" fmla="*/ 1 w 5"/>
                <a:gd name="T3" fmla="*/ 7 h 8"/>
                <a:gd name="T4" fmla="*/ 2 w 5"/>
                <a:gd name="T5" fmla="*/ 0 h 8"/>
                <a:gd name="T6" fmla="*/ 3 w 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2" y="8"/>
                    <a:pt x="0" y="8"/>
                    <a:pt x="1" y="7"/>
                  </a:cubicBezTo>
                  <a:cubicBezTo>
                    <a:pt x="2" y="5"/>
                    <a:pt x="1" y="2"/>
                    <a:pt x="2" y="0"/>
                  </a:cubicBezTo>
                  <a:cubicBezTo>
                    <a:pt x="4" y="3"/>
                    <a:pt x="5" y="5"/>
                    <a:pt x="3" y="8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7" name="Freeform 1311"/>
            <p:cNvSpPr/>
            <p:nvPr/>
          </p:nvSpPr>
          <p:spPr bwMode="auto">
            <a:xfrm>
              <a:off x="1855788" y="3544889"/>
              <a:ext cx="14288" cy="15875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4 h 4"/>
                <a:gd name="T4" fmla="*/ 0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2"/>
                    <a:pt x="3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8" name="Freeform 1312"/>
            <p:cNvSpPr/>
            <p:nvPr/>
          </p:nvSpPr>
          <p:spPr bwMode="auto">
            <a:xfrm>
              <a:off x="1833563" y="3560764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59" name="Freeform 1313"/>
            <p:cNvSpPr/>
            <p:nvPr/>
          </p:nvSpPr>
          <p:spPr bwMode="auto">
            <a:xfrm>
              <a:off x="2020888" y="4057651"/>
              <a:ext cx="53975" cy="95250"/>
            </a:xfrm>
            <a:custGeom>
              <a:avLst/>
              <a:gdLst>
                <a:gd name="T0" fmla="*/ 1 w 14"/>
                <a:gd name="T1" fmla="*/ 8 h 25"/>
                <a:gd name="T2" fmla="*/ 4 w 14"/>
                <a:gd name="T3" fmla="*/ 0 h 25"/>
                <a:gd name="T4" fmla="*/ 9 w 14"/>
                <a:gd name="T5" fmla="*/ 5 h 25"/>
                <a:gd name="T6" fmla="*/ 14 w 14"/>
                <a:gd name="T7" fmla="*/ 18 h 25"/>
                <a:gd name="T8" fmla="*/ 10 w 14"/>
                <a:gd name="T9" fmla="*/ 25 h 25"/>
                <a:gd name="T10" fmla="*/ 3 w 14"/>
                <a:gd name="T11" fmla="*/ 19 h 25"/>
                <a:gd name="T12" fmla="*/ 1 w 1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1" y="8"/>
                  </a:moveTo>
                  <a:cubicBezTo>
                    <a:pt x="2" y="6"/>
                    <a:pt x="0" y="2"/>
                    <a:pt x="4" y="0"/>
                  </a:cubicBezTo>
                  <a:cubicBezTo>
                    <a:pt x="7" y="1"/>
                    <a:pt x="8" y="3"/>
                    <a:pt x="9" y="5"/>
                  </a:cubicBezTo>
                  <a:cubicBezTo>
                    <a:pt x="12" y="9"/>
                    <a:pt x="13" y="14"/>
                    <a:pt x="14" y="18"/>
                  </a:cubicBezTo>
                  <a:cubicBezTo>
                    <a:pt x="14" y="21"/>
                    <a:pt x="13" y="25"/>
                    <a:pt x="10" y="25"/>
                  </a:cubicBezTo>
                  <a:cubicBezTo>
                    <a:pt x="6" y="25"/>
                    <a:pt x="4" y="22"/>
                    <a:pt x="3" y="19"/>
                  </a:cubicBezTo>
                  <a:cubicBezTo>
                    <a:pt x="3" y="15"/>
                    <a:pt x="3" y="12"/>
                    <a:pt x="1" y="8"/>
                  </a:cubicBezTo>
                  <a:close/>
                </a:path>
              </a:pathLst>
            </a:custGeom>
            <a:solidFill>
              <a:srgbClr val="FE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0" name="Freeform 1314"/>
            <p:cNvSpPr/>
            <p:nvPr/>
          </p:nvSpPr>
          <p:spPr bwMode="auto">
            <a:xfrm>
              <a:off x="2074863" y="4156076"/>
              <a:ext cx="63500" cy="60325"/>
            </a:xfrm>
            <a:custGeom>
              <a:avLst/>
              <a:gdLst>
                <a:gd name="T0" fmla="*/ 1 w 17"/>
                <a:gd name="T1" fmla="*/ 2 h 16"/>
                <a:gd name="T2" fmla="*/ 12 w 17"/>
                <a:gd name="T3" fmla="*/ 7 h 16"/>
                <a:gd name="T4" fmla="*/ 15 w 17"/>
                <a:gd name="T5" fmla="*/ 12 h 16"/>
                <a:gd name="T6" fmla="*/ 16 w 17"/>
                <a:gd name="T7" fmla="*/ 16 h 16"/>
                <a:gd name="T8" fmla="*/ 16 w 17"/>
                <a:gd name="T9" fmla="*/ 16 h 16"/>
                <a:gd name="T10" fmla="*/ 2 w 17"/>
                <a:gd name="T11" fmla="*/ 15 h 16"/>
                <a:gd name="T12" fmla="*/ 1 w 17"/>
                <a:gd name="T13" fmla="*/ 9 h 16"/>
                <a:gd name="T14" fmla="*/ 1 w 17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2"/>
                  </a:moveTo>
                  <a:cubicBezTo>
                    <a:pt x="7" y="0"/>
                    <a:pt x="9" y="1"/>
                    <a:pt x="12" y="7"/>
                  </a:cubicBezTo>
                  <a:cubicBezTo>
                    <a:pt x="13" y="9"/>
                    <a:pt x="13" y="11"/>
                    <a:pt x="15" y="12"/>
                  </a:cubicBezTo>
                  <a:cubicBezTo>
                    <a:pt x="16" y="13"/>
                    <a:pt x="17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1" y="15"/>
                    <a:pt x="6" y="14"/>
                    <a:pt x="2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FE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1" name="Freeform 1315"/>
            <p:cNvSpPr/>
            <p:nvPr/>
          </p:nvSpPr>
          <p:spPr bwMode="auto">
            <a:xfrm>
              <a:off x="2020888" y="4232276"/>
              <a:ext cx="34925" cy="52388"/>
            </a:xfrm>
            <a:custGeom>
              <a:avLst/>
              <a:gdLst>
                <a:gd name="T0" fmla="*/ 9 w 9"/>
                <a:gd name="T1" fmla="*/ 0 h 14"/>
                <a:gd name="T2" fmla="*/ 5 w 9"/>
                <a:gd name="T3" fmla="*/ 11 h 14"/>
                <a:gd name="T4" fmla="*/ 0 w 9"/>
                <a:gd name="T5" fmla="*/ 14 h 14"/>
                <a:gd name="T6" fmla="*/ 2 w 9"/>
                <a:gd name="T7" fmla="*/ 0 h 14"/>
                <a:gd name="T8" fmla="*/ 9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8" y="3"/>
                    <a:pt x="6" y="7"/>
                    <a:pt x="5" y="11"/>
                  </a:cubicBezTo>
                  <a:cubicBezTo>
                    <a:pt x="5" y="13"/>
                    <a:pt x="3" y="14"/>
                    <a:pt x="0" y="14"/>
                  </a:cubicBezTo>
                  <a:cubicBezTo>
                    <a:pt x="1" y="9"/>
                    <a:pt x="2" y="4"/>
                    <a:pt x="2" y="0"/>
                  </a:cubicBezTo>
                  <a:cubicBezTo>
                    <a:pt x="4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2" name="Freeform 1316"/>
            <p:cNvSpPr/>
            <p:nvPr/>
          </p:nvSpPr>
          <p:spPr bwMode="auto">
            <a:xfrm>
              <a:off x="2058988" y="4164014"/>
              <a:ext cx="41275" cy="68263"/>
            </a:xfrm>
            <a:custGeom>
              <a:avLst/>
              <a:gdLst>
                <a:gd name="T0" fmla="*/ 5 w 11"/>
                <a:gd name="T1" fmla="*/ 0 h 18"/>
                <a:gd name="T2" fmla="*/ 6 w 11"/>
                <a:gd name="T3" fmla="*/ 7 h 18"/>
                <a:gd name="T4" fmla="*/ 6 w 11"/>
                <a:gd name="T5" fmla="*/ 13 h 18"/>
                <a:gd name="T6" fmla="*/ 1 w 11"/>
                <a:gd name="T7" fmla="*/ 18 h 18"/>
                <a:gd name="T8" fmla="*/ 0 w 11"/>
                <a:gd name="T9" fmla="*/ 17 h 18"/>
                <a:gd name="T10" fmla="*/ 3 w 11"/>
                <a:gd name="T11" fmla="*/ 2 h 18"/>
                <a:gd name="T12" fmla="*/ 5 w 1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5" y="0"/>
                  </a:moveTo>
                  <a:cubicBezTo>
                    <a:pt x="11" y="1"/>
                    <a:pt x="4" y="5"/>
                    <a:pt x="6" y="7"/>
                  </a:cubicBezTo>
                  <a:cubicBezTo>
                    <a:pt x="4" y="8"/>
                    <a:pt x="6" y="11"/>
                    <a:pt x="6" y="13"/>
                  </a:cubicBezTo>
                  <a:cubicBezTo>
                    <a:pt x="5" y="15"/>
                    <a:pt x="3" y="17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2"/>
                    <a:pt x="4" y="8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9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3" name="Freeform 1317"/>
            <p:cNvSpPr/>
            <p:nvPr/>
          </p:nvSpPr>
          <p:spPr bwMode="auto">
            <a:xfrm>
              <a:off x="2130426" y="4202114"/>
              <a:ext cx="15875" cy="22225"/>
            </a:xfrm>
            <a:custGeom>
              <a:avLst/>
              <a:gdLst>
                <a:gd name="T0" fmla="*/ 1 w 4"/>
                <a:gd name="T1" fmla="*/ 4 h 6"/>
                <a:gd name="T2" fmla="*/ 0 w 4"/>
                <a:gd name="T3" fmla="*/ 0 h 6"/>
                <a:gd name="T4" fmla="*/ 4 w 4"/>
                <a:gd name="T5" fmla="*/ 0 h 6"/>
                <a:gd name="T6" fmla="*/ 3 w 4"/>
                <a:gd name="T7" fmla="*/ 6 h 6"/>
                <a:gd name="T8" fmla="*/ 1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4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2" y="5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4" name="Freeform 1318"/>
            <p:cNvSpPr/>
            <p:nvPr/>
          </p:nvSpPr>
          <p:spPr bwMode="auto">
            <a:xfrm>
              <a:off x="1595438" y="4325939"/>
              <a:ext cx="65088" cy="60325"/>
            </a:xfrm>
            <a:custGeom>
              <a:avLst/>
              <a:gdLst>
                <a:gd name="T0" fmla="*/ 9 w 17"/>
                <a:gd name="T1" fmla="*/ 0 h 16"/>
                <a:gd name="T2" fmla="*/ 12 w 17"/>
                <a:gd name="T3" fmla="*/ 8 h 16"/>
                <a:gd name="T4" fmla="*/ 12 w 17"/>
                <a:gd name="T5" fmla="*/ 8 h 16"/>
                <a:gd name="T6" fmla="*/ 3 w 17"/>
                <a:gd name="T7" fmla="*/ 15 h 16"/>
                <a:gd name="T8" fmla="*/ 2 w 17"/>
                <a:gd name="T9" fmla="*/ 9 h 16"/>
                <a:gd name="T10" fmla="*/ 3 w 17"/>
                <a:gd name="T11" fmla="*/ 6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2" y="2"/>
                    <a:pt x="17" y="3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6"/>
                    <a:pt x="6" y="14"/>
                    <a:pt x="3" y="15"/>
                  </a:cubicBezTo>
                  <a:cubicBezTo>
                    <a:pt x="2" y="13"/>
                    <a:pt x="7" y="10"/>
                    <a:pt x="2" y="9"/>
                  </a:cubicBezTo>
                  <a:cubicBezTo>
                    <a:pt x="0" y="9"/>
                    <a:pt x="1" y="6"/>
                    <a:pt x="3" y="6"/>
                  </a:cubicBezTo>
                  <a:cubicBezTo>
                    <a:pt x="6" y="5"/>
                    <a:pt x="9" y="4"/>
                    <a:pt x="9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5" name="Freeform 1319"/>
            <p:cNvSpPr/>
            <p:nvPr/>
          </p:nvSpPr>
          <p:spPr bwMode="auto">
            <a:xfrm>
              <a:off x="1647826" y="4359276"/>
              <a:ext cx="26988" cy="23813"/>
            </a:xfrm>
            <a:custGeom>
              <a:avLst/>
              <a:gdLst>
                <a:gd name="T0" fmla="*/ 3 w 7"/>
                <a:gd name="T1" fmla="*/ 0 h 6"/>
                <a:gd name="T2" fmla="*/ 7 w 7"/>
                <a:gd name="T3" fmla="*/ 5 h 6"/>
                <a:gd name="T4" fmla="*/ 5 w 7"/>
                <a:gd name="T5" fmla="*/ 6 h 6"/>
                <a:gd name="T6" fmla="*/ 0 w 7"/>
                <a:gd name="T7" fmla="*/ 3 h 6"/>
                <a:gd name="T8" fmla="*/ 0 w 7"/>
                <a:gd name="T9" fmla="*/ 1 h 6"/>
                <a:gd name="T10" fmla="*/ 3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5" y="0"/>
                    <a:pt x="7" y="4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4" y="3"/>
                    <a:pt x="2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6" name="Freeform 1320"/>
            <p:cNvSpPr/>
            <p:nvPr/>
          </p:nvSpPr>
          <p:spPr bwMode="auto">
            <a:xfrm>
              <a:off x="1622426" y="430688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1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2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7" name="Freeform 1321"/>
            <p:cNvSpPr/>
            <p:nvPr/>
          </p:nvSpPr>
          <p:spPr bwMode="auto">
            <a:xfrm>
              <a:off x="1539876" y="4329114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1 h 4"/>
                <a:gd name="T4" fmla="*/ 3 w 3"/>
                <a:gd name="T5" fmla="*/ 1 h 4"/>
                <a:gd name="T6" fmla="*/ 3 w 3"/>
                <a:gd name="T7" fmla="*/ 4 h 4"/>
                <a:gd name="T8" fmla="*/ 0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8" name="Freeform 1322"/>
            <p:cNvSpPr/>
            <p:nvPr/>
          </p:nvSpPr>
          <p:spPr bwMode="auto">
            <a:xfrm>
              <a:off x="1644651" y="437515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0 h 4"/>
                <a:gd name="T4" fmla="*/ 2 w 2"/>
                <a:gd name="T5" fmla="*/ 0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69" name="Freeform 1323"/>
            <p:cNvSpPr/>
            <p:nvPr/>
          </p:nvSpPr>
          <p:spPr bwMode="auto">
            <a:xfrm>
              <a:off x="1614488" y="4322764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0" name="Freeform 1324"/>
            <p:cNvSpPr/>
            <p:nvPr/>
          </p:nvSpPr>
          <p:spPr bwMode="auto">
            <a:xfrm>
              <a:off x="1584326" y="4213226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4" y="2"/>
                    <a:pt x="4" y="4"/>
                    <a:pt x="2" y="7"/>
                  </a:cubicBezTo>
                  <a:cubicBezTo>
                    <a:pt x="2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1" name="Freeform 1325"/>
            <p:cNvSpPr/>
            <p:nvPr/>
          </p:nvSpPr>
          <p:spPr bwMode="auto">
            <a:xfrm>
              <a:off x="1968501" y="4325939"/>
              <a:ext cx="123825" cy="63500"/>
            </a:xfrm>
            <a:custGeom>
              <a:avLst/>
              <a:gdLst>
                <a:gd name="T0" fmla="*/ 33 w 33"/>
                <a:gd name="T1" fmla="*/ 2 h 17"/>
                <a:gd name="T2" fmla="*/ 3 w 33"/>
                <a:gd name="T3" fmla="*/ 16 h 17"/>
                <a:gd name="T4" fmla="*/ 0 w 33"/>
                <a:gd name="T5" fmla="*/ 15 h 17"/>
                <a:gd name="T6" fmla="*/ 2 w 33"/>
                <a:gd name="T7" fmla="*/ 12 h 17"/>
                <a:gd name="T8" fmla="*/ 7 w 33"/>
                <a:gd name="T9" fmla="*/ 9 h 17"/>
                <a:gd name="T10" fmla="*/ 10 w 33"/>
                <a:gd name="T11" fmla="*/ 10 h 17"/>
                <a:gd name="T12" fmla="*/ 7 w 33"/>
                <a:gd name="T13" fmla="*/ 9 h 17"/>
                <a:gd name="T14" fmla="*/ 8 w 33"/>
                <a:gd name="T15" fmla="*/ 4 h 17"/>
                <a:gd name="T16" fmla="*/ 12 w 33"/>
                <a:gd name="T17" fmla="*/ 5 h 17"/>
                <a:gd name="T18" fmla="*/ 20 w 33"/>
                <a:gd name="T19" fmla="*/ 4 h 17"/>
                <a:gd name="T20" fmla="*/ 28 w 33"/>
                <a:gd name="T21" fmla="*/ 2 h 17"/>
                <a:gd name="T22" fmla="*/ 30 w 33"/>
                <a:gd name="T23" fmla="*/ 2 h 17"/>
                <a:gd name="T24" fmla="*/ 33 w 33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7">
                  <a:moveTo>
                    <a:pt x="33" y="2"/>
                  </a:moveTo>
                  <a:cubicBezTo>
                    <a:pt x="24" y="11"/>
                    <a:pt x="14" y="14"/>
                    <a:pt x="3" y="16"/>
                  </a:cubicBezTo>
                  <a:cubicBezTo>
                    <a:pt x="2" y="16"/>
                    <a:pt x="0" y="17"/>
                    <a:pt x="0" y="15"/>
                  </a:cubicBezTo>
                  <a:cubicBezTo>
                    <a:pt x="0" y="14"/>
                    <a:pt x="0" y="12"/>
                    <a:pt x="2" y="12"/>
                  </a:cubicBezTo>
                  <a:cubicBezTo>
                    <a:pt x="4" y="12"/>
                    <a:pt x="5" y="10"/>
                    <a:pt x="7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7"/>
                    <a:pt x="10" y="7"/>
                    <a:pt x="8" y="4"/>
                  </a:cubicBezTo>
                  <a:cubicBezTo>
                    <a:pt x="8" y="4"/>
                    <a:pt x="11" y="4"/>
                    <a:pt x="12" y="5"/>
                  </a:cubicBezTo>
                  <a:cubicBezTo>
                    <a:pt x="15" y="8"/>
                    <a:pt x="17" y="7"/>
                    <a:pt x="20" y="4"/>
                  </a:cubicBezTo>
                  <a:cubicBezTo>
                    <a:pt x="21" y="2"/>
                    <a:pt x="25" y="0"/>
                    <a:pt x="28" y="2"/>
                  </a:cubicBezTo>
                  <a:cubicBezTo>
                    <a:pt x="29" y="2"/>
                    <a:pt x="29" y="3"/>
                    <a:pt x="30" y="2"/>
                  </a:cubicBezTo>
                  <a:cubicBezTo>
                    <a:pt x="31" y="0"/>
                    <a:pt x="32" y="0"/>
                    <a:pt x="33" y="2"/>
                  </a:cubicBezTo>
                  <a:close/>
                </a:path>
              </a:pathLst>
            </a:custGeom>
            <a:solidFill>
              <a:srgbClr val="F87C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2" name="Freeform 1326"/>
            <p:cNvSpPr/>
            <p:nvPr/>
          </p:nvSpPr>
          <p:spPr bwMode="auto">
            <a:xfrm>
              <a:off x="1836738" y="4416426"/>
              <a:ext cx="71438" cy="38100"/>
            </a:xfrm>
            <a:custGeom>
              <a:avLst/>
              <a:gdLst>
                <a:gd name="T0" fmla="*/ 19 w 19"/>
                <a:gd name="T1" fmla="*/ 0 h 10"/>
                <a:gd name="T2" fmla="*/ 13 w 19"/>
                <a:gd name="T3" fmla="*/ 6 h 10"/>
                <a:gd name="T4" fmla="*/ 9 w 19"/>
                <a:gd name="T5" fmla="*/ 8 h 10"/>
                <a:gd name="T6" fmla="*/ 0 w 19"/>
                <a:gd name="T7" fmla="*/ 9 h 10"/>
                <a:gd name="T8" fmla="*/ 19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19" y="4"/>
                    <a:pt x="16" y="5"/>
                    <a:pt x="13" y="6"/>
                  </a:cubicBezTo>
                  <a:cubicBezTo>
                    <a:pt x="12" y="7"/>
                    <a:pt x="11" y="7"/>
                    <a:pt x="9" y="8"/>
                  </a:cubicBezTo>
                  <a:cubicBezTo>
                    <a:pt x="7" y="10"/>
                    <a:pt x="3" y="10"/>
                    <a:pt x="0" y="9"/>
                  </a:cubicBezTo>
                  <a:cubicBezTo>
                    <a:pt x="6" y="5"/>
                    <a:pt x="13" y="3"/>
                    <a:pt x="19" y="0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3" name="Freeform 1327"/>
            <p:cNvSpPr/>
            <p:nvPr/>
          </p:nvSpPr>
          <p:spPr bwMode="auto">
            <a:xfrm>
              <a:off x="2058988" y="4205289"/>
              <a:ext cx="76200" cy="52388"/>
            </a:xfrm>
            <a:custGeom>
              <a:avLst/>
              <a:gdLst>
                <a:gd name="T0" fmla="*/ 1 w 20"/>
                <a:gd name="T1" fmla="*/ 7 h 14"/>
                <a:gd name="T2" fmla="*/ 6 w 20"/>
                <a:gd name="T3" fmla="*/ 2 h 14"/>
                <a:gd name="T4" fmla="*/ 20 w 20"/>
                <a:gd name="T5" fmla="*/ 3 h 14"/>
                <a:gd name="T6" fmla="*/ 20 w 20"/>
                <a:gd name="T7" fmla="*/ 8 h 14"/>
                <a:gd name="T8" fmla="*/ 19 w 20"/>
                <a:gd name="T9" fmla="*/ 8 h 14"/>
                <a:gd name="T10" fmla="*/ 4 w 20"/>
                <a:gd name="T11" fmla="*/ 12 h 14"/>
                <a:gd name="T12" fmla="*/ 1 w 20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1" y="7"/>
                  </a:moveTo>
                  <a:cubicBezTo>
                    <a:pt x="2" y="4"/>
                    <a:pt x="3" y="3"/>
                    <a:pt x="6" y="2"/>
                  </a:cubicBezTo>
                  <a:cubicBezTo>
                    <a:pt x="11" y="0"/>
                    <a:pt x="15" y="0"/>
                    <a:pt x="20" y="3"/>
                  </a:cubicBezTo>
                  <a:cubicBezTo>
                    <a:pt x="20" y="4"/>
                    <a:pt x="20" y="6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5" y="14"/>
                    <a:pt x="9" y="13"/>
                    <a:pt x="4" y="12"/>
                  </a:cubicBezTo>
                  <a:cubicBezTo>
                    <a:pt x="0" y="12"/>
                    <a:pt x="1" y="9"/>
                    <a:pt x="1" y="7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4" name="Freeform 1328"/>
            <p:cNvSpPr/>
            <p:nvPr/>
          </p:nvSpPr>
          <p:spPr bwMode="auto">
            <a:xfrm>
              <a:off x="2149476" y="42687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5" name="Freeform 1329"/>
            <p:cNvSpPr/>
            <p:nvPr/>
          </p:nvSpPr>
          <p:spPr bwMode="auto">
            <a:xfrm>
              <a:off x="2149476" y="42576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0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6" name="Freeform 1330"/>
            <p:cNvSpPr/>
            <p:nvPr/>
          </p:nvSpPr>
          <p:spPr bwMode="auto">
            <a:xfrm>
              <a:off x="2130426" y="4232276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4 w 4"/>
                <a:gd name="T5" fmla="*/ 0 h 3"/>
                <a:gd name="T6" fmla="*/ 4 w 4"/>
                <a:gd name="T7" fmla="*/ 2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3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7" name="Freeform 1331"/>
            <p:cNvSpPr/>
            <p:nvPr/>
          </p:nvSpPr>
          <p:spPr bwMode="auto">
            <a:xfrm>
              <a:off x="1836738" y="4276726"/>
              <a:ext cx="26988" cy="2698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7 h 7"/>
                <a:gd name="T4" fmla="*/ 2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7" y="3"/>
                    <a:pt x="1" y="4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8" name="Freeform 1332"/>
            <p:cNvSpPr/>
            <p:nvPr/>
          </p:nvSpPr>
          <p:spPr bwMode="auto">
            <a:xfrm>
              <a:off x="2051051" y="3692526"/>
              <a:ext cx="23813" cy="25400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3 h 7"/>
                <a:gd name="T4" fmla="*/ 3 w 6"/>
                <a:gd name="T5" fmla="*/ 6 h 7"/>
                <a:gd name="T6" fmla="*/ 0 w 6"/>
                <a:gd name="T7" fmla="*/ 3 h 7"/>
                <a:gd name="T8" fmla="*/ 0 w 6"/>
                <a:gd name="T9" fmla="*/ 2 h 7"/>
                <a:gd name="T10" fmla="*/ 3 w 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1" y="5"/>
                    <a:pt x="6" y="4"/>
                    <a:pt x="3" y="6"/>
                  </a:cubicBezTo>
                  <a:cubicBezTo>
                    <a:pt x="1" y="7"/>
                    <a:pt x="1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79" name="Freeform 1333"/>
            <p:cNvSpPr/>
            <p:nvPr/>
          </p:nvSpPr>
          <p:spPr bwMode="auto">
            <a:xfrm>
              <a:off x="2105026" y="3651251"/>
              <a:ext cx="22225" cy="19050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4 h 5"/>
                <a:gd name="T4" fmla="*/ 5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5"/>
                    <a:pt x="2" y="3"/>
                    <a:pt x="0" y="4"/>
                  </a:cubicBezTo>
                  <a:cubicBezTo>
                    <a:pt x="1" y="1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0" name="Freeform 1334"/>
            <p:cNvSpPr/>
            <p:nvPr/>
          </p:nvSpPr>
          <p:spPr bwMode="auto">
            <a:xfrm>
              <a:off x="2036763" y="3692526"/>
              <a:ext cx="14288" cy="14288"/>
            </a:xfrm>
            <a:custGeom>
              <a:avLst/>
              <a:gdLst>
                <a:gd name="T0" fmla="*/ 1 w 4"/>
                <a:gd name="T1" fmla="*/ 3 h 4"/>
                <a:gd name="T2" fmla="*/ 1 w 4"/>
                <a:gd name="T3" fmla="*/ 1 h 4"/>
                <a:gd name="T4" fmla="*/ 4 w 4"/>
                <a:gd name="T5" fmla="*/ 2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4" y="0"/>
                    <a:pt x="4" y="2"/>
                  </a:cubicBezTo>
                  <a:cubicBezTo>
                    <a:pt x="3" y="3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1" name="Freeform 1335"/>
            <p:cNvSpPr/>
            <p:nvPr/>
          </p:nvSpPr>
          <p:spPr bwMode="auto">
            <a:xfrm>
              <a:off x="2111376" y="3717926"/>
              <a:ext cx="15875" cy="19050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5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2" y="4"/>
                    <a:pt x="2" y="5"/>
                  </a:cubicBezTo>
                  <a:cubicBezTo>
                    <a:pt x="0" y="3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2" name="Freeform 1336"/>
            <p:cNvSpPr/>
            <p:nvPr/>
          </p:nvSpPr>
          <p:spPr bwMode="auto">
            <a:xfrm>
              <a:off x="1792288" y="4043364"/>
              <a:ext cx="93663" cy="123825"/>
            </a:xfrm>
            <a:custGeom>
              <a:avLst/>
              <a:gdLst>
                <a:gd name="T0" fmla="*/ 16 w 25"/>
                <a:gd name="T1" fmla="*/ 4 h 33"/>
                <a:gd name="T2" fmla="*/ 17 w 25"/>
                <a:gd name="T3" fmla="*/ 10 h 33"/>
                <a:gd name="T4" fmla="*/ 17 w 25"/>
                <a:gd name="T5" fmla="*/ 15 h 33"/>
                <a:gd name="T6" fmla="*/ 17 w 25"/>
                <a:gd name="T7" fmla="*/ 25 h 33"/>
                <a:gd name="T8" fmla="*/ 19 w 25"/>
                <a:gd name="T9" fmla="*/ 26 h 33"/>
                <a:gd name="T10" fmla="*/ 23 w 25"/>
                <a:gd name="T11" fmla="*/ 32 h 33"/>
                <a:gd name="T12" fmla="*/ 23 w 25"/>
                <a:gd name="T13" fmla="*/ 32 h 33"/>
                <a:gd name="T14" fmla="*/ 13 w 25"/>
                <a:gd name="T15" fmla="*/ 31 h 33"/>
                <a:gd name="T16" fmla="*/ 5 w 25"/>
                <a:gd name="T17" fmla="*/ 29 h 33"/>
                <a:gd name="T18" fmla="*/ 0 w 25"/>
                <a:gd name="T19" fmla="*/ 24 h 33"/>
                <a:gd name="T20" fmla="*/ 0 w 25"/>
                <a:gd name="T21" fmla="*/ 20 h 33"/>
                <a:gd name="T22" fmla="*/ 0 w 25"/>
                <a:gd name="T23" fmla="*/ 11 h 33"/>
                <a:gd name="T24" fmla="*/ 2 w 25"/>
                <a:gd name="T25" fmla="*/ 7 h 33"/>
                <a:gd name="T26" fmla="*/ 10 w 25"/>
                <a:gd name="T27" fmla="*/ 0 h 33"/>
                <a:gd name="T28" fmla="*/ 14 w 25"/>
                <a:gd name="T29" fmla="*/ 0 h 33"/>
                <a:gd name="T30" fmla="*/ 13 w 25"/>
                <a:gd name="T31" fmla="*/ 3 h 33"/>
                <a:gd name="T32" fmla="*/ 13 w 25"/>
                <a:gd name="T33" fmla="*/ 3 h 33"/>
                <a:gd name="T34" fmla="*/ 13 w 25"/>
                <a:gd name="T35" fmla="*/ 3 h 33"/>
                <a:gd name="T36" fmla="*/ 13 w 25"/>
                <a:gd name="T37" fmla="*/ 3 h 33"/>
                <a:gd name="T38" fmla="*/ 13 w 25"/>
                <a:gd name="T39" fmla="*/ 3 h 33"/>
                <a:gd name="T40" fmla="*/ 16 w 25"/>
                <a:gd name="T4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33">
                  <a:moveTo>
                    <a:pt x="16" y="4"/>
                  </a:moveTo>
                  <a:cubicBezTo>
                    <a:pt x="16" y="6"/>
                    <a:pt x="16" y="8"/>
                    <a:pt x="17" y="10"/>
                  </a:cubicBezTo>
                  <a:cubicBezTo>
                    <a:pt x="19" y="12"/>
                    <a:pt x="18" y="14"/>
                    <a:pt x="17" y="15"/>
                  </a:cubicBezTo>
                  <a:cubicBezTo>
                    <a:pt x="15" y="18"/>
                    <a:pt x="16" y="21"/>
                    <a:pt x="17" y="25"/>
                  </a:cubicBezTo>
                  <a:cubicBezTo>
                    <a:pt x="17" y="26"/>
                    <a:pt x="18" y="26"/>
                    <a:pt x="19" y="26"/>
                  </a:cubicBezTo>
                  <a:cubicBezTo>
                    <a:pt x="23" y="26"/>
                    <a:pt x="25" y="28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19" y="33"/>
                    <a:pt x="16" y="33"/>
                    <a:pt x="13" y="31"/>
                  </a:cubicBezTo>
                  <a:cubicBezTo>
                    <a:pt x="10" y="30"/>
                    <a:pt x="8" y="29"/>
                    <a:pt x="5" y="29"/>
                  </a:cubicBezTo>
                  <a:cubicBezTo>
                    <a:pt x="1" y="29"/>
                    <a:pt x="0" y="27"/>
                    <a:pt x="0" y="24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5" y="5"/>
                    <a:pt x="6" y="2"/>
                    <a:pt x="10" y="0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4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5"/>
                    <a:pt x="16" y="4"/>
                  </a:cubicBezTo>
                  <a:close/>
                </a:path>
              </a:pathLst>
            </a:custGeom>
            <a:solidFill>
              <a:srgbClr val="EFE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3" name="Freeform 1337"/>
            <p:cNvSpPr/>
            <p:nvPr/>
          </p:nvSpPr>
          <p:spPr bwMode="auto">
            <a:xfrm>
              <a:off x="1784351" y="4065589"/>
              <a:ext cx="14288" cy="52388"/>
            </a:xfrm>
            <a:custGeom>
              <a:avLst/>
              <a:gdLst>
                <a:gd name="T0" fmla="*/ 4 w 4"/>
                <a:gd name="T1" fmla="*/ 1 h 14"/>
                <a:gd name="T2" fmla="*/ 3 w 4"/>
                <a:gd name="T3" fmla="*/ 9 h 14"/>
                <a:gd name="T4" fmla="*/ 2 w 4"/>
                <a:gd name="T5" fmla="*/ 14 h 14"/>
                <a:gd name="T6" fmla="*/ 4 w 4"/>
                <a:gd name="T7" fmla="*/ 0 h 14"/>
                <a:gd name="T8" fmla="*/ 4 w 4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cubicBezTo>
                    <a:pt x="2" y="4"/>
                    <a:pt x="3" y="6"/>
                    <a:pt x="3" y="9"/>
                  </a:cubicBezTo>
                  <a:cubicBezTo>
                    <a:pt x="3" y="11"/>
                    <a:pt x="3" y="12"/>
                    <a:pt x="2" y="14"/>
                  </a:cubicBezTo>
                  <a:cubicBezTo>
                    <a:pt x="2" y="9"/>
                    <a:pt x="0" y="4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4" name="Freeform 1338"/>
            <p:cNvSpPr/>
            <p:nvPr/>
          </p:nvSpPr>
          <p:spPr bwMode="auto">
            <a:xfrm>
              <a:off x="1787526" y="4133851"/>
              <a:ext cx="90488" cy="38100"/>
            </a:xfrm>
            <a:custGeom>
              <a:avLst/>
              <a:gdLst>
                <a:gd name="T0" fmla="*/ 1 w 24"/>
                <a:gd name="T1" fmla="*/ 0 h 10"/>
                <a:gd name="T2" fmla="*/ 7 w 24"/>
                <a:gd name="T3" fmla="*/ 4 h 10"/>
                <a:gd name="T4" fmla="*/ 24 w 24"/>
                <a:gd name="T5" fmla="*/ 8 h 10"/>
                <a:gd name="T6" fmla="*/ 22 w 24"/>
                <a:gd name="T7" fmla="*/ 10 h 10"/>
                <a:gd name="T8" fmla="*/ 6 w 24"/>
                <a:gd name="T9" fmla="*/ 6 h 10"/>
                <a:gd name="T10" fmla="*/ 0 w 24"/>
                <a:gd name="T11" fmla="*/ 4 h 10"/>
                <a:gd name="T12" fmla="*/ 1 w 2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0">
                  <a:moveTo>
                    <a:pt x="1" y="0"/>
                  </a:moveTo>
                  <a:cubicBezTo>
                    <a:pt x="2" y="3"/>
                    <a:pt x="4" y="4"/>
                    <a:pt x="7" y="4"/>
                  </a:cubicBezTo>
                  <a:cubicBezTo>
                    <a:pt x="13" y="4"/>
                    <a:pt x="18" y="9"/>
                    <a:pt x="24" y="8"/>
                  </a:cubicBezTo>
                  <a:cubicBezTo>
                    <a:pt x="24" y="10"/>
                    <a:pt x="23" y="10"/>
                    <a:pt x="22" y="10"/>
                  </a:cubicBezTo>
                  <a:cubicBezTo>
                    <a:pt x="16" y="9"/>
                    <a:pt x="11" y="10"/>
                    <a:pt x="6" y="6"/>
                  </a:cubicBezTo>
                  <a:cubicBezTo>
                    <a:pt x="5" y="5"/>
                    <a:pt x="2" y="7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5" name="Freeform 1339"/>
            <p:cNvSpPr/>
            <p:nvPr/>
          </p:nvSpPr>
          <p:spPr bwMode="auto">
            <a:xfrm>
              <a:off x="1528763" y="41640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6" name="Freeform 1340"/>
            <p:cNvSpPr/>
            <p:nvPr/>
          </p:nvSpPr>
          <p:spPr bwMode="auto">
            <a:xfrm>
              <a:off x="1493838" y="4202114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4 w 4"/>
                <a:gd name="T3" fmla="*/ 2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1"/>
                    <a:pt x="3" y="0"/>
                    <a:pt x="4" y="2"/>
                  </a:cubicBezTo>
                  <a:cubicBezTo>
                    <a:pt x="2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7" name="Freeform 1341"/>
            <p:cNvSpPr/>
            <p:nvPr/>
          </p:nvSpPr>
          <p:spPr bwMode="auto">
            <a:xfrm>
              <a:off x="2152651" y="4325939"/>
              <a:ext cx="34925" cy="26988"/>
            </a:xfrm>
            <a:custGeom>
              <a:avLst/>
              <a:gdLst>
                <a:gd name="T0" fmla="*/ 0 w 9"/>
                <a:gd name="T1" fmla="*/ 2 h 7"/>
                <a:gd name="T2" fmla="*/ 4 w 9"/>
                <a:gd name="T3" fmla="*/ 0 h 7"/>
                <a:gd name="T4" fmla="*/ 5 w 9"/>
                <a:gd name="T5" fmla="*/ 0 h 7"/>
                <a:gd name="T6" fmla="*/ 8 w 9"/>
                <a:gd name="T7" fmla="*/ 5 h 7"/>
                <a:gd name="T8" fmla="*/ 8 w 9"/>
                <a:gd name="T9" fmla="*/ 7 h 7"/>
                <a:gd name="T10" fmla="*/ 6 w 9"/>
                <a:gd name="T11" fmla="*/ 6 h 7"/>
                <a:gd name="T12" fmla="*/ 0 w 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6" y="1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8" name="Freeform 1342"/>
            <p:cNvSpPr/>
            <p:nvPr/>
          </p:nvSpPr>
          <p:spPr bwMode="auto">
            <a:xfrm>
              <a:off x="2190751" y="4262439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89" name="Freeform 1343"/>
            <p:cNvSpPr/>
            <p:nvPr/>
          </p:nvSpPr>
          <p:spPr bwMode="auto">
            <a:xfrm>
              <a:off x="2187576" y="43259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0" name="Freeform 1344"/>
            <p:cNvSpPr/>
            <p:nvPr/>
          </p:nvSpPr>
          <p:spPr bwMode="auto">
            <a:xfrm>
              <a:off x="1957388" y="3687764"/>
              <a:ext cx="22225" cy="23813"/>
            </a:xfrm>
            <a:custGeom>
              <a:avLst/>
              <a:gdLst>
                <a:gd name="T0" fmla="*/ 3 w 6"/>
                <a:gd name="T1" fmla="*/ 0 h 6"/>
                <a:gd name="T2" fmla="*/ 4 w 6"/>
                <a:gd name="T3" fmla="*/ 5 h 6"/>
                <a:gd name="T4" fmla="*/ 2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2"/>
                    <a:pt x="6" y="3"/>
                    <a:pt x="4" y="5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1" name="Freeform 1345"/>
            <p:cNvSpPr/>
            <p:nvPr/>
          </p:nvSpPr>
          <p:spPr bwMode="auto">
            <a:xfrm>
              <a:off x="1924051" y="3700464"/>
              <a:ext cx="19050" cy="17463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3 h 5"/>
                <a:gd name="T4" fmla="*/ 1 w 5"/>
                <a:gd name="T5" fmla="*/ 1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3" y="2"/>
                    <a:pt x="3" y="5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2" name="Freeform 1346"/>
            <p:cNvSpPr/>
            <p:nvPr/>
          </p:nvSpPr>
          <p:spPr bwMode="auto">
            <a:xfrm>
              <a:off x="1916113" y="3717926"/>
              <a:ext cx="7938" cy="12700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1 h 3"/>
                <a:gd name="T4" fmla="*/ 2 w 2"/>
                <a:gd name="T5" fmla="*/ 1 h 3"/>
                <a:gd name="T6" fmla="*/ 2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3" name="Freeform 1347"/>
            <p:cNvSpPr/>
            <p:nvPr/>
          </p:nvSpPr>
          <p:spPr bwMode="auto">
            <a:xfrm>
              <a:off x="1995488" y="4359276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2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D8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4" name="Freeform 1348"/>
            <p:cNvSpPr/>
            <p:nvPr/>
          </p:nvSpPr>
          <p:spPr bwMode="auto">
            <a:xfrm>
              <a:off x="1833563" y="4051301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3 h 3"/>
                <a:gd name="T4" fmla="*/ 1 w 3"/>
                <a:gd name="T5" fmla="*/ 2 h 3"/>
                <a:gd name="T6" fmla="*/ 2 w 3"/>
                <a:gd name="T7" fmla="*/ 1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5" name="Freeform 1349"/>
            <p:cNvSpPr/>
            <p:nvPr/>
          </p:nvSpPr>
          <p:spPr bwMode="auto">
            <a:xfrm>
              <a:off x="1976438" y="3914776"/>
              <a:ext cx="192088" cy="384175"/>
            </a:xfrm>
            <a:custGeom>
              <a:avLst/>
              <a:gdLst>
                <a:gd name="T0" fmla="*/ 11 w 51"/>
                <a:gd name="T1" fmla="*/ 102 h 102"/>
                <a:gd name="T2" fmla="*/ 30 w 51"/>
                <a:gd name="T3" fmla="*/ 61 h 102"/>
                <a:gd name="T4" fmla="*/ 44 w 51"/>
                <a:gd name="T5" fmla="*/ 87 h 102"/>
                <a:gd name="T6" fmla="*/ 39 w 51"/>
                <a:gd name="T7" fmla="*/ 4 h 102"/>
                <a:gd name="T8" fmla="*/ 2 w 51"/>
                <a:gd name="T9" fmla="*/ 23 h 102"/>
                <a:gd name="T10" fmla="*/ 9 w 51"/>
                <a:gd name="T11" fmla="*/ 47 h 102"/>
                <a:gd name="T12" fmla="*/ 11 w 51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02">
                  <a:moveTo>
                    <a:pt x="11" y="102"/>
                  </a:moveTo>
                  <a:cubicBezTo>
                    <a:pt x="20" y="90"/>
                    <a:pt x="26" y="76"/>
                    <a:pt x="30" y="61"/>
                  </a:cubicBezTo>
                  <a:cubicBezTo>
                    <a:pt x="36" y="69"/>
                    <a:pt x="41" y="78"/>
                    <a:pt x="44" y="87"/>
                  </a:cubicBezTo>
                  <a:cubicBezTo>
                    <a:pt x="51" y="58"/>
                    <a:pt x="50" y="10"/>
                    <a:pt x="39" y="4"/>
                  </a:cubicBezTo>
                  <a:cubicBezTo>
                    <a:pt x="32" y="0"/>
                    <a:pt x="3" y="16"/>
                    <a:pt x="2" y="23"/>
                  </a:cubicBezTo>
                  <a:cubicBezTo>
                    <a:pt x="0" y="29"/>
                    <a:pt x="8" y="41"/>
                    <a:pt x="9" y="47"/>
                  </a:cubicBezTo>
                  <a:cubicBezTo>
                    <a:pt x="12" y="58"/>
                    <a:pt x="18" y="92"/>
                    <a:pt x="11" y="102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6" name="Freeform 1350"/>
            <p:cNvSpPr/>
            <p:nvPr/>
          </p:nvSpPr>
          <p:spPr bwMode="auto">
            <a:xfrm>
              <a:off x="2157413" y="3676651"/>
              <a:ext cx="504825" cy="407988"/>
            </a:xfrm>
            <a:custGeom>
              <a:avLst/>
              <a:gdLst>
                <a:gd name="T0" fmla="*/ 0 w 134"/>
                <a:gd name="T1" fmla="*/ 108 h 108"/>
                <a:gd name="T2" fmla="*/ 134 w 134"/>
                <a:gd name="T3" fmla="*/ 28 h 108"/>
                <a:gd name="T4" fmla="*/ 101 w 134"/>
                <a:gd name="T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08">
                  <a:moveTo>
                    <a:pt x="0" y="108"/>
                  </a:moveTo>
                  <a:cubicBezTo>
                    <a:pt x="46" y="84"/>
                    <a:pt x="91" y="57"/>
                    <a:pt x="134" y="28"/>
                  </a:cubicBezTo>
                  <a:cubicBezTo>
                    <a:pt x="126" y="23"/>
                    <a:pt x="108" y="6"/>
                    <a:pt x="101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7" name="Freeform 1351"/>
            <p:cNvSpPr/>
            <p:nvPr/>
          </p:nvSpPr>
          <p:spPr bwMode="auto">
            <a:xfrm>
              <a:off x="2168526" y="3556001"/>
              <a:ext cx="414338" cy="479425"/>
            </a:xfrm>
            <a:custGeom>
              <a:avLst/>
              <a:gdLst>
                <a:gd name="T0" fmla="*/ 0 w 110"/>
                <a:gd name="T1" fmla="*/ 127 h 127"/>
                <a:gd name="T2" fmla="*/ 105 w 110"/>
                <a:gd name="T3" fmla="*/ 67 h 127"/>
                <a:gd name="T4" fmla="*/ 109 w 110"/>
                <a:gd name="T5" fmla="*/ 62 h 127"/>
                <a:gd name="T6" fmla="*/ 106 w 110"/>
                <a:gd name="T7" fmla="*/ 56 h 127"/>
                <a:gd name="T8" fmla="*/ 98 w 110"/>
                <a:gd name="T9" fmla="*/ 32 h 127"/>
                <a:gd name="T10" fmla="*/ 110 w 110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27">
                  <a:moveTo>
                    <a:pt x="0" y="127"/>
                  </a:moveTo>
                  <a:cubicBezTo>
                    <a:pt x="36" y="108"/>
                    <a:pt x="71" y="89"/>
                    <a:pt x="105" y="67"/>
                  </a:cubicBezTo>
                  <a:cubicBezTo>
                    <a:pt x="107" y="66"/>
                    <a:pt x="109" y="65"/>
                    <a:pt x="109" y="62"/>
                  </a:cubicBezTo>
                  <a:cubicBezTo>
                    <a:pt x="109" y="60"/>
                    <a:pt x="108" y="58"/>
                    <a:pt x="106" y="56"/>
                  </a:cubicBezTo>
                  <a:cubicBezTo>
                    <a:pt x="101" y="49"/>
                    <a:pt x="96" y="40"/>
                    <a:pt x="98" y="32"/>
                  </a:cubicBezTo>
                  <a:cubicBezTo>
                    <a:pt x="100" y="23"/>
                    <a:pt x="105" y="7"/>
                    <a:pt x="110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8" name="Freeform 1352"/>
            <p:cNvSpPr/>
            <p:nvPr/>
          </p:nvSpPr>
          <p:spPr bwMode="auto">
            <a:xfrm>
              <a:off x="1030288" y="2952751"/>
              <a:ext cx="1574800" cy="1331913"/>
            </a:xfrm>
            <a:custGeom>
              <a:avLst/>
              <a:gdLst>
                <a:gd name="T0" fmla="*/ 262 w 418"/>
                <a:gd name="T1" fmla="*/ 310 h 353"/>
                <a:gd name="T2" fmla="*/ 215 w 418"/>
                <a:gd name="T3" fmla="*/ 335 h 353"/>
                <a:gd name="T4" fmla="*/ 209 w 418"/>
                <a:gd name="T5" fmla="*/ 337 h 353"/>
                <a:gd name="T6" fmla="*/ 205 w 418"/>
                <a:gd name="T7" fmla="*/ 335 h 353"/>
                <a:gd name="T8" fmla="*/ 204 w 418"/>
                <a:gd name="T9" fmla="*/ 283 h 353"/>
                <a:gd name="T10" fmla="*/ 249 w 418"/>
                <a:gd name="T11" fmla="*/ 250 h 353"/>
                <a:gd name="T12" fmla="*/ 418 w 418"/>
                <a:gd name="T13" fmla="*/ 156 h 353"/>
                <a:gd name="T14" fmla="*/ 185 w 418"/>
                <a:gd name="T15" fmla="*/ 0 h 353"/>
                <a:gd name="T16" fmla="*/ 29 w 418"/>
                <a:gd name="T17" fmla="*/ 96 h 353"/>
                <a:gd name="T18" fmla="*/ 7 w 418"/>
                <a:gd name="T19" fmla="*/ 118 h 353"/>
                <a:gd name="T20" fmla="*/ 5 w 418"/>
                <a:gd name="T21" fmla="*/ 163 h 353"/>
                <a:gd name="T22" fmla="*/ 27 w 418"/>
                <a:gd name="T23" fmla="*/ 223 h 353"/>
                <a:gd name="T24" fmla="*/ 54 w 418"/>
                <a:gd name="T25" fmla="*/ 247 h 353"/>
                <a:gd name="T26" fmla="*/ 185 w 418"/>
                <a:gd name="T27" fmla="*/ 346 h 353"/>
                <a:gd name="T28" fmla="*/ 198 w 418"/>
                <a:gd name="T29" fmla="*/ 352 h 353"/>
                <a:gd name="T30" fmla="*/ 215 w 418"/>
                <a:gd name="T31" fmla="*/ 347 h 353"/>
                <a:gd name="T32" fmla="*/ 261 w 418"/>
                <a:gd name="T33" fmla="*/ 32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8" h="353">
                  <a:moveTo>
                    <a:pt x="262" y="310"/>
                  </a:moveTo>
                  <a:cubicBezTo>
                    <a:pt x="246" y="318"/>
                    <a:pt x="230" y="327"/>
                    <a:pt x="215" y="335"/>
                  </a:cubicBezTo>
                  <a:cubicBezTo>
                    <a:pt x="213" y="336"/>
                    <a:pt x="211" y="337"/>
                    <a:pt x="209" y="337"/>
                  </a:cubicBezTo>
                  <a:cubicBezTo>
                    <a:pt x="207" y="337"/>
                    <a:pt x="206" y="336"/>
                    <a:pt x="205" y="335"/>
                  </a:cubicBezTo>
                  <a:cubicBezTo>
                    <a:pt x="191" y="322"/>
                    <a:pt x="193" y="298"/>
                    <a:pt x="204" y="283"/>
                  </a:cubicBezTo>
                  <a:cubicBezTo>
                    <a:pt x="215" y="267"/>
                    <a:pt x="232" y="258"/>
                    <a:pt x="249" y="250"/>
                  </a:cubicBezTo>
                  <a:cubicBezTo>
                    <a:pt x="307" y="222"/>
                    <a:pt x="367" y="195"/>
                    <a:pt x="418" y="156"/>
                  </a:cubicBezTo>
                  <a:cubicBezTo>
                    <a:pt x="343" y="102"/>
                    <a:pt x="265" y="47"/>
                    <a:pt x="185" y="0"/>
                  </a:cubicBezTo>
                  <a:cubicBezTo>
                    <a:pt x="131" y="29"/>
                    <a:pt x="79" y="60"/>
                    <a:pt x="29" y="96"/>
                  </a:cubicBezTo>
                  <a:cubicBezTo>
                    <a:pt x="21" y="102"/>
                    <a:pt x="12" y="109"/>
                    <a:pt x="7" y="118"/>
                  </a:cubicBezTo>
                  <a:cubicBezTo>
                    <a:pt x="0" y="131"/>
                    <a:pt x="2" y="148"/>
                    <a:pt x="5" y="163"/>
                  </a:cubicBezTo>
                  <a:cubicBezTo>
                    <a:pt x="9" y="184"/>
                    <a:pt x="14" y="206"/>
                    <a:pt x="27" y="223"/>
                  </a:cubicBezTo>
                  <a:cubicBezTo>
                    <a:pt x="35" y="233"/>
                    <a:pt x="44" y="240"/>
                    <a:pt x="54" y="247"/>
                  </a:cubicBezTo>
                  <a:cubicBezTo>
                    <a:pt x="98" y="280"/>
                    <a:pt x="141" y="313"/>
                    <a:pt x="185" y="346"/>
                  </a:cubicBezTo>
                  <a:cubicBezTo>
                    <a:pt x="189" y="349"/>
                    <a:pt x="193" y="352"/>
                    <a:pt x="198" y="352"/>
                  </a:cubicBezTo>
                  <a:cubicBezTo>
                    <a:pt x="204" y="353"/>
                    <a:pt x="209" y="350"/>
                    <a:pt x="215" y="347"/>
                  </a:cubicBezTo>
                  <a:cubicBezTo>
                    <a:pt x="230" y="339"/>
                    <a:pt x="246" y="329"/>
                    <a:pt x="261" y="32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299" name="Freeform 1353"/>
            <p:cNvSpPr/>
            <p:nvPr/>
          </p:nvSpPr>
          <p:spPr bwMode="auto">
            <a:xfrm>
              <a:off x="1677988" y="3930651"/>
              <a:ext cx="1009650" cy="960438"/>
            </a:xfrm>
            <a:custGeom>
              <a:avLst/>
              <a:gdLst>
                <a:gd name="T0" fmla="*/ 202 w 268"/>
                <a:gd name="T1" fmla="*/ 0 h 255"/>
                <a:gd name="T2" fmla="*/ 250 w 268"/>
                <a:gd name="T3" fmla="*/ 43 h 255"/>
                <a:gd name="T4" fmla="*/ 16 w 268"/>
                <a:gd name="T5" fmla="*/ 165 h 255"/>
                <a:gd name="T6" fmla="*/ 17 w 268"/>
                <a:gd name="T7" fmla="*/ 238 h 255"/>
                <a:gd name="T8" fmla="*/ 268 w 268"/>
                <a:gd name="T9" fmla="*/ 128 h 255"/>
                <a:gd name="T10" fmla="*/ 232 w 268"/>
                <a:gd name="T11" fmla="*/ 10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255">
                  <a:moveTo>
                    <a:pt x="202" y="0"/>
                  </a:moveTo>
                  <a:cubicBezTo>
                    <a:pt x="219" y="14"/>
                    <a:pt x="233" y="28"/>
                    <a:pt x="250" y="43"/>
                  </a:cubicBezTo>
                  <a:cubicBezTo>
                    <a:pt x="94" y="134"/>
                    <a:pt x="43" y="130"/>
                    <a:pt x="16" y="165"/>
                  </a:cubicBezTo>
                  <a:cubicBezTo>
                    <a:pt x="0" y="186"/>
                    <a:pt x="0" y="217"/>
                    <a:pt x="17" y="238"/>
                  </a:cubicBezTo>
                  <a:cubicBezTo>
                    <a:pt x="30" y="255"/>
                    <a:pt x="21" y="252"/>
                    <a:pt x="268" y="128"/>
                  </a:cubicBezTo>
                  <a:cubicBezTo>
                    <a:pt x="257" y="118"/>
                    <a:pt x="245" y="109"/>
                    <a:pt x="232" y="102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0" name="Freeform 1354"/>
            <p:cNvSpPr/>
            <p:nvPr/>
          </p:nvSpPr>
          <p:spPr bwMode="auto">
            <a:xfrm>
              <a:off x="1727201" y="4111626"/>
              <a:ext cx="866775" cy="701675"/>
            </a:xfrm>
            <a:custGeom>
              <a:avLst/>
              <a:gdLst>
                <a:gd name="T0" fmla="*/ 227 w 230"/>
                <a:gd name="T1" fmla="*/ 0 h 186"/>
                <a:gd name="T2" fmla="*/ 230 w 230"/>
                <a:gd name="T3" fmla="*/ 78 h 186"/>
                <a:gd name="T4" fmla="*/ 40 w 230"/>
                <a:gd name="T5" fmla="*/ 178 h 186"/>
                <a:gd name="T6" fmla="*/ 12 w 230"/>
                <a:gd name="T7" fmla="*/ 181 h 186"/>
                <a:gd name="T8" fmla="*/ 1 w 230"/>
                <a:gd name="T9" fmla="*/ 148 h 186"/>
                <a:gd name="T10" fmla="*/ 21 w 230"/>
                <a:gd name="T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186">
                  <a:moveTo>
                    <a:pt x="227" y="0"/>
                  </a:moveTo>
                  <a:cubicBezTo>
                    <a:pt x="213" y="22"/>
                    <a:pt x="214" y="57"/>
                    <a:pt x="230" y="78"/>
                  </a:cubicBezTo>
                  <a:cubicBezTo>
                    <a:pt x="168" y="115"/>
                    <a:pt x="105" y="148"/>
                    <a:pt x="40" y="178"/>
                  </a:cubicBezTo>
                  <a:cubicBezTo>
                    <a:pt x="31" y="182"/>
                    <a:pt x="20" y="186"/>
                    <a:pt x="12" y="181"/>
                  </a:cubicBezTo>
                  <a:cubicBezTo>
                    <a:pt x="0" y="175"/>
                    <a:pt x="0" y="160"/>
                    <a:pt x="1" y="148"/>
                  </a:cubicBezTo>
                  <a:cubicBezTo>
                    <a:pt x="2" y="131"/>
                    <a:pt x="7" y="111"/>
                    <a:pt x="21" y="101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1" name="Freeform 1355"/>
            <p:cNvSpPr/>
            <p:nvPr/>
          </p:nvSpPr>
          <p:spPr bwMode="auto">
            <a:xfrm>
              <a:off x="873126" y="3733801"/>
              <a:ext cx="884238" cy="1116013"/>
            </a:xfrm>
            <a:custGeom>
              <a:avLst/>
              <a:gdLst>
                <a:gd name="T0" fmla="*/ 235 w 235"/>
                <a:gd name="T1" fmla="*/ 296 h 296"/>
                <a:gd name="T2" fmla="*/ 18 w 235"/>
                <a:gd name="T3" fmla="*/ 124 h 296"/>
                <a:gd name="T4" fmla="*/ 9 w 235"/>
                <a:gd name="T5" fmla="*/ 39 h 296"/>
                <a:gd name="T6" fmla="*/ 55 w 235"/>
                <a:gd name="T7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296">
                  <a:moveTo>
                    <a:pt x="235" y="296"/>
                  </a:moveTo>
                  <a:cubicBezTo>
                    <a:pt x="67" y="180"/>
                    <a:pt x="37" y="158"/>
                    <a:pt x="18" y="124"/>
                  </a:cubicBezTo>
                  <a:cubicBezTo>
                    <a:pt x="7" y="105"/>
                    <a:pt x="0" y="62"/>
                    <a:pt x="9" y="39"/>
                  </a:cubicBezTo>
                  <a:cubicBezTo>
                    <a:pt x="16" y="19"/>
                    <a:pt x="34" y="7"/>
                    <a:pt x="55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2" name="Freeform 1356"/>
            <p:cNvSpPr/>
            <p:nvPr/>
          </p:nvSpPr>
          <p:spPr bwMode="auto">
            <a:xfrm>
              <a:off x="1079501" y="3427414"/>
              <a:ext cx="677863" cy="581025"/>
            </a:xfrm>
            <a:custGeom>
              <a:avLst/>
              <a:gdLst>
                <a:gd name="T0" fmla="*/ 178 w 180"/>
                <a:gd name="T1" fmla="*/ 149 h 154"/>
                <a:gd name="T2" fmla="*/ 106 w 180"/>
                <a:gd name="T3" fmla="*/ 96 h 154"/>
                <a:gd name="T4" fmla="*/ 37 w 180"/>
                <a:gd name="T5" fmla="*/ 38 h 154"/>
                <a:gd name="T6" fmla="*/ 2 w 180"/>
                <a:gd name="T7" fmla="*/ 1 h 154"/>
                <a:gd name="T8" fmla="*/ 1 w 180"/>
                <a:gd name="T9" fmla="*/ 3 h 154"/>
                <a:gd name="T10" fmla="*/ 33 w 180"/>
                <a:gd name="T11" fmla="*/ 39 h 154"/>
                <a:gd name="T12" fmla="*/ 33 w 180"/>
                <a:gd name="T13" fmla="*/ 40 h 154"/>
                <a:gd name="T14" fmla="*/ 50 w 180"/>
                <a:gd name="T15" fmla="*/ 127 h 154"/>
                <a:gd name="T16" fmla="*/ 52 w 180"/>
                <a:gd name="T17" fmla="*/ 126 h 154"/>
                <a:gd name="T18" fmla="*/ 35 w 180"/>
                <a:gd name="T19" fmla="*/ 41 h 154"/>
                <a:gd name="T20" fmla="*/ 60 w 180"/>
                <a:gd name="T21" fmla="*/ 64 h 154"/>
                <a:gd name="T22" fmla="*/ 58 w 180"/>
                <a:gd name="T23" fmla="*/ 65 h 154"/>
                <a:gd name="T24" fmla="*/ 63 w 180"/>
                <a:gd name="T25" fmla="*/ 110 h 154"/>
                <a:gd name="T26" fmla="*/ 78 w 180"/>
                <a:gd name="T27" fmla="*/ 152 h 154"/>
                <a:gd name="T28" fmla="*/ 80 w 180"/>
                <a:gd name="T29" fmla="*/ 151 h 154"/>
                <a:gd name="T30" fmla="*/ 65 w 180"/>
                <a:gd name="T31" fmla="*/ 109 h 154"/>
                <a:gd name="T32" fmla="*/ 61 w 180"/>
                <a:gd name="T33" fmla="*/ 65 h 154"/>
                <a:gd name="T34" fmla="*/ 133 w 180"/>
                <a:gd name="T35" fmla="*/ 122 h 154"/>
                <a:gd name="T36" fmla="*/ 175 w 180"/>
                <a:gd name="T37" fmla="*/ 152 h 154"/>
                <a:gd name="T38" fmla="*/ 178 w 180"/>
                <a:gd name="T39" fmla="*/ 14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0" h="154">
                  <a:moveTo>
                    <a:pt x="178" y="149"/>
                  </a:moveTo>
                  <a:cubicBezTo>
                    <a:pt x="155" y="131"/>
                    <a:pt x="130" y="114"/>
                    <a:pt x="106" y="96"/>
                  </a:cubicBezTo>
                  <a:cubicBezTo>
                    <a:pt x="82" y="78"/>
                    <a:pt x="59" y="59"/>
                    <a:pt x="37" y="38"/>
                  </a:cubicBezTo>
                  <a:cubicBezTo>
                    <a:pt x="25" y="26"/>
                    <a:pt x="13" y="14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15"/>
                    <a:pt x="22" y="28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23" y="70"/>
                    <a:pt x="37" y="101"/>
                    <a:pt x="50" y="127"/>
                  </a:cubicBezTo>
                  <a:cubicBezTo>
                    <a:pt x="51" y="128"/>
                    <a:pt x="52" y="127"/>
                    <a:pt x="52" y="126"/>
                  </a:cubicBezTo>
                  <a:cubicBezTo>
                    <a:pt x="39" y="99"/>
                    <a:pt x="27" y="71"/>
                    <a:pt x="35" y="41"/>
                  </a:cubicBezTo>
                  <a:cubicBezTo>
                    <a:pt x="43" y="49"/>
                    <a:pt x="51" y="57"/>
                    <a:pt x="60" y="64"/>
                  </a:cubicBezTo>
                  <a:cubicBezTo>
                    <a:pt x="59" y="64"/>
                    <a:pt x="58" y="65"/>
                    <a:pt x="58" y="65"/>
                  </a:cubicBezTo>
                  <a:cubicBezTo>
                    <a:pt x="57" y="80"/>
                    <a:pt x="59" y="96"/>
                    <a:pt x="63" y="110"/>
                  </a:cubicBezTo>
                  <a:cubicBezTo>
                    <a:pt x="66" y="125"/>
                    <a:pt x="71" y="139"/>
                    <a:pt x="78" y="152"/>
                  </a:cubicBezTo>
                  <a:cubicBezTo>
                    <a:pt x="79" y="153"/>
                    <a:pt x="81" y="152"/>
                    <a:pt x="80" y="151"/>
                  </a:cubicBezTo>
                  <a:cubicBezTo>
                    <a:pt x="74" y="138"/>
                    <a:pt x="69" y="124"/>
                    <a:pt x="65" y="109"/>
                  </a:cubicBezTo>
                  <a:cubicBezTo>
                    <a:pt x="62" y="95"/>
                    <a:pt x="62" y="80"/>
                    <a:pt x="61" y="65"/>
                  </a:cubicBezTo>
                  <a:cubicBezTo>
                    <a:pt x="84" y="86"/>
                    <a:pt x="108" y="104"/>
                    <a:pt x="133" y="122"/>
                  </a:cubicBezTo>
                  <a:cubicBezTo>
                    <a:pt x="147" y="133"/>
                    <a:pt x="161" y="143"/>
                    <a:pt x="175" y="152"/>
                  </a:cubicBezTo>
                  <a:cubicBezTo>
                    <a:pt x="177" y="154"/>
                    <a:pt x="180" y="150"/>
                    <a:pt x="178" y="14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3" name="Freeform 1357"/>
            <p:cNvSpPr/>
            <p:nvPr/>
          </p:nvSpPr>
          <p:spPr bwMode="auto">
            <a:xfrm>
              <a:off x="925513" y="3903664"/>
              <a:ext cx="779463" cy="825500"/>
            </a:xfrm>
            <a:custGeom>
              <a:avLst/>
              <a:gdLst>
                <a:gd name="T0" fmla="*/ 205 w 207"/>
                <a:gd name="T1" fmla="*/ 167 h 219"/>
                <a:gd name="T2" fmla="*/ 160 w 207"/>
                <a:gd name="T3" fmla="*/ 135 h 219"/>
                <a:gd name="T4" fmla="*/ 160 w 207"/>
                <a:gd name="T5" fmla="*/ 134 h 219"/>
                <a:gd name="T6" fmla="*/ 158 w 207"/>
                <a:gd name="T7" fmla="*/ 133 h 219"/>
                <a:gd name="T8" fmla="*/ 158 w 207"/>
                <a:gd name="T9" fmla="*/ 133 h 219"/>
                <a:gd name="T10" fmla="*/ 122 w 207"/>
                <a:gd name="T11" fmla="*/ 106 h 219"/>
                <a:gd name="T12" fmla="*/ 44 w 207"/>
                <a:gd name="T13" fmla="*/ 40 h 219"/>
                <a:gd name="T14" fmla="*/ 25 w 207"/>
                <a:gd name="T15" fmla="*/ 23 h 219"/>
                <a:gd name="T16" fmla="*/ 24 w 207"/>
                <a:gd name="T17" fmla="*/ 22 h 219"/>
                <a:gd name="T18" fmla="*/ 12 w 207"/>
                <a:gd name="T19" fmla="*/ 10 h 219"/>
                <a:gd name="T20" fmla="*/ 12 w 207"/>
                <a:gd name="T21" fmla="*/ 10 h 219"/>
                <a:gd name="T22" fmla="*/ 10 w 207"/>
                <a:gd name="T23" fmla="*/ 8 h 219"/>
                <a:gd name="T24" fmla="*/ 2 w 207"/>
                <a:gd name="T25" fmla="*/ 0 h 219"/>
                <a:gd name="T26" fmla="*/ 1 w 207"/>
                <a:gd name="T27" fmla="*/ 2 h 219"/>
                <a:gd name="T28" fmla="*/ 9 w 207"/>
                <a:gd name="T29" fmla="*/ 11 h 219"/>
                <a:gd name="T30" fmla="*/ 1 w 207"/>
                <a:gd name="T31" fmla="*/ 47 h 219"/>
                <a:gd name="T32" fmla="*/ 7 w 207"/>
                <a:gd name="T33" fmla="*/ 86 h 219"/>
                <a:gd name="T34" fmla="*/ 9 w 207"/>
                <a:gd name="T35" fmla="*/ 86 h 219"/>
                <a:gd name="T36" fmla="*/ 4 w 207"/>
                <a:gd name="T37" fmla="*/ 48 h 219"/>
                <a:gd name="T38" fmla="*/ 11 w 207"/>
                <a:gd name="T39" fmla="*/ 13 h 219"/>
                <a:gd name="T40" fmla="*/ 22 w 207"/>
                <a:gd name="T41" fmla="*/ 24 h 219"/>
                <a:gd name="T42" fmla="*/ 17 w 207"/>
                <a:gd name="T43" fmla="*/ 69 h 219"/>
                <a:gd name="T44" fmla="*/ 31 w 207"/>
                <a:gd name="T45" fmla="*/ 114 h 219"/>
                <a:gd name="T46" fmla="*/ 33 w 207"/>
                <a:gd name="T47" fmla="*/ 113 h 219"/>
                <a:gd name="T48" fmla="*/ 20 w 207"/>
                <a:gd name="T49" fmla="*/ 68 h 219"/>
                <a:gd name="T50" fmla="*/ 20 w 207"/>
                <a:gd name="T51" fmla="*/ 47 h 219"/>
                <a:gd name="T52" fmla="*/ 25 w 207"/>
                <a:gd name="T53" fmla="*/ 27 h 219"/>
                <a:gd name="T54" fmla="*/ 110 w 207"/>
                <a:gd name="T55" fmla="*/ 104 h 219"/>
                <a:gd name="T56" fmla="*/ 100 w 207"/>
                <a:gd name="T57" fmla="*/ 163 h 219"/>
                <a:gd name="T58" fmla="*/ 102 w 207"/>
                <a:gd name="T59" fmla="*/ 163 h 219"/>
                <a:gd name="T60" fmla="*/ 104 w 207"/>
                <a:gd name="T61" fmla="*/ 133 h 219"/>
                <a:gd name="T62" fmla="*/ 113 w 207"/>
                <a:gd name="T63" fmla="*/ 106 h 219"/>
                <a:gd name="T64" fmla="*/ 123 w 207"/>
                <a:gd name="T65" fmla="*/ 114 h 219"/>
                <a:gd name="T66" fmla="*/ 120 w 207"/>
                <a:gd name="T67" fmla="*/ 178 h 219"/>
                <a:gd name="T68" fmla="*/ 122 w 207"/>
                <a:gd name="T69" fmla="*/ 178 h 219"/>
                <a:gd name="T70" fmla="*/ 118 w 207"/>
                <a:gd name="T71" fmla="*/ 145 h 219"/>
                <a:gd name="T72" fmla="*/ 126 w 207"/>
                <a:gd name="T73" fmla="*/ 116 h 219"/>
                <a:gd name="T74" fmla="*/ 155 w 207"/>
                <a:gd name="T75" fmla="*/ 138 h 219"/>
                <a:gd name="T76" fmla="*/ 155 w 207"/>
                <a:gd name="T77" fmla="*/ 138 h 219"/>
                <a:gd name="T78" fmla="*/ 147 w 207"/>
                <a:gd name="T79" fmla="*/ 165 h 219"/>
                <a:gd name="T80" fmla="*/ 151 w 207"/>
                <a:gd name="T81" fmla="*/ 199 h 219"/>
                <a:gd name="T82" fmla="*/ 153 w 207"/>
                <a:gd name="T83" fmla="*/ 199 h 219"/>
                <a:gd name="T84" fmla="*/ 150 w 207"/>
                <a:gd name="T85" fmla="*/ 166 h 219"/>
                <a:gd name="T86" fmla="*/ 154 w 207"/>
                <a:gd name="T87" fmla="*/ 149 h 219"/>
                <a:gd name="T88" fmla="*/ 158 w 207"/>
                <a:gd name="T89" fmla="*/ 140 h 219"/>
                <a:gd name="T90" fmla="*/ 169 w 207"/>
                <a:gd name="T91" fmla="*/ 148 h 219"/>
                <a:gd name="T92" fmla="*/ 164 w 207"/>
                <a:gd name="T93" fmla="*/ 162 h 219"/>
                <a:gd name="T94" fmla="*/ 163 w 207"/>
                <a:gd name="T95" fmla="*/ 178 h 219"/>
                <a:gd name="T96" fmla="*/ 171 w 207"/>
                <a:gd name="T97" fmla="*/ 218 h 219"/>
                <a:gd name="T98" fmla="*/ 173 w 207"/>
                <a:gd name="T99" fmla="*/ 217 h 219"/>
                <a:gd name="T100" fmla="*/ 166 w 207"/>
                <a:gd name="T101" fmla="*/ 180 h 219"/>
                <a:gd name="T102" fmla="*/ 167 w 207"/>
                <a:gd name="T103" fmla="*/ 163 h 219"/>
                <a:gd name="T104" fmla="*/ 172 w 207"/>
                <a:gd name="T105" fmla="*/ 150 h 219"/>
                <a:gd name="T106" fmla="*/ 203 w 207"/>
                <a:gd name="T107" fmla="*/ 170 h 219"/>
                <a:gd name="T108" fmla="*/ 205 w 207"/>
                <a:gd name="T109" fmla="*/ 16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" h="219">
                  <a:moveTo>
                    <a:pt x="205" y="167"/>
                  </a:moveTo>
                  <a:cubicBezTo>
                    <a:pt x="190" y="156"/>
                    <a:pt x="175" y="145"/>
                    <a:pt x="160" y="135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1" y="132"/>
                    <a:pt x="159" y="131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45" y="124"/>
                    <a:pt x="133" y="116"/>
                    <a:pt x="122" y="106"/>
                  </a:cubicBezTo>
                  <a:cubicBezTo>
                    <a:pt x="95" y="86"/>
                    <a:pt x="69" y="64"/>
                    <a:pt x="44" y="40"/>
                  </a:cubicBezTo>
                  <a:cubicBezTo>
                    <a:pt x="38" y="35"/>
                    <a:pt x="31" y="29"/>
                    <a:pt x="25" y="23"/>
                  </a:cubicBezTo>
                  <a:cubicBezTo>
                    <a:pt x="25" y="22"/>
                    <a:pt x="25" y="22"/>
                    <a:pt x="24" y="22"/>
                  </a:cubicBezTo>
                  <a:cubicBezTo>
                    <a:pt x="20" y="18"/>
                    <a:pt x="16" y="14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7" y="6"/>
                    <a:pt x="5" y="3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5"/>
                    <a:pt x="6" y="8"/>
                    <a:pt x="9" y="11"/>
                  </a:cubicBezTo>
                  <a:cubicBezTo>
                    <a:pt x="4" y="22"/>
                    <a:pt x="2" y="35"/>
                    <a:pt x="1" y="47"/>
                  </a:cubicBezTo>
                  <a:cubicBezTo>
                    <a:pt x="1" y="60"/>
                    <a:pt x="3" y="74"/>
                    <a:pt x="7" y="86"/>
                  </a:cubicBezTo>
                  <a:cubicBezTo>
                    <a:pt x="8" y="88"/>
                    <a:pt x="10" y="87"/>
                    <a:pt x="9" y="86"/>
                  </a:cubicBezTo>
                  <a:cubicBezTo>
                    <a:pt x="6" y="74"/>
                    <a:pt x="4" y="61"/>
                    <a:pt x="4" y="48"/>
                  </a:cubicBezTo>
                  <a:cubicBezTo>
                    <a:pt x="5" y="35"/>
                    <a:pt x="8" y="24"/>
                    <a:pt x="11" y="13"/>
                  </a:cubicBezTo>
                  <a:cubicBezTo>
                    <a:pt x="15" y="17"/>
                    <a:pt x="18" y="21"/>
                    <a:pt x="22" y="24"/>
                  </a:cubicBezTo>
                  <a:cubicBezTo>
                    <a:pt x="17" y="38"/>
                    <a:pt x="16" y="55"/>
                    <a:pt x="17" y="69"/>
                  </a:cubicBezTo>
                  <a:cubicBezTo>
                    <a:pt x="19" y="85"/>
                    <a:pt x="23" y="100"/>
                    <a:pt x="31" y="114"/>
                  </a:cubicBezTo>
                  <a:cubicBezTo>
                    <a:pt x="31" y="115"/>
                    <a:pt x="33" y="114"/>
                    <a:pt x="33" y="113"/>
                  </a:cubicBezTo>
                  <a:cubicBezTo>
                    <a:pt x="25" y="99"/>
                    <a:pt x="21" y="84"/>
                    <a:pt x="20" y="68"/>
                  </a:cubicBezTo>
                  <a:cubicBezTo>
                    <a:pt x="20" y="61"/>
                    <a:pt x="20" y="54"/>
                    <a:pt x="20" y="47"/>
                  </a:cubicBezTo>
                  <a:cubicBezTo>
                    <a:pt x="21" y="40"/>
                    <a:pt x="23" y="34"/>
                    <a:pt x="25" y="27"/>
                  </a:cubicBezTo>
                  <a:cubicBezTo>
                    <a:pt x="51" y="54"/>
                    <a:pt x="80" y="80"/>
                    <a:pt x="110" y="104"/>
                  </a:cubicBezTo>
                  <a:cubicBezTo>
                    <a:pt x="101" y="122"/>
                    <a:pt x="98" y="143"/>
                    <a:pt x="100" y="163"/>
                  </a:cubicBezTo>
                  <a:cubicBezTo>
                    <a:pt x="100" y="164"/>
                    <a:pt x="102" y="164"/>
                    <a:pt x="102" y="163"/>
                  </a:cubicBezTo>
                  <a:cubicBezTo>
                    <a:pt x="102" y="153"/>
                    <a:pt x="102" y="143"/>
                    <a:pt x="104" y="133"/>
                  </a:cubicBezTo>
                  <a:cubicBezTo>
                    <a:pt x="106" y="123"/>
                    <a:pt x="109" y="115"/>
                    <a:pt x="113" y="106"/>
                  </a:cubicBezTo>
                  <a:cubicBezTo>
                    <a:pt x="116" y="108"/>
                    <a:pt x="120" y="111"/>
                    <a:pt x="123" y="114"/>
                  </a:cubicBezTo>
                  <a:cubicBezTo>
                    <a:pt x="113" y="133"/>
                    <a:pt x="112" y="158"/>
                    <a:pt x="120" y="178"/>
                  </a:cubicBezTo>
                  <a:cubicBezTo>
                    <a:pt x="121" y="180"/>
                    <a:pt x="123" y="179"/>
                    <a:pt x="122" y="178"/>
                  </a:cubicBezTo>
                  <a:cubicBezTo>
                    <a:pt x="119" y="167"/>
                    <a:pt x="117" y="156"/>
                    <a:pt x="118" y="145"/>
                  </a:cubicBezTo>
                  <a:cubicBezTo>
                    <a:pt x="119" y="135"/>
                    <a:pt x="121" y="125"/>
                    <a:pt x="126" y="116"/>
                  </a:cubicBezTo>
                  <a:cubicBezTo>
                    <a:pt x="135" y="123"/>
                    <a:pt x="145" y="130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0" y="146"/>
                    <a:pt x="148" y="156"/>
                    <a:pt x="147" y="165"/>
                  </a:cubicBezTo>
                  <a:cubicBezTo>
                    <a:pt x="146" y="176"/>
                    <a:pt x="147" y="189"/>
                    <a:pt x="151" y="199"/>
                  </a:cubicBezTo>
                  <a:cubicBezTo>
                    <a:pt x="152" y="200"/>
                    <a:pt x="153" y="200"/>
                    <a:pt x="153" y="199"/>
                  </a:cubicBezTo>
                  <a:cubicBezTo>
                    <a:pt x="150" y="188"/>
                    <a:pt x="149" y="177"/>
                    <a:pt x="150" y="166"/>
                  </a:cubicBezTo>
                  <a:cubicBezTo>
                    <a:pt x="151" y="160"/>
                    <a:pt x="152" y="155"/>
                    <a:pt x="154" y="149"/>
                  </a:cubicBezTo>
                  <a:cubicBezTo>
                    <a:pt x="155" y="146"/>
                    <a:pt x="156" y="143"/>
                    <a:pt x="158" y="140"/>
                  </a:cubicBezTo>
                  <a:cubicBezTo>
                    <a:pt x="162" y="142"/>
                    <a:pt x="166" y="145"/>
                    <a:pt x="169" y="148"/>
                  </a:cubicBezTo>
                  <a:cubicBezTo>
                    <a:pt x="167" y="152"/>
                    <a:pt x="165" y="157"/>
                    <a:pt x="164" y="162"/>
                  </a:cubicBezTo>
                  <a:cubicBezTo>
                    <a:pt x="163" y="167"/>
                    <a:pt x="162" y="173"/>
                    <a:pt x="163" y="178"/>
                  </a:cubicBezTo>
                  <a:cubicBezTo>
                    <a:pt x="163" y="192"/>
                    <a:pt x="167" y="205"/>
                    <a:pt x="171" y="218"/>
                  </a:cubicBezTo>
                  <a:cubicBezTo>
                    <a:pt x="171" y="219"/>
                    <a:pt x="173" y="218"/>
                    <a:pt x="173" y="217"/>
                  </a:cubicBezTo>
                  <a:cubicBezTo>
                    <a:pt x="170" y="205"/>
                    <a:pt x="166" y="192"/>
                    <a:pt x="166" y="180"/>
                  </a:cubicBezTo>
                  <a:cubicBezTo>
                    <a:pt x="165" y="174"/>
                    <a:pt x="166" y="168"/>
                    <a:pt x="167" y="163"/>
                  </a:cubicBezTo>
                  <a:cubicBezTo>
                    <a:pt x="168" y="158"/>
                    <a:pt x="170" y="154"/>
                    <a:pt x="172" y="150"/>
                  </a:cubicBezTo>
                  <a:cubicBezTo>
                    <a:pt x="182" y="157"/>
                    <a:pt x="193" y="164"/>
                    <a:pt x="203" y="170"/>
                  </a:cubicBezTo>
                  <a:cubicBezTo>
                    <a:pt x="206" y="171"/>
                    <a:pt x="207" y="168"/>
                    <a:pt x="205" y="16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4" name="Freeform 1358"/>
            <p:cNvSpPr/>
            <p:nvPr/>
          </p:nvSpPr>
          <p:spPr bwMode="auto">
            <a:xfrm>
              <a:off x="1866901" y="3670301"/>
              <a:ext cx="647700" cy="338138"/>
            </a:xfrm>
            <a:custGeom>
              <a:avLst/>
              <a:gdLst>
                <a:gd name="T0" fmla="*/ 169 w 172"/>
                <a:gd name="T1" fmla="*/ 1 h 90"/>
                <a:gd name="T2" fmla="*/ 127 w 172"/>
                <a:gd name="T3" fmla="*/ 24 h 90"/>
                <a:gd name="T4" fmla="*/ 86 w 172"/>
                <a:gd name="T5" fmla="*/ 46 h 90"/>
                <a:gd name="T6" fmla="*/ 1 w 172"/>
                <a:gd name="T7" fmla="*/ 88 h 90"/>
                <a:gd name="T8" fmla="*/ 2 w 172"/>
                <a:gd name="T9" fmla="*/ 90 h 90"/>
                <a:gd name="T10" fmla="*/ 87 w 172"/>
                <a:gd name="T11" fmla="*/ 48 h 90"/>
                <a:gd name="T12" fmla="*/ 128 w 172"/>
                <a:gd name="T13" fmla="*/ 27 h 90"/>
                <a:gd name="T14" fmla="*/ 170 w 172"/>
                <a:gd name="T15" fmla="*/ 3 h 90"/>
                <a:gd name="T16" fmla="*/ 169 w 172"/>
                <a:gd name="T1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0">
                  <a:moveTo>
                    <a:pt x="169" y="1"/>
                  </a:moveTo>
                  <a:cubicBezTo>
                    <a:pt x="154" y="8"/>
                    <a:pt x="141" y="16"/>
                    <a:pt x="127" y="24"/>
                  </a:cubicBezTo>
                  <a:cubicBezTo>
                    <a:pt x="113" y="31"/>
                    <a:pt x="100" y="38"/>
                    <a:pt x="86" y="46"/>
                  </a:cubicBezTo>
                  <a:cubicBezTo>
                    <a:pt x="58" y="60"/>
                    <a:pt x="30" y="74"/>
                    <a:pt x="1" y="88"/>
                  </a:cubicBezTo>
                  <a:cubicBezTo>
                    <a:pt x="0" y="88"/>
                    <a:pt x="1" y="90"/>
                    <a:pt x="2" y="90"/>
                  </a:cubicBezTo>
                  <a:cubicBezTo>
                    <a:pt x="31" y="76"/>
                    <a:pt x="59" y="63"/>
                    <a:pt x="87" y="48"/>
                  </a:cubicBezTo>
                  <a:cubicBezTo>
                    <a:pt x="101" y="41"/>
                    <a:pt x="114" y="34"/>
                    <a:pt x="128" y="27"/>
                  </a:cubicBezTo>
                  <a:cubicBezTo>
                    <a:pt x="142" y="19"/>
                    <a:pt x="157" y="12"/>
                    <a:pt x="170" y="3"/>
                  </a:cubicBezTo>
                  <a:cubicBezTo>
                    <a:pt x="172" y="2"/>
                    <a:pt x="170" y="0"/>
                    <a:pt x="16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5" name="Freeform 1359"/>
            <p:cNvSpPr/>
            <p:nvPr/>
          </p:nvSpPr>
          <p:spPr bwMode="auto">
            <a:xfrm>
              <a:off x="2149476" y="3763964"/>
              <a:ext cx="315913" cy="177800"/>
            </a:xfrm>
            <a:custGeom>
              <a:avLst/>
              <a:gdLst>
                <a:gd name="T0" fmla="*/ 81 w 84"/>
                <a:gd name="T1" fmla="*/ 1 h 47"/>
                <a:gd name="T2" fmla="*/ 42 w 84"/>
                <a:gd name="T3" fmla="*/ 25 h 47"/>
                <a:gd name="T4" fmla="*/ 1 w 84"/>
                <a:gd name="T5" fmla="*/ 45 h 47"/>
                <a:gd name="T6" fmla="*/ 2 w 84"/>
                <a:gd name="T7" fmla="*/ 47 h 47"/>
                <a:gd name="T8" fmla="*/ 43 w 84"/>
                <a:gd name="T9" fmla="*/ 27 h 47"/>
                <a:gd name="T10" fmla="*/ 83 w 84"/>
                <a:gd name="T11" fmla="*/ 3 h 47"/>
                <a:gd name="T12" fmla="*/ 81 w 84"/>
                <a:gd name="T1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47">
                  <a:moveTo>
                    <a:pt x="81" y="1"/>
                  </a:moveTo>
                  <a:cubicBezTo>
                    <a:pt x="68" y="9"/>
                    <a:pt x="55" y="17"/>
                    <a:pt x="42" y="25"/>
                  </a:cubicBezTo>
                  <a:cubicBezTo>
                    <a:pt x="29" y="32"/>
                    <a:pt x="15" y="39"/>
                    <a:pt x="1" y="45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16" y="41"/>
                    <a:pt x="30" y="35"/>
                    <a:pt x="43" y="27"/>
                  </a:cubicBezTo>
                  <a:cubicBezTo>
                    <a:pt x="57" y="20"/>
                    <a:pt x="71" y="13"/>
                    <a:pt x="83" y="3"/>
                  </a:cubicBezTo>
                  <a:cubicBezTo>
                    <a:pt x="84" y="2"/>
                    <a:pt x="82" y="0"/>
                    <a:pt x="8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6" name="Freeform 1360"/>
            <p:cNvSpPr/>
            <p:nvPr/>
          </p:nvSpPr>
          <p:spPr bwMode="auto">
            <a:xfrm>
              <a:off x="1844676" y="4035426"/>
              <a:ext cx="115888" cy="68263"/>
            </a:xfrm>
            <a:custGeom>
              <a:avLst/>
              <a:gdLst>
                <a:gd name="T0" fmla="*/ 28 w 31"/>
                <a:gd name="T1" fmla="*/ 1 h 18"/>
                <a:gd name="T2" fmla="*/ 1 w 31"/>
                <a:gd name="T3" fmla="*/ 16 h 18"/>
                <a:gd name="T4" fmla="*/ 1 w 31"/>
                <a:gd name="T5" fmla="*/ 17 h 18"/>
                <a:gd name="T6" fmla="*/ 30 w 31"/>
                <a:gd name="T7" fmla="*/ 3 h 18"/>
                <a:gd name="T8" fmla="*/ 28 w 31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28" y="1"/>
                  </a:moveTo>
                  <a:cubicBezTo>
                    <a:pt x="19" y="6"/>
                    <a:pt x="10" y="11"/>
                    <a:pt x="1" y="16"/>
                  </a:cubicBezTo>
                  <a:cubicBezTo>
                    <a:pt x="0" y="16"/>
                    <a:pt x="0" y="18"/>
                    <a:pt x="1" y="17"/>
                  </a:cubicBezTo>
                  <a:cubicBezTo>
                    <a:pt x="11" y="14"/>
                    <a:pt x="21" y="9"/>
                    <a:pt x="30" y="3"/>
                  </a:cubicBezTo>
                  <a:cubicBezTo>
                    <a:pt x="31" y="2"/>
                    <a:pt x="30" y="0"/>
                    <a:pt x="2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7" name="Freeform 1361"/>
            <p:cNvSpPr/>
            <p:nvPr/>
          </p:nvSpPr>
          <p:spPr bwMode="auto">
            <a:xfrm>
              <a:off x="1828801" y="4224339"/>
              <a:ext cx="712788" cy="358775"/>
            </a:xfrm>
            <a:custGeom>
              <a:avLst/>
              <a:gdLst>
                <a:gd name="T0" fmla="*/ 186 w 189"/>
                <a:gd name="T1" fmla="*/ 0 h 95"/>
                <a:gd name="T2" fmla="*/ 141 w 189"/>
                <a:gd name="T3" fmla="*/ 25 h 95"/>
                <a:gd name="T4" fmla="*/ 95 w 189"/>
                <a:gd name="T5" fmla="*/ 49 h 95"/>
                <a:gd name="T6" fmla="*/ 1 w 189"/>
                <a:gd name="T7" fmla="*/ 92 h 95"/>
                <a:gd name="T8" fmla="*/ 2 w 189"/>
                <a:gd name="T9" fmla="*/ 94 h 95"/>
                <a:gd name="T10" fmla="*/ 95 w 189"/>
                <a:gd name="T11" fmla="*/ 52 h 95"/>
                <a:gd name="T12" fmla="*/ 142 w 189"/>
                <a:gd name="T13" fmla="*/ 28 h 95"/>
                <a:gd name="T14" fmla="*/ 188 w 189"/>
                <a:gd name="T15" fmla="*/ 3 h 95"/>
                <a:gd name="T16" fmla="*/ 186 w 189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95">
                  <a:moveTo>
                    <a:pt x="186" y="0"/>
                  </a:moveTo>
                  <a:cubicBezTo>
                    <a:pt x="171" y="8"/>
                    <a:pt x="156" y="17"/>
                    <a:pt x="141" y="25"/>
                  </a:cubicBezTo>
                  <a:cubicBezTo>
                    <a:pt x="125" y="33"/>
                    <a:pt x="110" y="41"/>
                    <a:pt x="95" y="49"/>
                  </a:cubicBezTo>
                  <a:cubicBezTo>
                    <a:pt x="64" y="64"/>
                    <a:pt x="32" y="78"/>
                    <a:pt x="1" y="92"/>
                  </a:cubicBezTo>
                  <a:cubicBezTo>
                    <a:pt x="0" y="93"/>
                    <a:pt x="1" y="95"/>
                    <a:pt x="2" y="94"/>
                  </a:cubicBezTo>
                  <a:cubicBezTo>
                    <a:pt x="34" y="81"/>
                    <a:pt x="65" y="67"/>
                    <a:pt x="95" y="52"/>
                  </a:cubicBezTo>
                  <a:cubicBezTo>
                    <a:pt x="111" y="44"/>
                    <a:pt x="126" y="36"/>
                    <a:pt x="142" y="28"/>
                  </a:cubicBezTo>
                  <a:cubicBezTo>
                    <a:pt x="157" y="20"/>
                    <a:pt x="173" y="13"/>
                    <a:pt x="188" y="3"/>
                  </a:cubicBezTo>
                  <a:cubicBezTo>
                    <a:pt x="189" y="2"/>
                    <a:pt x="188" y="0"/>
                    <a:pt x="18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8" name="Freeform 1362"/>
            <p:cNvSpPr/>
            <p:nvPr/>
          </p:nvSpPr>
          <p:spPr bwMode="auto">
            <a:xfrm>
              <a:off x="1979613" y="4265614"/>
              <a:ext cx="558800" cy="293688"/>
            </a:xfrm>
            <a:custGeom>
              <a:avLst/>
              <a:gdLst>
                <a:gd name="T0" fmla="*/ 146 w 148"/>
                <a:gd name="T1" fmla="*/ 1 h 78"/>
                <a:gd name="T2" fmla="*/ 112 w 148"/>
                <a:gd name="T3" fmla="*/ 22 h 78"/>
                <a:gd name="T4" fmla="*/ 76 w 148"/>
                <a:gd name="T5" fmla="*/ 43 h 78"/>
                <a:gd name="T6" fmla="*/ 1 w 148"/>
                <a:gd name="T7" fmla="*/ 76 h 78"/>
                <a:gd name="T8" fmla="*/ 2 w 148"/>
                <a:gd name="T9" fmla="*/ 78 h 78"/>
                <a:gd name="T10" fmla="*/ 77 w 148"/>
                <a:gd name="T11" fmla="*/ 45 h 78"/>
                <a:gd name="T12" fmla="*/ 113 w 148"/>
                <a:gd name="T13" fmla="*/ 25 h 78"/>
                <a:gd name="T14" fmla="*/ 147 w 148"/>
                <a:gd name="T15" fmla="*/ 3 h 78"/>
                <a:gd name="T16" fmla="*/ 146 w 148"/>
                <a:gd name="T1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78">
                  <a:moveTo>
                    <a:pt x="146" y="1"/>
                  </a:moveTo>
                  <a:cubicBezTo>
                    <a:pt x="134" y="7"/>
                    <a:pt x="123" y="16"/>
                    <a:pt x="112" y="22"/>
                  </a:cubicBezTo>
                  <a:cubicBezTo>
                    <a:pt x="100" y="29"/>
                    <a:pt x="88" y="36"/>
                    <a:pt x="76" y="43"/>
                  </a:cubicBezTo>
                  <a:cubicBezTo>
                    <a:pt x="52" y="55"/>
                    <a:pt x="27" y="66"/>
                    <a:pt x="1" y="76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7" y="69"/>
                    <a:pt x="52" y="58"/>
                    <a:pt x="77" y="45"/>
                  </a:cubicBezTo>
                  <a:cubicBezTo>
                    <a:pt x="89" y="39"/>
                    <a:pt x="101" y="32"/>
                    <a:pt x="113" y="25"/>
                  </a:cubicBezTo>
                  <a:cubicBezTo>
                    <a:pt x="125" y="18"/>
                    <a:pt x="137" y="11"/>
                    <a:pt x="147" y="3"/>
                  </a:cubicBezTo>
                  <a:cubicBezTo>
                    <a:pt x="148" y="2"/>
                    <a:pt x="147" y="0"/>
                    <a:pt x="14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09" name="Freeform 1363"/>
            <p:cNvSpPr/>
            <p:nvPr/>
          </p:nvSpPr>
          <p:spPr bwMode="auto">
            <a:xfrm>
              <a:off x="1858963" y="4333876"/>
              <a:ext cx="709613" cy="354013"/>
            </a:xfrm>
            <a:custGeom>
              <a:avLst/>
              <a:gdLst>
                <a:gd name="T0" fmla="*/ 185 w 188"/>
                <a:gd name="T1" fmla="*/ 0 h 94"/>
                <a:gd name="T2" fmla="*/ 163 w 188"/>
                <a:gd name="T3" fmla="*/ 15 h 94"/>
                <a:gd name="T4" fmla="*/ 143 w 188"/>
                <a:gd name="T5" fmla="*/ 29 h 94"/>
                <a:gd name="T6" fmla="*/ 98 w 188"/>
                <a:gd name="T7" fmla="*/ 54 h 94"/>
                <a:gd name="T8" fmla="*/ 50 w 188"/>
                <a:gd name="T9" fmla="*/ 75 h 94"/>
                <a:gd name="T10" fmla="*/ 1 w 188"/>
                <a:gd name="T11" fmla="*/ 92 h 94"/>
                <a:gd name="T12" fmla="*/ 1 w 188"/>
                <a:gd name="T13" fmla="*/ 93 h 94"/>
                <a:gd name="T14" fmla="*/ 51 w 188"/>
                <a:gd name="T15" fmla="*/ 77 h 94"/>
                <a:gd name="T16" fmla="*/ 98 w 188"/>
                <a:gd name="T17" fmla="*/ 57 h 94"/>
                <a:gd name="T18" fmla="*/ 144 w 188"/>
                <a:gd name="T19" fmla="*/ 31 h 94"/>
                <a:gd name="T20" fmla="*/ 167 w 188"/>
                <a:gd name="T21" fmla="*/ 17 h 94"/>
                <a:gd name="T22" fmla="*/ 187 w 188"/>
                <a:gd name="T23" fmla="*/ 2 h 94"/>
                <a:gd name="T24" fmla="*/ 185 w 188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94">
                  <a:moveTo>
                    <a:pt x="185" y="0"/>
                  </a:moveTo>
                  <a:cubicBezTo>
                    <a:pt x="177" y="4"/>
                    <a:pt x="171" y="11"/>
                    <a:pt x="163" y="15"/>
                  </a:cubicBezTo>
                  <a:cubicBezTo>
                    <a:pt x="157" y="20"/>
                    <a:pt x="150" y="24"/>
                    <a:pt x="143" y="29"/>
                  </a:cubicBezTo>
                  <a:cubicBezTo>
                    <a:pt x="128" y="38"/>
                    <a:pt x="113" y="46"/>
                    <a:pt x="98" y="54"/>
                  </a:cubicBezTo>
                  <a:cubicBezTo>
                    <a:pt x="82" y="62"/>
                    <a:pt x="66" y="69"/>
                    <a:pt x="50" y="75"/>
                  </a:cubicBezTo>
                  <a:cubicBezTo>
                    <a:pt x="34" y="81"/>
                    <a:pt x="17" y="86"/>
                    <a:pt x="1" y="92"/>
                  </a:cubicBezTo>
                  <a:cubicBezTo>
                    <a:pt x="0" y="92"/>
                    <a:pt x="0" y="94"/>
                    <a:pt x="1" y="93"/>
                  </a:cubicBezTo>
                  <a:cubicBezTo>
                    <a:pt x="18" y="90"/>
                    <a:pt x="35" y="83"/>
                    <a:pt x="51" y="77"/>
                  </a:cubicBezTo>
                  <a:cubicBezTo>
                    <a:pt x="67" y="71"/>
                    <a:pt x="83" y="64"/>
                    <a:pt x="98" y="57"/>
                  </a:cubicBezTo>
                  <a:cubicBezTo>
                    <a:pt x="114" y="49"/>
                    <a:pt x="130" y="41"/>
                    <a:pt x="144" y="31"/>
                  </a:cubicBezTo>
                  <a:cubicBezTo>
                    <a:pt x="152" y="27"/>
                    <a:pt x="159" y="22"/>
                    <a:pt x="167" y="17"/>
                  </a:cubicBezTo>
                  <a:cubicBezTo>
                    <a:pt x="173" y="13"/>
                    <a:pt x="181" y="8"/>
                    <a:pt x="187" y="2"/>
                  </a:cubicBezTo>
                  <a:cubicBezTo>
                    <a:pt x="188" y="1"/>
                    <a:pt x="186" y="0"/>
                    <a:pt x="18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0" name="Freeform 1364"/>
            <p:cNvSpPr/>
            <p:nvPr/>
          </p:nvSpPr>
          <p:spPr bwMode="auto">
            <a:xfrm>
              <a:off x="2357438" y="4032251"/>
              <a:ext cx="55563" cy="134938"/>
            </a:xfrm>
            <a:custGeom>
              <a:avLst/>
              <a:gdLst>
                <a:gd name="T0" fmla="*/ 13 w 15"/>
                <a:gd name="T1" fmla="*/ 1 h 36"/>
                <a:gd name="T2" fmla="*/ 7 w 15"/>
                <a:gd name="T3" fmla="*/ 18 h 36"/>
                <a:gd name="T4" fmla="*/ 0 w 15"/>
                <a:gd name="T5" fmla="*/ 35 h 36"/>
                <a:gd name="T6" fmla="*/ 1 w 15"/>
                <a:gd name="T7" fmla="*/ 36 h 36"/>
                <a:gd name="T8" fmla="*/ 9 w 15"/>
                <a:gd name="T9" fmla="*/ 19 h 36"/>
                <a:gd name="T10" fmla="*/ 15 w 15"/>
                <a:gd name="T11" fmla="*/ 2 h 36"/>
                <a:gd name="T12" fmla="*/ 13 w 15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3" y="1"/>
                  </a:moveTo>
                  <a:cubicBezTo>
                    <a:pt x="11" y="7"/>
                    <a:pt x="9" y="13"/>
                    <a:pt x="7" y="18"/>
                  </a:cubicBezTo>
                  <a:cubicBezTo>
                    <a:pt x="5" y="24"/>
                    <a:pt x="2" y="30"/>
                    <a:pt x="0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5" y="31"/>
                    <a:pt x="7" y="25"/>
                    <a:pt x="9" y="19"/>
                  </a:cubicBezTo>
                  <a:cubicBezTo>
                    <a:pt x="12" y="14"/>
                    <a:pt x="14" y="8"/>
                    <a:pt x="15" y="2"/>
                  </a:cubicBezTo>
                  <a:cubicBezTo>
                    <a:pt x="15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1" name="Freeform 1365"/>
            <p:cNvSpPr/>
            <p:nvPr/>
          </p:nvSpPr>
          <p:spPr bwMode="auto">
            <a:xfrm>
              <a:off x="2413001" y="4073526"/>
              <a:ext cx="34925" cy="74613"/>
            </a:xfrm>
            <a:custGeom>
              <a:avLst/>
              <a:gdLst>
                <a:gd name="T0" fmla="*/ 7 w 9"/>
                <a:gd name="T1" fmla="*/ 1 h 20"/>
                <a:gd name="T2" fmla="*/ 3 w 9"/>
                <a:gd name="T3" fmla="*/ 10 h 20"/>
                <a:gd name="T4" fmla="*/ 0 w 9"/>
                <a:gd name="T5" fmla="*/ 18 h 20"/>
                <a:gd name="T6" fmla="*/ 2 w 9"/>
                <a:gd name="T7" fmla="*/ 19 h 20"/>
                <a:gd name="T8" fmla="*/ 6 w 9"/>
                <a:gd name="T9" fmla="*/ 11 h 20"/>
                <a:gd name="T10" fmla="*/ 9 w 9"/>
                <a:gd name="T11" fmla="*/ 2 h 20"/>
                <a:gd name="T12" fmla="*/ 7 w 9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7" y="1"/>
                  </a:moveTo>
                  <a:cubicBezTo>
                    <a:pt x="5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ubicBezTo>
                    <a:pt x="0" y="20"/>
                    <a:pt x="1" y="20"/>
                    <a:pt x="2" y="19"/>
                  </a:cubicBezTo>
                  <a:cubicBezTo>
                    <a:pt x="3" y="16"/>
                    <a:pt x="4" y="14"/>
                    <a:pt x="6" y="11"/>
                  </a:cubicBezTo>
                  <a:cubicBezTo>
                    <a:pt x="7" y="8"/>
                    <a:pt x="8" y="5"/>
                    <a:pt x="9" y="2"/>
                  </a:cubicBezTo>
                  <a:cubicBezTo>
                    <a:pt x="9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2" name="Freeform 1366"/>
            <p:cNvSpPr/>
            <p:nvPr/>
          </p:nvSpPr>
          <p:spPr bwMode="auto">
            <a:xfrm>
              <a:off x="2278063" y="3446464"/>
              <a:ext cx="104775" cy="204788"/>
            </a:xfrm>
            <a:custGeom>
              <a:avLst/>
              <a:gdLst>
                <a:gd name="T0" fmla="*/ 25 w 28"/>
                <a:gd name="T1" fmla="*/ 1 h 54"/>
                <a:gd name="T2" fmla="*/ 15 w 28"/>
                <a:gd name="T3" fmla="*/ 28 h 54"/>
                <a:gd name="T4" fmla="*/ 1 w 28"/>
                <a:gd name="T5" fmla="*/ 52 h 54"/>
                <a:gd name="T6" fmla="*/ 2 w 28"/>
                <a:gd name="T7" fmla="*/ 53 h 54"/>
                <a:gd name="T8" fmla="*/ 18 w 28"/>
                <a:gd name="T9" fmla="*/ 29 h 54"/>
                <a:gd name="T10" fmla="*/ 28 w 28"/>
                <a:gd name="T11" fmla="*/ 1 h 54"/>
                <a:gd name="T12" fmla="*/ 25 w 28"/>
                <a:gd name="T1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4">
                  <a:moveTo>
                    <a:pt x="25" y="1"/>
                  </a:moveTo>
                  <a:cubicBezTo>
                    <a:pt x="22" y="10"/>
                    <a:pt x="19" y="19"/>
                    <a:pt x="15" y="28"/>
                  </a:cubicBezTo>
                  <a:cubicBezTo>
                    <a:pt x="11" y="36"/>
                    <a:pt x="6" y="45"/>
                    <a:pt x="1" y="52"/>
                  </a:cubicBezTo>
                  <a:cubicBezTo>
                    <a:pt x="0" y="53"/>
                    <a:pt x="2" y="54"/>
                    <a:pt x="2" y="53"/>
                  </a:cubicBezTo>
                  <a:cubicBezTo>
                    <a:pt x="9" y="46"/>
                    <a:pt x="14" y="38"/>
                    <a:pt x="18" y="29"/>
                  </a:cubicBezTo>
                  <a:cubicBezTo>
                    <a:pt x="23" y="20"/>
                    <a:pt x="27" y="11"/>
                    <a:pt x="28" y="1"/>
                  </a:cubicBezTo>
                  <a:cubicBezTo>
                    <a:pt x="28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3" name="Freeform 1367"/>
            <p:cNvSpPr/>
            <p:nvPr/>
          </p:nvSpPr>
          <p:spPr bwMode="auto">
            <a:xfrm>
              <a:off x="2379663" y="3506789"/>
              <a:ext cx="52388" cy="103188"/>
            </a:xfrm>
            <a:custGeom>
              <a:avLst/>
              <a:gdLst>
                <a:gd name="T0" fmla="*/ 11 w 14"/>
                <a:gd name="T1" fmla="*/ 2 h 27"/>
                <a:gd name="T2" fmla="*/ 1 w 14"/>
                <a:gd name="T3" fmla="*/ 24 h 27"/>
                <a:gd name="T4" fmla="*/ 3 w 14"/>
                <a:gd name="T5" fmla="*/ 25 h 27"/>
                <a:gd name="T6" fmla="*/ 14 w 14"/>
                <a:gd name="T7" fmla="*/ 3 h 27"/>
                <a:gd name="T8" fmla="*/ 11 w 14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7">
                  <a:moveTo>
                    <a:pt x="11" y="2"/>
                  </a:moveTo>
                  <a:cubicBezTo>
                    <a:pt x="8" y="10"/>
                    <a:pt x="5" y="17"/>
                    <a:pt x="1" y="24"/>
                  </a:cubicBezTo>
                  <a:cubicBezTo>
                    <a:pt x="0" y="26"/>
                    <a:pt x="2" y="27"/>
                    <a:pt x="3" y="25"/>
                  </a:cubicBezTo>
                  <a:cubicBezTo>
                    <a:pt x="8" y="19"/>
                    <a:pt x="12" y="11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4" name="Freeform 1368"/>
            <p:cNvSpPr>
              <a:spLocks noEditPoints="1"/>
            </p:cNvSpPr>
            <p:nvPr/>
          </p:nvSpPr>
          <p:spPr bwMode="auto">
            <a:xfrm>
              <a:off x="1041401" y="4175126"/>
              <a:ext cx="180975" cy="177800"/>
            </a:xfrm>
            <a:custGeom>
              <a:avLst/>
              <a:gdLst>
                <a:gd name="T0" fmla="*/ 35 w 48"/>
                <a:gd name="T1" fmla="*/ 15 h 47"/>
                <a:gd name="T2" fmla="*/ 11 w 48"/>
                <a:gd name="T3" fmla="*/ 3 h 47"/>
                <a:gd name="T4" fmla="*/ 1 w 48"/>
                <a:gd name="T5" fmla="*/ 11 h 47"/>
                <a:gd name="T6" fmla="*/ 4 w 48"/>
                <a:gd name="T7" fmla="*/ 23 h 47"/>
                <a:gd name="T8" fmla="*/ 6 w 48"/>
                <a:gd name="T9" fmla="*/ 23 h 47"/>
                <a:gd name="T10" fmla="*/ 22 w 48"/>
                <a:gd name="T11" fmla="*/ 40 h 47"/>
                <a:gd name="T12" fmla="*/ 43 w 48"/>
                <a:gd name="T13" fmla="*/ 40 h 47"/>
                <a:gd name="T14" fmla="*/ 35 w 48"/>
                <a:gd name="T15" fmla="*/ 15 h 47"/>
                <a:gd name="T16" fmla="*/ 41 w 48"/>
                <a:gd name="T17" fmla="*/ 38 h 47"/>
                <a:gd name="T18" fmla="*/ 23 w 48"/>
                <a:gd name="T19" fmla="*/ 37 h 47"/>
                <a:gd name="T20" fmla="*/ 5 w 48"/>
                <a:gd name="T21" fmla="*/ 18 h 47"/>
                <a:gd name="T22" fmla="*/ 12 w 48"/>
                <a:gd name="T23" fmla="*/ 7 h 47"/>
                <a:gd name="T24" fmla="*/ 32 w 48"/>
                <a:gd name="T25" fmla="*/ 16 h 47"/>
                <a:gd name="T26" fmla="*/ 39 w 48"/>
                <a:gd name="T27" fmla="*/ 26 h 47"/>
                <a:gd name="T28" fmla="*/ 41 w 48"/>
                <a:gd name="T29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7">
                  <a:moveTo>
                    <a:pt x="35" y="15"/>
                  </a:moveTo>
                  <a:cubicBezTo>
                    <a:pt x="30" y="7"/>
                    <a:pt x="21" y="0"/>
                    <a:pt x="11" y="3"/>
                  </a:cubicBezTo>
                  <a:cubicBezTo>
                    <a:pt x="6" y="4"/>
                    <a:pt x="3" y="7"/>
                    <a:pt x="1" y="11"/>
                  </a:cubicBezTo>
                  <a:cubicBezTo>
                    <a:pt x="0" y="16"/>
                    <a:pt x="1" y="20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30"/>
                    <a:pt x="15" y="35"/>
                    <a:pt x="22" y="40"/>
                  </a:cubicBezTo>
                  <a:cubicBezTo>
                    <a:pt x="28" y="44"/>
                    <a:pt x="38" y="47"/>
                    <a:pt x="43" y="40"/>
                  </a:cubicBezTo>
                  <a:cubicBezTo>
                    <a:pt x="48" y="32"/>
                    <a:pt x="40" y="21"/>
                    <a:pt x="35" y="15"/>
                  </a:cubicBezTo>
                  <a:close/>
                  <a:moveTo>
                    <a:pt x="41" y="38"/>
                  </a:moveTo>
                  <a:cubicBezTo>
                    <a:pt x="37" y="45"/>
                    <a:pt x="27" y="40"/>
                    <a:pt x="23" y="37"/>
                  </a:cubicBezTo>
                  <a:cubicBezTo>
                    <a:pt x="16" y="32"/>
                    <a:pt x="10" y="26"/>
                    <a:pt x="5" y="18"/>
                  </a:cubicBezTo>
                  <a:cubicBezTo>
                    <a:pt x="4" y="13"/>
                    <a:pt x="7" y="8"/>
                    <a:pt x="12" y="7"/>
                  </a:cubicBezTo>
                  <a:cubicBezTo>
                    <a:pt x="20" y="5"/>
                    <a:pt x="28" y="10"/>
                    <a:pt x="32" y="16"/>
                  </a:cubicBezTo>
                  <a:cubicBezTo>
                    <a:pt x="35" y="20"/>
                    <a:pt x="37" y="23"/>
                    <a:pt x="39" y="26"/>
                  </a:cubicBezTo>
                  <a:cubicBezTo>
                    <a:pt x="41" y="30"/>
                    <a:pt x="43" y="34"/>
                    <a:pt x="41" y="3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5" name="Freeform 1369"/>
            <p:cNvSpPr/>
            <p:nvPr/>
          </p:nvSpPr>
          <p:spPr bwMode="auto">
            <a:xfrm>
              <a:off x="1485901" y="3898901"/>
              <a:ext cx="30163" cy="155575"/>
            </a:xfrm>
            <a:custGeom>
              <a:avLst/>
              <a:gdLst>
                <a:gd name="T0" fmla="*/ 3 w 8"/>
                <a:gd name="T1" fmla="*/ 21 h 41"/>
                <a:gd name="T2" fmla="*/ 3 w 8"/>
                <a:gd name="T3" fmla="*/ 11 h 41"/>
                <a:gd name="T4" fmla="*/ 4 w 8"/>
                <a:gd name="T5" fmla="*/ 2 h 41"/>
                <a:gd name="T6" fmla="*/ 1 w 8"/>
                <a:gd name="T7" fmla="*/ 1 h 41"/>
                <a:gd name="T8" fmla="*/ 0 w 8"/>
                <a:gd name="T9" fmla="*/ 11 h 41"/>
                <a:gd name="T10" fmla="*/ 0 w 8"/>
                <a:gd name="T11" fmla="*/ 21 h 41"/>
                <a:gd name="T12" fmla="*/ 6 w 8"/>
                <a:gd name="T13" fmla="*/ 40 h 41"/>
                <a:gd name="T14" fmla="*/ 8 w 8"/>
                <a:gd name="T15" fmla="*/ 39 h 41"/>
                <a:gd name="T16" fmla="*/ 3 w 8"/>
                <a:gd name="T1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1">
                  <a:moveTo>
                    <a:pt x="3" y="21"/>
                  </a:moveTo>
                  <a:cubicBezTo>
                    <a:pt x="3" y="18"/>
                    <a:pt x="3" y="14"/>
                    <a:pt x="3" y="11"/>
                  </a:cubicBezTo>
                  <a:cubicBezTo>
                    <a:pt x="3" y="8"/>
                    <a:pt x="4" y="5"/>
                    <a:pt x="4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0" y="14"/>
                    <a:pt x="0" y="18"/>
                    <a:pt x="0" y="21"/>
                  </a:cubicBezTo>
                  <a:cubicBezTo>
                    <a:pt x="1" y="28"/>
                    <a:pt x="3" y="34"/>
                    <a:pt x="6" y="40"/>
                  </a:cubicBezTo>
                  <a:cubicBezTo>
                    <a:pt x="6" y="41"/>
                    <a:pt x="8" y="40"/>
                    <a:pt x="8" y="39"/>
                  </a:cubicBezTo>
                  <a:cubicBezTo>
                    <a:pt x="5" y="33"/>
                    <a:pt x="4" y="27"/>
                    <a:pt x="3" y="2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6" name="Freeform 1370"/>
            <p:cNvSpPr/>
            <p:nvPr/>
          </p:nvSpPr>
          <p:spPr bwMode="auto">
            <a:xfrm>
              <a:off x="1531938" y="3948114"/>
              <a:ext cx="30163" cy="114300"/>
            </a:xfrm>
            <a:custGeom>
              <a:avLst/>
              <a:gdLst>
                <a:gd name="T0" fmla="*/ 4 w 8"/>
                <a:gd name="T1" fmla="*/ 15 h 30"/>
                <a:gd name="T2" fmla="*/ 3 w 8"/>
                <a:gd name="T3" fmla="*/ 8 h 30"/>
                <a:gd name="T4" fmla="*/ 3 w 8"/>
                <a:gd name="T5" fmla="*/ 1 h 30"/>
                <a:gd name="T6" fmla="*/ 0 w 8"/>
                <a:gd name="T7" fmla="*/ 1 h 30"/>
                <a:gd name="T8" fmla="*/ 0 w 8"/>
                <a:gd name="T9" fmla="*/ 8 h 30"/>
                <a:gd name="T10" fmla="*/ 1 w 8"/>
                <a:gd name="T11" fmla="*/ 16 h 30"/>
                <a:gd name="T12" fmla="*/ 6 w 8"/>
                <a:gd name="T13" fmla="*/ 30 h 30"/>
                <a:gd name="T14" fmla="*/ 8 w 8"/>
                <a:gd name="T15" fmla="*/ 29 h 30"/>
                <a:gd name="T16" fmla="*/ 4 w 8"/>
                <a:gd name="T17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0">
                  <a:moveTo>
                    <a:pt x="4" y="15"/>
                  </a:moveTo>
                  <a:cubicBezTo>
                    <a:pt x="3" y="13"/>
                    <a:pt x="3" y="11"/>
                    <a:pt x="3" y="8"/>
                  </a:cubicBezTo>
                  <a:cubicBezTo>
                    <a:pt x="3" y="6"/>
                    <a:pt x="3" y="3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3"/>
                    <a:pt x="1" y="16"/>
                  </a:cubicBezTo>
                  <a:cubicBezTo>
                    <a:pt x="2" y="21"/>
                    <a:pt x="4" y="26"/>
                    <a:pt x="6" y="30"/>
                  </a:cubicBezTo>
                  <a:cubicBezTo>
                    <a:pt x="7" y="30"/>
                    <a:pt x="8" y="30"/>
                    <a:pt x="8" y="29"/>
                  </a:cubicBezTo>
                  <a:cubicBezTo>
                    <a:pt x="6" y="25"/>
                    <a:pt x="5" y="20"/>
                    <a:pt x="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7" name="Freeform 1371"/>
            <p:cNvSpPr/>
            <p:nvPr/>
          </p:nvSpPr>
          <p:spPr bwMode="auto">
            <a:xfrm>
              <a:off x="1581151" y="3994151"/>
              <a:ext cx="30163" cy="79375"/>
            </a:xfrm>
            <a:custGeom>
              <a:avLst/>
              <a:gdLst>
                <a:gd name="T0" fmla="*/ 7 w 8"/>
                <a:gd name="T1" fmla="*/ 19 h 21"/>
                <a:gd name="T2" fmla="*/ 4 w 8"/>
                <a:gd name="T3" fmla="*/ 2 h 21"/>
                <a:gd name="T4" fmla="*/ 1 w 8"/>
                <a:gd name="T5" fmla="*/ 2 h 21"/>
                <a:gd name="T6" fmla="*/ 1 w 8"/>
                <a:gd name="T7" fmla="*/ 11 h 21"/>
                <a:gd name="T8" fmla="*/ 5 w 8"/>
                <a:gd name="T9" fmla="*/ 20 h 21"/>
                <a:gd name="T10" fmla="*/ 7 w 8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7" y="19"/>
                  </a:moveTo>
                  <a:cubicBezTo>
                    <a:pt x="4" y="14"/>
                    <a:pt x="3" y="8"/>
                    <a:pt x="4" y="2"/>
                  </a:cubicBezTo>
                  <a:cubicBezTo>
                    <a:pt x="4" y="1"/>
                    <a:pt x="2" y="0"/>
                    <a:pt x="1" y="2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5"/>
                    <a:pt x="3" y="17"/>
                    <a:pt x="5" y="20"/>
                  </a:cubicBezTo>
                  <a:cubicBezTo>
                    <a:pt x="6" y="21"/>
                    <a:pt x="8" y="20"/>
                    <a:pt x="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8" name="Freeform 1372"/>
            <p:cNvSpPr/>
            <p:nvPr/>
          </p:nvSpPr>
          <p:spPr bwMode="auto">
            <a:xfrm>
              <a:off x="1219201" y="3325814"/>
              <a:ext cx="49213" cy="125413"/>
            </a:xfrm>
            <a:custGeom>
              <a:avLst/>
              <a:gdLst>
                <a:gd name="T0" fmla="*/ 10 w 13"/>
                <a:gd name="T1" fmla="*/ 1 h 33"/>
                <a:gd name="T2" fmla="*/ 6 w 13"/>
                <a:gd name="T3" fmla="*/ 16 h 33"/>
                <a:gd name="T4" fmla="*/ 0 w 13"/>
                <a:gd name="T5" fmla="*/ 31 h 33"/>
                <a:gd name="T6" fmla="*/ 2 w 13"/>
                <a:gd name="T7" fmla="*/ 32 h 33"/>
                <a:gd name="T8" fmla="*/ 8 w 13"/>
                <a:gd name="T9" fmla="*/ 17 h 33"/>
                <a:gd name="T10" fmla="*/ 12 w 13"/>
                <a:gd name="T11" fmla="*/ 2 h 33"/>
                <a:gd name="T12" fmla="*/ 10 w 13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3">
                  <a:moveTo>
                    <a:pt x="10" y="1"/>
                  </a:moveTo>
                  <a:cubicBezTo>
                    <a:pt x="8" y="6"/>
                    <a:pt x="7" y="11"/>
                    <a:pt x="6" y="16"/>
                  </a:cubicBezTo>
                  <a:cubicBezTo>
                    <a:pt x="4" y="21"/>
                    <a:pt x="2" y="26"/>
                    <a:pt x="0" y="31"/>
                  </a:cubicBezTo>
                  <a:cubicBezTo>
                    <a:pt x="0" y="32"/>
                    <a:pt x="2" y="33"/>
                    <a:pt x="2" y="32"/>
                  </a:cubicBezTo>
                  <a:cubicBezTo>
                    <a:pt x="4" y="27"/>
                    <a:pt x="6" y="22"/>
                    <a:pt x="8" y="17"/>
                  </a:cubicBezTo>
                  <a:cubicBezTo>
                    <a:pt x="10" y="12"/>
                    <a:pt x="11" y="7"/>
                    <a:pt x="12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19" name="Freeform 1373"/>
            <p:cNvSpPr/>
            <p:nvPr/>
          </p:nvSpPr>
          <p:spPr bwMode="auto">
            <a:xfrm>
              <a:off x="1276351" y="3386139"/>
              <a:ext cx="30163" cy="84138"/>
            </a:xfrm>
            <a:custGeom>
              <a:avLst/>
              <a:gdLst>
                <a:gd name="T0" fmla="*/ 5 w 8"/>
                <a:gd name="T1" fmla="*/ 2 h 22"/>
                <a:gd name="T2" fmla="*/ 3 w 8"/>
                <a:gd name="T3" fmla="*/ 11 h 22"/>
                <a:gd name="T4" fmla="*/ 0 w 8"/>
                <a:gd name="T5" fmla="*/ 20 h 22"/>
                <a:gd name="T6" fmla="*/ 2 w 8"/>
                <a:gd name="T7" fmla="*/ 21 h 22"/>
                <a:gd name="T8" fmla="*/ 5 w 8"/>
                <a:gd name="T9" fmla="*/ 12 h 22"/>
                <a:gd name="T10" fmla="*/ 8 w 8"/>
                <a:gd name="T11" fmla="*/ 3 h 22"/>
                <a:gd name="T12" fmla="*/ 5 w 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2">
                  <a:moveTo>
                    <a:pt x="5" y="2"/>
                  </a:moveTo>
                  <a:cubicBezTo>
                    <a:pt x="4" y="5"/>
                    <a:pt x="4" y="8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2"/>
                    <a:pt x="2" y="22"/>
                    <a:pt x="2" y="2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9"/>
                    <a:pt x="7" y="6"/>
                    <a:pt x="8" y="3"/>
                  </a:cubicBezTo>
                  <a:cubicBezTo>
                    <a:pt x="8" y="1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0" name="Freeform 1374"/>
            <p:cNvSpPr/>
            <p:nvPr/>
          </p:nvSpPr>
          <p:spPr bwMode="auto">
            <a:xfrm>
              <a:off x="1065213" y="3884614"/>
              <a:ext cx="25400" cy="79375"/>
            </a:xfrm>
            <a:custGeom>
              <a:avLst/>
              <a:gdLst>
                <a:gd name="T0" fmla="*/ 5 w 7"/>
                <a:gd name="T1" fmla="*/ 1 h 21"/>
                <a:gd name="T2" fmla="*/ 3 w 7"/>
                <a:gd name="T3" fmla="*/ 11 h 21"/>
                <a:gd name="T4" fmla="*/ 0 w 7"/>
                <a:gd name="T5" fmla="*/ 20 h 21"/>
                <a:gd name="T6" fmla="*/ 2 w 7"/>
                <a:gd name="T7" fmla="*/ 20 h 21"/>
                <a:gd name="T8" fmla="*/ 6 w 7"/>
                <a:gd name="T9" fmla="*/ 11 h 21"/>
                <a:gd name="T10" fmla="*/ 7 w 7"/>
                <a:gd name="T11" fmla="*/ 2 h 21"/>
                <a:gd name="T12" fmla="*/ 5 w 7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1">
                  <a:moveTo>
                    <a:pt x="5" y="1"/>
                  </a:moveTo>
                  <a:cubicBezTo>
                    <a:pt x="4" y="4"/>
                    <a:pt x="4" y="7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1"/>
                    <a:pt x="1" y="21"/>
                    <a:pt x="2" y="20"/>
                  </a:cubicBezTo>
                  <a:cubicBezTo>
                    <a:pt x="4" y="17"/>
                    <a:pt x="5" y="14"/>
                    <a:pt x="6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1" name="Freeform 1375"/>
            <p:cNvSpPr/>
            <p:nvPr/>
          </p:nvSpPr>
          <p:spPr bwMode="auto">
            <a:xfrm>
              <a:off x="1106488" y="3911601"/>
              <a:ext cx="25400" cy="52388"/>
            </a:xfrm>
            <a:custGeom>
              <a:avLst/>
              <a:gdLst>
                <a:gd name="T0" fmla="*/ 6 w 7"/>
                <a:gd name="T1" fmla="*/ 0 h 14"/>
                <a:gd name="T2" fmla="*/ 4 w 7"/>
                <a:gd name="T3" fmla="*/ 1 h 14"/>
                <a:gd name="T4" fmla="*/ 1 w 7"/>
                <a:gd name="T5" fmla="*/ 13 h 14"/>
                <a:gd name="T6" fmla="*/ 3 w 7"/>
                <a:gd name="T7" fmla="*/ 13 h 14"/>
                <a:gd name="T8" fmla="*/ 7 w 7"/>
                <a:gd name="T9" fmla="*/ 2 h 14"/>
                <a:gd name="T10" fmla="*/ 6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3" y="5"/>
                    <a:pt x="2" y="9"/>
                    <a:pt x="1" y="13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4" y="10"/>
                    <a:pt x="6" y="6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2" name="Freeform 1376"/>
            <p:cNvSpPr/>
            <p:nvPr/>
          </p:nvSpPr>
          <p:spPr bwMode="auto">
            <a:xfrm>
              <a:off x="1550988" y="4249739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2 h 2"/>
                <a:gd name="T4" fmla="*/ 2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0" y="0"/>
                    <a:pt x="0" y="2"/>
                    <a:pt x="2" y="2"/>
                  </a:cubicBezTo>
                  <a:cubicBezTo>
                    <a:pt x="4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3" name="Freeform 1377"/>
            <p:cNvSpPr/>
            <p:nvPr/>
          </p:nvSpPr>
          <p:spPr bwMode="auto">
            <a:xfrm>
              <a:off x="1573213" y="4341814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3 h 5"/>
                <a:gd name="T4" fmla="*/ 3 w 3"/>
                <a:gd name="T5" fmla="*/ 2 h 5"/>
                <a:gd name="T6" fmla="*/ 3 w 3"/>
                <a:gd name="T7" fmla="*/ 1 h 5"/>
                <a:gd name="T8" fmla="*/ 2 w 3"/>
                <a:gd name="T9" fmla="*/ 0 h 5"/>
                <a:gd name="T10" fmla="*/ 2 w 3"/>
                <a:gd name="T11" fmla="*/ 0 h 5"/>
                <a:gd name="T12" fmla="*/ 1 w 3"/>
                <a:gd name="T13" fmla="*/ 0 h 5"/>
                <a:gd name="T14" fmla="*/ 1 w 3"/>
                <a:gd name="T15" fmla="*/ 0 h 5"/>
                <a:gd name="T16" fmla="*/ 0 w 3"/>
                <a:gd name="T17" fmla="*/ 1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3 h 5"/>
                <a:gd name="T24" fmla="*/ 0 w 3"/>
                <a:gd name="T25" fmla="*/ 4 h 5"/>
                <a:gd name="T26" fmla="*/ 0 w 3"/>
                <a:gd name="T27" fmla="*/ 4 h 5"/>
                <a:gd name="T28" fmla="*/ 2 w 3"/>
                <a:gd name="T29" fmla="*/ 5 h 5"/>
                <a:gd name="T30" fmla="*/ 3 w 3"/>
                <a:gd name="T31" fmla="*/ 4 h 5"/>
                <a:gd name="T32" fmla="*/ 3 w 3"/>
                <a:gd name="T33" fmla="*/ 4 h 5"/>
                <a:gd name="T34" fmla="*/ 3 w 3"/>
                <a:gd name="T3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4" name="Freeform 1378"/>
            <p:cNvSpPr/>
            <p:nvPr/>
          </p:nvSpPr>
          <p:spPr bwMode="auto">
            <a:xfrm>
              <a:off x="1663701" y="4364039"/>
              <a:ext cx="22225" cy="11113"/>
            </a:xfrm>
            <a:custGeom>
              <a:avLst/>
              <a:gdLst>
                <a:gd name="T0" fmla="*/ 5 w 6"/>
                <a:gd name="T1" fmla="*/ 1 h 3"/>
                <a:gd name="T2" fmla="*/ 4 w 6"/>
                <a:gd name="T3" fmla="*/ 0 h 3"/>
                <a:gd name="T4" fmla="*/ 4 w 6"/>
                <a:gd name="T5" fmla="*/ 0 h 3"/>
                <a:gd name="T6" fmla="*/ 3 w 6"/>
                <a:gd name="T7" fmla="*/ 0 h 3"/>
                <a:gd name="T8" fmla="*/ 2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2 w 6"/>
                <a:gd name="T17" fmla="*/ 3 h 3"/>
                <a:gd name="T18" fmla="*/ 3 w 6"/>
                <a:gd name="T19" fmla="*/ 3 h 3"/>
                <a:gd name="T20" fmla="*/ 4 w 6"/>
                <a:gd name="T21" fmla="*/ 3 h 3"/>
                <a:gd name="T22" fmla="*/ 4 w 6"/>
                <a:gd name="T23" fmla="*/ 3 h 3"/>
                <a:gd name="T24" fmla="*/ 5 w 6"/>
                <a:gd name="T25" fmla="*/ 3 h 3"/>
                <a:gd name="T26" fmla="*/ 5 w 6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5" name="Freeform 1379"/>
            <p:cNvSpPr/>
            <p:nvPr/>
          </p:nvSpPr>
          <p:spPr bwMode="auto">
            <a:xfrm>
              <a:off x="1743076" y="3155951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0 w 3"/>
                <a:gd name="T15" fmla="*/ 4 h 5"/>
                <a:gd name="T16" fmla="*/ 0 w 3"/>
                <a:gd name="T17" fmla="*/ 4 h 5"/>
                <a:gd name="T18" fmla="*/ 1 w 3"/>
                <a:gd name="T19" fmla="*/ 5 h 5"/>
                <a:gd name="T20" fmla="*/ 1 w 3"/>
                <a:gd name="T21" fmla="*/ 5 h 5"/>
                <a:gd name="T22" fmla="*/ 2 w 3"/>
                <a:gd name="T23" fmla="*/ 5 h 5"/>
                <a:gd name="T24" fmla="*/ 3 w 3"/>
                <a:gd name="T25" fmla="*/ 4 h 5"/>
                <a:gd name="T26" fmla="*/ 3 w 3"/>
                <a:gd name="T27" fmla="*/ 4 h 5"/>
                <a:gd name="T28" fmla="*/ 3 w 3"/>
                <a:gd name="T29" fmla="*/ 3 h 5"/>
                <a:gd name="T30" fmla="*/ 3 w 3"/>
                <a:gd name="T31" fmla="*/ 2 h 5"/>
                <a:gd name="T32" fmla="*/ 3 w 3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6" name="Freeform 1380"/>
            <p:cNvSpPr/>
            <p:nvPr/>
          </p:nvSpPr>
          <p:spPr bwMode="auto">
            <a:xfrm>
              <a:off x="1701801" y="3289301"/>
              <a:ext cx="19050" cy="30163"/>
            </a:xfrm>
            <a:custGeom>
              <a:avLst/>
              <a:gdLst>
                <a:gd name="T0" fmla="*/ 5 w 5"/>
                <a:gd name="T1" fmla="*/ 2 h 8"/>
                <a:gd name="T2" fmla="*/ 4 w 5"/>
                <a:gd name="T3" fmla="*/ 1 h 8"/>
                <a:gd name="T4" fmla="*/ 3 w 5"/>
                <a:gd name="T5" fmla="*/ 1 h 8"/>
                <a:gd name="T6" fmla="*/ 2 w 5"/>
                <a:gd name="T7" fmla="*/ 3 h 8"/>
                <a:gd name="T8" fmla="*/ 1 w 5"/>
                <a:gd name="T9" fmla="*/ 3 h 8"/>
                <a:gd name="T10" fmla="*/ 1 w 5"/>
                <a:gd name="T11" fmla="*/ 4 h 8"/>
                <a:gd name="T12" fmla="*/ 1 w 5"/>
                <a:gd name="T13" fmla="*/ 4 h 8"/>
                <a:gd name="T14" fmla="*/ 0 w 5"/>
                <a:gd name="T15" fmla="*/ 5 h 8"/>
                <a:gd name="T16" fmla="*/ 1 w 5"/>
                <a:gd name="T17" fmla="*/ 6 h 8"/>
                <a:gd name="T18" fmla="*/ 3 w 5"/>
                <a:gd name="T19" fmla="*/ 7 h 8"/>
                <a:gd name="T20" fmla="*/ 4 w 5"/>
                <a:gd name="T21" fmla="*/ 7 h 8"/>
                <a:gd name="T22" fmla="*/ 4 w 5"/>
                <a:gd name="T23" fmla="*/ 6 h 8"/>
                <a:gd name="T24" fmla="*/ 5 w 5"/>
                <a:gd name="T25" fmla="*/ 5 h 8"/>
                <a:gd name="T26" fmla="*/ 5 w 5"/>
                <a:gd name="T27" fmla="*/ 5 h 8"/>
                <a:gd name="T28" fmla="*/ 5 w 5"/>
                <a:gd name="T29" fmla="*/ 4 h 8"/>
                <a:gd name="T30" fmla="*/ 5 w 5"/>
                <a:gd name="T31" fmla="*/ 4 h 8"/>
                <a:gd name="T32" fmla="*/ 5 w 5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2" y="8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7" name="Freeform 1381"/>
            <p:cNvSpPr/>
            <p:nvPr/>
          </p:nvSpPr>
          <p:spPr bwMode="auto">
            <a:xfrm>
              <a:off x="1863726" y="3216276"/>
              <a:ext cx="19050" cy="26988"/>
            </a:xfrm>
            <a:custGeom>
              <a:avLst/>
              <a:gdLst>
                <a:gd name="T0" fmla="*/ 4 w 5"/>
                <a:gd name="T1" fmla="*/ 1 h 7"/>
                <a:gd name="T2" fmla="*/ 4 w 5"/>
                <a:gd name="T3" fmla="*/ 1 h 7"/>
                <a:gd name="T4" fmla="*/ 4 w 5"/>
                <a:gd name="T5" fmla="*/ 0 h 7"/>
                <a:gd name="T6" fmla="*/ 4 w 5"/>
                <a:gd name="T7" fmla="*/ 0 h 7"/>
                <a:gd name="T8" fmla="*/ 2 w 5"/>
                <a:gd name="T9" fmla="*/ 1 h 7"/>
                <a:gd name="T10" fmla="*/ 2 w 5"/>
                <a:gd name="T11" fmla="*/ 1 h 7"/>
                <a:gd name="T12" fmla="*/ 3 w 5"/>
                <a:gd name="T13" fmla="*/ 0 h 7"/>
                <a:gd name="T14" fmla="*/ 2 w 5"/>
                <a:gd name="T15" fmla="*/ 1 h 7"/>
                <a:gd name="T16" fmla="*/ 2 w 5"/>
                <a:gd name="T17" fmla="*/ 1 h 7"/>
                <a:gd name="T18" fmla="*/ 1 w 5"/>
                <a:gd name="T19" fmla="*/ 2 h 7"/>
                <a:gd name="T20" fmla="*/ 1 w 5"/>
                <a:gd name="T21" fmla="*/ 2 h 7"/>
                <a:gd name="T22" fmla="*/ 1 w 5"/>
                <a:gd name="T23" fmla="*/ 3 h 7"/>
                <a:gd name="T24" fmla="*/ 1 w 5"/>
                <a:gd name="T25" fmla="*/ 4 h 7"/>
                <a:gd name="T26" fmla="*/ 0 w 5"/>
                <a:gd name="T27" fmla="*/ 4 h 7"/>
                <a:gd name="T28" fmla="*/ 0 w 5"/>
                <a:gd name="T29" fmla="*/ 5 h 7"/>
                <a:gd name="T30" fmla="*/ 0 w 5"/>
                <a:gd name="T31" fmla="*/ 5 h 7"/>
                <a:gd name="T32" fmla="*/ 1 w 5"/>
                <a:gd name="T33" fmla="*/ 6 h 7"/>
                <a:gd name="T34" fmla="*/ 1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4 w 5"/>
                <a:gd name="T41" fmla="*/ 5 h 7"/>
                <a:gd name="T42" fmla="*/ 4 w 5"/>
                <a:gd name="T43" fmla="*/ 5 h 7"/>
                <a:gd name="T44" fmla="*/ 4 w 5"/>
                <a:gd name="T45" fmla="*/ 4 h 7"/>
                <a:gd name="T46" fmla="*/ 4 w 5"/>
                <a:gd name="T47" fmla="*/ 3 h 7"/>
                <a:gd name="T48" fmla="*/ 4 w 5"/>
                <a:gd name="T49" fmla="*/ 3 h 7"/>
                <a:gd name="T50" fmla="*/ 4 w 5"/>
                <a:gd name="T5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8" name="Freeform 1382"/>
            <p:cNvSpPr/>
            <p:nvPr/>
          </p:nvSpPr>
          <p:spPr bwMode="auto">
            <a:xfrm>
              <a:off x="1776413" y="3730626"/>
              <a:ext cx="15875" cy="17463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0 h 5"/>
                <a:gd name="T4" fmla="*/ 2 w 4"/>
                <a:gd name="T5" fmla="*/ 0 h 5"/>
                <a:gd name="T6" fmla="*/ 1 w 4"/>
                <a:gd name="T7" fmla="*/ 0 h 5"/>
                <a:gd name="T8" fmla="*/ 1 w 4"/>
                <a:gd name="T9" fmla="*/ 1 h 5"/>
                <a:gd name="T10" fmla="*/ 0 w 4"/>
                <a:gd name="T11" fmla="*/ 2 h 5"/>
                <a:gd name="T12" fmla="*/ 0 w 4"/>
                <a:gd name="T13" fmla="*/ 3 h 5"/>
                <a:gd name="T14" fmla="*/ 1 w 4"/>
                <a:gd name="T15" fmla="*/ 3 h 5"/>
                <a:gd name="T16" fmla="*/ 1 w 4"/>
                <a:gd name="T17" fmla="*/ 4 h 5"/>
                <a:gd name="T18" fmla="*/ 1 w 4"/>
                <a:gd name="T19" fmla="*/ 4 h 5"/>
                <a:gd name="T20" fmla="*/ 1 w 4"/>
                <a:gd name="T21" fmla="*/ 4 h 5"/>
                <a:gd name="T22" fmla="*/ 1 w 4"/>
                <a:gd name="T23" fmla="*/ 4 h 5"/>
                <a:gd name="T24" fmla="*/ 2 w 4"/>
                <a:gd name="T25" fmla="*/ 5 h 5"/>
                <a:gd name="T26" fmla="*/ 2 w 4"/>
                <a:gd name="T27" fmla="*/ 5 h 5"/>
                <a:gd name="T28" fmla="*/ 3 w 4"/>
                <a:gd name="T29" fmla="*/ 5 h 5"/>
                <a:gd name="T30" fmla="*/ 3 w 4"/>
                <a:gd name="T31" fmla="*/ 4 h 5"/>
                <a:gd name="T32" fmla="*/ 3 w 4"/>
                <a:gd name="T33" fmla="*/ 4 h 5"/>
                <a:gd name="T34" fmla="*/ 4 w 4"/>
                <a:gd name="T35" fmla="*/ 4 h 5"/>
                <a:gd name="T36" fmla="*/ 4 w 4"/>
                <a:gd name="T37" fmla="*/ 4 h 5"/>
                <a:gd name="T38" fmla="*/ 4 w 4"/>
                <a:gd name="T39" fmla="*/ 3 h 5"/>
                <a:gd name="T40" fmla="*/ 4 w 4"/>
                <a:gd name="T41" fmla="*/ 3 h 5"/>
                <a:gd name="T42" fmla="*/ 4 w 4"/>
                <a:gd name="T43" fmla="*/ 2 h 5"/>
                <a:gd name="T44" fmla="*/ 3 w 4"/>
                <a:gd name="T4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29" name="Freeform 1383"/>
            <p:cNvSpPr/>
            <p:nvPr/>
          </p:nvSpPr>
          <p:spPr bwMode="auto">
            <a:xfrm>
              <a:off x="1811338" y="3854451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1 h 4"/>
                <a:gd name="T10" fmla="*/ 3 w 3"/>
                <a:gd name="T11" fmla="*/ 1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0 w 3"/>
                <a:gd name="T25" fmla="*/ 1 h 4"/>
                <a:gd name="T26" fmla="*/ 0 w 3"/>
                <a:gd name="T27" fmla="*/ 1 h 4"/>
                <a:gd name="T28" fmla="*/ 0 w 3"/>
                <a:gd name="T29" fmla="*/ 2 h 4"/>
                <a:gd name="T30" fmla="*/ 0 w 3"/>
                <a:gd name="T31" fmla="*/ 2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3 h 4"/>
                <a:gd name="T38" fmla="*/ 0 w 3"/>
                <a:gd name="T39" fmla="*/ 4 h 4"/>
                <a:gd name="T40" fmla="*/ 1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3 w 3"/>
                <a:gd name="T49" fmla="*/ 4 h 4"/>
                <a:gd name="T50" fmla="*/ 3 w 3"/>
                <a:gd name="T51" fmla="*/ 3 h 4"/>
                <a:gd name="T52" fmla="*/ 3 w 3"/>
                <a:gd name="T53" fmla="*/ 2 h 4"/>
                <a:gd name="T54" fmla="*/ 3 w 3"/>
                <a:gd name="T5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0" name="Freeform 1384"/>
            <p:cNvSpPr/>
            <p:nvPr/>
          </p:nvSpPr>
          <p:spPr bwMode="auto">
            <a:xfrm>
              <a:off x="1930401" y="3763964"/>
              <a:ext cx="19050" cy="11113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3 w 5"/>
                <a:gd name="T7" fmla="*/ 0 h 3"/>
                <a:gd name="T8" fmla="*/ 3 w 5"/>
                <a:gd name="T9" fmla="*/ 0 h 3"/>
                <a:gd name="T10" fmla="*/ 2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0 w 5"/>
                <a:gd name="T23" fmla="*/ 2 h 3"/>
                <a:gd name="T24" fmla="*/ 0 w 5"/>
                <a:gd name="T25" fmla="*/ 3 h 3"/>
                <a:gd name="T26" fmla="*/ 1 w 5"/>
                <a:gd name="T27" fmla="*/ 3 h 3"/>
                <a:gd name="T28" fmla="*/ 2 w 5"/>
                <a:gd name="T29" fmla="*/ 3 h 3"/>
                <a:gd name="T30" fmla="*/ 2 w 5"/>
                <a:gd name="T31" fmla="*/ 3 h 3"/>
                <a:gd name="T32" fmla="*/ 3 w 5"/>
                <a:gd name="T33" fmla="*/ 3 h 3"/>
                <a:gd name="T34" fmla="*/ 3 w 5"/>
                <a:gd name="T35" fmla="*/ 3 h 3"/>
                <a:gd name="T36" fmla="*/ 4 w 5"/>
                <a:gd name="T37" fmla="*/ 3 h 3"/>
                <a:gd name="T38" fmla="*/ 4 w 5"/>
                <a:gd name="T39" fmla="*/ 3 h 3"/>
                <a:gd name="T40" fmla="*/ 5 w 5"/>
                <a:gd name="T41" fmla="*/ 2 h 3"/>
                <a:gd name="T42" fmla="*/ 5 w 5"/>
                <a:gd name="T43" fmla="*/ 1 h 3"/>
                <a:gd name="T44" fmla="*/ 5 w 5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58" name="组合 2557"/>
          <p:cNvGrpSpPr/>
          <p:nvPr/>
        </p:nvGrpSpPr>
        <p:grpSpPr>
          <a:xfrm>
            <a:off x="552451" y="346076"/>
            <a:ext cx="1417752" cy="1349659"/>
            <a:chOff x="552450" y="346076"/>
            <a:chExt cx="2214563" cy="2108200"/>
          </a:xfrm>
        </p:grpSpPr>
        <p:sp>
          <p:nvSpPr>
            <p:cNvPr id="1331" name="Freeform 1385"/>
            <p:cNvSpPr/>
            <p:nvPr/>
          </p:nvSpPr>
          <p:spPr bwMode="auto">
            <a:xfrm>
              <a:off x="681038" y="1176339"/>
              <a:ext cx="504825" cy="290513"/>
            </a:xfrm>
            <a:custGeom>
              <a:avLst/>
              <a:gdLst>
                <a:gd name="T0" fmla="*/ 35 w 134"/>
                <a:gd name="T1" fmla="*/ 8 h 77"/>
                <a:gd name="T2" fmla="*/ 45 w 134"/>
                <a:gd name="T3" fmla="*/ 9 h 77"/>
                <a:gd name="T4" fmla="*/ 42 w 134"/>
                <a:gd name="T5" fmla="*/ 12 h 77"/>
                <a:gd name="T6" fmla="*/ 45 w 134"/>
                <a:gd name="T7" fmla="*/ 15 h 77"/>
                <a:gd name="T8" fmla="*/ 45 w 134"/>
                <a:gd name="T9" fmla="*/ 16 h 77"/>
                <a:gd name="T10" fmla="*/ 52 w 134"/>
                <a:gd name="T11" fmla="*/ 10 h 77"/>
                <a:gd name="T12" fmla="*/ 69 w 134"/>
                <a:gd name="T13" fmla="*/ 11 h 77"/>
                <a:gd name="T14" fmla="*/ 84 w 134"/>
                <a:gd name="T15" fmla="*/ 3 h 77"/>
                <a:gd name="T16" fmla="*/ 111 w 134"/>
                <a:gd name="T17" fmla="*/ 0 h 77"/>
                <a:gd name="T18" fmla="*/ 133 w 134"/>
                <a:gd name="T19" fmla="*/ 8 h 77"/>
                <a:gd name="T20" fmla="*/ 125 w 134"/>
                <a:gd name="T21" fmla="*/ 22 h 77"/>
                <a:gd name="T22" fmla="*/ 122 w 134"/>
                <a:gd name="T23" fmla="*/ 22 h 77"/>
                <a:gd name="T24" fmla="*/ 120 w 134"/>
                <a:gd name="T25" fmla="*/ 9 h 77"/>
                <a:gd name="T26" fmla="*/ 95 w 134"/>
                <a:gd name="T27" fmla="*/ 7 h 77"/>
                <a:gd name="T28" fmla="*/ 88 w 134"/>
                <a:gd name="T29" fmla="*/ 13 h 77"/>
                <a:gd name="T30" fmla="*/ 80 w 134"/>
                <a:gd name="T31" fmla="*/ 27 h 77"/>
                <a:gd name="T32" fmla="*/ 75 w 134"/>
                <a:gd name="T33" fmla="*/ 43 h 77"/>
                <a:gd name="T34" fmla="*/ 82 w 134"/>
                <a:gd name="T35" fmla="*/ 46 h 77"/>
                <a:gd name="T36" fmla="*/ 91 w 134"/>
                <a:gd name="T37" fmla="*/ 47 h 77"/>
                <a:gd name="T38" fmla="*/ 109 w 134"/>
                <a:gd name="T39" fmla="*/ 42 h 77"/>
                <a:gd name="T40" fmla="*/ 108 w 134"/>
                <a:gd name="T41" fmla="*/ 50 h 77"/>
                <a:gd name="T42" fmla="*/ 98 w 134"/>
                <a:gd name="T43" fmla="*/ 65 h 77"/>
                <a:gd name="T44" fmla="*/ 86 w 134"/>
                <a:gd name="T45" fmla="*/ 74 h 77"/>
                <a:gd name="T46" fmla="*/ 83 w 134"/>
                <a:gd name="T47" fmla="*/ 70 h 77"/>
                <a:gd name="T48" fmla="*/ 84 w 134"/>
                <a:gd name="T49" fmla="*/ 60 h 77"/>
                <a:gd name="T50" fmla="*/ 82 w 134"/>
                <a:gd name="T51" fmla="*/ 59 h 77"/>
                <a:gd name="T52" fmla="*/ 80 w 134"/>
                <a:gd name="T53" fmla="*/ 65 h 77"/>
                <a:gd name="T54" fmla="*/ 77 w 134"/>
                <a:gd name="T55" fmla="*/ 56 h 77"/>
                <a:gd name="T56" fmla="*/ 74 w 134"/>
                <a:gd name="T57" fmla="*/ 53 h 77"/>
                <a:gd name="T58" fmla="*/ 71 w 134"/>
                <a:gd name="T59" fmla="*/ 48 h 77"/>
                <a:gd name="T60" fmla="*/ 70 w 134"/>
                <a:gd name="T61" fmla="*/ 56 h 77"/>
                <a:gd name="T62" fmla="*/ 70 w 134"/>
                <a:gd name="T63" fmla="*/ 67 h 77"/>
                <a:gd name="T64" fmla="*/ 56 w 134"/>
                <a:gd name="T65" fmla="*/ 57 h 77"/>
                <a:gd name="T66" fmla="*/ 57 w 134"/>
                <a:gd name="T67" fmla="*/ 53 h 77"/>
                <a:gd name="T68" fmla="*/ 45 w 134"/>
                <a:gd name="T69" fmla="*/ 52 h 77"/>
                <a:gd name="T70" fmla="*/ 21 w 134"/>
                <a:gd name="T71" fmla="*/ 56 h 77"/>
                <a:gd name="T72" fmla="*/ 16 w 134"/>
                <a:gd name="T73" fmla="*/ 52 h 77"/>
                <a:gd name="T74" fmla="*/ 7 w 134"/>
                <a:gd name="T75" fmla="*/ 51 h 77"/>
                <a:gd name="T76" fmla="*/ 4 w 134"/>
                <a:gd name="T77" fmla="*/ 45 h 77"/>
                <a:gd name="T78" fmla="*/ 7 w 134"/>
                <a:gd name="T79" fmla="*/ 44 h 77"/>
                <a:gd name="T80" fmla="*/ 20 w 134"/>
                <a:gd name="T81" fmla="*/ 43 h 77"/>
                <a:gd name="T82" fmla="*/ 27 w 134"/>
                <a:gd name="T83" fmla="*/ 44 h 77"/>
                <a:gd name="T84" fmla="*/ 25 w 134"/>
                <a:gd name="T85" fmla="*/ 33 h 77"/>
                <a:gd name="T86" fmla="*/ 23 w 134"/>
                <a:gd name="T87" fmla="*/ 26 h 77"/>
                <a:gd name="T88" fmla="*/ 23 w 134"/>
                <a:gd name="T89" fmla="*/ 25 h 77"/>
                <a:gd name="T90" fmla="*/ 21 w 134"/>
                <a:gd name="T91" fmla="*/ 29 h 77"/>
                <a:gd name="T92" fmla="*/ 14 w 134"/>
                <a:gd name="T93" fmla="*/ 27 h 77"/>
                <a:gd name="T94" fmla="*/ 4 w 134"/>
                <a:gd name="T95" fmla="*/ 26 h 77"/>
                <a:gd name="T96" fmla="*/ 0 w 134"/>
                <a:gd name="T97" fmla="*/ 15 h 77"/>
                <a:gd name="T98" fmla="*/ 10 w 134"/>
                <a:gd name="T99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4" h="77">
                  <a:moveTo>
                    <a:pt x="20" y="8"/>
                  </a:moveTo>
                  <a:cubicBezTo>
                    <a:pt x="25" y="8"/>
                    <a:pt x="30" y="8"/>
                    <a:pt x="35" y="8"/>
                  </a:cubicBezTo>
                  <a:cubicBezTo>
                    <a:pt x="36" y="9"/>
                    <a:pt x="38" y="8"/>
                    <a:pt x="39" y="9"/>
                  </a:cubicBezTo>
                  <a:cubicBezTo>
                    <a:pt x="41" y="9"/>
                    <a:pt x="43" y="9"/>
                    <a:pt x="45" y="9"/>
                  </a:cubicBezTo>
                  <a:cubicBezTo>
                    <a:pt x="45" y="9"/>
                    <a:pt x="46" y="10"/>
                    <a:pt x="46" y="10"/>
                  </a:cubicBezTo>
                  <a:cubicBezTo>
                    <a:pt x="45" y="12"/>
                    <a:pt x="44" y="12"/>
                    <a:pt x="42" y="12"/>
                  </a:cubicBezTo>
                  <a:cubicBezTo>
                    <a:pt x="41" y="11"/>
                    <a:pt x="40" y="12"/>
                    <a:pt x="39" y="13"/>
                  </a:cubicBezTo>
                  <a:cubicBezTo>
                    <a:pt x="41" y="14"/>
                    <a:pt x="45" y="10"/>
                    <a:pt x="45" y="15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7" y="14"/>
                    <a:pt x="49" y="11"/>
                    <a:pt x="52" y="14"/>
                  </a:cubicBezTo>
                  <a:cubicBezTo>
                    <a:pt x="52" y="12"/>
                    <a:pt x="51" y="11"/>
                    <a:pt x="52" y="10"/>
                  </a:cubicBezTo>
                  <a:cubicBezTo>
                    <a:pt x="55" y="10"/>
                    <a:pt x="58" y="10"/>
                    <a:pt x="60" y="10"/>
                  </a:cubicBezTo>
                  <a:cubicBezTo>
                    <a:pt x="63" y="11"/>
                    <a:pt x="66" y="10"/>
                    <a:pt x="69" y="11"/>
                  </a:cubicBezTo>
                  <a:cubicBezTo>
                    <a:pt x="74" y="12"/>
                    <a:pt x="78" y="11"/>
                    <a:pt x="80" y="6"/>
                  </a:cubicBezTo>
                  <a:cubicBezTo>
                    <a:pt x="81" y="4"/>
                    <a:pt x="83" y="4"/>
                    <a:pt x="84" y="3"/>
                  </a:cubicBezTo>
                  <a:cubicBezTo>
                    <a:pt x="90" y="3"/>
                    <a:pt x="95" y="2"/>
                    <a:pt x="101" y="1"/>
                  </a:cubicBezTo>
                  <a:cubicBezTo>
                    <a:pt x="104" y="0"/>
                    <a:pt x="107" y="2"/>
                    <a:pt x="111" y="0"/>
                  </a:cubicBezTo>
                  <a:cubicBezTo>
                    <a:pt x="117" y="1"/>
                    <a:pt x="123" y="0"/>
                    <a:pt x="129" y="1"/>
                  </a:cubicBezTo>
                  <a:cubicBezTo>
                    <a:pt x="132" y="3"/>
                    <a:pt x="134" y="4"/>
                    <a:pt x="133" y="8"/>
                  </a:cubicBezTo>
                  <a:cubicBezTo>
                    <a:pt x="132" y="12"/>
                    <a:pt x="131" y="15"/>
                    <a:pt x="127" y="18"/>
                  </a:cubicBezTo>
                  <a:cubicBezTo>
                    <a:pt x="126" y="19"/>
                    <a:pt x="126" y="21"/>
                    <a:pt x="125" y="22"/>
                  </a:cubicBezTo>
                  <a:cubicBezTo>
                    <a:pt x="124" y="23"/>
                    <a:pt x="124" y="24"/>
                    <a:pt x="123" y="24"/>
                  </a:cubicBezTo>
                  <a:cubicBezTo>
                    <a:pt x="122" y="23"/>
                    <a:pt x="122" y="23"/>
                    <a:pt x="122" y="22"/>
                  </a:cubicBezTo>
                  <a:cubicBezTo>
                    <a:pt x="122" y="22"/>
                    <a:pt x="122" y="21"/>
                    <a:pt x="122" y="21"/>
                  </a:cubicBezTo>
                  <a:cubicBezTo>
                    <a:pt x="122" y="17"/>
                    <a:pt x="125" y="12"/>
                    <a:pt x="120" y="9"/>
                  </a:cubicBezTo>
                  <a:cubicBezTo>
                    <a:pt x="116" y="6"/>
                    <a:pt x="111" y="5"/>
                    <a:pt x="107" y="6"/>
                  </a:cubicBezTo>
                  <a:cubicBezTo>
                    <a:pt x="103" y="6"/>
                    <a:pt x="99" y="5"/>
                    <a:pt x="95" y="7"/>
                  </a:cubicBezTo>
                  <a:cubicBezTo>
                    <a:pt x="94" y="7"/>
                    <a:pt x="93" y="8"/>
                    <a:pt x="92" y="8"/>
                  </a:cubicBezTo>
                  <a:cubicBezTo>
                    <a:pt x="90" y="9"/>
                    <a:pt x="88" y="10"/>
                    <a:pt x="88" y="13"/>
                  </a:cubicBezTo>
                  <a:cubicBezTo>
                    <a:pt x="87" y="14"/>
                    <a:pt x="87" y="15"/>
                    <a:pt x="86" y="15"/>
                  </a:cubicBezTo>
                  <a:cubicBezTo>
                    <a:pt x="82" y="18"/>
                    <a:pt x="81" y="23"/>
                    <a:pt x="80" y="27"/>
                  </a:cubicBezTo>
                  <a:cubicBezTo>
                    <a:pt x="80" y="29"/>
                    <a:pt x="79" y="31"/>
                    <a:pt x="77" y="33"/>
                  </a:cubicBezTo>
                  <a:cubicBezTo>
                    <a:pt x="75" y="36"/>
                    <a:pt x="75" y="40"/>
                    <a:pt x="75" y="43"/>
                  </a:cubicBezTo>
                  <a:cubicBezTo>
                    <a:pt x="76" y="45"/>
                    <a:pt x="77" y="45"/>
                    <a:pt x="79" y="45"/>
                  </a:cubicBezTo>
                  <a:cubicBezTo>
                    <a:pt x="80" y="45"/>
                    <a:pt x="81" y="45"/>
                    <a:pt x="82" y="46"/>
                  </a:cubicBezTo>
                  <a:cubicBezTo>
                    <a:pt x="84" y="47"/>
                    <a:pt x="87" y="49"/>
                    <a:pt x="90" y="47"/>
                  </a:cubicBezTo>
                  <a:cubicBezTo>
                    <a:pt x="90" y="47"/>
                    <a:pt x="91" y="47"/>
                    <a:pt x="91" y="47"/>
                  </a:cubicBezTo>
                  <a:cubicBezTo>
                    <a:pt x="95" y="47"/>
                    <a:pt x="100" y="47"/>
                    <a:pt x="104" y="45"/>
                  </a:cubicBezTo>
                  <a:cubicBezTo>
                    <a:pt x="106" y="44"/>
                    <a:pt x="108" y="44"/>
                    <a:pt x="109" y="42"/>
                  </a:cubicBezTo>
                  <a:cubicBezTo>
                    <a:pt x="110" y="41"/>
                    <a:pt x="111" y="41"/>
                    <a:pt x="113" y="42"/>
                  </a:cubicBezTo>
                  <a:cubicBezTo>
                    <a:pt x="114" y="46"/>
                    <a:pt x="110" y="47"/>
                    <a:pt x="108" y="50"/>
                  </a:cubicBezTo>
                  <a:cubicBezTo>
                    <a:pt x="105" y="54"/>
                    <a:pt x="101" y="59"/>
                    <a:pt x="99" y="64"/>
                  </a:cubicBezTo>
                  <a:cubicBezTo>
                    <a:pt x="99" y="65"/>
                    <a:pt x="99" y="65"/>
                    <a:pt x="98" y="65"/>
                  </a:cubicBezTo>
                  <a:cubicBezTo>
                    <a:pt x="96" y="68"/>
                    <a:pt x="95" y="72"/>
                    <a:pt x="91" y="74"/>
                  </a:cubicBezTo>
                  <a:cubicBezTo>
                    <a:pt x="89" y="73"/>
                    <a:pt x="88" y="73"/>
                    <a:pt x="86" y="74"/>
                  </a:cubicBezTo>
                  <a:cubicBezTo>
                    <a:pt x="85" y="76"/>
                    <a:pt x="83" y="77"/>
                    <a:pt x="82" y="75"/>
                  </a:cubicBezTo>
                  <a:cubicBezTo>
                    <a:pt x="81" y="73"/>
                    <a:pt x="81" y="71"/>
                    <a:pt x="83" y="70"/>
                  </a:cubicBezTo>
                  <a:cubicBezTo>
                    <a:pt x="83" y="70"/>
                    <a:pt x="84" y="69"/>
                    <a:pt x="84" y="69"/>
                  </a:cubicBezTo>
                  <a:cubicBezTo>
                    <a:pt x="87" y="66"/>
                    <a:pt x="87" y="63"/>
                    <a:pt x="84" y="60"/>
                  </a:cubicBezTo>
                  <a:cubicBezTo>
                    <a:pt x="82" y="59"/>
                    <a:pt x="81" y="58"/>
                    <a:pt x="80" y="58"/>
                  </a:cubicBezTo>
                  <a:cubicBezTo>
                    <a:pt x="81" y="58"/>
                    <a:pt x="81" y="59"/>
                    <a:pt x="82" y="59"/>
                  </a:cubicBezTo>
                  <a:cubicBezTo>
                    <a:pt x="82" y="60"/>
                    <a:pt x="85" y="61"/>
                    <a:pt x="83" y="63"/>
                  </a:cubicBezTo>
                  <a:cubicBezTo>
                    <a:pt x="83" y="64"/>
                    <a:pt x="82" y="65"/>
                    <a:pt x="80" y="65"/>
                  </a:cubicBezTo>
                  <a:cubicBezTo>
                    <a:pt x="78" y="65"/>
                    <a:pt x="77" y="64"/>
                    <a:pt x="76" y="63"/>
                  </a:cubicBezTo>
                  <a:cubicBezTo>
                    <a:pt x="75" y="60"/>
                    <a:pt x="75" y="59"/>
                    <a:pt x="77" y="56"/>
                  </a:cubicBezTo>
                  <a:cubicBezTo>
                    <a:pt x="75" y="56"/>
                    <a:pt x="75" y="60"/>
                    <a:pt x="73" y="58"/>
                  </a:cubicBezTo>
                  <a:cubicBezTo>
                    <a:pt x="72" y="57"/>
                    <a:pt x="72" y="55"/>
                    <a:pt x="74" y="53"/>
                  </a:cubicBezTo>
                  <a:cubicBezTo>
                    <a:pt x="75" y="53"/>
                    <a:pt x="77" y="53"/>
                    <a:pt x="75" y="51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69" y="49"/>
                    <a:pt x="68" y="49"/>
                    <a:pt x="67" y="50"/>
                  </a:cubicBezTo>
                  <a:cubicBezTo>
                    <a:pt x="67" y="52"/>
                    <a:pt x="70" y="53"/>
                    <a:pt x="70" y="56"/>
                  </a:cubicBezTo>
                  <a:cubicBezTo>
                    <a:pt x="70" y="56"/>
                    <a:pt x="69" y="56"/>
                    <a:pt x="70" y="56"/>
                  </a:cubicBezTo>
                  <a:cubicBezTo>
                    <a:pt x="73" y="60"/>
                    <a:pt x="73" y="61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7" y="61"/>
                    <a:pt x="60" y="61"/>
                    <a:pt x="56" y="57"/>
                  </a:cubicBezTo>
                  <a:cubicBezTo>
                    <a:pt x="55" y="56"/>
                    <a:pt x="55" y="54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6" y="53"/>
                    <a:pt x="56" y="54"/>
                  </a:cubicBezTo>
                  <a:cubicBezTo>
                    <a:pt x="52" y="54"/>
                    <a:pt x="49" y="53"/>
                    <a:pt x="45" y="52"/>
                  </a:cubicBezTo>
                  <a:cubicBezTo>
                    <a:pt x="40" y="51"/>
                    <a:pt x="36" y="50"/>
                    <a:pt x="32" y="53"/>
                  </a:cubicBezTo>
                  <a:cubicBezTo>
                    <a:pt x="28" y="53"/>
                    <a:pt x="25" y="56"/>
                    <a:pt x="21" y="56"/>
                  </a:cubicBezTo>
                  <a:cubicBezTo>
                    <a:pt x="20" y="54"/>
                    <a:pt x="17" y="55"/>
                    <a:pt x="17" y="52"/>
                  </a:cubicBezTo>
                  <a:cubicBezTo>
                    <a:pt x="18" y="51"/>
                    <a:pt x="17" y="52"/>
                    <a:pt x="16" y="52"/>
                  </a:cubicBezTo>
                  <a:cubicBezTo>
                    <a:pt x="14" y="53"/>
                    <a:pt x="11" y="54"/>
                    <a:pt x="9" y="52"/>
                  </a:cubicBezTo>
                  <a:cubicBezTo>
                    <a:pt x="8" y="51"/>
                    <a:pt x="8" y="51"/>
                    <a:pt x="7" y="51"/>
                  </a:cubicBezTo>
                  <a:cubicBezTo>
                    <a:pt x="4" y="54"/>
                    <a:pt x="2" y="51"/>
                    <a:pt x="1" y="49"/>
                  </a:cubicBezTo>
                  <a:cubicBezTo>
                    <a:pt x="0" y="47"/>
                    <a:pt x="3" y="47"/>
                    <a:pt x="4" y="45"/>
                  </a:cubicBezTo>
                  <a:cubicBezTo>
                    <a:pt x="5" y="45"/>
                    <a:pt x="5" y="45"/>
                    <a:pt x="6" y="44"/>
                  </a:cubicBezTo>
                  <a:cubicBezTo>
                    <a:pt x="6" y="44"/>
                    <a:pt x="7" y="44"/>
                    <a:pt x="7" y="44"/>
                  </a:cubicBezTo>
                  <a:cubicBezTo>
                    <a:pt x="11" y="45"/>
                    <a:pt x="14" y="47"/>
                    <a:pt x="17" y="43"/>
                  </a:cubicBezTo>
                  <a:cubicBezTo>
                    <a:pt x="18" y="42"/>
                    <a:pt x="19" y="42"/>
                    <a:pt x="20" y="43"/>
                  </a:cubicBezTo>
                  <a:cubicBezTo>
                    <a:pt x="22" y="48"/>
                    <a:pt x="26" y="46"/>
                    <a:pt x="29" y="45"/>
                  </a:cubicBezTo>
                  <a:cubicBezTo>
                    <a:pt x="28" y="45"/>
                    <a:pt x="27" y="45"/>
                    <a:pt x="27" y="44"/>
                  </a:cubicBezTo>
                  <a:cubicBezTo>
                    <a:pt x="27" y="42"/>
                    <a:pt x="29" y="42"/>
                    <a:pt x="27" y="40"/>
                  </a:cubicBezTo>
                  <a:cubicBezTo>
                    <a:pt x="26" y="38"/>
                    <a:pt x="26" y="35"/>
                    <a:pt x="25" y="33"/>
                  </a:cubicBezTo>
                  <a:cubicBezTo>
                    <a:pt x="25" y="32"/>
                    <a:pt x="24" y="30"/>
                    <a:pt x="25" y="30"/>
                  </a:cubicBezTo>
                  <a:cubicBezTo>
                    <a:pt x="27" y="27"/>
                    <a:pt x="25" y="26"/>
                    <a:pt x="23" y="26"/>
                  </a:cubicBezTo>
                  <a:cubicBezTo>
                    <a:pt x="23" y="25"/>
                    <a:pt x="24" y="22"/>
                    <a:pt x="21" y="23"/>
                  </a:cubicBezTo>
                  <a:cubicBezTo>
                    <a:pt x="22" y="23"/>
                    <a:pt x="23" y="24"/>
                    <a:pt x="23" y="25"/>
                  </a:cubicBezTo>
                  <a:cubicBezTo>
                    <a:pt x="25" y="27"/>
                    <a:pt x="25" y="28"/>
                    <a:pt x="23" y="30"/>
                  </a:cubicBezTo>
                  <a:cubicBezTo>
                    <a:pt x="22" y="30"/>
                    <a:pt x="22" y="29"/>
                    <a:pt x="21" y="29"/>
                  </a:cubicBezTo>
                  <a:cubicBezTo>
                    <a:pt x="19" y="27"/>
                    <a:pt x="18" y="23"/>
                    <a:pt x="15" y="22"/>
                  </a:cubicBezTo>
                  <a:cubicBezTo>
                    <a:pt x="14" y="23"/>
                    <a:pt x="16" y="26"/>
                    <a:pt x="14" y="27"/>
                  </a:cubicBezTo>
                  <a:cubicBezTo>
                    <a:pt x="11" y="28"/>
                    <a:pt x="11" y="25"/>
                    <a:pt x="10" y="24"/>
                  </a:cubicBezTo>
                  <a:cubicBezTo>
                    <a:pt x="9" y="27"/>
                    <a:pt x="7" y="27"/>
                    <a:pt x="4" y="26"/>
                  </a:cubicBezTo>
                  <a:cubicBezTo>
                    <a:pt x="1" y="25"/>
                    <a:pt x="0" y="21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6" y="10"/>
                    <a:pt x="8" y="9"/>
                    <a:pt x="10" y="9"/>
                  </a:cubicBezTo>
                  <a:cubicBezTo>
                    <a:pt x="13" y="8"/>
                    <a:pt x="16" y="9"/>
                    <a:pt x="20" y="8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2" name="Freeform 1386"/>
            <p:cNvSpPr/>
            <p:nvPr/>
          </p:nvSpPr>
          <p:spPr bwMode="auto">
            <a:xfrm>
              <a:off x="1408113" y="2089151"/>
              <a:ext cx="209550" cy="320675"/>
            </a:xfrm>
            <a:custGeom>
              <a:avLst/>
              <a:gdLst>
                <a:gd name="T0" fmla="*/ 30 w 56"/>
                <a:gd name="T1" fmla="*/ 81 h 85"/>
                <a:gd name="T2" fmla="*/ 29 w 56"/>
                <a:gd name="T3" fmla="*/ 79 h 85"/>
                <a:gd name="T4" fmla="*/ 13 w 56"/>
                <a:gd name="T5" fmla="*/ 85 h 85"/>
                <a:gd name="T6" fmla="*/ 8 w 56"/>
                <a:gd name="T7" fmla="*/ 76 h 85"/>
                <a:gd name="T8" fmla="*/ 2 w 56"/>
                <a:gd name="T9" fmla="*/ 75 h 85"/>
                <a:gd name="T10" fmla="*/ 5 w 56"/>
                <a:gd name="T11" fmla="*/ 66 h 85"/>
                <a:gd name="T12" fmla="*/ 14 w 56"/>
                <a:gd name="T13" fmla="*/ 70 h 85"/>
                <a:gd name="T14" fmla="*/ 16 w 56"/>
                <a:gd name="T15" fmla="*/ 71 h 85"/>
                <a:gd name="T16" fmla="*/ 13 w 56"/>
                <a:gd name="T17" fmla="*/ 69 h 85"/>
                <a:gd name="T18" fmla="*/ 15 w 56"/>
                <a:gd name="T19" fmla="*/ 65 h 85"/>
                <a:gd name="T20" fmla="*/ 7 w 56"/>
                <a:gd name="T21" fmla="*/ 59 h 85"/>
                <a:gd name="T22" fmla="*/ 9 w 56"/>
                <a:gd name="T23" fmla="*/ 59 h 85"/>
                <a:gd name="T24" fmla="*/ 14 w 56"/>
                <a:gd name="T25" fmla="*/ 52 h 85"/>
                <a:gd name="T26" fmla="*/ 16 w 56"/>
                <a:gd name="T27" fmla="*/ 49 h 85"/>
                <a:gd name="T28" fmla="*/ 11 w 56"/>
                <a:gd name="T29" fmla="*/ 48 h 85"/>
                <a:gd name="T30" fmla="*/ 12 w 56"/>
                <a:gd name="T31" fmla="*/ 39 h 85"/>
                <a:gd name="T32" fmla="*/ 12 w 56"/>
                <a:gd name="T33" fmla="*/ 31 h 85"/>
                <a:gd name="T34" fmla="*/ 18 w 56"/>
                <a:gd name="T35" fmla="*/ 31 h 85"/>
                <a:gd name="T36" fmla="*/ 12 w 56"/>
                <a:gd name="T37" fmla="*/ 13 h 85"/>
                <a:gd name="T38" fmla="*/ 11 w 56"/>
                <a:gd name="T39" fmla="*/ 11 h 85"/>
                <a:gd name="T40" fmla="*/ 3 w 56"/>
                <a:gd name="T41" fmla="*/ 4 h 85"/>
                <a:gd name="T42" fmla="*/ 14 w 56"/>
                <a:gd name="T43" fmla="*/ 1 h 85"/>
                <a:gd name="T44" fmla="*/ 31 w 56"/>
                <a:gd name="T45" fmla="*/ 1 h 85"/>
                <a:gd name="T46" fmla="*/ 36 w 56"/>
                <a:gd name="T47" fmla="*/ 2 h 85"/>
                <a:gd name="T48" fmla="*/ 41 w 56"/>
                <a:gd name="T49" fmla="*/ 6 h 85"/>
                <a:gd name="T50" fmla="*/ 45 w 56"/>
                <a:gd name="T51" fmla="*/ 11 h 85"/>
                <a:gd name="T52" fmla="*/ 37 w 56"/>
                <a:gd name="T53" fmla="*/ 10 h 85"/>
                <a:gd name="T54" fmla="*/ 28 w 56"/>
                <a:gd name="T55" fmla="*/ 12 h 85"/>
                <a:gd name="T56" fmla="*/ 34 w 56"/>
                <a:gd name="T57" fmla="*/ 13 h 85"/>
                <a:gd name="T58" fmla="*/ 39 w 56"/>
                <a:gd name="T59" fmla="*/ 13 h 85"/>
                <a:gd name="T60" fmla="*/ 37 w 56"/>
                <a:gd name="T61" fmla="*/ 18 h 85"/>
                <a:gd name="T62" fmla="*/ 51 w 56"/>
                <a:gd name="T63" fmla="*/ 19 h 85"/>
                <a:gd name="T64" fmla="*/ 53 w 56"/>
                <a:gd name="T65" fmla="*/ 26 h 85"/>
                <a:gd name="T66" fmla="*/ 51 w 56"/>
                <a:gd name="T67" fmla="*/ 26 h 85"/>
                <a:gd name="T68" fmla="*/ 53 w 56"/>
                <a:gd name="T69" fmla="*/ 26 h 85"/>
                <a:gd name="T70" fmla="*/ 48 w 56"/>
                <a:gd name="T71" fmla="*/ 31 h 85"/>
                <a:gd name="T72" fmla="*/ 31 w 56"/>
                <a:gd name="T73" fmla="*/ 28 h 85"/>
                <a:gd name="T74" fmla="*/ 45 w 56"/>
                <a:gd name="T75" fmla="*/ 34 h 85"/>
                <a:gd name="T76" fmla="*/ 53 w 56"/>
                <a:gd name="T77" fmla="*/ 36 h 85"/>
                <a:gd name="T78" fmla="*/ 50 w 56"/>
                <a:gd name="T79" fmla="*/ 46 h 85"/>
                <a:gd name="T80" fmla="*/ 44 w 56"/>
                <a:gd name="T81" fmla="*/ 40 h 85"/>
                <a:gd name="T82" fmla="*/ 36 w 56"/>
                <a:gd name="T83" fmla="*/ 40 h 85"/>
                <a:gd name="T84" fmla="*/ 27 w 56"/>
                <a:gd name="T85" fmla="*/ 37 h 85"/>
                <a:gd name="T86" fmla="*/ 25 w 56"/>
                <a:gd name="T87" fmla="*/ 38 h 85"/>
                <a:gd name="T88" fmla="*/ 31 w 56"/>
                <a:gd name="T89" fmla="*/ 39 h 85"/>
                <a:gd name="T90" fmla="*/ 37 w 56"/>
                <a:gd name="T91" fmla="*/ 44 h 85"/>
                <a:gd name="T92" fmla="*/ 37 w 56"/>
                <a:gd name="T93" fmla="*/ 50 h 85"/>
                <a:gd name="T94" fmla="*/ 35 w 56"/>
                <a:gd name="T95" fmla="*/ 58 h 85"/>
                <a:gd name="T96" fmla="*/ 38 w 56"/>
                <a:gd name="T97" fmla="*/ 66 h 85"/>
                <a:gd name="T98" fmla="*/ 38 w 56"/>
                <a:gd name="T99" fmla="*/ 75 h 85"/>
                <a:gd name="T100" fmla="*/ 31 w 56"/>
                <a:gd name="T101" fmla="*/ 64 h 85"/>
                <a:gd name="T102" fmla="*/ 38 w 56"/>
                <a:gd name="T103" fmla="*/ 7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85">
                  <a:moveTo>
                    <a:pt x="38" y="79"/>
                  </a:moveTo>
                  <a:cubicBezTo>
                    <a:pt x="36" y="80"/>
                    <a:pt x="33" y="81"/>
                    <a:pt x="30" y="81"/>
                  </a:cubicBezTo>
                  <a:cubicBezTo>
                    <a:pt x="29" y="80"/>
                    <a:pt x="30" y="79"/>
                    <a:pt x="30" y="78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8" y="80"/>
                    <a:pt x="30" y="80"/>
                    <a:pt x="29" y="81"/>
                  </a:cubicBezTo>
                  <a:cubicBezTo>
                    <a:pt x="23" y="82"/>
                    <a:pt x="18" y="84"/>
                    <a:pt x="13" y="85"/>
                  </a:cubicBezTo>
                  <a:cubicBezTo>
                    <a:pt x="8" y="85"/>
                    <a:pt x="7" y="85"/>
                    <a:pt x="7" y="81"/>
                  </a:cubicBezTo>
                  <a:cubicBezTo>
                    <a:pt x="8" y="79"/>
                    <a:pt x="8" y="78"/>
                    <a:pt x="8" y="76"/>
                  </a:cubicBezTo>
                  <a:cubicBezTo>
                    <a:pt x="8" y="75"/>
                    <a:pt x="8" y="72"/>
                    <a:pt x="5" y="74"/>
                  </a:cubicBezTo>
                  <a:cubicBezTo>
                    <a:pt x="4" y="75"/>
                    <a:pt x="3" y="76"/>
                    <a:pt x="2" y="75"/>
                  </a:cubicBezTo>
                  <a:cubicBezTo>
                    <a:pt x="1" y="73"/>
                    <a:pt x="0" y="71"/>
                    <a:pt x="1" y="70"/>
                  </a:cubicBezTo>
                  <a:cubicBezTo>
                    <a:pt x="2" y="68"/>
                    <a:pt x="4" y="67"/>
                    <a:pt x="5" y="66"/>
                  </a:cubicBezTo>
                  <a:cubicBezTo>
                    <a:pt x="5" y="66"/>
                    <a:pt x="6" y="65"/>
                    <a:pt x="6" y="65"/>
                  </a:cubicBezTo>
                  <a:cubicBezTo>
                    <a:pt x="8" y="67"/>
                    <a:pt x="12" y="66"/>
                    <a:pt x="14" y="70"/>
                  </a:cubicBezTo>
                  <a:cubicBezTo>
                    <a:pt x="14" y="70"/>
                    <a:pt x="14" y="70"/>
                    <a:pt x="14" y="71"/>
                  </a:cubicBezTo>
                  <a:cubicBezTo>
                    <a:pt x="15" y="71"/>
                    <a:pt x="16" y="71"/>
                    <a:pt x="16" y="71"/>
                  </a:cubicBezTo>
                  <a:cubicBezTo>
                    <a:pt x="15" y="70"/>
                    <a:pt x="15" y="71"/>
                    <a:pt x="14" y="70"/>
                  </a:cubicBezTo>
                  <a:cubicBezTo>
                    <a:pt x="14" y="70"/>
                    <a:pt x="14" y="70"/>
                    <a:pt x="13" y="69"/>
                  </a:cubicBezTo>
                  <a:cubicBezTo>
                    <a:pt x="14" y="66"/>
                    <a:pt x="16" y="65"/>
                    <a:pt x="18" y="64"/>
                  </a:cubicBezTo>
                  <a:cubicBezTo>
                    <a:pt x="17" y="64"/>
                    <a:pt x="16" y="65"/>
                    <a:pt x="15" y="65"/>
                  </a:cubicBezTo>
                  <a:cubicBezTo>
                    <a:pt x="10" y="68"/>
                    <a:pt x="7" y="66"/>
                    <a:pt x="6" y="60"/>
                  </a:cubicBezTo>
                  <a:cubicBezTo>
                    <a:pt x="6" y="60"/>
                    <a:pt x="7" y="60"/>
                    <a:pt x="7" y="59"/>
                  </a:cubicBezTo>
                  <a:cubicBezTo>
                    <a:pt x="7" y="59"/>
                    <a:pt x="8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58"/>
                    <a:pt x="2" y="57"/>
                    <a:pt x="5" y="53"/>
                  </a:cubicBezTo>
                  <a:cubicBezTo>
                    <a:pt x="7" y="49"/>
                    <a:pt x="11" y="52"/>
                    <a:pt x="14" y="52"/>
                  </a:cubicBezTo>
                  <a:cubicBezTo>
                    <a:pt x="13" y="52"/>
                    <a:pt x="14" y="53"/>
                    <a:pt x="14" y="52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6" y="49"/>
                    <a:pt x="16" y="48"/>
                  </a:cubicBezTo>
                  <a:cubicBezTo>
                    <a:pt x="15" y="48"/>
                    <a:pt x="12" y="50"/>
                    <a:pt x="11" y="48"/>
                  </a:cubicBezTo>
                  <a:cubicBezTo>
                    <a:pt x="10" y="46"/>
                    <a:pt x="12" y="44"/>
                    <a:pt x="13" y="43"/>
                  </a:cubicBezTo>
                  <a:cubicBezTo>
                    <a:pt x="16" y="41"/>
                    <a:pt x="14" y="40"/>
                    <a:pt x="12" y="39"/>
                  </a:cubicBezTo>
                  <a:cubicBezTo>
                    <a:pt x="9" y="36"/>
                    <a:pt x="10" y="34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32"/>
                    <a:pt x="15" y="34"/>
                    <a:pt x="17" y="34"/>
                  </a:cubicBezTo>
                  <a:cubicBezTo>
                    <a:pt x="18" y="34"/>
                    <a:pt x="19" y="32"/>
                    <a:pt x="18" y="31"/>
                  </a:cubicBezTo>
                  <a:cubicBezTo>
                    <a:pt x="17" y="29"/>
                    <a:pt x="18" y="26"/>
                    <a:pt x="15" y="25"/>
                  </a:cubicBezTo>
                  <a:cubicBezTo>
                    <a:pt x="10" y="24"/>
                    <a:pt x="8" y="17"/>
                    <a:pt x="12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4" y="11"/>
                    <a:pt x="13" y="9"/>
                    <a:pt x="11" y="11"/>
                  </a:cubicBezTo>
                  <a:cubicBezTo>
                    <a:pt x="8" y="14"/>
                    <a:pt x="6" y="12"/>
                    <a:pt x="3" y="11"/>
                  </a:cubicBezTo>
                  <a:cubicBezTo>
                    <a:pt x="0" y="8"/>
                    <a:pt x="2" y="6"/>
                    <a:pt x="3" y="4"/>
                  </a:cubicBezTo>
                  <a:cubicBezTo>
                    <a:pt x="4" y="2"/>
                    <a:pt x="6" y="2"/>
                    <a:pt x="7" y="3"/>
                  </a:cubicBezTo>
                  <a:cubicBezTo>
                    <a:pt x="10" y="5"/>
                    <a:pt x="12" y="3"/>
                    <a:pt x="14" y="1"/>
                  </a:cubicBezTo>
                  <a:cubicBezTo>
                    <a:pt x="18" y="0"/>
                    <a:pt x="23" y="3"/>
                    <a:pt x="27" y="1"/>
                  </a:cubicBezTo>
                  <a:cubicBezTo>
                    <a:pt x="28" y="1"/>
                    <a:pt x="30" y="1"/>
                    <a:pt x="31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33" y="3"/>
                    <a:pt x="34" y="2"/>
                    <a:pt x="36" y="2"/>
                  </a:cubicBezTo>
                  <a:cubicBezTo>
                    <a:pt x="38" y="2"/>
                    <a:pt x="39" y="3"/>
                    <a:pt x="39" y="4"/>
                  </a:cubicBezTo>
                  <a:cubicBezTo>
                    <a:pt x="39" y="6"/>
                    <a:pt x="40" y="6"/>
                    <a:pt x="41" y="6"/>
                  </a:cubicBezTo>
                  <a:cubicBezTo>
                    <a:pt x="43" y="7"/>
                    <a:pt x="44" y="8"/>
                    <a:pt x="45" y="9"/>
                  </a:cubicBezTo>
                  <a:cubicBezTo>
                    <a:pt x="45" y="10"/>
                    <a:pt x="46" y="11"/>
                    <a:pt x="45" y="11"/>
                  </a:cubicBezTo>
                  <a:cubicBezTo>
                    <a:pt x="45" y="13"/>
                    <a:pt x="44" y="12"/>
                    <a:pt x="43" y="12"/>
                  </a:cubicBezTo>
                  <a:cubicBezTo>
                    <a:pt x="41" y="11"/>
                    <a:pt x="39" y="10"/>
                    <a:pt x="37" y="10"/>
                  </a:cubicBezTo>
                  <a:cubicBezTo>
                    <a:pt x="35" y="9"/>
                    <a:pt x="33" y="8"/>
                    <a:pt x="32" y="9"/>
                  </a:cubicBezTo>
                  <a:cubicBezTo>
                    <a:pt x="30" y="10"/>
                    <a:pt x="28" y="9"/>
                    <a:pt x="28" y="12"/>
                  </a:cubicBezTo>
                  <a:cubicBezTo>
                    <a:pt x="29" y="14"/>
                    <a:pt x="31" y="15"/>
                    <a:pt x="33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5" y="13"/>
                    <a:pt x="35" y="13"/>
                    <a:pt x="36" y="13"/>
                  </a:cubicBezTo>
                  <a:cubicBezTo>
                    <a:pt x="37" y="12"/>
                    <a:pt x="39" y="11"/>
                    <a:pt x="39" y="13"/>
                  </a:cubicBezTo>
                  <a:cubicBezTo>
                    <a:pt x="40" y="16"/>
                    <a:pt x="43" y="18"/>
                    <a:pt x="42" y="21"/>
                  </a:cubicBezTo>
                  <a:cubicBezTo>
                    <a:pt x="40" y="23"/>
                    <a:pt x="38" y="22"/>
                    <a:pt x="37" y="18"/>
                  </a:cubicBezTo>
                  <a:cubicBezTo>
                    <a:pt x="38" y="22"/>
                    <a:pt x="40" y="23"/>
                    <a:pt x="43" y="21"/>
                  </a:cubicBezTo>
                  <a:cubicBezTo>
                    <a:pt x="45" y="20"/>
                    <a:pt x="48" y="22"/>
                    <a:pt x="51" y="19"/>
                  </a:cubicBezTo>
                  <a:cubicBezTo>
                    <a:pt x="52" y="18"/>
                    <a:pt x="53" y="21"/>
                    <a:pt x="55" y="22"/>
                  </a:cubicBezTo>
                  <a:cubicBezTo>
                    <a:pt x="56" y="24"/>
                    <a:pt x="55" y="25"/>
                    <a:pt x="53" y="26"/>
                  </a:cubicBezTo>
                  <a:cubicBezTo>
                    <a:pt x="53" y="26"/>
                    <a:pt x="52" y="26"/>
                    <a:pt x="52" y="26"/>
                  </a:cubicBezTo>
                  <a:cubicBezTo>
                    <a:pt x="52" y="26"/>
                    <a:pt x="51" y="26"/>
                    <a:pt x="51" y="26"/>
                  </a:cubicBezTo>
                  <a:cubicBezTo>
                    <a:pt x="51" y="26"/>
                    <a:pt x="51" y="26"/>
                    <a:pt x="52" y="26"/>
                  </a:cubicBezTo>
                  <a:cubicBezTo>
                    <a:pt x="52" y="26"/>
                    <a:pt x="53" y="26"/>
                    <a:pt x="53" y="26"/>
                  </a:cubicBezTo>
                  <a:cubicBezTo>
                    <a:pt x="55" y="27"/>
                    <a:pt x="55" y="29"/>
                    <a:pt x="53" y="30"/>
                  </a:cubicBezTo>
                  <a:cubicBezTo>
                    <a:pt x="51" y="30"/>
                    <a:pt x="51" y="34"/>
                    <a:pt x="48" y="31"/>
                  </a:cubicBezTo>
                  <a:cubicBezTo>
                    <a:pt x="45" y="28"/>
                    <a:pt x="42" y="27"/>
                    <a:pt x="38" y="29"/>
                  </a:cubicBezTo>
                  <a:cubicBezTo>
                    <a:pt x="36" y="29"/>
                    <a:pt x="34" y="27"/>
                    <a:pt x="31" y="28"/>
                  </a:cubicBezTo>
                  <a:cubicBezTo>
                    <a:pt x="35" y="27"/>
                    <a:pt x="36" y="29"/>
                    <a:pt x="38" y="31"/>
                  </a:cubicBezTo>
                  <a:cubicBezTo>
                    <a:pt x="39" y="33"/>
                    <a:pt x="42" y="35"/>
                    <a:pt x="45" y="34"/>
                  </a:cubicBezTo>
                  <a:cubicBezTo>
                    <a:pt x="47" y="34"/>
                    <a:pt x="50" y="36"/>
                    <a:pt x="52" y="34"/>
                  </a:cubicBezTo>
                  <a:cubicBezTo>
                    <a:pt x="53" y="33"/>
                    <a:pt x="54" y="36"/>
                    <a:pt x="53" y="36"/>
                  </a:cubicBezTo>
                  <a:cubicBezTo>
                    <a:pt x="52" y="38"/>
                    <a:pt x="52" y="40"/>
                    <a:pt x="52" y="42"/>
                  </a:cubicBezTo>
                  <a:cubicBezTo>
                    <a:pt x="52" y="44"/>
                    <a:pt x="53" y="46"/>
                    <a:pt x="50" y="46"/>
                  </a:cubicBezTo>
                  <a:cubicBezTo>
                    <a:pt x="48" y="46"/>
                    <a:pt x="47" y="46"/>
                    <a:pt x="46" y="44"/>
                  </a:cubicBezTo>
                  <a:cubicBezTo>
                    <a:pt x="46" y="42"/>
                    <a:pt x="45" y="41"/>
                    <a:pt x="44" y="40"/>
                  </a:cubicBezTo>
                  <a:cubicBezTo>
                    <a:pt x="43" y="40"/>
                    <a:pt x="43" y="40"/>
                    <a:pt x="42" y="40"/>
                  </a:cubicBezTo>
                  <a:cubicBezTo>
                    <a:pt x="40" y="38"/>
                    <a:pt x="38" y="40"/>
                    <a:pt x="36" y="40"/>
                  </a:cubicBezTo>
                  <a:cubicBezTo>
                    <a:pt x="33" y="41"/>
                    <a:pt x="32" y="41"/>
                    <a:pt x="30" y="38"/>
                  </a:cubicBezTo>
                  <a:cubicBezTo>
                    <a:pt x="29" y="38"/>
                    <a:pt x="28" y="38"/>
                    <a:pt x="27" y="37"/>
                  </a:cubicBezTo>
                  <a:cubicBezTo>
                    <a:pt x="26" y="36"/>
                    <a:pt x="26" y="36"/>
                    <a:pt x="25" y="37"/>
                  </a:cubicBezTo>
                  <a:cubicBezTo>
                    <a:pt x="24" y="37"/>
                    <a:pt x="24" y="37"/>
                    <a:pt x="25" y="38"/>
                  </a:cubicBezTo>
                  <a:cubicBezTo>
                    <a:pt x="25" y="39"/>
                    <a:pt x="26" y="39"/>
                    <a:pt x="27" y="39"/>
                  </a:cubicBezTo>
                  <a:cubicBezTo>
                    <a:pt x="28" y="38"/>
                    <a:pt x="29" y="38"/>
                    <a:pt x="31" y="39"/>
                  </a:cubicBezTo>
                  <a:cubicBezTo>
                    <a:pt x="32" y="41"/>
                    <a:pt x="29" y="43"/>
                    <a:pt x="31" y="44"/>
                  </a:cubicBezTo>
                  <a:cubicBezTo>
                    <a:pt x="32" y="46"/>
                    <a:pt x="35" y="44"/>
                    <a:pt x="37" y="44"/>
                  </a:cubicBezTo>
                  <a:cubicBezTo>
                    <a:pt x="39" y="44"/>
                    <a:pt x="39" y="45"/>
                    <a:pt x="39" y="47"/>
                  </a:cubicBezTo>
                  <a:cubicBezTo>
                    <a:pt x="39" y="48"/>
                    <a:pt x="40" y="50"/>
                    <a:pt x="37" y="50"/>
                  </a:cubicBezTo>
                  <a:cubicBezTo>
                    <a:pt x="35" y="50"/>
                    <a:pt x="33" y="49"/>
                    <a:pt x="33" y="52"/>
                  </a:cubicBezTo>
                  <a:cubicBezTo>
                    <a:pt x="32" y="54"/>
                    <a:pt x="33" y="57"/>
                    <a:pt x="35" y="58"/>
                  </a:cubicBezTo>
                  <a:cubicBezTo>
                    <a:pt x="36" y="59"/>
                    <a:pt x="37" y="60"/>
                    <a:pt x="38" y="61"/>
                  </a:cubicBezTo>
                  <a:cubicBezTo>
                    <a:pt x="40" y="63"/>
                    <a:pt x="41" y="64"/>
                    <a:pt x="38" y="66"/>
                  </a:cubicBezTo>
                  <a:cubicBezTo>
                    <a:pt x="36" y="67"/>
                    <a:pt x="38" y="68"/>
                    <a:pt x="39" y="69"/>
                  </a:cubicBezTo>
                  <a:cubicBezTo>
                    <a:pt x="41" y="71"/>
                    <a:pt x="40" y="73"/>
                    <a:pt x="38" y="75"/>
                  </a:cubicBezTo>
                  <a:cubicBezTo>
                    <a:pt x="37" y="75"/>
                    <a:pt x="37" y="76"/>
                    <a:pt x="36" y="75"/>
                  </a:cubicBezTo>
                  <a:cubicBezTo>
                    <a:pt x="34" y="75"/>
                    <a:pt x="31" y="67"/>
                    <a:pt x="31" y="64"/>
                  </a:cubicBezTo>
                  <a:cubicBezTo>
                    <a:pt x="29" y="68"/>
                    <a:pt x="31" y="70"/>
                    <a:pt x="33" y="73"/>
                  </a:cubicBezTo>
                  <a:cubicBezTo>
                    <a:pt x="34" y="75"/>
                    <a:pt x="37" y="77"/>
                    <a:pt x="38" y="79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3" name="Freeform 1387"/>
            <p:cNvSpPr/>
            <p:nvPr/>
          </p:nvSpPr>
          <p:spPr bwMode="auto">
            <a:xfrm>
              <a:off x="2047876" y="439739"/>
              <a:ext cx="376238" cy="268288"/>
            </a:xfrm>
            <a:custGeom>
              <a:avLst/>
              <a:gdLst>
                <a:gd name="T0" fmla="*/ 5 w 100"/>
                <a:gd name="T1" fmla="*/ 22 h 71"/>
                <a:gd name="T2" fmla="*/ 54 w 100"/>
                <a:gd name="T3" fmla="*/ 2 h 71"/>
                <a:gd name="T4" fmla="*/ 74 w 100"/>
                <a:gd name="T5" fmla="*/ 6 h 71"/>
                <a:gd name="T6" fmla="*/ 71 w 100"/>
                <a:gd name="T7" fmla="*/ 8 h 71"/>
                <a:gd name="T8" fmla="*/ 67 w 100"/>
                <a:gd name="T9" fmla="*/ 11 h 71"/>
                <a:gd name="T10" fmla="*/ 71 w 100"/>
                <a:gd name="T11" fmla="*/ 11 h 71"/>
                <a:gd name="T12" fmla="*/ 82 w 100"/>
                <a:gd name="T13" fmla="*/ 12 h 71"/>
                <a:gd name="T14" fmla="*/ 91 w 100"/>
                <a:gd name="T15" fmla="*/ 14 h 71"/>
                <a:gd name="T16" fmla="*/ 99 w 100"/>
                <a:gd name="T17" fmla="*/ 18 h 71"/>
                <a:gd name="T18" fmla="*/ 90 w 100"/>
                <a:gd name="T19" fmla="*/ 20 h 71"/>
                <a:gd name="T20" fmla="*/ 82 w 100"/>
                <a:gd name="T21" fmla="*/ 21 h 71"/>
                <a:gd name="T22" fmla="*/ 73 w 100"/>
                <a:gd name="T23" fmla="*/ 18 h 71"/>
                <a:gd name="T24" fmla="*/ 71 w 100"/>
                <a:gd name="T25" fmla="*/ 21 h 71"/>
                <a:gd name="T26" fmla="*/ 85 w 100"/>
                <a:gd name="T27" fmla="*/ 22 h 71"/>
                <a:gd name="T28" fmla="*/ 76 w 100"/>
                <a:gd name="T29" fmla="*/ 26 h 71"/>
                <a:gd name="T30" fmla="*/ 61 w 100"/>
                <a:gd name="T31" fmla="*/ 34 h 71"/>
                <a:gd name="T32" fmla="*/ 56 w 100"/>
                <a:gd name="T33" fmla="*/ 30 h 71"/>
                <a:gd name="T34" fmla="*/ 54 w 100"/>
                <a:gd name="T35" fmla="*/ 29 h 71"/>
                <a:gd name="T36" fmla="*/ 54 w 100"/>
                <a:gd name="T37" fmla="*/ 19 h 71"/>
                <a:gd name="T38" fmla="*/ 62 w 100"/>
                <a:gd name="T39" fmla="*/ 19 h 71"/>
                <a:gd name="T40" fmla="*/ 62 w 100"/>
                <a:gd name="T41" fmla="*/ 18 h 71"/>
                <a:gd name="T42" fmla="*/ 55 w 100"/>
                <a:gd name="T43" fmla="*/ 16 h 71"/>
                <a:gd name="T44" fmla="*/ 38 w 100"/>
                <a:gd name="T45" fmla="*/ 19 h 71"/>
                <a:gd name="T46" fmla="*/ 40 w 100"/>
                <a:gd name="T47" fmla="*/ 32 h 71"/>
                <a:gd name="T48" fmla="*/ 43 w 100"/>
                <a:gd name="T49" fmla="*/ 35 h 71"/>
                <a:gd name="T50" fmla="*/ 35 w 100"/>
                <a:gd name="T51" fmla="*/ 35 h 71"/>
                <a:gd name="T52" fmla="*/ 24 w 100"/>
                <a:gd name="T53" fmla="*/ 37 h 71"/>
                <a:gd name="T54" fmla="*/ 23 w 100"/>
                <a:gd name="T55" fmla="*/ 37 h 71"/>
                <a:gd name="T56" fmla="*/ 34 w 100"/>
                <a:gd name="T57" fmla="*/ 35 h 71"/>
                <a:gd name="T58" fmla="*/ 35 w 100"/>
                <a:gd name="T59" fmla="*/ 45 h 71"/>
                <a:gd name="T60" fmla="*/ 39 w 100"/>
                <a:gd name="T61" fmla="*/ 39 h 71"/>
                <a:gd name="T62" fmla="*/ 47 w 100"/>
                <a:gd name="T63" fmla="*/ 41 h 71"/>
                <a:gd name="T64" fmla="*/ 42 w 100"/>
                <a:gd name="T65" fmla="*/ 50 h 71"/>
                <a:gd name="T66" fmla="*/ 31 w 100"/>
                <a:gd name="T67" fmla="*/ 68 h 71"/>
                <a:gd name="T68" fmla="*/ 24 w 100"/>
                <a:gd name="T69" fmla="*/ 63 h 71"/>
                <a:gd name="T70" fmla="*/ 18 w 100"/>
                <a:gd name="T71" fmla="*/ 46 h 71"/>
                <a:gd name="T72" fmla="*/ 13 w 100"/>
                <a:gd name="T73" fmla="*/ 35 h 71"/>
                <a:gd name="T74" fmla="*/ 10 w 100"/>
                <a:gd name="T75" fmla="*/ 35 h 71"/>
                <a:gd name="T76" fmla="*/ 0 w 100"/>
                <a:gd name="T77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0" h="71">
                  <a:moveTo>
                    <a:pt x="0" y="25"/>
                  </a:moveTo>
                  <a:cubicBezTo>
                    <a:pt x="2" y="24"/>
                    <a:pt x="3" y="23"/>
                    <a:pt x="5" y="22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23" y="12"/>
                    <a:pt x="38" y="6"/>
                    <a:pt x="54" y="2"/>
                  </a:cubicBezTo>
                  <a:cubicBezTo>
                    <a:pt x="61" y="1"/>
                    <a:pt x="68" y="0"/>
                    <a:pt x="75" y="0"/>
                  </a:cubicBezTo>
                  <a:cubicBezTo>
                    <a:pt x="74" y="2"/>
                    <a:pt x="73" y="4"/>
                    <a:pt x="74" y="6"/>
                  </a:cubicBezTo>
                  <a:cubicBezTo>
                    <a:pt x="75" y="7"/>
                    <a:pt x="76" y="8"/>
                    <a:pt x="74" y="9"/>
                  </a:cubicBezTo>
                  <a:cubicBezTo>
                    <a:pt x="73" y="9"/>
                    <a:pt x="72" y="8"/>
                    <a:pt x="71" y="8"/>
                  </a:cubicBezTo>
                  <a:cubicBezTo>
                    <a:pt x="70" y="7"/>
                    <a:pt x="70" y="5"/>
                    <a:pt x="68" y="4"/>
                  </a:cubicBezTo>
                  <a:cubicBezTo>
                    <a:pt x="71" y="7"/>
                    <a:pt x="69" y="9"/>
                    <a:pt x="67" y="11"/>
                  </a:cubicBezTo>
                  <a:cubicBezTo>
                    <a:pt x="66" y="13"/>
                    <a:pt x="65" y="11"/>
                    <a:pt x="64" y="10"/>
                  </a:cubicBezTo>
                  <a:cubicBezTo>
                    <a:pt x="66" y="14"/>
                    <a:pt x="69" y="12"/>
                    <a:pt x="71" y="11"/>
                  </a:cubicBezTo>
                  <a:cubicBezTo>
                    <a:pt x="74" y="9"/>
                    <a:pt x="76" y="9"/>
                    <a:pt x="78" y="11"/>
                  </a:cubicBezTo>
                  <a:cubicBezTo>
                    <a:pt x="79" y="13"/>
                    <a:pt x="81" y="11"/>
                    <a:pt x="82" y="12"/>
                  </a:cubicBezTo>
                  <a:cubicBezTo>
                    <a:pt x="82" y="13"/>
                    <a:pt x="83" y="13"/>
                    <a:pt x="83" y="13"/>
                  </a:cubicBezTo>
                  <a:cubicBezTo>
                    <a:pt x="85" y="15"/>
                    <a:pt x="88" y="15"/>
                    <a:pt x="91" y="14"/>
                  </a:cubicBezTo>
                  <a:cubicBezTo>
                    <a:pt x="93" y="13"/>
                    <a:pt x="95" y="14"/>
                    <a:pt x="98" y="15"/>
                  </a:cubicBezTo>
                  <a:cubicBezTo>
                    <a:pt x="99" y="16"/>
                    <a:pt x="100" y="17"/>
                    <a:pt x="99" y="18"/>
                  </a:cubicBezTo>
                  <a:cubicBezTo>
                    <a:pt x="99" y="19"/>
                    <a:pt x="97" y="20"/>
                    <a:pt x="96" y="19"/>
                  </a:cubicBezTo>
                  <a:cubicBezTo>
                    <a:pt x="94" y="18"/>
                    <a:pt x="92" y="19"/>
                    <a:pt x="90" y="20"/>
                  </a:cubicBezTo>
                  <a:cubicBezTo>
                    <a:pt x="89" y="21"/>
                    <a:pt x="88" y="21"/>
                    <a:pt x="88" y="21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9" y="21"/>
                    <a:pt x="77" y="20"/>
                    <a:pt x="78" y="17"/>
                  </a:cubicBezTo>
                  <a:cubicBezTo>
                    <a:pt x="76" y="17"/>
                    <a:pt x="76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4" y="20"/>
                    <a:pt x="72" y="20"/>
                    <a:pt x="71" y="21"/>
                  </a:cubicBezTo>
                  <a:cubicBezTo>
                    <a:pt x="75" y="21"/>
                    <a:pt x="78" y="22"/>
                    <a:pt x="81" y="21"/>
                  </a:cubicBezTo>
                  <a:cubicBezTo>
                    <a:pt x="83" y="21"/>
                    <a:pt x="84" y="21"/>
                    <a:pt x="85" y="22"/>
                  </a:cubicBezTo>
                  <a:cubicBezTo>
                    <a:pt x="85" y="24"/>
                    <a:pt x="83" y="24"/>
                    <a:pt x="82" y="25"/>
                  </a:cubicBezTo>
                  <a:cubicBezTo>
                    <a:pt x="80" y="25"/>
                    <a:pt x="78" y="27"/>
                    <a:pt x="76" y="26"/>
                  </a:cubicBezTo>
                  <a:cubicBezTo>
                    <a:pt x="72" y="25"/>
                    <a:pt x="69" y="27"/>
                    <a:pt x="66" y="25"/>
                  </a:cubicBezTo>
                  <a:cubicBezTo>
                    <a:pt x="65" y="28"/>
                    <a:pt x="67" y="34"/>
                    <a:pt x="61" y="34"/>
                  </a:cubicBezTo>
                  <a:cubicBezTo>
                    <a:pt x="60" y="34"/>
                    <a:pt x="59" y="34"/>
                    <a:pt x="58" y="33"/>
                  </a:cubicBezTo>
                  <a:cubicBezTo>
                    <a:pt x="57" y="33"/>
                    <a:pt x="59" y="31"/>
                    <a:pt x="56" y="30"/>
                  </a:cubicBezTo>
                  <a:cubicBezTo>
                    <a:pt x="54" y="30"/>
                    <a:pt x="59" y="29"/>
                    <a:pt x="58" y="28"/>
                  </a:cubicBezTo>
                  <a:cubicBezTo>
                    <a:pt x="57" y="29"/>
                    <a:pt x="55" y="30"/>
                    <a:pt x="54" y="29"/>
                  </a:cubicBezTo>
                  <a:cubicBezTo>
                    <a:pt x="51" y="28"/>
                    <a:pt x="54" y="27"/>
                    <a:pt x="54" y="25"/>
                  </a:cubicBezTo>
                  <a:cubicBezTo>
                    <a:pt x="53" y="23"/>
                    <a:pt x="53" y="21"/>
                    <a:pt x="54" y="19"/>
                  </a:cubicBezTo>
                  <a:cubicBezTo>
                    <a:pt x="55" y="18"/>
                    <a:pt x="55" y="16"/>
                    <a:pt x="58" y="16"/>
                  </a:cubicBezTo>
                  <a:cubicBezTo>
                    <a:pt x="60" y="16"/>
                    <a:pt x="62" y="17"/>
                    <a:pt x="62" y="19"/>
                  </a:cubicBezTo>
                  <a:cubicBezTo>
                    <a:pt x="62" y="20"/>
                    <a:pt x="63" y="21"/>
                    <a:pt x="64" y="20"/>
                  </a:cubicBezTo>
                  <a:cubicBezTo>
                    <a:pt x="62" y="20"/>
                    <a:pt x="62" y="19"/>
                    <a:pt x="62" y="18"/>
                  </a:cubicBezTo>
                  <a:cubicBezTo>
                    <a:pt x="60" y="14"/>
                    <a:pt x="60" y="14"/>
                    <a:pt x="56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1" y="14"/>
                    <a:pt x="49" y="18"/>
                    <a:pt x="46" y="19"/>
                  </a:cubicBezTo>
                  <a:cubicBezTo>
                    <a:pt x="43" y="20"/>
                    <a:pt x="41" y="18"/>
                    <a:pt x="38" y="19"/>
                  </a:cubicBezTo>
                  <a:cubicBezTo>
                    <a:pt x="42" y="22"/>
                    <a:pt x="40" y="27"/>
                    <a:pt x="41" y="31"/>
                  </a:cubicBezTo>
                  <a:cubicBezTo>
                    <a:pt x="40" y="31"/>
                    <a:pt x="40" y="32"/>
                    <a:pt x="40" y="32"/>
                  </a:cubicBezTo>
                  <a:cubicBezTo>
                    <a:pt x="40" y="32"/>
                    <a:pt x="40" y="31"/>
                    <a:pt x="41" y="31"/>
                  </a:cubicBezTo>
                  <a:cubicBezTo>
                    <a:pt x="43" y="31"/>
                    <a:pt x="44" y="33"/>
                    <a:pt x="43" y="35"/>
                  </a:cubicBezTo>
                  <a:cubicBezTo>
                    <a:pt x="42" y="36"/>
                    <a:pt x="40" y="36"/>
                    <a:pt x="38" y="37"/>
                  </a:cubicBezTo>
                  <a:cubicBezTo>
                    <a:pt x="36" y="38"/>
                    <a:pt x="35" y="38"/>
                    <a:pt x="35" y="35"/>
                  </a:cubicBezTo>
                  <a:cubicBezTo>
                    <a:pt x="35" y="34"/>
                    <a:pt x="34" y="34"/>
                    <a:pt x="34" y="35"/>
                  </a:cubicBezTo>
                  <a:cubicBezTo>
                    <a:pt x="30" y="36"/>
                    <a:pt x="27" y="35"/>
                    <a:pt x="24" y="37"/>
                  </a:cubicBezTo>
                  <a:cubicBezTo>
                    <a:pt x="23" y="37"/>
                    <a:pt x="23" y="37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6" y="37"/>
                    <a:pt x="29" y="36"/>
                    <a:pt x="32" y="35"/>
                  </a:cubicBezTo>
                  <a:cubicBezTo>
                    <a:pt x="33" y="35"/>
                    <a:pt x="34" y="34"/>
                    <a:pt x="34" y="35"/>
                  </a:cubicBezTo>
                  <a:cubicBezTo>
                    <a:pt x="34" y="38"/>
                    <a:pt x="38" y="37"/>
                    <a:pt x="40" y="39"/>
                  </a:cubicBezTo>
                  <a:cubicBezTo>
                    <a:pt x="39" y="41"/>
                    <a:pt x="37" y="43"/>
                    <a:pt x="35" y="45"/>
                  </a:cubicBezTo>
                  <a:cubicBezTo>
                    <a:pt x="34" y="47"/>
                    <a:pt x="32" y="46"/>
                    <a:pt x="30" y="46"/>
                  </a:cubicBezTo>
                  <a:cubicBezTo>
                    <a:pt x="36" y="47"/>
                    <a:pt x="40" y="44"/>
                    <a:pt x="39" y="39"/>
                  </a:cubicBezTo>
                  <a:cubicBezTo>
                    <a:pt x="40" y="37"/>
                    <a:pt x="42" y="36"/>
                    <a:pt x="44" y="39"/>
                  </a:cubicBezTo>
                  <a:cubicBezTo>
                    <a:pt x="45" y="40"/>
                    <a:pt x="46" y="40"/>
                    <a:pt x="47" y="41"/>
                  </a:cubicBezTo>
                  <a:cubicBezTo>
                    <a:pt x="47" y="44"/>
                    <a:pt x="45" y="45"/>
                    <a:pt x="43" y="46"/>
                  </a:cubicBezTo>
                  <a:cubicBezTo>
                    <a:pt x="40" y="47"/>
                    <a:pt x="42" y="49"/>
                    <a:pt x="42" y="50"/>
                  </a:cubicBezTo>
                  <a:cubicBezTo>
                    <a:pt x="42" y="53"/>
                    <a:pt x="40" y="55"/>
                    <a:pt x="38" y="57"/>
                  </a:cubicBezTo>
                  <a:cubicBezTo>
                    <a:pt x="33" y="59"/>
                    <a:pt x="33" y="64"/>
                    <a:pt x="31" y="68"/>
                  </a:cubicBezTo>
                  <a:cubicBezTo>
                    <a:pt x="30" y="69"/>
                    <a:pt x="29" y="71"/>
                    <a:pt x="27" y="71"/>
                  </a:cubicBezTo>
                  <a:cubicBezTo>
                    <a:pt x="25" y="68"/>
                    <a:pt x="27" y="65"/>
                    <a:pt x="24" y="63"/>
                  </a:cubicBezTo>
                  <a:cubicBezTo>
                    <a:pt x="21" y="59"/>
                    <a:pt x="20" y="56"/>
                    <a:pt x="20" y="52"/>
                  </a:cubicBezTo>
                  <a:cubicBezTo>
                    <a:pt x="20" y="50"/>
                    <a:pt x="19" y="48"/>
                    <a:pt x="18" y="46"/>
                  </a:cubicBezTo>
                  <a:cubicBezTo>
                    <a:pt x="17" y="44"/>
                    <a:pt x="16" y="42"/>
                    <a:pt x="14" y="40"/>
                  </a:cubicBezTo>
                  <a:cubicBezTo>
                    <a:pt x="12" y="39"/>
                    <a:pt x="9" y="37"/>
                    <a:pt x="13" y="35"/>
                  </a:cubicBezTo>
                  <a:cubicBezTo>
                    <a:pt x="13" y="35"/>
                    <a:pt x="12" y="35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9" y="34"/>
                    <a:pt x="8" y="34"/>
                    <a:pt x="7" y="33"/>
                  </a:cubicBezTo>
                  <a:cubicBezTo>
                    <a:pt x="6" y="30"/>
                    <a:pt x="5" y="27"/>
                    <a:pt x="0" y="26"/>
                  </a:cubicBezTo>
                  <a:cubicBezTo>
                    <a:pt x="0" y="26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4" name="Freeform 1388"/>
            <p:cNvSpPr/>
            <p:nvPr/>
          </p:nvSpPr>
          <p:spPr bwMode="auto">
            <a:xfrm>
              <a:off x="1271588" y="2001839"/>
              <a:ext cx="293688" cy="449263"/>
            </a:xfrm>
            <a:custGeom>
              <a:avLst/>
              <a:gdLst>
                <a:gd name="T0" fmla="*/ 42 w 78"/>
                <a:gd name="T1" fmla="*/ 89 h 119"/>
                <a:gd name="T2" fmla="*/ 37 w 78"/>
                <a:gd name="T3" fmla="*/ 89 h 119"/>
                <a:gd name="T4" fmla="*/ 39 w 78"/>
                <a:gd name="T5" fmla="*/ 98 h 119"/>
                <a:gd name="T6" fmla="*/ 45 w 78"/>
                <a:gd name="T7" fmla="*/ 101 h 119"/>
                <a:gd name="T8" fmla="*/ 41 w 78"/>
                <a:gd name="T9" fmla="*/ 110 h 119"/>
                <a:gd name="T10" fmla="*/ 35 w 78"/>
                <a:gd name="T11" fmla="*/ 111 h 119"/>
                <a:gd name="T12" fmla="*/ 25 w 78"/>
                <a:gd name="T13" fmla="*/ 112 h 119"/>
                <a:gd name="T14" fmla="*/ 3 w 78"/>
                <a:gd name="T15" fmla="*/ 118 h 119"/>
                <a:gd name="T16" fmla="*/ 6 w 78"/>
                <a:gd name="T17" fmla="*/ 109 h 119"/>
                <a:gd name="T18" fmla="*/ 28 w 78"/>
                <a:gd name="T19" fmla="*/ 81 h 119"/>
                <a:gd name="T20" fmla="*/ 41 w 78"/>
                <a:gd name="T21" fmla="*/ 65 h 119"/>
                <a:gd name="T22" fmla="*/ 42 w 78"/>
                <a:gd name="T23" fmla="*/ 49 h 119"/>
                <a:gd name="T24" fmla="*/ 29 w 78"/>
                <a:gd name="T25" fmla="*/ 27 h 119"/>
                <a:gd name="T26" fmla="*/ 27 w 78"/>
                <a:gd name="T27" fmla="*/ 21 h 119"/>
                <a:gd name="T28" fmla="*/ 37 w 78"/>
                <a:gd name="T29" fmla="*/ 16 h 119"/>
                <a:gd name="T30" fmla="*/ 73 w 78"/>
                <a:gd name="T31" fmla="*/ 1 h 119"/>
                <a:gd name="T32" fmla="*/ 65 w 78"/>
                <a:gd name="T33" fmla="*/ 13 h 119"/>
                <a:gd name="T34" fmla="*/ 50 w 78"/>
                <a:gd name="T35" fmla="*/ 25 h 119"/>
                <a:gd name="T36" fmla="*/ 40 w 78"/>
                <a:gd name="T37" fmla="*/ 27 h 119"/>
                <a:gd name="T38" fmla="*/ 46 w 78"/>
                <a:gd name="T39" fmla="*/ 32 h 119"/>
                <a:gd name="T40" fmla="*/ 53 w 78"/>
                <a:gd name="T41" fmla="*/ 34 h 119"/>
                <a:gd name="T42" fmla="*/ 55 w 78"/>
                <a:gd name="T43" fmla="*/ 47 h 119"/>
                <a:gd name="T44" fmla="*/ 54 w 78"/>
                <a:gd name="T45" fmla="*/ 59 h 119"/>
                <a:gd name="T46" fmla="*/ 48 w 78"/>
                <a:gd name="T47" fmla="*/ 55 h 119"/>
                <a:gd name="T48" fmla="*/ 51 w 78"/>
                <a:gd name="T49" fmla="*/ 65 h 119"/>
                <a:gd name="T50" fmla="*/ 50 w 78"/>
                <a:gd name="T51" fmla="*/ 71 h 119"/>
                <a:gd name="T52" fmla="*/ 55 w 78"/>
                <a:gd name="T53" fmla="*/ 73 h 119"/>
                <a:gd name="T54" fmla="*/ 48 w 78"/>
                <a:gd name="T55" fmla="*/ 74 h 119"/>
                <a:gd name="T56" fmla="*/ 46 w 78"/>
                <a:gd name="T57" fmla="*/ 75 h 119"/>
                <a:gd name="T58" fmla="*/ 43 w 78"/>
                <a:gd name="T59" fmla="*/ 80 h 119"/>
                <a:gd name="T60" fmla="*/ 43 w 78"/>
                <a:gd name="T61" fmla="*/ 83 h 119"/>
                <a:gd name="T62" fmla="*/ 40 w 78"/>
                <a:gd name="T63" fmla="*/ 82 h 119"/>
                <a:gd name="T64" fmla="*/ 52 w 78"/>
                <a:gd name="T65" fmla="*/ 87 h 119"/>
                <a:gd name="T66" fmla="*/ 50 w 78"/>
                <a:gd name="T67" fmla="*/ 9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" h="119">
                  <a:moveTo>
                    <a:pt x="50" y="92"/>
                  </a:moveTo>
                  <a:cubicBezTo>
                    <a:pt x="47" y="91"/>
                    <a:pt x="44" y="91"/>
                    <a:pt x="42" y="89"/>
                  </a:cubicBezTo>
                  <a:cubicBezTo>
                    <a:pt x="41" y="88"/>
                    <a:pt x="40" y="86"/>
                    <a:pt x="38" y="86"/>
                  </a:cubicBezTo>
                  <a:cubicBezTo>
                    <a:pt x="36" y="86"/>
                    <a:pt x="37" y="88"/>
                    <a:pt x="37" y="89"/>
                  </a:cubicBezTo>
                  <a:cubicBezTo>
                    <a:pt x="39" y="88"/>
                    <a:pt x="40" y="88"/>
                    <a:pt x="42" y="89"/>
                  </a:cubicBezTo>
                  <a:cubicBezTo>
                    <a:pt x="41" y="92"/>
                    <a:pt x="36" y="93"/>
                    <a:pt x="39" y="98"/>
                  </a:cubicBezTo>
                  <a:cubicBezTo>
                    <a:pt x="41" y="98"/>
                    <a:pt x="42" y="92"/>
                    <a:pt x="45" y="96"/>
                  </a:cubicBezTo>
                  <a:cubicBezTo>
                    <a:pt x="46" y="98"/>
                    <a:pt x="47" y="99"/>
                    <a:pt x="45" y="101"/>
                  </a:cubicBezTo>
                  <a:cubicBezTo>
                    <a:pt x="43" y="104"/>
                    <a:pt x="44" y="107"/>
                    <a:pt x="49" y="108"/>
                  </a:cubicBezTo>
                  <a:cubicBezTo>
                    <a:pt x="46" y="110"/>
                    <a:pt x="43" y="108"/>
                    <a:pt x="41" y="110"/>
                  </a:cubicBezTo>
                  <a:cubicBezTo>
                    <a:pt x="39" y="111"/>
                    <a:pt x="37" y="110"/>
                    <a:pt x="36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2" y="112"/>
                    <a:pt x="28" y="110"/>
                    <a:pt x="25" y="112"/>
                  </a:cubicBezTo>
                  <a:cubicBezTo>
                    <a:pt x="23" y="111"/>
                    <a:pt x="21" y="113"/>
                    <a:pt x="19" y="115"/>
                  </a:cubicBezTo>
                  <a:cubicBezTo>
                    <a:pt x="15" y="119"/>
                    <a:pt x="9" y="118"/>
                    <a:pt x="3" y="118"/>
                  </a:cubicBezTo>
                  <a:cubicBezTo>
                    <a:pt x="1" y="118"/>
                    <a:pt x="0" y="117"/>
                    <a:pt x="2" y="114"/>
                  </a:cubicBezTo>
                  <a:cubicBezTo>
                    <a:pt x="3" y="113"/>
                    <a:pt x="5" y="111"/>
                    <a:pt x="6" y="109"/>
                  </a:cubicBezTo>
                  <a:cubicBezTo>
                    <a:pt x="12" y="103"/>
                    <a:pt x="19" y="96"/>
                    <a:pt x="22" y="87"/>
                  </a:cubicBezTo>
                  <a:cubicBezTo>
                    <a:pt x="23" y="85"/>
                    <a:pt x="25" y="82"/>
                    <a:pt x="28" y="81"/>
                  </a:cubicBezTo>
                  <a:cubicBezTo>
                    <a:pt x="33" y="79"/>
                    <a:pt x="34" y="74"/>
                    <a:pt x="37" y="70"/>
                  </a:cubicBezTo>
                  <a:cubicBezTo>
                    <a:pt x="38" y="68"/>
                    <a:pt x="39" y="66"/>
                    <a:pt x="41" y="65"/>
                  </a:cubicBezTo>
                  <a:cubicBezTo>
                    <a:pt x="44" y="62"/>
                    <a:pt x="46" y="58"/>
                    <a:pt x="44" y="53"/>
                  </a:cubicBezTo>
                  <a:cubicBezTo>
                    <a:pt x="43" y="52"/>
                    <a:pt x="42" y="50"/>
                    <a:pt x="42" y="49"/>
                  </a:cubicBezTo>
                  <a:cubicBezTo>
                    <a:pt x="41" y="47"/>
                    <a:pt x="40" y="46"/>
                    <a:pt x="39" y="44"/>
                  </a:cubicBezTo>
                  <a:cubicBezTo>
                    <a:pt x="38" y="37"/>
                    <a:pt x="34" y="32"/>
                    <a:pt x="29" y="27"/>
                  </a:cubicBezTo>
                  <a:cubicBezTo>
                    <a:pt x="29" y="26"/>
                    <a:pt x="28" y="25"/>
                    <a:pt x="27" y="24"/>
                  </a:cubicBezTo>
                  <a:cubicBezTo>
                    <a:pt x="27" y="23"/>
                    <a:pt x="27" y="22"/>
                    <a:pt x="27" y="21"/>
                  </a:cubicBezTo>
                  <a:cubicBezTo>
                    <a:pt x="28" y="18"/>
                    <a:pt x="30" y="17"/>
                    <a:pt x="32" y="17"/>
                  </a:cubicBezTo>
                  <a:cubicBezTo>
                    <a:pt x="34" y="16"/>
                    <a:pt x="35" y="16"/>
                    <a:pt x="37" y="16"/>
                  </a:cubicBezTo>
                  <a:cubicBezTo>
                    <a:pt x="47" y="11"/>
                    <a:pt x="57" y="8"/>
                    <a:pt x="66" y="3"/>
                  </a:cubicBezTo>
                  <a:cubicBezTo>
                    <a:pt x="68" y="2"/>
                    <a:pt x="70" y="0"/>
                    <a:pt x="73" y="1"/>
                  </a:cubicBezTo>
                  <a:cubicBezTo>
                    <a:pt x="78" y="3"/>
                    <a:pt x="74" y="6"/>
                    <a:pt x="73" y="9"/>
                  </a:cubicBezTo>
                  <a:cubicBezTo>
                    <a:pt x="70" y="11"/>
                    <a:pt x="67" y="13"/>
                    <a:pt x="65" y="13"/>
                  </a:cubicBezTo>
                  <a:cubicBezTo>
                    <a:pt x="59" y="14"/>
                    <a:pt x="55" y="18"/>
                    <a:pt x="50" y="20"/>
                  </a:cubicBezTo>
                  <a:cubicBezTo>
                    <a:pt x="48" y="21"/>
                    <a:pt x="47" y="23"/>
                    <a:pt x="50" y="25"/>
                  </a:cubicBezTo>
                  <a:cubicBezTo>
                    <a:pt x="48" y="29"/>
                    <a:pt x="47" y="30"/>
                    <a:pt x="43" y="27"/>
                  </a:cubicBezTo>
                  <a:cubicBezTo>
                    <a:pt x="43" y="26"/>
                    <a:pt x="41" y="25"/>
                    <a:pt x="40" y="27"/>
                  </a:cubicBezTo>
                  <a:cubicBezTo>
                    <a:pt x="38" y="31"/>
                    <a:pt x="39" y="34"/>
                    <a:pt x="43" y="35"/>
                  </a:cubicBezTo>
                  <a:cubicBezTo>
                    <a:pt x="44" y="35"/>
                    <a:pt x="47" y="36"/>
                    <a:pt x="46" y="32"/>
                  </a:cubicBezTo>
                  <a:cubicBezTo>
                    <a:pt x="46" y="30"/>
                    <a:pt x="47" y="30"/>
                    <a:pt x="48" y="31"/>
                  </a:cubicBezTo>
                  <a:cubicBezTo>
                    <a:pt x="50" y="32"/>
                    <a:pt x="51" y="33"/>
                    <a:pt x="53" y="34"/>
                  </a:cubicBezTo>
                  <a:cubicBezTo>
                    <a:pt x="49" y="37"/>
                    <a:pt x="45" y="39"/>
                    <a:pt x="48" y="44"/>
                  </a:cubicBezTo>
                  <a:cubicBezTo>
                    <a:pt x="50" y="48"/>
                    <a:pt x="52" y="47"/>
                    <a:pt x="55" y="47"/>
                  </a:cubicBezTo>
                  <a:cubicBezTo>
                    <a:pt x="55" y="49"/>
                    <a:pt x="53" y="50"/>
                    <a:pt x="55" y="52"/>
                  </a:cubicBezTo>
                  <a:cubicBezTo>
                    <a:pt x="58" y="55"/>
                    <a:pt x="54" y="56"/>
                    <a:pt x="54" y="59"/>
                  </a:cubicBezTo>
                  <a:cubicBezTo>
                    <a:pt x="52" y="58"/>
                    <a:pt x="50" y="59"/>
                    <a:pt x="49" y="57"/>
                  </a:cubicBezTo>
                  <a:cubicBezTo>
                    <a:pt x="49" y="56"/>
                    <a:pt x="48" y="56"/>
                    <a:pt x="48" y="55"/>
                  </a:cubicBezTo>
                  <a:cubicBezTo>
                    <a:pt x="45" y="59"/>
                    <a:pt x="49" y="61"/>
                    <a:pt x="51" y="62"/>
                  </a:cubicBezTo>
                  <a:cubicBezTo>
                    <a:pt x="53" y="64"/>
                    <a:pt x="53" y="64"/>
                    <a:pt x="51" y="65"/>
                  </a:cubicBezTo>
                  <a:cubicBezTo>
                    <a:pt x="49" y="66"/>
                    <a:pt x="49" y="68"/>
                    <a:pt x="48" y="70"/>
                  </a:cubicBezTo>
                  <a:cubicBezTo>
                    <a:pt x="48" y="71"/>
                    <a:pt x="49" y="72"/>
                    <a:pt x="50" y="71"/>
                  </a:cubicBezTo>
                  <a:cubicBezTo>
                    <a:pt x="52" y="68"/>
                    <a:pt x="53" y="71"/>
                    <a:pt x="54" y="72"/>
                  </a:cubicBezTo>
                  <a:cubicBezTo>
                    <a:pt x="55" y="72"/>
                    <a:pt x="55" y="73"/>
                    <a:pt x="55" y="73"/>
                  </a:cubicBezTo>
                  <a:cubicBezTo>
                    <a:pt x="54" y="73"/>
                    <a:pt x="53" y="74"/>
                    <a:pt x="52" y="73"/>
                  </a:cubicBezTo>
                  <a:cubicBezTo>
                    <a:pt x="51" y="72"/>
                    <a:pt x="50" y="72"/>
                    <a:pt x="48" y="74"/>
                  </a:cubicBezTo>
                  <a:cubicBezTo>
                    <a:pt x="50" y="75"/>
                    <a:pt x="52" y="74"/>
                    <a:pt x="53" y="77"/>
                  </a:cubicBezTo>
                  <a:cubicBezTo>
                    <a:pt x="51" y="76"/>
                    <a:pt x="48" y="77"/>
                    <a:pt x="46" y="75"/>
                  </a:cubicBezTo>
                  <a:cubicBezTo>
                    <a:pt x="45" y="74"/>
                    <a:pt x="42" y="75"/>
                    <a:pt x="41" y="77"/>
                  </a:cubicBezTo>
                  <a:cubicBezTo>
                    <a:pt x="40" y="78"/>
                    <a:pt x="42" y="80"/>
                    <a:pt x="43" y="80"/>
                  </a:cubicBezTo>
                  <a:cubicBezTo>
                    <a:pt x="45" y="81"/>
                    <a:pt x="46" y="83"/>
                    <a:pt x="46" y="85"/>
                  </a:cubicBezTo>
                  <a:cubicBezTo>
                    <a:pt x="44" y="86"/>
                    <a:pt x="45" y="81"/>
                    <a:pt x="43" y="83"/>
                  </a:cubicBezTo>
                  <a:cubicBezTo>
                    <a:pt x="42" y="82"/>
                    <a:pt x="41" y="82"/>
                    <a:pt x="39" y="82"/>
                  </a:cubicBezTo>
                  <a:cubicBezTo>
                    <a:pt x="40" y="82"/>
                    <a:pt x="39" y="82"/>
                    <a:pt x="40" y="82"/>
                  </a:cubicBezTo>
                  <a:cubicBezTo>
                    <a:pt x="41" y="83"/>
                    <a:pt x="42" y="82"/>
                    <a:pt x="43" y="83"/>
                  </a:cubicBezTo>
                  <a:cubicBezTo>
                    <a:pt x="45" y="89"/>
                    <a:pt x="45" y="89"/>
                    <a:pt x="52" y="87"/>
                  </a:cubicBezTo>
                  <a:cubicBezTo>
                    <a:pt x="53" y="87"/>
                    <a:pt x="55" y="86"/>
                    <a:pt x="58" y="88"/>
                  </a:cubicBezTo>
                  <a:cubicBezTo>
                    <a:pt x="53" y="87"/>
                    <a:pt x="52" y="90"/>
                    <a:pt x="50" y="9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5" name="Freeform 1389"/>
            <p:cNvSpPr/>
            <p:nvPr/>
          </p:nvSpPr>
          <p:spPr bwMode="auto">
            <a:xfrm>
              <a:off x="2278063" y="403226"/>
              <a:ext cx="230188" cy="249238"/>
            </a:xfrm>
            <a:custGeom>
              <a:avLst/>
              <a:gdLst>
                <a:gd name="T0" fmla="*/ 23 w 61"/>
                <a:gd name="T1" fmla="*/ 32 h 66"/>
                <a:gd name="T2" fmla="*/ 8 w 61"/>
                <a:gd name="T3" fmla="*/ 30 h 66"/>
                <a:gd name="T4" fmla="*/ 12 w 61"/>
                <a:gd name="T5" fmla="*/ 29 h 66"/>
                <a:gd name="T6" fmla="*/ 9 w 61"/>
                <a:gd name="T7" fmla="*/ 25 h 66"/>
                <a:gd name="T8" fmla="*/ 17 w 61"/>
                <a:gd name="T9" fmla="*/ 25 h 66"/>
                <a:gd name="T10" fmla="*/ 20 w 61"/>
                <a:gd name="T11" fmla="*/ 30 h 66"/>
                <a:gd name="T12" fmla="*/ 29 w 61"/>
                <a:gd name="T13" fmla="*/ 29 h 66"/>
                <a:gd name="T14" fmla="*/ 38 w 61"/>
                <a:gd name="T15" fmla="*/ 28 h 66"/>
                <a:gd name="T16" fmla="*/ 23 w 61"/>
                <a:gd name="T17" fmla="*/ 26 h 66"/>
                <a:gd name="T18" fmla="*/ 21 w 61"/>
                <a:gd name="T19" fmla="*/ 13 h 66"/>
                <a:gd name="T20" fmla="*/ 19 w 61"/>
                <a:gd name="T21" fmla="*/ 17 h 66"/>
                <a:gd name="T22" fmla="*/ 15 w 61"/>
                <a:gd name="T23" fmla="*/ 21 h 66"/>
                <a:gd name="T24" fmla="*/ 6 w 61"/>
                <a:gd name="T25" fmla="*/ 24 h 66"/>
                <a:gd name="T26" fmla="*/ 2 w 61"/>
                <a:gd name="T27" fmla="*/ 19 h 66"/>
                <a:gd name="T28" fmla="*/ 7 w 61"/>
                <a:gd name="T29" fmla="*/ 16 h 66"/>
                <a:gd name="T30" fmla="*/ 6 w 61"/>
                <a:gd name="T31" fmla="*/ 13 h 66"/>
                <a:gd name="T32" fmla="*/ 13 w 61"/>
                <a:gd name="T33" fmla="*/ 18 h 66"/>
                <a:gd name="T34" fmla="*/ 14 w 61"/>
                <a:gd name="T35" fmla="*/ 10 h 66"/>
                <a:gd name="T36" fmla="*/ 40 w 61"/>
                <a:gd name="T37" fmla="*/ 1 h 66"/>
                <a:gd name="T38" fmla="*/ 44 w 61"/>
                <a:gd name="T39" fmla="*/ 12 h 66"/>
                <a:gd name="T40" fmla="*/ 47 w 61"/>
                <a:gd name="T41" fmla="*/ 18 h 66"/>
                <a:gd name="T42" fmla="*/ 48 w 61"/>
                <a:gd name="T43" fmla="*/ 27 h 66"/>
                <a:gd name="T44" fmla="*/ 51 w 61"/>
                <a:gd name="T45" fmla="*/ 29 h 66"/>
                <a:gd name="T46" fmla="*/ 52 w 61"/>
                <a:gd name="T47" fmla="*/ 23 h 66"/>
                <a:gd name="T48" fmla="*/ 55 w 61"/>
                <a:gd name="T49" fmla="*/ 33 h 66"/>
                <a:gd name="T50" fmla="*/ 60 w 61"/>
                <a:gd name="T51" fmla="*/ 38 h 66"/>
                <a:gd name="T52" fmla="*/ 54 w 61"/>
                <a:gd name="T53" fmla="*/ 42 h 66"/>
                <a:gd name="T54" fmla="*/ 57 w 61"/>
                <a:gd name="T55" fmla="*/ 51 h 66"/>
                <a:gd name="T56" fmla="*/ 57 w 61"/>
                <a:gd name="T57" fmla="*/ 61 h 66"/>
                <a:gd name="T58" fmla="*/ 52 w 61"/>
                <a:gd name="T59" fmla="*/ 62 h 66"/>
                <a:gd name="T60" fmla="*/ 45 w 61"/>
                <a:gd name="T61" fmla="*/ 65 h 66"/>
                <a:gd name="T62" fmla="*/ 35 w 61"/>
                <a:gd name="T63" fmla="*/ 45 h 66"/>
                <a:gd name="T64" fmla="*/ 35 w 61"/>
                <a:gd name="T65" fmla="*/ 45 h 66"/>
                <a:gd name="T66" fmla="*/ 25 w 61"/>
                <a:gd name="T67" fmla="*/ 47 h 66"/>
                <a:gd name="T68" fmla="*/ 25 w 61"/>
                <a:gd name="T69" fmla="*/ 39 h 66"/>
                <a:gd name="T70" fmla="*/ 16 w 61"/>
                <a:gd name="T71" fmla="*/ 38 h 66"/>
                <a:gd name="T72" fmla="*/ 15 w 61"/>
                <a:gd name="T7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6">
                  <a:moveTo>
                    <a:pt x="15" y="35"/>
                  </a:moveTo>
                  <a:cubicBezTo>
                    <a:pt x="18" y="36"/>
                    <a:pt x="20" y="32"/>
                    <a:pt x="23" y="32"/>
                  </a:cubicBezTo>
                  <a:cubicBezTo>
                    <a:pt x="19" y="33"/>
                    <a:pt x="15" y="33"/>
                    <a:pt x="11" y="32"/>
                  </a:cubicBezTo>
                  <a:cubicBezTo>
                    <a:pt x="10" y="32"/>
                    <a:pt x="8" y="33"/>
                    <a:pt x="8" y="30"/>
                  </a:cubicBezTo>
                  <a:cubicBezTo>
                    <a:pt x="8" y="28"/>
                    <a:pt x="9" y="28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7"/>
                  </a:cubicBezTo>
                  <a:cubicBezTo>
                    <a:pt x="11" y="27"/>
                    <a:pt x="9" y="27"/>
                    <a:pt x="9" y="25"/>
                  </a:cubicBezTo>
                  <a:cubicBezTo>
                    <a:pt x="10" y="25"/>
                    <a:pt x="12" y="25"/>
                    <a:pt x="12" y="26"/>
                  </a:cubicBezTo>
                  <a:cubicBezTo>
                    <a:pt x="15" y="32"/>
                    <a:pt x="15" y="26"/>
                    <a:pt x="17" y="25"/>
                  </a:cubicBezTo>
                  <a:cubicBezTo>
                    <a:pt x="17" y="25"/>
                    <a:pt x="18" y="26"/>
                    <a:pt x="18" y="27"/>
                  </a:cubicBezTo>
                  <a:cubicBezTo>
                    <a:pt x="16" y="30"/>
                    <a:pt x="19" y="30"/>
                    <a:pt x="20" y="30"/>
                  </a:cubicBezTo>
                  <a:cubicBezTo>
                    <a:pt x="23" y="29"/>
                    <a:pt x="25" y="27"/>
                    <a:pt x="28" y="30"/>
                  </a:cubicBezTo>
                  <a:cubicBezTo>
                    <a:pt x="28" y="31"/>
                    <a:pt x="28" y="30"/>
                    <a:pt x="29" y="29"/>
                  </a:cubicBezTo>
                  <a:cubicBezTo>
                    <a:pt x="30" y="27"/>
                    <a:pt x="32" y="26"/>
                    <a:pt x="35" y="28"/>
                  </a:cubicBezTo>
                  <a:cubicBezTo>
                    <a:pt x="36" y="29"/>
                    <a:pt x="37" y="29"/>
                    <a:pt x="38" y="28"/>
                  </a:cubicBezTo>
                  <a:cubicBezTo>
                    <a:pt x="38" y="26"/>
                    <a:pt x="36" y="26"/>
                    <a:pt x="36" y="26"/>
                  </a:cubicBezTo>
                  <a:cubicBezTo>
                    <a:pt x="32" y="23"/>
                    <a:pt x="27" y="26"/>
                    <a:pt x="23" y="26"/>
                  </a:cubicBezTo>
                  <a:cubicBezTo>
                    <a:pt x="18" y="26"/>
                    <a:pt x="22" y="24"/>
                    <a:pt x="22" y="23"/>
                  </a:cubicBezTo>
                  <a:cubicBezTo>
                    <a:pt x="23" y="20"/>
                    <a:pt x="24" y="16"/>
                    <a:pt x="21" y="13"/>
                  </a:cubicBezTo>
                  <a:cubicBezTo>
                    <a:pt x="19" y="13"/>
                    <a:pt x="20" y="16"/>
                    <a:pt x="19" y="16"/>
                  </a:cubicBezTo>
                  <a:cubicBezTo>
                    <a:pt x="17" y="16"/>
                    <a:pt x="18" y="17"/>
                    <a:pt x="19" y="17"/>
                  </a:cubicBezTo>
                  <a:cubicBezTo>
                    <a:pt x="19" y="20"/>
                    <a:pt x="23" y="20"/>
                    <a:pt x="22" y="23"/>
                  </a:cubicBezTo>
                  <a:cubicBezTo>
                    <a:pt x="19" y="23"/>
                    <a:pt x="16" y="23"/>
                    <a:pt x="15" y="21"/>
                  </a:cubicBezTo>
                  <a:cubicBezTo>
                    <a:pt x="14" y="19"/>
                    <a:pt x="12" y="20"/>
                    <a:pt x="12" y="21"/>
                  </a:cubicBezTo>
                  <a:cubicBezTo>
                    <a:pt x="11" y="24"/>
                    <a:pt x="7" y="21"/>
                    <a:pt x="6" y="24"/>
                  </a:cubicBezTo>
                  <a:cubicBezTo>
                    <a:pt x="4" y="23"/>
                    <a:pt x="2" y="21"/>
                    <a:pt x="0" y="20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5" y="22"/>
                    <a:pt x="6" y="19"/>
                    <a:pt x="8" y="17"/>
                  </a:cubicBezTo>
                  <a:cubicBezTo>
                    <a:pt x="8" y="16"/>
                    <a:pt x="8" y="15"/>
                    <a:pt x="7" y="16"/>
                  </a:cubicBezTo>
                  <a:cubicBezTo>
                    <a:pt x="6" y="16"/>
                    <a:pt x="5" y="16"/>
                    <a:pt x="5" y="15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7" y="13"/>
                    <a:pt x="9" y="12"/>
                    <a:pt x="10" y="14"/>
                  </a:cubicBezTo>
                  <a:cubicBezTo>
                    <a:pt x="10" y="15"/>
                    <a:pt x="10" y="18"/>
                    <a:pt x="13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9" y="11"/>
                    <a:pt x="12" y="11"/>
                    <a:pt x="14" y="10"/>
                  </a:cubicBezTo>
                  <a:cubicBezTo>
                    <a:pt x="21" y="5"/>
                    <a:pt x="29" y="3"/>
                    <a:pt x="38" y="1"/>
                  </a:cubicBezTo>
                  <a:cubicBezTo>
                    <a:pt x="38" y="0"/>
                    <a:pt x="39" y="1"/>
                    <a:pt x="40" y="1"/>
                  </a:cubicBezTo>
                  <a:cubicBezTo>
                    <a:pt x="41" y="2"/>
                    <a:pt x="41" y="3"/>
                    <a:pt x="40" y="5"/>
                  </a:cubicBezTo>
                  <a:cubicBezTo>
                    <a:pt x="38" y="9"/>
                    <a:pt x="40" y="12"/>
                    <a:pt x="44" y="12"/>
                  </a:cubicBezTo>
                  <a:cubicBezTo>
                    <a:pt x="46" y="12"/>
                    <a:pt x="48" y="12"/>
                    <a:pt x="49" y="14"/>
                  </a:cubicBezTo>
                  <a:cubicBezTo>
                    <a:pt x="49" y="16"/>
                    <a:pt x="48" y="17"/>
                    <a:pt x="47" y="18"/>
                  </a:cubicBezTo>
                  <a:cubicBezTo>
                    <a:pt x="45" y="19"/>
                    <a:pt x="41" y="18"/>
                    <a:pt x="45" y="22"/>
                  </a:cubicBezTo>
                  <a:cubicBezTo>
                    <a:pt x="47" y="23"/>
                    <a:pt x="46" y="26"/>
                    <a:pt x="48" y="27"/>
                  </a:cubicBezTo>
                  <a:cubicBezTo>
                    <a:pt x="48" y="27"/>
                    <a:pt x="48" y="28"/>
                    <a:pt x="49" y="28"/>
                  </a:cubicBezTo>
                  <a:cubicBezTo>
                    <a:pt x="49" y="28"/>
                    <a:pt x="50" y="29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26"/>
                    <a:pt x="49" y="23"/>
                    <a:pt x="52" y="23"/>
                  </a:cubicBezTo>
                  <a:cubicBezTo>
                    <a:pt x="55" y="22"/>
                    <a:pt x="56" y="25"/>
                    <a:pt x="57" y="28"/>
                  </a:cubicBezTo>
                  <a:cubicBezTo>
                    <a:pt x="57" y="30"/>
                    <a:pt x="59" y="33"/>
                    <a:pt x="55" y="33"/>
                  </a:cubicBezTo>
                  <a:cubicBezTo>
                    <a:pt x="57" y="33"/>
                    <a:pt x="59" y="33"/>
                    <a:pt x="60" y="35"/>
                  </a:cubicBezTo>
                  <a:cubicBezTo>
                    <a:pt x="60" y="36"/>
                    <a:pt x="61" y="37"/>
                    <a:pt x="60" y="38"/>
                  </a:cubicBezTo>
                  <a:cubicBezTo>
                    <a:pt x="59" y="39"/>
                    <a:pt x="58" y="39"/>
                    <a:pt x="57" y="39"/>
                  </a:cubicBezTo>
                  <a:cubicBezTo>
                    <a:pt x="54" y="38"/>
                    <a:pt x="53" y="38"/>
                    <a:pt x="54" y="42"/>
                  </a:cubicBezTo>
                  <a:cubicBezTo>
                    <a:pt x="55" y="45"/>
                    <a:pt x="51" y="44"/>
                    <a:pt x="50" y="46"/>
                  </a:cubicBezTo>
                  <a:cubicBezTo>
                    <a:pt x="55" y="44"/>
                    <a:pt x="56" y="46"/>
                    <a:pt x="57" y="51"/>
                  </a:cubicBezTo>
                  <a:cubicBezTo>
                    <a:pt x="57" y="52"/>
                    <a:pt x="58" y="52"/>
                    <a:pt x="58" y="53"/>
                  </a:cubicBezTo>
                  <a:cubicBezTo>
                    <a:pt x="58" y="55"/>
                    <a:pt x="56" y="58"/>
                    <a:pt x="57" y="61"/>
                  </a:cubicBezTo>
                  <a:cubicBezTo>
                    <a:pt x="55" y="62"/>
                    <a:pt x="55" y="62"/>
                    <a:pt x="52" y="61"/>
                  </a:cubicBezTo>
                  <a:cubicBezTo>
                    <a:pt x="51" y="61"/>
                    <a:pt x="52" y="62"/>
                    <a:pt x="52" y="62"/>
                  </a:cubicBezTo>
                  <a:cubicBezTo>
                    <a:pt x="52" y="65"/>
                    <a:pt x="50" y="66"/>
                    <a:pt x="47" y="65"/>
                  </a:cubicBezTo>
                  <a:cubicBezTo>
                    <a:pt x="46" y="65"/>
                    <a:pt x="45" y="65"/>
                    <a:pt x="45" y="65"/>
                  </a:cubicBezTo>
                  <a:cubicBezTo>
                    <a:pt x="42" y="60"/>
                    <a:pt x="40" y="55"/>
                    <a:pt x="37" y="51"/>
                  </a:cubicBezTo>
                  <a:cubicBezTo>
                    <a:pt x="36" y="50"/>
                    <a:pt x="36" y="47"/>
                    <a:pt x="35" y="45"/>
                  </a:cubicBezTo>
                  <a:cubicBezTo>
                    <a:pt x="34" y="44"/>
                    <a:pt x="33" y="45"/>
                    <a:pt x="32" y="43"/>
                  </a:cubicBezTo>
                  <a:cubicBezTo>
                    <a:pt x="33" y="45"/>
                    <a:pt x="34" y="44"/>
                    <a:pt x="35" y="45"/>
                  </a:cubicBezTo>
                  <a:cubicBezTo>
                    <a:pt x="35" y="50"/>
                    <a:pt x="32" y="48"/>
                    <a:pt x="30" y="47"/>
                  </a:cubicBezTo>
                  <a:cubicBezTo>
                    <a:pt x="28" y="47"/>
                    <a:pt x="27" y="46"/>
                    <a:pt x="25" y="47"/>
                  </a:cubicBezTo>
                  <a:cubicBezTo>
                    <a:pt x="23" y="49"/>
                    <a:pt x="20" y="47"/>
                    <a:pt x="18" y="44"/>
                  </a:cubicBezTo>
                  <a:cubicBezTo>
                    <a:pt x="20" y="38"/>
                    <a:pt x="20" y="37"/>
                    <a:pt x="25" y="39"/>
                  </a:cubicBezTo>
                  <a:cubicBezTo>
                    <a:pt x="23" y="37"/>
                    <a:pt x="21" y="37"/>
                    <a:pt x="20" y="38"/>
                  </a:cubicBezTo>
                  <a:cubicBezTo>
                    <a:pt x="19" y="43"/>
                    <a:pt x="17" y="40"/>
                    <a:pt x="16" y="38"/>
                  </a:cubicBezTo>
                  <a:cubicBezTo>
                    <a:pt x="15" y="38"/>
                    <a:pt x="15" y="37"/>
                    <a:pt x="14" y="37"/>
                  </a:cubicBezTo>
                  <a:cubicBezTo>
                    <a:pt x="14" y="36"/>
                    <a:pt x="14" y="35"/>
                    <a:pt x="15" y="3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6" name="Freeform 1390"/>
            <p:cNvSpPr/>
            <p:nvPr/>
          </p:nvSpPr>
          <p:spPr bwMode="auto">
            <a:xfrm>
              <a:off x="612776" y="1244601"/>
              <a:ext cx="188913" cy="312738"/>
            </a:xfrm>
            <a:custGeom>
              <a:avLst/>
              <a:gdLst>
                <a:gd name="T0" fmla="*/ 18 w 50"/>
                <a:gd name="T1" fmla="*/ 0 h 83"/>
                <a:gd name="T2" fmla="*/ 21 w 50"/>
                <a:gd name="T3" fmla="*/ 1 h 83"/>
                <a:gd name="T4" fmla="*/ 20 w 50"/>
                <a:gd name="T5" fmla="*/ 5 h 83"/>
                <a:gd name="T6" fmla="*/ 26 w 50"/>
                <a:gd name="T7" fmla="*/ 7 h 83"/>
                <a:gd name="T8" fmla="*/ 31 w 50"/>
                <a:gd name="T9" fmla="*/ 8 h 83"/>
                <a:gd name="T10" fmla="*/ 32 w 50"/>
                <a:gd name="T11" fmla="*/ 2 h 83"/>
                <a:gd name="T12" fmla="*/ 40 w 50"/>
                <a:gd name="T13" fmla="*/ 11 h 83"/>
                <a:gd name="T14" fmla="*/ 37 w 50"/>
                <a:gd name="T15" fmla="*/ 14 h 83"/>
                <a:gd name="T16" fmla="*/ 31 w 50"/>
                <a:gd name="T17" fmla="*/ 16 h 83"/>
                <a:gd name="T18" fmla="*/ 37 w 50"/>
                <a:gd name="T19" fmla="*/ 20 h 83"/>
                <a:gd name="T20" fmla="*/ 42 w 50"/>
                <a:gd name="T21" fmla="*/ 24 h 83"/>
                <a:gd name="T22" fmla="*/ 45 w 50"/>
                <a:gd name="T23" fmla="*/ 26 h 83"/>
                <a:gd name="T24" fmla="*/ 50 w 50"/>
                <a:gd name="T25" fmla="*/ 29 h 83"/>
                <a:gd name="T26" fmla="*/ 39 w 50"/>
                <a:gd name="T27" fmla="*/ 32 h 83"/>
                <a:gd name="T28" fmla="*/ 37 w 50"/>
                <a:gd name="T29" fmla="*/ 26 h 83"/>
                <a:gd name="T30" fmla="*/ 35 w 50"/>
                <a:gd name="T31" fmla="*/ 26 h 83"/>
                <a:gd name="T32" fmla="*/ 25 w 50"/>
                <a:gd name="T33" fmla="*/ 27 h 83"/>
                <a:gd name="T34" fmla="*/ 21 w 50"/>
                <a:gd name="T35" fmla="*/ 24 h 83"/>
                <a:gd name="T36" fmla="*/ 24 w 50"/>
                <a:gd name="T37" fmla="*/ 18 h 83"/>
                <a:gd name="T38" fmla="*/ 19 w 50"/>
                <a:gd name="T39" fmla="*/ 22 h 83"/>
                <a:gd name="T40" fmla="*/ 19 w 50"/>
                <a:gd name="T41" fmla="*/ 23 h 83"/>
                <a:gd name="T42" fmla="*/ 19 w 50"/>
                <a:gd name="T43" fmla="*/ 22 h 83"/>
                <a:gd name="T44" fmla="*/ 25 w 50"/>
                <a:gd name="T45" fmla="*/ 27 h 83"/>
                <a:gd name="T46" fmla="*/ 20 w 50"/>
                <a:gd name="T47" fmla="*/ 31 h 83"/>
                <a:gd name="T48" fmla="*/ 24 w 50"/>
                <a:gd name="T49" fmla="*/ 34 h 83"/>
                <a:gd name="T50" fmla="*/ 27 w 50"/>
                <a:gd name="T51" fmla="*/ 32 h 83"/>
                <a:gd name="T52" fmla="*/ 34 w 50"/>
                <a:gd name="T53" fmla="*/ 33 h 83"/>
                <a:gd name="T54" fmla="*/ 37 w 50"/>
                <a:gd name="T55" fmla="*/ 32 h 83"/>
                <a:gd name="T56" fmla="*/ 36 w 50"/>
                <a:gd name="T57" fmla="*/ 35 h 83"/>
                <a:gd name="T58" fmla="*/ 38 w 50"/>
                <a:gd name="T59" fmla="*/ 37 h 83"/>
                <a:gd name="T60" fmla="*/ 36 w 50"/>
                <a:gd name="T61" fmla="*/ 43 h 83"/>
                <a:gd name="T62" fmla="*/ 33 w 50"/>
                <a:gd name="T63" fmla="*/ 46 h 83"/>
                <a:gd name="T64" fmla="*/ 33 w 50"/>
                <a:gd name="T65" fmla="*/ 47 h 83"/>
                <a:gd name="T66" fmla="*/ 21 w 50"/>
                <a:gd name="T67" fmla="*/ 63 h 83"/>
                <a:gd name="T68" fmla="*/ 15 w 50"/>
                <a:gd name="T69" fmla="*/ 74 h 83"/>
                <a:gd name="T70" fmla="*/ 12 w 50"/>
                <a:gd name="T71" fmla="*/ 79 h 83"/>
                <a:gd name="T72" fmla="*/ 9 w 50"/>
                <a:gd name="T73" fmla="*/ 81 h 83"/>
                <a:gd name="T74" fmla="*/ 4 w 50"/>
                <a:gd name="T75" fmla="*/ 80 h 83"/>
                <a:gd name="T76" fmla="*/ 1 w 50"/>
                <a:gd name="T77" fmla="*/ 77 h 83"/>
                <a:gd name="T78" fmla="*/ 1 w 50"/>
                <a:gd name="T79" fmla="*/ 75 h 83"/>
                <a:gd name="T80" fmla="*/ 6 w 50"/>
                <a:gd name="T81" fmla="*/ 68 h 83"/>
                <a:gd name="T82" fmla="*/ 8 w 50"/>
                <a:gd name="T83" fmla="*/ 61 h 83"/>
                <a:gd name="T84" fmla="*/ 4 w 50"/>
                <a:gd name="T85" fmla="*/ 60 h 83"/>
                <a:gd name="T86" fmla="*/ 4 w 50"/>
                <a:gd name="T87" fmla="*/ 60 h 83"/>
                <a:gd name="T88" fmla="*/ 6 w 50"/>
                <a:gd name="T89" fmla="*/ 54 h 83"/>
                <a:gd name="T90" fmla="*/ 9 w 50"/>
                <a:gd name="T91" fmla="*/ 38 h 83"/>
                <a:gd name="T92" fmla="*/ 12 w 50"/>
                <a:gd name="T93" fmla="*/ 24 h 83"/>
                <a:gd name="T94" fmla="*/ 14 w 50"/>
                <a:gd name="T95" fmla="*/ 13 h 83"/>
                <a:gd name="T96" fmla="*/ 15 w 50"/>
                <a:gd name="T97" fmla="*/ 6 h 83"/>
                <a:gd name="T98" fmla="*/ 18 w 50"/>
                <a:gd name="T9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" h="83">
                  <a:moveTo>
                    <a:pt x="18" y="0"/>
                  </a:moveTo>
                  <a:cubicBezTo>
                    <a:pt x="18" y="3"/>
                    <a:pt x="20" y="2"/>
                    <a:pt x="21" y="1"/>
                  </a:cubicBezTo>
                  <a:cubicBezTo>
                    <a:pt x="23" y="3"/>
                    <a:pt x="18" y="3"/>
                    <a:pt x="20" y="5"/>
                  </a:cubicBezTo>
                  <a:cubicBezTo>
                    <a:pt x="22" y="7"/>
                    <a:pt x="24" y="8"/>
                    <a:pt x="26" y="7"/>
                  </a:cubicBezTo>
                  <a:cubicBezTo>
                    <a:pt x="30" y="6"/>
                    <a:pt x="30" y="6"/>
                    <a:pt x="31" y="8"/>
                  </a:cubicBezTo>
                  <a:cubicBezTo>
                    <a:pt x="33" y="6"/>
                    <a:pt x="30" y="3"/>
                    <a:pt x="32" y="2"/>
                  </a:cubicBezTo>
                  <a:cubicBezTo>
                    <a:pt x="36" y="4"/>
                    <a:pt x="39" y="7"/>
                    <a:pt x="40" y="11"/>
                  </a:cubicBezTo>
                  <a:cubicBezTo>
                    <a:pt x="40" y="13"/>
                    <a:pt x="38" y="13"/>
                    <a:pt x="37" y="14"/>
                  </a:cubicBezTo>
                  <a:cubicBezTo>
                    <a:pt x="37" y="20"/>
                    <a:pt x="34" y="17"/>
                    <a:pt x="31" y="16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20"/>
                    <a:pt x="41" y="21"/>
                    <a:pt x="42" y="24"/>
                  </a:cubicBezTo>
                  <a:cubicBezTo>
                    <a:pt x="42" y="25"/>
                    <a:pt x="44" y="25"/>
                    <a:pt x="45" y="26"/>
                  </a:cubicBezTo>
                  <a:cubicBezTo>
                    <a:pt x="47" y="26"/>
                    <a:pt x="49" y="26"/>
                    <a:pt x="50" y="29"/>
                  </a:cubicBezTo>
                  <a:cubicBezTo>
                    <a:pt x="46" y="29"/>
                    <a:pt x="42" y="28"/>
                    <a:pt x="39" y="32"/>
                  </a:cubicBezTo>
                  <a:cubicBezTo>
                    <a:pt x="41" y="29"/>
                    <a:pt x="39" y="27"/>
                    <a:pt x="37" y="26"/>
                  </a:cubicBezTo>
                  <a:cubicBezTo>
                    <a:pt x="36" y="25"/>
                    <a:pt x="36" y="25"/>
                    <a:pt x="35" y="26"/>
                  </a:cubicBezTo>
                  <a:cubicBezTo>
                    <a:pt x="32" y="31"/>
                    <a:pt x="28" y="27"/>
                    <a:pt x="25" y="27"/>
                  </a:cubicBezTo>
                  <a:cubicBezTo>
                    <a:pt x="24" y="25"/>
                    <a:pt x="22" y="26"/>
                    <a:pt x="21" y="24"/>
                  </a:cubicBezTo>
                  <a:cubicBezTo>
                    <a:pt x="22" y="22"/>
                    <a:pt x="26" y="21"/>
                    <a:pt x="24" y="18"/>
                  </a:cubicBezTo>
                  <a:cubicBezTo>
                    <a:pt x="22" y="19"/>
                    <a:pt x="18" y="18"/>
                    <a:pt x="19" y="22"/>
                  </a:cubicBezTo>
                  <a:cubicBezTo>
                    <a:pt x="19" y="22"/>
                    <a:pt x="18" y="22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1" y="24"/>
                    <a:pt x="22" y="26"/>
                    <a:pt x="25" y="27"/>
                  </a:cubicBezTo>
                  <a:cubicBezTo>
                    <a:pt x="24" y="29"/>
                    <a:pt x="21" y="29"/>
                    <a:pt x="20" y="31"/>
                  </a:cubicBezTo>
                  <a:cubicBezTo>
                    <a:pt x="21" y="32"/>
                    <a:pt x="23" y="32"/>
                    <a:pt x="24" y="34"/>
                  </a:cubicBezTo>
                  <a:cubicBezTo>
                    <a:pt x="24" y="31"/>
                    <a:pt x="25" y="29"/>
                    <a:pt x="27" y="32"/>
                  </a:cubicBezTo>
                  <a:cubicBezTo>
                    <a:pt x="29" y="36"/>
                    <a:pt x="32" y="34"/>
                    <a:pt x="34" y="33"/>
                  </a:cubicBezTo>
                  <a:cubicBezTo>
                    <a:pt x="35" y="32"/>
                    <a:pt x="36" y="31"/>
                    <a:pt x="37" y="32"/>
                  </a:cubicBezTo>
                  <a:cubicBezTo>
                    <a:pt x="39" y="33"/>
                    <a:pt x="36" y="34"/>
                    <a:pt x="36" y="35"/>
                  </a:cubicBezTo>
                  <a:cubicBezTo>
                    <a:pt x="36" y="37"/>
                    <a:pt x="41" y="33"/>
                    <a:pt x="38" y="37"/>
                  </a:cubicBezTo>
                  <a:cubicBezTo>
                    <a:pt x="39" y="40"/>
                    <a:pt x="37" y="41"/>
                    <a:pt x="36" y="43"/>
                  </a:cubicBezTo>
                  <a:cubicBezTo>
                    <a:pt x="35" y="44"/>
                    <a:pt x="34" y="45"/>
                    <a:pt x="33" y="46"/>
                  </a:cubicBezTo>
                  <a:cubicBezTo>
                    <a:pt x="33" y="46"/>
                    <a:pt x="33" y="47"/>
                    <a:pt x="33" y="47"/>
                  </a:cubicBezTo>
                  <a:cubicBezTo>
                    <a:pt x="29" y="53"/>
                    <a:pt x="24" y="58"/>
                    <a:pt x="21" y="63"/>
                  </a:cubicBezTo>
                  <a:cubicBezTo>
                    <a:pt x="19" y="67"/>
                    <a:pt x="17" y="70"/>
                    <a:pt x="15" y="74"/>
                  </a:cubicBezTo>
                  <a:cubicBezTo>
                    <a:pt x="14" y="76"/>
                    <a:pt x="14" y="78"/>
                    <a:pt x="12" y="79"/>
                  </a:cubicBezTo>
                  <a:cubicBezTo>
                    <a:pt x="11" y="79"/>
                    <a:pt x="10" y="80"/>
                    <a:pt x="9" y="81"/>
                  </a:cubicBezTo>
                  <a:cubicBezTo>
                    <a:pt x="7" y="83"/>
                    <a:pt x="6" y="81"/>
                    <a:pt x="4" y="80"/>
                  </a:cubicBezTo>
                  <a:cubicBezTo>
                    <a:pt x="3" y="80"/>
                    <a:pt x="5" y="76"/>
                    <a:pt x="1" y="77"/>
                  </a:cubicBezTo>
                  <a:cubicBezTo>
                    <a:pt x="1" y="77"/>
                    <a:pt x="0" y="76"/>
                    <a:pt x="1" y="75"/>
                  </a:cubicBezTo>
                  <a:cubicBezTo>
                    <a:pt x="3" y="73"/>
                    <a:pt x="4" y="70"/>
                    <a:pt x="6" y="68"/>
                  </a:cubicBezTo>
                  <a:cubicBezTo>
                    <a:pt x="8" y="66"/>
                    <a:pt x="9" y="64"/>
                    <a:pt x="8" y="61"/>
                  </a:cubicBezTo>
                  <a:cubicBezTo>
                    <a:pt x="4" y="63"/>
                    <a:pt x="4" y="63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58"/>
                    <a:pt x="5" y="56"/>
                    <a:pt x="6" y="54"/>
                  </a:cubicBezTo>
                  <a:cubicBezTo>
                    <a:pt x="5" y="48"/>
                    <a:pt x="8" y="43"/>
                    <a:pt x="9" y="38"/>
                  </a:cubicBezTo>
                  <a:cubicBezTo>
                    <a:pt x="11" y="33"/>
                    <a:pt x="12" y="29"/>
                    <a:pt x="12" y="24"/>
                  </a:cubicBezTo>
                  <a:cubicBezTo>
                    <a:pt x="12" y="20"/>
                    <a:pt x="13" y="17"/>
                    <a:pt x="14" y="13"/>
                  </a:cubicBezTo>
                  <a:cubicBezTo>
                    <a:pt x="16" y="11"/>
                    <a:pt x="14" y="9"/>
                    <a:pt x="15" y="6"/>
                  </a:cubicBezTo>
                  <a:cubicBezTo>
                    <a:pt x="16" y="4"/>
                    <a:pt x="16" y="2"/>
                    <a:pt x="1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7" name="Freeform 1391"/>
            <p:cNvSpPr/>
            <p:nvPr/>
          </p:nvSpPr>
          <p:spPr bwMode="auto">
            <a:xfrm>
              <a:off x="2393951" y="836614"/>
              <a:ext cx="192088" cy="192088"/>
            </a:xfrm>
            <a:custGeom>
              <a:avLst/>
              <a:gdLst>
                <a:gd name="T0" fmla="*/ 46 w 51"/>
                <a:gd name="T1" fmla="*/ 27 h 51"/>
                <a:gd name="T2" fmla="*/ 45 w 51"/>
                <a:gd name="T3" fmla="*/ 28 h 51"/>
                <a:gd name="T4" fmla="*/ 39 w 51"/>
                <a:gd name="T5" fmla="*/ 40 h 51"/>
                <a:gd name="T6" fmla="*/ 36 w 51"/>
                <a:gd name="T7" fmla="*/ 43 h 51"/>
                <a:gd name="T8" fmla="*/ 35 w 51"/>
                <a:gd name="T9" fmla="*/ 43 h 51"/>
                <a:gd name="T10" fmla="*/ 14 w 51"/>
                <a:gd name="T11" fmla="*/ 49 h 51"/>
                <a:gd name="T12" fmla="*/ 11 w 51"/>
                <a:gd name="T13" fmla="*/ 50 h 51"/>
                <a:gd name="T14" fmla="*/ 9 w 51"/>
                <a:gd name="T15" fmla="*/ 50 h 51"/>
                <a:gd name="T16" fmla="*/ 5 w 51"/>
                <a:gd name="T17" fmla="*/ 49 h 51"/>
                <a:gd name="T18" fmla="*/ 4 w 51"/>
                <a:gd name="T19" fmla="*/ 49 h 51"/>
                <a:gd name="T20" fmla="*/ 0 w 51"/>
                <a:gd name="T21" fmla="*/ 41 h 51"/>
                <a:gd name="T22" fmla="*/ 6 w 51"/>
                <a:gd name="T23" fmla="*/ 25 h 51"/>
                <a:gd name="T24" fmla="*/ 14 w 51"/>
                <a:gd name="T25" fmla="*/ 10 h 51"/>
                <a:gd name="T26" fmla="*/ 17 w 51"/>
                <a:gd name="T27" fmla="*/ 6 h 51"/>
                <a:gd name="T28" fmla="*/ 22 w 51"/>
                <a:gd name="T29" fmla="*/ 2 h 51"/>
                <a:gd name="T30" fmla="*/ 25 w 51"/>
                <a:gd name="T31" fmla="*/ 0 h 51"/>
                <a:gd name="T32" fmla="*/ 20 w 51"/>
                <a:gd name="T33" fmla="*/ 11 h 51"/>
                <a:gd name="T34" fmla="*/ 25 w 51"/>
                <a:gd name="T35" fmla="*/ 11 h 51"/>
                <a:gd name="T36" fmla="*/ 27 w 51"/>
                <a:gd name="T37" fmla="*/ 9 h 51"/>
                <a:gd name="T38" fmla="*/ 31 w 51"/>
                <a:gd name="T39" fmla="*/ 6 h 51"/>
                <a:gd name="T40" fmla="*/ 43 w 51"/>
                <a:gd name="T41" fmla="*/ 12 h 51"/>
                <a:gd name="T42" fmla="*/ 44 w 51"/>
                <a:gd name="T43" fmla="*/ 14 h 51"/>
                <a:gd name="T44" fmla="*/ 51 w 51"/>
                <a:gd name="T45" fmla="*/ 18 h 51"/>
                <a:gd name="T46" fmla="*/ 51 w 51"/>
                <a:gd name="T47" fmla="*/ 19 h 51"/>
                <a:gd name="T48" fmla="*/ 51 w 51"/>
                <a:gd name="T49" fmla="*/ 19 h 51"/>
                <a:gd name="T50" fmla="*/ 46 w 51"/>
                <a:gd name="T5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6" y="27"/>
                  </a:moveTo>
                  <a:cubicBezTo>
                    <a:pt x="46" y="27"/>
                    <a:pt x="46" y="28"/>
                    <a:pt x="45" y="28"/>
                  </a:cubicBezTo>
                  <a:cubicBezTo>
                    <a:pt x="44" y="32"/>
                    <a:pt x="41" y="36"/>
                    <a:pt x="39" y="40"/>
                  </a:cubicBezTo>
                  <a:cubicBezTo>
                    <a:pt x="39" y="42"/>
                    <a:pt x="38" y="42"/>
                    <a:pt x="36" y="43"/>
                  </a:cubicBezTo>
                  <a:cubicBezTo>
                    <a:pt x="36" y="43"/>
                    <a:pt x="35" y="43"/>
                    <a:pt x="35" y="43"/>
                  </a:cubicBezTo>
                  <a:cubicBezTo>
                    <a:pt x="26" y="51"/>
                    <a:pt x="25" y="48"/>
                    <a:pt x="14" y="49"/>
                  </a:cubicBezTo>
                  <a:cubicBezTo>
                    <a:pt x="13" y="49"/>
                    <a:pt x="12" y="50"/>
                    <a:pt x="11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0" y="47"/>
                    <a:pt x="1" y="44"/>
                    <a:pt x="0" y="41"/>
                  </a:cubicBezTo>
                  <a:cubicBezTo>
                    <a:pt x="0" y="35"/>
                    <a:pt x="3" y="30"/>
                    <a:pt x="6" y="25"/>
                  </a:cubicBezTo>
                  <a:cubicBezTo>
                    <a:pt x="10" y="21"/>
                    <a:pt x="12" y="16"/>
                    <a:pt x="14" y="10"/>
                  </a:cubicBezTo>
                  <a:cubicBezTo>
                    <a:pt x="14" y="8"/>
                    <a:pt x="15" y="6"/>
                    <a:pt x="17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26" y="6"/>
                    <a:pt x="25" y="9"/>
                    <a:pt x="20" y="11"/>
                  </a:cubicBezTo>
                  <a:cubicBezTo>
                    <a:pt x="22" y="11"/>
                    <a:pt x="23" y="11"/>
                    <a:pt x="25" y="11"/>
                  </a:cubicBezTo>
                  <a:cubicBezTo>
                    <a:pt x="26" y="10"/>
                    <a:pt x="26" y="10"/>
                    <a:pt x="27" y="9"/>
                  </a:cubicBezTo>
                  <a:cubicBezTo>
                    <a:pt x="27" y="7"/>
                    <a:pt x="29" y="7"/>
                    <a:pt x="31" y="6"/>
                  </a:cubicBezTo>
                  <a:cubicBezTo>
                    <a:pt x="36" y="4"/>
                    <a:pt x="42" y="7"/>
                    <a:pt x="43" y="12"/>
                  </a:cubicBezTo>
                  <a:cubicBezTo>
                    <a:pt x="43" y="13"/>
                    <a:pt x="42" y="14"/>
                    <a:pt x="44" y="14"/>
                  </a:cubicBezTo>
                  <a:cubicBezTo>
                    <a:pt x="47" y="15"/>
                    <a:pt x="48" y="17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8" y="21"/>
                    <a:pt x="48" y="24"/>
                    <a:pt x="46" y="27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8" name="Freeform 1392"/>
            <p:cNvSpPr/>
            <p:nvPr/>
          </p:nvSpPr>
          <p:spPr bwMode="auto">
            <a:xfrm>
              <a:off x="1192213" y="1946276"/>
              <a:ext cx="200025" cy="146050"/>
            </a:xfrm>
            <a:custGeom>
              <a:avLst/>
              <a:gdLst>
                <a:gd name="T0" fmla="*/ 53 w 53"/>
                <a:gd name="T1" fmla="*/ 33 h 39"/>
                <a:gd name="T2" fmla="*/ 49 w 53"/>
                <a:gd name="T3" fmla="*/ 35 h 39"/>
                <a:gd name="T4" fmla="*/ 47 w 53"/>
                <a:gd name="T5" fmla="*/ 36 h 39"/>
                <a:gd name="T6" fmla="*/ 44 w 53"/>
                <a:gd name="T7" fmla="*/ 36 h 39"/>
                <a:gd name="T8" fmla="*/ 34 w 53"/>
                <a:gd name="T9" fmla="*/ 39 h 39"/>
                <a:gd name="T10" fmla="*/ 15 w 53"/>
                <a:gd name="T11" fmla="*/ 37 h 39"/>
                <a:gd name="T12" fmla="*/ 5 w 53"/>
                <a:gd name="T13" fmla="*/ 36 h 39"/>
                <a:gd name="T14" fmla="*/ 4 w 53"/>
                <a:gd name="T15" fmla="*/ 35 h 39"/>
                <a:gd name="T16" fmla="*/ 0 w 53"/>
                <a:gd name="T17" fmla="*/ 30 h 39"/>
                <a:gd name="T18" fmla="*/ 0 w 53"/>
                <a:gd name="T19" fmla="*/ 29 h 39"/>
                <a:gd name="T20" fmla="*/ 2 w 53"/>
                <a:gd name="T21" fmla="*/ 21 h 39"/>
                <a:gd name="T22" fmla="*/ 4 w 53"/>
                <a:gd name="T23" fmla="*/ 13 h 39"/>
                <a:gd name="T24" fmla="*/ 14 w 53"/>
                <a:gd name="T25" fmla="*/ 1 h 39"/>
                <a:gd name="T26" fmla="*/ 18 w 53"/>
                <a:gd name="T27" fmla="*/ 1 h 39"/>
                <a:gd name="T28" fmla="*/ 22 w 53"/>
                <a:gd name="T29" fmla="*/ 1 h 39"/>
                <a:gd name="T30" fmla="*/ 28 w 53"/>
                <a:gd name="T31" fmla="*/ 0 h 39"/>
                <a:gd name="T32" fmla="*/ 29 w 53"/>
                <a:gd name="T33" fmla="*/ 0 h 39"/>
                <a:gd name="T34" fmla="*/ 29 w 53"/>
                <a:gd name="T35" fmla="*/ 6 h 39"/>
                <a:gd name="T36" fmla="*/ 33 w 53"/>
                <a:gd name="T37" fmla="*/ 7 h 39"/>
                <a:gd name="T38" fmla="*/ 33 w 53"/>
                <a:gd name="T39" fmla="*/ 9 h 39"/>
                <a:gd name="T40" fmla="*/ 34 w 53"/>
                <a:gd name="T41" fmla="*/ 8 h 39"/>
                <a:gd name="T42" fmla="*/ 37 w 53"/>
                <a:gd name="T43" fmla="*/ 6 h 39"/>
                <a:gd name="T44" fmla="*/ 40 w 53"/>
                <a:gd name="T45" fmla="*/ 10 h 39"/>
                <a:gd name="T46" fmla="*/ 40 w 53"/>
                <a:gd name="T47" fmla="*/ 16 h 39"/>
                <a:gd name="T48" fmla="*/ 46 w 53"/>
                <a:gd name="T49" fmla="*/ 15 h 39"/>
                <a:gd name="T50" fmla="*/ 47 w 53"/>
                <a:gd name="T51" fmla="*/ 18 h 39"/>
                <a:gd name="T52" fmla="*/ 49 w 53"/>
                <a:gd name="T53" fmla="*/ 22 h 39"/>
                <a:gd name="T54" fmla="*/ 47 w 53"/>
                <a:gd name="T55" fmla="*/ 29 h 39"/>
                <a:gd name="T56" fmla="*/ 53 w 53"/>
                <a:gd name="T5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" h="39">
                  <a:moveTo>
                    <a:pt x="53" y="33"/>
                  </a:moveTo>
                  <a:cubicBezTo>
                    <a:pt x="52" y="34"/>
                    <a:pt x="50" y="34"/>
                    <a:pt x="49" y="35"/>
                  </a:cubicBezTo>
                  <a:cubicBezTo>
                    <a:pt x="48" y="36"/>
                    <a:pt x="47" y="36"/>
                    <a:pt x="47" y="36"/>
                  </a:cubicBezTo>
                  <a:cubicBezTo>
                    <a:pt x="45" y="35"/>
                    <a:pt x="45" y="36"/>
                    <a:pt x="44" y="36"/>
                  </a:cubicBezTo>
                  <a:cubicBezTo>
                    <a:pt x="41" y="38"/>
                    <a:pt x="37" y="39"/>
                    <a:pt x="34" y="39"/>
                  </a:cubicBezTo>
                  <a:cubicBezTo>
                    <a:pt x="28" y="38"/>
                    <a:pt x="21" y="39"/>
                    <a:pt x="15" y="37"/>
                  </a:cubicBezTo>
                  <a:cubicBezTo>
                    <a:pt x="11" y="36"/>
                    <a:pt x="8" y="37"/>
                    <a:pt x="5" y="36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4" y="33"/>
                    <a:pt x="1" y="32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2" y="26"/>
                    <a:pt x="0" y="23"/>
                    <a:pt x="2" y="21"/>
                  </a:cubicBezTo>
                  <a:cubicBezTo>
                    <a:pt x="3" y="18"/>
                    <a:pt x="3" y="16"/>
                    <a:pt x="4" y="13"/>
                  </a:cubicBezTo>
                  <a:cubicBezTo>
                    <a:pt x="6" y="8"/>
                    <a:pt x="9" y="3"/>
                    <a:pt x="14" y="1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2"/>
                    <a:pt x="20" y="2"/>
                    <a:pt x="22" y="1"/>
                  </a:cubicBezTo>
                  <a:cubicBezTo>
                    <a:pt x="24" y="1"/>
                    <a:pt x="26" y="1"/>
                    <a:pt x="28" y="0"/>
                  </a:cubicBezTo>
                  <a:cubicBezTo>
                    <a:pt x="28" y="0"/>
                    <a:pt x="28" y="0"/>
                    <a:pt x="29" y="0"/>
                  </a:cubicBezTo>
                  <a:cubicBezTo>
                    <a:pt x="33" y="2"/>
                    <a:pt x="33" y="3"/>
                    <a:pt x="29" y="6"/>
                  </a:cubicBezTo>
                  <a:cubicBezTo>
                    <a:pt x="31" y="6"/>
                    <a:pt x="33" y="5"/>
                    <a:pt x="33" y="7"/>
                  </a:cubicBezTo>
                  <a:cubicBezTo>
                    <a:pt x="33" y="8"/>
                    <a:pt x="32" y="9"/>
                    <a:pt x="33" y="9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5" y="6"/>
                    <a:pt x="35" y="5"/>
                    <a:pt x="37" y="6"/>
                  </a:cubicBezTo>
                  <a:cubicBezTo>
                    <a:pt x="40" y="6"/>
                    <a:pt x="41" y="8"/>
                    <a:pt x="40" y="10"/>
                  </a:cubicBezTo>
                  <a:cubicBezTo>
                    <a:pt x="39" y="12"/>
                    <a:pt x="38" y="14"/>
                    <a:pt x="40" y="16"/>
                  </a:cubicBezTo>
                  <a:cubicBezTo>
                    <a:pt x="42" y="18"/>
                    <a:pt x="44" y="15"/>
                    <a:pt x="46" y="15"/>
                  </a:cubicBezTo>
                  <a:cubicBezTo>
                    <a:pt x="46" y="16"/>
                    <a:pt x="47" y="17"/>
                    <a:pt x="47" y="18"/>
                  </a:cubicBezTo>
                  <a:cubicBezTo>
                    <a:pt x="48" y="19"/>
                    <a:pt x="48" y="21"/>
                    <a:pt x="49" y="22"/>
                  </a:cubicBezTo>
                  <a:cubicBezTo>
                    <a:pt x="49" y="25"/>
                    <a:pt x="47" y="27"/>
                    <a:pt x="47" y="29"/>
                  </a:cubicBezTo>
                  <a:cubicBezTo>
                    <a:pt x="49" y="27"/>
                    <a:pt x="51" y="28"/>
                    <a:pt x="53" y="33"/>
                  </a:cubicBezTo>
                  <a:close/>
                </a:path>
              </a:pathLst>
            </a:custGeom>
            <a:solidFill>
              <a:srgbClr val="FE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39" name="Freeform 1393"/>
            <p:cNvSpPr/>
            <p:nvPr/>
          </p:nvSpPr>
          <p:spPr bwMode="auto">
            <a:xfrm>
              <a:off x="887413" y="1798639"/>
              <a:ext cx="274638" cy="279400"/>
            </a:xfrm>
            <a:custGeom>
              <a:avLst/>
              <a:gdLst>
                <a:gd name="T0" fmla="*/ 43 w 73"/>
                <a:gd name="T1" fmla="*/ 56 h 74"/>
                <a:gd name="T2" fmla="*/ 27 w 73"/>
                <a:gd name="T3" fmla="*/ 67 h 74"/>
                <a:gd name="T4" fmla="*/ 21 w 73"/>
                <a:gd name="T5" fmla="*/ 67 h 74"/>
                <a:gd name="T6" fmla="*/ 18 w 73"/>
                <a:gd name="T7" fmla="*/ 67 h 74"/>
                <a:gd name="T8" fmla="*/ 17 w 73"/>
                <a:gd name="T9" fmla="*/ 70 h 74"/>
                <a:gd name="T10" fmla="*/ 15 w 73"/>
                <a:gd name="T11" fmla="*/ 73 h 74"/>
                <a:gd name="T12" fmla="*/ 15 w 73"/>
                <a:gd name="T13" fmla="*/ 74 h 74"/>
                <a:gd name="T14" fmla="*/ 6 w 73"/>
                <a:gd name="T15" fmla="*/ 74 h 74"/>
                <a:gd name="T16" fmla="*/ 2 w 73"/>
                <a:gd name="T17" fmla="*/ 68 h 74"/>
                <a:gd name="T18" fmla="*/ 23 w 73"/>
                <a:gd name="T19" fmla="*/ 39 h 74"/>
                <a:gd name="T20" fmla="*/ 25 w 73"/>
                <a:gd name="T21" fmla="*/ 37 h 74"/>
                <a:gd name="T22" fmla="*/ 26 w 73"/>
                <a:gd name="T23" fmla="*/ 36 h 74"/>
                <a:gd name="T24" fmla="*/ 28 w 73"/>
                <a:gd name="T25" fmla="*/ 35 h 74"/>
                <a:gd name="T26" fmla="*/ 34 w 73"/>
                <a:gd name="T27" fmla="*/ 29 h 74"/>
                <a:gd name="T28" fmla="*/ 41 w 73"/>
                <a:gd name="T29" fmla="*/ 20 h 74"/>
                <a:gd name="T30" fmla="*/ 46 w 73"/>
                <a:gd name="T31" fmla="*/ 16 h 74"/>
                <a:gd name="T32" fmla="*/ 50 w 73"/>
                <a:gd name="T33" fmla="*/ 11 h 74"/>
                <a:gd name="T34" fmla="*/ 53 w 73"/>
                <a:gd name="T35" fmla="*/ 8 h 74"/>
                <a:gd name="T36" fmla="*/ 60 w 73"/>
                <a:gd name="T37" fmla="*/ 2 h 74"/>
                <a:gd name="T38" fmla="*/ 64 w 73"/>
                <a:gd name="T39" fmla="*/ 0 h 74"/>
                <a:gd name="T40" fmla="*/ 69 w 73"/>
                <a:gd name="T41" fmla="*/ 4 h 74"/>
                <a:gd name="T42" fmla="*/ 69 w 73"/>
                <a:gd name="T43" fmla="*/ 5 h 74"/>
                <a:gd name="T44" fmla="*/ 66 w 73"/>
                <a:gd name="T45" fmla="*/ 9 h 74"/>
                <a:gd name="T46" fmla="*/ 44 w 73"/>
                <a:gd name="T47" fmla="*/ 30 h 74"/>
                <a:gd name="T48" fmla="*/ 26 w 73"/>
                <a:gd name="T49" fmla="*/ 51 h 74"/>
                <a:gd name="T50" fmla="*/ 32 w 73"/>
                <a:gd name="T51" fmla="*/ 52 h 74"/>
                <a:gd name="T52" fmla="*/ 46 w 73"/>
                <a:gd name="T53" fmla="*/ 44 h 74"/>
                <a:gd name="T54" fmla="*/ 57 w 73"/>
                <a:gd name="T55" fmla="*/ 33 h 74"/>
                <a:gd name="T56" fmla="*/ 62 w 73"/>
                <a:gd name="T57" fmla="*/ 28 h 74"/>
                <a:gd name="T58" fmla="*/ 67 w 73"/>
                <a:gd name="T59" fmla="*/ 27 h 74"/>
                <a:gd name="T60" fmla="*/ 73 w 73"/>
                <a:gd name="T61" fmla="*/ 28 h 74"/>
                <a:gd name="T62" fmla="*/ 73 w 73"/>
                <a:gd name="T63" fmla="*/ 30 h 74"/>
                <a:gd name="T64" fmla="*/ 71 w 73"/>
                <a:gd name="T65" fmla="*/ 33 h 74"/>
                <a:gd name="T66" fmla="*/ 68 w 73"/>
                <a:gd name="T67" fmla="*/ 36 h 74"/>
                <a:gd name="T68" fmla="*/ 65 w 73"/>
                <a:gd name="T69" fmla="*/ 39 h 74"/>
                <a:gd name="T70" fmla="*/ 49 w 73"/>
                <a:gd name="T71" fmla="*/ 53 h 74"/>
                <a:gd name="T72" fmla="*/ 43 w 73"/>
                <a:gd name="T73" fmla="*/ 5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74">
                  <a:moveTo>
                    <a:pt x="43" y="56"/>
                  </a:moveTo>
                  <a:cubicBezTo>
                    <a:pt x="37" y="59"/>
                    <a:pt x="33" y="64"/>
                    <a:pt x="27" y="67"/>
                  </a:cubicBezTo>
                  <a:cubicBezTo>
                    <a:pt x="25" y="68"/>
                    <a:pt x="23" y="70"/>
                    <a:pt x="21" y="67"/>
                  </a:cubicBezTo>
                  <a:cubicBezTo>
                    <a:pt x="20" y="66"/>
                    <a:pt x="19" y="66"/>
                    <a:pt x="18" y="67"/>
                  </a:cubicBezTo>
                  <a:cubicBezTo>
                    <a:pt x="17" y="67"/>
                    <a:pt x="16" y="68"/>
                    <a:pt x="17" y="70"/>
                  </a:cubicBezTo>
                  <a:cubicBezTo>
                    <a:pt x="18" y="71"/>
                    <a:pt x="18" y="73"/>
                    <a:pt x="15" y="73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2" y="74"/>
                    <a:pt x="9" y="74"/>
                    <a:pt x="6" y="74"/>
                  </a:cubicBezTo>
                  <a:cubicBezTo>
                    <a:pt x="2" y="74"/>
                    <a:pt x="0" y="73"/>
                    <a:pt x="2" y="68"/>
                  </a:cubicBezTo>
                  <a:cubicBezTo>
                    <a:pt x="8" y="58"/>
                    <a:pt x="14" y="48"/>
                    <a:pt x="23" y="39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37"/>
                    <a:pt x="25" y="36"/>
                    <a:pt x="26" y="36"/>
                  </a:cubicBezTo>
                  <a:cubicBezTo>
                    <a:pt x="26" y="36"/>
                    <a:pt x="27" y="35"/>
                    <a:pt x="28" y="35"/>
                  </a:cubicBezTo>
                  <a:cubicBezTo>
                    <a:pt x="31" y="34"/>
                    <a:pt x="33" y="32"/>
                    <a:pt x="34" y="29"/>
                  </a:cubicBezTo>
                  <a:cubicBezTo>
                    <a:pt x="35" y="26"/>
                    <a:pt x="38" y="23"/>
                    <a:pt x="41" y="20"/>
                  </a:cubicBezTo>
                  <a:cubicBezTo>
                    <a:pt x="43" y="19"/>
                    <a:pt x="45" y="18"/>
                    <a:pt x="46" y="16"/>
                  </a:cubicBezTo>
                  <a:cubicBezTo>
                    <a:pt x="48" y="14"/>
                    <a:pt x="49" y="13"/>
                    <a:pt x="50" y="11"/>
                  </a:cubicBezTo>
                  <a:cubicBezTo>
                    <a:pt x="51" y="10"/>
                    <a:pt x="52" y="9"/>
                    <a:pt x="53" y="8"/>
                  </a:cubicBezTo>
                  <a:cubicBezTo>
                    <a:pt x="56" y="7"/>
                    <a:pt x="58" y="4"/>
                    <a:pt x="60" y="2"/>
                  </a:cubicBezTo>
                  <a:cubicBezTo>
                    <a:pt x="61" y="1"/>
                    <a:pt x="62" y="0"/>
                    <a:pt x="64" y="0"/>
                  </a:cubicBezTo>
                  <a:cubicBezTo>
                    <a:pt x="65" y="2"/>
                    <a:pt x="69" y="0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8" y="7"/>
                    <a:pt x="66" y="7"/>
                    <a:pt x="66" y="9"/>
                  </a:cubicBezTo>
                  <a:cubicBezTo>
                    <a:pt x="58" y="15"/>
                    <a:pt x="51" y="23"/>
                    <a:pt x="44" y="30"/>
                  </a:cubicBezTo>
                  <a:cubicBezTo>
                    <a:pt x="38" y="37"/>
                    <a:pt x="32" y="44"/>
                    <a:pt x="26" y="51"/>
                  </a:cubicBezTo>
                  <a:cubicBezTo>
                    <a:pt x="28" y="53"/>
                    <a:pt x="30" y="53"/>
                    <a:pt x="32" y="52"/>
                  </a:cubicBezTo>
                  <a:cubicBezTo>
                    <a:pt x="36" y="50"/>
                    <a:pt x="42" y="49"/>
                    <a:pt x="46" y="44"/>
                  </a:cubicBezTo>
                  <a:cubicBezTo>
                    <a:pt x="49" y="40"/>
                    <a:pt x="53" y="37"/>
                    <a:pt x="57" y="33"/>
                  </a:cubicBezTo>
                  <a:cubicBezTo>
                    <a:pt x="59" y="32"/>
                    <a:pt x="60" y="30"/>
                    <a:pt x="62" y="28"/>
                  </a:cubicBezTo>
                  <a:cubicBezTo>
                    <a:pt x="63" y="27"/>
                    <a:pt x="65" y="26"/>
                    <a:pt x="67" y="27"/>
                  </a:cubicBezTo>
                  <a:cubicBezTo>
                    <a:pt x="69" y="29"/>
                    <a:pt x="71" y="27"/>
                    <a:pt x="73" y="28"/>
                  </a:cubicBezTo>
                  <a:cubicBezTo>
                    <a:pt x="73" y="29"/>
                    <a:pt x="73" y="29"/>
                    <a:pt x="73" y="30"/>
                  </a:cubicBezTo>
                  <a:cubicBezTo>
                    <a:pt x="73" y="31"/>
                    <a:pt x="72" y="32"/>
                    <a:pt x="71" y="33"/>
                  </a:cubicBezTo>
                  <a:cubicBezTo>
                    <a:pt x="70" y="34"/>
                    <a:pt x="69" y="34"/>
                    <a:pt x="68" y="36"/>
                  </a:cubicBezTo>
                  <a:cubicBezTo>
                    <a:pt x="67" y="37"/>
                    <a:pt x="66" y="38"/>
                    <a:pt x="65" y="39"/>
                  </a:cubicBezTo>
                  <a:cubicBezTo>
                    <a:pt x="59" y="43"/>
                    <a:pt x="54" y="49"/>
                    <a:pt x="49" y="53"/>
                  </a:cubicBezTo>
                  <a:cubicBezTo>
                    <a:pt x="47" y="55"/>
                    <a:pt x="45" y="56"/>
                    <a:pt x="43" y="56"/>
                  </a:cubicBezTo>
                  <a:close/>
                </a:path>
              </a:pathLst>
            </a:custGeom>
            <a:solidFill>
              <a:srgbClr val="AA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0" name="Freeform 1394"/>
            <p:cNvSpPr/>
            <p:nvPr/>
          </p:nvSpPr>
          <p:spPr bwMode="auto">
            <a:xfrm>
              <a:off x="895351" y="1069976"/>
              <a:ext cx="425450" cy="657225"/>
            </a:xfrm>
            <a:custGeom>
              <a:avLst/>
              <a:gdLst>
                <a:gd name="T0" fmla="*/ 51 w 113"/>
                <a:gd name="T1" fmla="*/ 77 h 174"/>
                <a:gd name="T2" fmla="*/ 56 w 113"/>
                <a:gd name="T3" fmla="*/ 70 h 174"/>
                <a:gd name="T4" fmla="*/ 60 w 113"/>
                <a:gd name="T5" fmla="*/ 63 h 174"/>
                <a:gd name="T6" fmla="*/ 65 w 113"/>
                <a:gd name="T7" fmla="*/ 57 h 174"/>
                <a:gd name="T8" fmla="*/ 69 w 113"/>
                <a:gd name="T9" fmla="*/ 53 h 174"/>
                <a:gd name="T10" fmla="*/ 69 w 113"/>
                <a:gd name="T11" fmla="*/ 52 h 174"/>
                <a:gd name="T12" fmla="*/ 86 w 113"/>
                <a:gd name="T13" fmla="*/ 31 h 174"/>
                <a:gd name="T14" fmla="*/ 109 w 113"/>
                <a:gd name="T15" fmla="*/ 3 h 174"/>
                <a:gd name="T16" fmla="*/ 112 w 113"/>
                <a:gd name="T17" fmla="*/ 0 h 174"/>
                <a:gd name="T18" fmla="*/ 113 w 113"/>
                <a:gd name="T19" fmla="*/ 1 h 174"/>
                <a:gd name="T20" fmla="*/ 108 w 113"/>
                <a:gd name="T21" fmla="*/ 10 h 174"/>
                <a:gd name="T22" fmla="*/ 96 w 113"/>
                <a:gd name="T23" fmla="*/ 29 h 174"/>
                <a:gd name="T24" fmla="*/ 94 w 113"/>
                <a:gd name="T25" fmla="*/ 31 h 174"/>
                <a:gd name="T26" fmla="*/ 86 w 113"/>
                <a:gd name="T27" fmla="*/ 40 h 174"/>
                <a:gd name="T28" fmla="*/ 84 w 113"/>
                <a:gd name="T29" fmla="*/ 44 h 174"/>
                <a:gd name="T30" fmla="*/ 48 w 113"/>
                <a:gd name="T31" fmla="*/ 97 h 174"/>
                <a:gd name="T32" fmla="*/ 30 w 113"/>
                <a:gd name="T33" fmla="*/ 130 h 174"/>
                <a:gd name="T34" fmla="*/ 24 w 113"/>
                <a:gd name="T35" fmla="*/ 137 h 174"/>
                <a:gd name="T36" fmla="*/ 22 w 113"/>
                <a:gd name="T37" fmla="*/ 140 h 174"/>
                <a:gd name="T38" fmla="*/ 17 w 113"/>
                <a:gd name="T39" fmla="*/ 149 h 174"/>
                <a:gd name="T40" fmla="*/ 11 w 113"/>
                <a:gd name="T41" fmla="*/ 160 h 174"/>
                <a:gd name="T42" fmla="*/ 10 w 113"/>
                <a:gd name="T43" fmla="*/ 165 h 174"/>
                <a:gd name="T44" fmla="*/ 5 w 113"/>
                <a:gd name="T45" fmla="*/ 174 h 174"/>
                <a:gd name="T46" fmla="*/ 5 w 113"/>
                <a:gd name="T47" fmla="*/ 173 h 174"/>
                <a:gd name="T48" fmla="*/ 0 w 113"/>
                <a:gd name="T49" fmla="*/ 167 h 174"/>
                <a:gd name="T50" fmla="*/ 1 w 113"/>
                <a:gd name="T51" fmla="*/ 166 h 174"/>
                <a:gd name="T52" fmla="*/ 6 w 113"/>
                <a:gd name="T53" fmla="*/ 154 h 174"/>
                <a:gd name="T54" fmla="*/ 12 w 113"/>
                <a:gd name="T55" fmla="*/ 142 h 174"/>
                <a:gd name="T56" fmla="*/ 15 w 113"/>
                <a:gd name="T57" fmla="*/ 139 h 174"/>
                <a:gd name="T58" fmla="*/ 17 w 113"/>
                <a:gd name="T59" fmla="*/ 136 h 174"/>
                <a:gd name="T60" fmla="*/ 20 w 113"/>
                <a:gd name="T61" fmla="*/ 132 h 174"/>
                <a:gd name="T62" fmla="*/ 22 w 113"/>
                <a:gd name="T63" fmla="*/ 126 h 174"/>
                <a:gd name="T64" fmla="*/ 24 w 113"/>
                <a:gd name="T65" fmla="*/ 122 h 174"/>
                <a:gd name="T66" fmla="*/ 26 w 113"/>
                <a:gd name="T67" fmla="*/ 119 h 174"/>
                <a:gd name="T68" fmla="*/ 41 w 113"/>
                <a:gd name="T69" fmla="*/ 93 h 174"/>
                <a:gd name="T70" fmla="*/ 41 w 113"/>
                <a:gd name="T71" fmla="*/ 93 h 174"/>
                <a:gd name="T72" fmla="*/ 51 w 113"/>
                <a:gd name="T73" fmla="*/ 7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3" h="174">
                  <a:moveTo>
                    <a:pt x="51" y="77"/>
                  </a:moveTo>
                  <a:cubicBezTo>
                    <a:pt x="52" y="75"/>
                    <a:pt x="55" y="73"/>
                    <a:pt x="56" y="70"/>
                  </a:cubicBezTo>
                  <a:cubicBezTo>
                    <a:pt x="56" y="67"/>
                    <a:pt x="58" y="65"/>
                    <a:pt x="60" y="63"/>
                  </a:cubicBezTo>
                  <a:cubicBezTo>
                    <a:pt x="61" y="61"/>
                    <a:pt x="64" y="59"/>
                    <a:pt x="65" y="57"/>
                  </a:cubicBezTo>
                  <a:cubicBezTo>
                    <a:pt x="66" y="55"/>
                    <a:pt x="67" y="54"/>
                    <a:pt x="69" y="53"/>
                  </a:cubicBezTo>
                  <a:cubicBezTo>
                    <a:pt x="69" y="53"/>
                    <a:pt x="69" y="52"/>
                    <a:pt x="69" y="52"/>
                  </a:cubicBezTo>
                  <a:cubicBezTo>
                    <a:pt x="76" y="46"/>
                    <a:pt x="80" y="38"/>
                    <a:pt x="86" y="31"/>
                  </a:cubicBezTo>
                  <a:cubicBezTo>
                    <a:pt x="93" y="22"/>
                    <a:pt x="101" y="12"/>
                    <a:pt x="109" y="3"/>
                  </a:cubicBezTo>
                  <a:cubicBezTo>
                    <a:pt x="110" y="2"/>
                    <a:pt x="111" y="1"/>
                    <a:pt x="112" y="0"/>
                  </a:cubicBezTo>
                  <a:cubicBezTo>
                    <a:pt x="112" y="0"/>
                    <a:pt x="113" y="0"/>
                    <a:pt x="113" y="1"/>
                  </a:cubicBezTo>
                  <a:cubicBezTo>
                    <a:pt x="113" y="5"/>
                    <a:pt x="110" y="7"/>
                    <a:pt x="108" y="10"/>
                  </a:cubicBezTo>
                  <a:cubicBezTo>
                    <a:pt x="103" y="15"/>
                    <a:pt x="101" y="23"/>
                    <a:pt x="96" y="29"/>
                  </a:cubicBezTo>
                  <a:cubicBezTo>
                    <a:pt x="95" y="30"/>
                    <a:pt x="95" y="31"/>
                    <a:pt x="94" y="31"/>
                  </a:cubicBezTo>
                  <a:cubicBezTo>
                    <a:pt x="90" y="33"/>
                    <a:pt x="88" y="36"/>
                    <a:pt x="86" y="40"/>
                  </a:cubicBezTo>
                  <a:cubicBezTo>
                    <a:pt x="85" y="41"/>
                    <a:pt x="85" y="42"/>
                    <a:pt x="84" y="44"/>
                  </a:cubicBezTo>
                  <a:cubicBezTo>
                    <a:pt x="73" y="62"/>
                    <a:pt x="58" y="78"/>
                    <a:pt x="48" y="97"/>
                  </a:cubicBezTo>
                  <a:cubicBezTo>
                    <a:pt x="42" y="108"/>
                    <a:pt x="36" y="119"/>
                    <a:pt x="30" y="130"/>
                  </a:cubicBezTo>
                  <a:cubicBezTo>
                    <a:pt x="28" y="133"/>
                    <a:pt x="27" y="136"/>
                    <a:pt x="24" y="137"/>
                  </a:cubicBezTo>
                  <a:cubicBezTo>
                    <a:pt x="23" y="138"/>
                    <a:pt x="22" y="139"/>
                    <a:pt x="22" y="140"/>
                  </a:cubicBezTo>
                  <a:cubicBezTo>
                    <a:pt x="21" y="144"/>
                    <a:pt x="18" y="146"/>
                    <a:pt x="17" y="149"/>
                  </a:cubicBezTo>
                  <a:cubicBezTo>
                    <a:pt x="15" y="153"/>
                    <a:pt x="14" y="157"/>
                    <a:pt x="11" y="160"/>
                  </a:cubicBezTo>
                  <a:cubicBezTo>
                    <a:pt x="10" y="161"/>
                    <a:pt x="11" y="163"/>
                    <a:pt x="10" y="165"/>
                  </a:cubicBezTo>
                  <a:cubicBezTo>
                    <a:pt x="10" y="168"/>
                    <a:pt x="9" y="172"/>
                    <a:pt x="5" y="174"/>
                  </a:cubicBezTo>
                  <a:cubicBezTo>
                    <a:pt x="5" y="174"/>
                    <a:pt x="5" y="173"/>
                    <a:pt x="5" y="173"/>
                  </a:cubicBezTo>
                  <a:cubicBezTo>
                    <a:pt x="4" y="170"/>
                    <a:pt x="4" y="168"/>
                    <a:pt x="0" y="167"/>
                  </a:cubicBezTo>
                  <a:cubicBezTo>
                    <a:pt x="0" y="167"/>
                    <a:pt x="0" y="166"/>
                    <a:pt x="1" y="166"/>
                  </a:cubicBezTo>
                  <a:cubicBezTo>
                    <a:pt x="1" y="161"/>
                    <a:pt x="4" y="157"/>
                    <a:pt x="6" y="154"/>
                  </a:cubicBezTo>
                  <a:cubicBezTo>
                    <a:pt x="9" y="150"/>
                    <a:pt x="10" y="146"/>
                    <a:pt x="12" y="142"/>
                  </a:cubicBezTo>
                  <a:cubicBezTo>
                    <a:pt x="12" y="140"/>
                    <a:pt x="14" y="140"/>
                    <a:pt x="15" y="139"/>
                  </a:cubicBezTo>
                  <a:cubicBezTo>
                    <a:pt x="16" y="138"/>
                    <a:pt x="17" y="137"/>
                    <a:pt x="17" y="136"/>
                  </a:cubicBezTo>
                  <a:cubicBezTo>
                    <a:pt x="18" y="134"/>
                    <a:pt x="19" y="133"/>
                    <a:pt x="20" y="132"/>
                  </a:cubicBezTo>
                  <a:cubicBezTo>
                    <a:pt x="21" y="130"/>
                    <a:pt x="21" y="128"/>
                    <a:pt x="22" y="126"/>
                  </a:cubicBezTo>
                  <a:cubicBezTo>
                    <a:pt x="23" y="125"/>
                    <a:pt x="24" y="124"/>
                    <a:pt x="24" y="122"/>
                  </a:cubicBezTo>
                  <a:cubicBezTo>
                    <a:pt x="25" y="121"/>
                    <a:pt x="26" y="120"/>
                    <a:pt x="26" y="119"/>
                  </a:cubicBezTo>
                  <a:cubicBezTo>
                    <a:pt x="31" y="110"/>
                    <a:pt x="36" y="101"/>
                    <a:pt x="41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4" y="87"/>
                    <a:pt x="47" y="82"/>
                    <a:pt x="51" y="77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1" name="Freeform 1395"/>
            <p:cNvSpPr/>
            <p:nvPr/>
          </p:nvSpPr>
          <p:spPr bwMode="auto">
            <a:xfrm>
              <a:off x="2459038" y="682626"/>
              <a:ext cx="198438" cy="225425"/>
            </a:xfrm>
            <a:custGeom>
              <a:avLst/>
              <a:gdLst>
                <a:gd name="T0" fmla="*/ 25 w 53"/>
                <a:gd name="T1" fmla="*/ 53 h 60"/>
                <a:gd name="T2" fmla="*/ 15 w 53"/>
                <a:gd name="T3" fmla="*/ 48 h 60"/>
                <a:gd name="T4" fmla="*/ 10 w 53"/>
                <a:gd name="T5" fmla="*/ 50 h 60"/>
                <a:gd name="T6" fmla="*/ 13 w 53"/>
                <a:gd name="T7" fmla="*/ 54 h 60"/>
                <a:gd name="T8" fmla="*/ 3 w 53"/>
                <a:gd name="T9" fmla="*/ 53 h 60"/>
                <a:gd name="T10" fmla="*/ 0 w 53"/>
                <a:gd name="T11" fmla="*/ 51 h 60"/>
                <a:gd name="T12" fmla="*/ 2 w 53"/>
                <a:gd name="T13" fmla="*/ 51 h 60"/>
                <a:gd name="T14" fmla="*/ 8 w 53"/>
                <a:gd name="T15" fmla="*/ 41 h 60"/>
                <a:gd name="T16" fmla="*/ 9 w 53"/>
                <a:gd name="T17" fmla="*/ 36 h 60"/>
                <a:gd name="T18" fmla="*/ 19 w 53"/>
                <a:gd name="T19" fmla="*/ 20 h 60"/>
                <a:gd name="T20" fmla="*/ 21 w 53"/>
                <a:gd name="T21" fmla="*/ 17 h 60"/>
                <a:gd name="T22" fmla="*/ 23 w 53"/>
                <a:gd name="T23" fmla="*/ 17 h 60"/>
                <a:gd name="T24" fmla="*/ 30 w 53"/>
                <a:gd name="T25" fmla="*/ 19 h 60"/>
                <a:gd name="T26" fmla="*/ 34 w 53"/>
                <a:gd name="T27" fmla="*/ 22 h 60"/>
                <a:gd name="T28" fmla="*/ 35 w 53"/>
                <a:gd name="T29" fmla="*/ 25 h 60"/>
                <a:gd name="T30" fmla="*/ 34 w 53"/>
                <a:gd name="T31" fmla="*/ 22 h 60"/>
                <a:gd name="T32" fmla="*/ 34 w 53"/>
                <a:gd name="T33" fmla="*/ 20 h 60"/>
                <a:gd name="T34" fmla="*/ 36 w 53"/>
                <a:gd name="T35" fmla="*/ 18 h 60"/>
                <a:gd name="T36" fmla="*/ 38 w 53"/>
                <a:gd name="T37" fmla="*/ 13 h 60"/>
                <a:gd name="T38" fmla="*/ 40 w 53"/>
                <a:gd name="T39" fmla="*/ 10 h 60"/>
                <a:gd name="T40" fmla="*/ 43 w 53"/>
                <a:gd name="T41" fmla="*/ 7 h 60"/>
                <a:gd name="T42" fmla="*/ 48 w 53"/>
                <a:gd name="T43" fmla="*/ 6 h 60"/>
                <a:gd name="T44" fmla="*/ 49 w 53"/>
                <a:gd name="T45" fmla="*/ 0 h 60"/>
                <a:gd name="T46" fmla="*/ 53 w 53"/>
                <a:gd name="T47" fmla="*/ 1 h 60"/>
                <a:gd name="T48" fmla="*/ 51 w 53"/>
                <a:gd name="T49" fmla="*/ 20 h 60"/>
                <a:gd name="T50" fmla="*/ 48 w 53"/>
                <a:gd name="T51" fmla="*/ 23 h 60"/>
                <a:gd name="T52" fmla="*/ 46 w 53"/>
                <a:gd name="T53" fmla="*/ 20 h 60"/>
                <a:gd name="T54" fmla="*/ 42 w 53"/>
                <a:gd name="T55" fmla="*/ 25 h 60"/>
                <a:gd name="T56" fmla="*/ 48 w 53"/>
                <a:gd name="T57" fmla="*/ 23 h 60"/>
                <a:gd name="T58" fmla="*/ 46 w 53"/>
                <a:gd name="T59" fmla="*/ 34 h 60"/>
                <a:gd name="T60" fmla="*/ 43 w 53"/>
                <a:gd name="T61" fmla="*/ 42 h 60"/>
                <a:gd name="T62" fmla="*/ 40 w 53"/>
                <a:gd name="T63" fmla="*/ 51 h 60"/>
                <a:gd name="T64" fmla="*/ 37 w 53"/>
                <a:gd name="T65" fmla="*/ 56 h 60"/>
                <a:gd name="T66" fmla="*/ 34 w 53"/>
                <a:gd name="T67" fmla="*/ 60 h 60"/>
                <a:gd name="T68" fmla="*/ 34 w 53"/>
                <a:gd name="T69" fmla="*/ 59 h 60"/>
                <a:gd name="T70" fmla="*/ 31 w 53"/>
                <a:gd name="T71" fmla="*/ 56 h 60"/>
                <a:gd name="T72" fmla="*/ 25 w 53"/>
                <a:gd name="T7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60">
                  <a:moveTo>
                    <a:pt x="25" y="53"/>
                  </a:moveTo>
                  <a:cubicBezTo>
                    <a:pt x="25" y="49"/>
                    <a:pt x="17" y="46"/>
                    <a:pt x="15" y="48"/>
                  </a:cubicBezTo>
                  <a:cubicBezTo>
                    <a:pt x="13" y="49"/>
                    <a:pt x="12" y="49"/>
                    <a:pt x="10" y="50"/>
                  </a:cubicBezTo>
                  <a:cubicBezTo>
                    <a:pt x="11" y="51"/>
                    <a:pt x="14" y="52"/>
                    <a:pt x="13" y="54"/>
                  </a:cubicBezTo>
                  <a:cubicBezTo>
                    <a:pt x="10" y="50"/>
                    <a:pt x="6" y="54"/>
                    <a:pt x="3" y="53"/>
                  </a:cubicBezTo>
                  <a:cubicBezTo>
                    <a:pt x="1" y="53"/>
                    <a:pt x="0" y="53"/>
                    <a:pt x="0" y="51"/>
                  </a:cubicBezTo>
                  <a:cubicBezTo>
                    <a:pt x="0" y="50"/>
                    <a:pt x="1" y="51"/>
                    <a:pt x="2" y="51"/>
                  </a:cubicBezTo>
                  <a:cubicBezTo>
                    <a:pt x="7" y="50"/>
                    <a:pt x="7" y="45"/>
                    <a:pt x="8" y="41"/>
                  </a:cubicBezTo>
                  <a:cubicBezTo>
                    <a:pt x="7" y="39"/>
                    <a:pt x="8" y="38"/>
                    <a:pt x="9" y="36"/>
                  </a:cubicBezTo>
                  <a:cubicBezTo>
                    <a:pt x="13" y="31"/>
                    <a:pt x="17" y="26"/>
                    <a:pt x="19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5" y="17"/>
                    <a:pt x="27" y="20"/>
                    <a:pt x="30" y="19"/>
                  </a:cubicBezTo>
                  <a:cubicBezTo>
                    <a:pt x="31" y="18"/>
                    <a:pt x="32" y="22"/>
                    <a:pt x="34" y="22"/>
                  </a:cubicBezTo>
                  <a:cubicBezTo>
                    <a:pt x="34" y="23"/>
                    <a:pt x="35" y="24"/>
                    <a:pt x="35" y="25"/>
                  </a:cubicBezTo>
                  <a:cubicBezTo>
                    <a:pt x="36" y="24"/>
                    <a:pt x="34" y="23"/>
                    <a:pt x="34" y="22"/>
                  </a:cubicBezTo>
                  <a:cubicBezTo>
                    <a:pt x="33" y="21"/>
                    <a:pt x="33" y="21"/>
                    <a:pt x="34" y="20"/>
                  </a:cubicBezTo>
                  <a:cubicBezTo>
                    <a:pt x="34" y="19"/>
                    <a:pt x="35" y="18"/>
                    <a:pt x="36" y="18"/>
                  </a:cubicBezTo>
                  <a:cubicBezTo>
                    <a:pt x="40" y="17"/>
                    <a:pt x="41" y="16"/>
                    <a:pt x="38" y="13"/>
                  </a:cubicBezTo>
                  <a:cubicBezTo>
                    <a:pt x="38" y="12"/>
                    <a:pt x="39" y="11"/>
                    <a:pt x="40" y="10"/>
                  </a:cubicBezTo>
                  <a:cubicBezTo>
                    <a:pt x="41" y="9"/>
                    <a:pt x="42" y="8"/>
                    <a:pt x="43" y="7"/>
                  </a:cubicBezTo>
                  <a:cubicBezTo>
                    <a:pt x="45" y="4"/>
                    <a:pt x="45" y="4"/>
                    <a:pt x="48" y="6"/>
                  </a:cubicBezTo>
                  <a:cubicBezTo>
                    <a:pt x="49" y="4"/>
                    <a:pt x="47" y="2"/>
                    <a:pt x="49" y="0"/>
                  </a:cubicBezTo>
                  <a:cubicBezTo>
                    <a:pt x="51" y="0"/>
                    <a:pt x="52" y="0"/>
                    <a:pt x="53" y="1"/>
                  </a:cubicBezTo>
                  <a:cubicBezTo>
                    <a:pt x="53" y="8"/>
                    <a:pt x="53" y="14"/>
                    <a:pt x="51" y="20"/>
                  </a:cubicBezTo>
                  <a:cubicBezTo>
                    <a:pt x="50" y="21"/>
                    <a:pt x="50" y="22"/>
                    <a:pt x="48" y="23"/>
                  </a:cubicBezTo>
                  <a:cubicBezTo>
                    <a:pt x="46" y="23"/>
                    <a:pt x="47" y="21"/>
                    <a:pt x="46" y="20"/>
                  </a:cubicBezTo>
                  <a:cubicBezTo>
                    <a:pt x="46" y="22"/>
                    <a:pt x="45" y="24"/>
                    <a:pt x="42" y="25"/>
                  </a:cubicBezTo>
                  <a:cubicBezTo>
                    <a:pt x="44" y="25"/>
                    <a:pt x="45" y="22"/>
                    <a:pt x="48" y="23"/>
                  </a:cubicBezTo>
                  <a:cubicBezTo>
                    <a:pt x="49" y="27"/>
                    <a:pt x="47" y="30"/>
                    <a:pt x="46" y="34"/>
                  </a:cubicBezTo>
                  <a:cubicBezTo>
                    <a:pt x="45" y="37"/>
                    <a:pt x="44" y="40"/>
                    <a:pt x="43" y="42"/>
                  </a:cubicBezTo>
                  <a:cubicBezTo>
                    <a:pt x="43" y="46"/>
                    <a:pt x="39" y="48"/>
                    <a:pt x="40" y="51"/>
                  </a:cubicBezTo>
                  <a:cubicBezTo>
                    <a:pt x="39" y="53"/>
                    <a:pt x="39" y="55"/>
                    <a:pt x="37" y="56"/>
                  </a:cubicBezTo>
                  <a:cubicBezTo>
                    <a:pt x="36" y="57"/>
                    <a:pt x="36" y="59"/>
                    <a:pt x="34" y="60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8"/>
                    <a:pt x="33" y="56"/>
                    <a:pt x="31" y="56"/>
                  </a:cubicBezTo>
                  <a:cubicBezTo>
                    <a:pt x="28" y="57"/>
                    <a:pt x="27" y="55"/>
                    <a:pt x="25" y="53"/>
                  </a:cubicBez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2" name="Freeform 1396"/>
            <p:cNvSpPr/>
            <p:nvPr/>
          </p:nvSpPr>
          <p:spPr bwMode="auto">
            <a:xfrm>
              <a:off x="868363" y="1697039"/>
              <a:ext cx="214313" cy="206375"/>
            </a:xfrm>
            <a:custGeom>
              <a:avLst/>
              <a:gdLst>
                <a:gd name="T0" fmla="*/ 8 w 57"/>
                <a:gd name="T1" fmla="*/ 0 h 55"/>
                <a:gd name="T2" fmla="*/ 14 w 57"/>
                <a:gd name="T3" fmla="*/ 1 h 55"/>
                <a:gd name="T4" fmla="*/ 13 w 57"/>
                <a:gd name="T5" fmla="*/ 7 h 55"/>
                <a:gd name="T6" fmla="*/ 12 w 57"/>
                <a:gd name="T7" fmla="*/ 9 h 55"/>
                <a:gd name="T8" fmla="*/ 11 w 57"/>
                <a:gd name="T9" fmla="*/ 9 h 55"/>
                <a:gd name="T10" fmla="*/ 6 w 57"/>
                <a:gd name="T11" fmla="*/ 9 h 55"/>
                <a:gd name="T12" fmla="*/ 15 w 57"/>
                <a:gd name="T13" fmla="*/ 12 h 55"/>
                <a:gd name="T14" fmla="*/ 31 w 57"/>
                <a:gd name="T15" fmla="*/ 19 h 55"/>
                <a:gd name="T16" fmla="*/ 31 w 57"/>
                <a:gd name="T17" fmla="*/ 21 h 55"/>
                <a:gd name="T18" fmla="*/ 31 w 57"/>
                <a:gd name="T19" fmla="*/ 22 h 55"/>
                <a:gd name="T20" fmla="*/ 28 w 57"/>
                <a:gd name="T21" fmla="*/ 25 h 55"/>
                <a:gd name="T22" fmla="*/ 32 w 57"/>
                <a:gd name="T23" fmla="*/ 26 h 55"/>
                <a:gd name="T24" fmla="*/ 36 w 57"/>
                <a:gd name="T25" fmla="*/ 26 h 55"/>
                <a:gd name="T26" fmla="*/ 34 w 57"/>
                <a:gd name="T27" fmla="*/ 30 h 55"/>
                <a:gd name="T28" fmla="*/ 34 w 57"/>
                <a:gd name="T29" fmla="*/ 32 h 55"/>
                <a:gd name="T30" fmla="*/ 35 w 57"/>
                <a:gd name="T31" fmla="*/ 32 h 55"/>
                <a:gd name="T32" fmla="*/ 35 w 57"/>
                <a:gd name="T33" fmla="*/ 32 h 55"/>
                <a:gd name="T34" fmla="*/ 38 w 57"/>
                <a:gd name="T35" fmla="*/ 29 h 55"/>
                <a:gd name="T36" fmla="*/ 53 w 57"/>
                <a:gd name="T37" fmla="*/ 29 h 55"/>
                <a:gd name="T38" fmla="*/ 56 w 57"/>
                <a:gd name="T39" fmla="*/ 35 h 55"/>
                <a:gd name="T40" fmla="*/ 54 w 57"/>
                <a:gd name="T41" fmla="*/ 37 h 55"/>
                <a:gd name="T42" fmla="*/ 48 w 57"/>
                <a:gd name="T43" fmla="*/ 35 h 55"/>
                <a:gd name="T44" fmla="*/ 45 w 57"/>
                <a:gd name="T45" fmla="*/ 44 h 55"/>
                <a:gd name="T46" fmla="*/ 46 w 57"/>
                <a:gd name="T47" fmla="*/ 45 h 55"/>
                <a:gd name="T48" fmla="*/ 41 w 57"/>
                <a:gd name="T49" fmla="*/ 48 h 55"/>
                <a:gd name="T50" fmla="*/ 38 w 57"/>
                <a:gd name="T51" fmla="*/ 47 h 55"/>
                <a:gd name="T52" fmla="*/ 28 w 57"/>
                <a:gd name="T53" fmla="*/ 42 h 55"/>
                <a:gd name="T54" fmla="*/ 21 w 57"/>
                <a:gd name="T55" fmla="*/ 48 h 55"/>
                <a:gd name="T56" fmla="*/ 21 w 57"/>
                <a:gd name="T57" fmla="*/ 49 h 55"/>
                <a:gd name="T58" fmla="*/ 20 w 57"/>
                <a:gd name="T59" fmla="*/ 54 h 55"/>
                <a:gd name="T60" fmla="*/ 16 w 57"/>
                <a:gd name="T61" fmla="*/ 51 h 55"/>
                <a:gd name="T62" fmla="*/ 15 w 57"/>
                <a:gd name="T63" fmla="*/ 50 h 55"/>
                <a:gd name="T64" fmla="*/ 1 w 57"/>
                <a:gd name="T65" fmla="*/ 27 h 55"/>
                <a:gd name="T66" fmla="*/ 0 w 57"/>
                <a:gd name="T67" fmla="*/ 22 h 55"/>
                <a:gd name="T68" fmla="*/ 8 w 57"/>
                <a:gd name="T6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" h="55">
                  <a:moveTo>
                    <a:pt x="8" y="0"/>
                  </a:moveTo>
                  <a:cubicBezTo>
                    <a:pt x="9" y="4"/>
                    <a:pt x="12" y="1"/>
                    <a:pt x="14" y="1"/>
                  </a:cubicBezTo>
                  <a:cubicBezTo>
                    <a:pt x="13" y="3"/>
                    <a:pt x="10" y="5"/>
                    <a:pt x="13" y="7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9" y="6"/>
                    <a:pt x="7" y="9"/>
                    <a:pt x="6" y="9"/>
                  </a:cubicBezTo>
                  <a:cubicBezTo>
                    <a:pt x="10" y="7"/>
                    <a:pt x="12" y="11"/>
                    <a:pt x="15" y="12"/>
                  </a:cubicBezTo>
                  <a:cubicBezTo>
                    <a:pt x="19" y="17"/>
                    <a:pt x="24" y="20"/>
                    <a:pt x="31" y="19"/>
                  </a:cubicBezTo>
                  <a:cubicBezTo>
                    <a:pt x="31" y="20"/>
                    <a:pt x="31" y="20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3"/>
                    <a:pt x="28" y="23"/>
                    <a:pt x="28" y="25"/>
                  </a:cubicBezTo>
                  <a:cubicBezTo>
                    <a:pt x="29" y="27"/>
                    <a:pt x="30" y="26"/>
                    <a:pt x="32" y="26"/>
                  </a:cubicBezTo>
                  <a:cubicBezTo>
                    <a:pt x="33" y="26"/>
                    <a:pt x="35" y="24"/>
                    <a:pt x="36" y="26"/>
                  </a:cubicBezTo>
                  <a:cubicBezTo>
                    <a:pt x="37" y="28"/>
                    <a:pt x="35" y="29"/>
                    <a:pt x="34" y="30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29"/>
                    <a:pt x="36" y="29"/>
                    <a:pt x="38" y="29"/>
                  </a:cubicBezTo>
                  <a:cubicBezTo>
                    <a:pt x="43" y="29"/>
                    <a:pt x="48" y="30"/>
                    <a:pt x="53" y="29"/>
                  </a:cubicBezTo>
                  <a:cubicBezTo>
                    <a:pt x="56" y="29"/>
                    <a:pt x="55" y="33"/>
                    <a:pt x="56" y="35"/>
                  </a:cubicBezTo>
                  <a:cubicBezTo>
                    <a:pt x="57" y="36"/>
                    <a:pt x="55" y="37"/>
                    <a:pt x="54" y="37"/>
                  </a:cubicBezTo>
                  <a:cubicBezTo>
                    <a:pt x="52" y="37"/>
                    <a:pt x="50" y="37"/>
                    <a:pt x="48" y="35"/>
                  </a:cubicBezTo>
                  <a:cubicBezTo>
                    <a:pt x="48" y="38"/>
                    <a:pt x="49" y="42"/>
                    <a:pt x="45" y="44"/>
                  </a:cubicBezTo>
                  <a:cubicBezTo>
                    <a:pt x="45" y="44"/>
                    <a:pt x="45" y="44"/>
                    <a:pt x="46" y="45"/>
                  </a:cubicBezTo>
                  <a:cubicBezTo>
                    <a:pt x="45" y="49"/>
                    <a:pt x="44" y="50"/>
                    <a:pt x="41" y="48"/>
                  </a:cubicBezTo>
                  <a:cubicBezTo>
                    <a:pt x="40" y="48"/>
                    <a:pt x="39" y="47"/>
                    <a:pt x="38" y="47"/>
                  </a:cubicBezTo>
                  <a:cubicBezTo>
                    <a:pt x="33" y="48"/>
                    <a:pt x="30" y="45"/>
                    <a:pt x="28" y="42"/>
                  </a:cubicBezTo>
                  <a:cubicBezTo>
                    <a:pt x="26" y="44"/>
                    <a:pt x="25" y="48"/>
                    <a:pt x="21" y="48"/>
                  </a:cubicBezTo>
                  <a:cubicBezTo>
                    <a:pt x="20" y="48"/>
                    <a:pt x="21" y="49"/>
                    <a:pt x="21" y="49"/>
                  </a:cubicBezTo>
                  <a:cubicBezTo>
                    <a:pt x="21" y="51"/>
                    <a:pt x="22" y="53"/>
                    <a:pt x="20" y="54"/>
                  </a:cubicBezTo>
                  <a:cubicBezTo>
                    <a:pt x="17" y="55"/>
                    <a:pt x="17" y="52"/>
                    <a:pt x="16" y="51"/>
                  </a:cubicBezTo>
                  <a:cubicBezTo>
                    <a:pt x="16" y="50"/>
                    <a:pt x="15" y="50"/>
                    <a:pt x="15" y="50"/>
                  </a:cubicBezTo>
                  <a:cubicBezTo>
                    <a:pt x="11" y="42"/>
                    <a:pt x="5" y="35"/>
                    <a:pt x="1" y="27"/>
                  </a:cubicBezTo>
                  <a:cubicBezTo>
                    <a:pt x="0" y="25"/>
                    <a:pt x="0" y="24"/>
                    <a:pt x="0" y="22"/>
                  </a:cubicBezTo>
                  <a:cubicBezTo>
                    <a:pt x="2" y="15"/>
                    <a:pt x="3" y="7"/>
                    <a:pt x="8" y="0"/>
                  </a:cubicBezTo>
                  <a:close/>
                </a:path>
              </a:pathLst>
            </a:custGeom>
            <a:solidFill>
              <a:srgbClr val="F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3" name="Freeform 1397"/>
            <p:cNvSpPr/>
            <p:nvPr/>
          </p:nvSpPr>
          <p:spPr bwMode="auto">
            <a:xfrm>
              <a:off x="1836738" y="1450976"/>
              <a:ext cx="200025" cy="355600"/>
            </a:xfrm>
            <a:custGeom>
              <a:avLst/>
              <a:gdLst>
                <a:gd name="T0" fmla="*/ 27 w 53"/>
                <a:gd name="T1" fmla="*/ 77 h 94"/>
                <a:gd name="T2" fmla="*/ 25 w 53"/>
                <a:gd name="T3" fmla="*/ 79 h 94"/>
                <a:gd name="T4" fmla="*/ 21 w 53"/>
                <a:gd name="T5" fmla="*/ 82 h 94"/>
                <a:gd name="T6" fmla="*/ 20 w 53"/>
                <a:gd name="T7" fmla="*/ 83 h 94"/>
                <a:gd name="T8" fmla="*/ 17 w 53"/>
                <a:gd name="T9" fmla="*/ 86 h 94"/>
                <a:gd name="T10" fmla="*/ 11 w 53"/>
                <a:gd name="T11" fmla="*/ 91 h 94"/>
                <a:gd name="T12" fmla="*/ 6 w 53"/>
                <a:gd name="T13" fmla="*/ 93 h 94"/>
                <a:gd name="T14" fmla="*/ 8 w 53"/>
                <a:gd name="T15" fmla="*/ 86 h 94"/>
                <a:gd name="T16" fmla="*/ 13 w 53"/>
                <a:gd name="T17" fmla="*/ 82 h 94"/>
                <a:gd name="T18" fmla="*/ 13 w 53"/>
                <a:gd name="T19" fmla="*/ 76 h 94"/>
                <a:gd name="T20" fmla="*/ 13 w 53"/>
                <a:gd name="T21" fmla="*/ 72 h 94"/>
                <a:gd name="T22" fmla="*/ 14 w 53"/>
                <a:gd name="T23" fmla="*/ 72 h 94"/>
                <a:gd name="T24" fmla="*/ 18 w 53"/>
                <a:gd name="T25" fmla="*/ 77 h 94"/>
                <a:gd name="T26" fmla="*/ 25 w 53"/>
                <a:gd name="T27" fmla="*/ 66 h 94"/>
                <a:gd name="T28" fmla="*/ 18 w 53"/>
                <a:gd name="T29" fmla="*/ 68 h 94"/>
                <a:gd name="T30" fmla="*/ 15 w 53"/>
                <a:gd name="T31" fmla="*/ 67 h 94"/>
                <a:gd name="T32" fmla="*/ 16 w 53"/>
                <a:gd name="T33" fmla="*/ 63 h 94"/>
                <a:gd name="T34" fmla="*/ 9 w 53"/>
                <a:gd name="T35" fmla="*/ 61 h 94"/>
                <a:gd name="T36" fmla="*/ 4 w 53"/>
                <a:gd name="T37" fmla="*/ 57 h 94"/>
                <a:gd name="T38" fmla="*/ 1 w 53"/>
                <a:gd name="T39" fmla="*/ 53 h 94"/>
                <a:gd name="T40" fmla="*/ 7 w 53"/>
                <a:gd name="T41" fmla="*/ 50 h 94"/>
                <a:gd name="T42" fmla="*/ 7 w 53"/>
                <a:gd name="T43" fmla="*/ 54 h 94"/>
                <a:gd name="T44" fmla="*/ 7 w 53"/>
                <a:gd name="T45" fmla="*/ 50 h 94"/>
                <a:gd name="T46" fmla="*/ 11 w 53"/>
                <a:gd name="T47" fmla="*/ 42 h 94"/>
                <a:gd name="T48" fmla="*/ 10 w 53"/>
                <a:gd name="T49" fmla="*/ 39 h 94"/>
                <a:gd name="T50" fmla="*/ 8 w 53"/>
                <a:gd name="T51" fmla="*/ 44 h 94"/>
                <a:gd name="T52" fmla="*/ 2 w 53"/>
                <a:gd name="T53" fmla="*/ 41 h 94"/>
                <a:gd name="T54" fmla="*/ 3 w 53"/>
                <a:gd name="T55" fmla="*/ 38 h 94"/>
                <a:gd name="T56" fmla="*/ 14 w 53"/>
                <a:gd name="T57" fmla="*/ 33 h 94"/>
                <a:gd name="T58" fmla="*/ 21 w 53"/>
                <a:gd name="T59" fmla="*/ 24 h 94"/>
                <a:gd name="T60" fmla="*/ 27 w 53"/>
                <a:gd name="T61" fmla="*/ 21 h 94"/>
                <a:gd name="T62" fmla="*/ 28 w 53"/>
                <a:gd name="T63" fmla="*/ 20 h 94"/>
                <a:gd name="T64" fmla="*/ 30 w 53"/>
                <a:gd name="T65" fmla="*/ 18 h 94"/>
                <a:gd name="T66" fmla="*/ 30 w 53"/>
                <a:gd name="T67" fmla="*/ 17 h 94"/>
                <a:gd name="T68" fmla="*/ 35 w 53"/>
                <a:gd name="T69" fmla="*/ 11 h 94"/>
                <a:gd name="T70" fmla="*/ 41 w 53"/>
                <a:gd name="T71" fmla="*/ 6 h 94"/>
                <a:gd name="T72" fmla="*/ 45 w 53"/>
                <a:gd name="T73" fmla="*/ 2 h 94"/>
                <a:gd name="T74" fmla="*/ 52 w 53"/>
                <a:gd name="T75" fmla="*/ 1 h 94"/>
                <a:gd name="T76" fmla="*/ 51 w 53"/>
                <a:gd name="T77" fmla="*/ 4 h 94"/>
                <a:gd name="T78" fmla="*/ 49 w 53"/>
                <a:gd name="T79" fmla="*/ 9 h 94"/>
                <a:gd name="T80" fmla="*/ 48 w 53"/>
                <a:gd name="T81" fmla="*/ 10 h 94"/>
                <a:gd name="T82" fmla="*/ 43 w 53"/>
                <a:gd name="T83" fmla="*/ 11 h 94"/>
                <a:gd name="T84" fmla="*/ 40 w 53"/>
                <a:gd name="T85" fmla="*/ 18 h 94"/>
                <a:gd name="T86" fmla="*/ 32 w 53"/>
                <a:gd name="T87" fmla="*/ 23 h 94"/>
                <a:gd name="T88" fmla="*/ 38 w 53"/>
                <a:gd name="T89" fmla="*/ 26 h 94"/>
                <a:gd name="T90" fmla="*/ 41 w 53"/>
                <a:gd name="T91" fmla="*/ 30 h 94"/>
                <a:gd name="T92" fmla="*/ 43 w 53"/>
                <a:gd name="T93" fmla="*/ 35 h 94"/>
                <a:gd name="T94" fmla="*/ 40 w 53"/>
                <a:gd name="T95" fmla="*/ 39 h 94"/>
                <a:gd name="T96" fmla="*/ 34 w 53"/>
                <a:gd name="T97" fmla="*/ 39 h 94"/>
                <a:gd name="T98" fmla="*/ 29 w 53"/>
                <a:gd name="T99" fmla="*/ 42 h 94"/>
                <a:gd name="T100" fmla="*/ 28 w 53"/>
                <a:gd name="T101" fmla="*/ 46 h 94"/>
                <a:gd name="T102" fmla="*/ 23 w 53"/>
                <a:gd name="T103" fmla="*/ 45 h 94"/>
                <a:gd name="T104" fmla="*/ 22 w 53"/>
                <a:gd name="T105" fmla="*/ 51 h 94"/>
                <a:gd name="T106" fmla="*/ 22 w 53"/>
                <a:gd name="T107" fmla="*/ 52 h 94"/>
                <a:gd name="T108" fmla="*/ 29 w 53"/>
                <a:gd name="T109" fmla="*/ 61 h 94"/>
                <a:gd name="T110" fmla="*/ 35 w 53"/>
                <a:gd name="T111" fmla="*/ 61 h 94"/>
                <a:gd name="T112" fmla="*/ 35 w 53"/>
                <a:gd name="T113" fmla="*/ 61 h 94"/>
                <a:gd name="T114" fmla="*/ 36 w 53"/>
                <a:gd name="T115" fmla="*/ 61 h 94"/>
                <a:gd name="T116" fmla="*/ 43 w 53"/>
                <a:gd name="T117" fmla="*/ 60 h 94"/>
                <a:gd name="T118" fmla="*/ 44 w 53"/>
                <a:gd name="T119" fmla="*/ 63 h 94"/>
                <a:gd name="T120" fmla="*/ 38 w 53"/>
                <a:gd name="T121" fmla="*/ 69 h 94"/>
                <a:gd name="T122" fmla="*/ 37 w 53"/>
                <a:gd name="T123" fmla="*/ 70 h 94"/>
                <a:gd name="T124" fmla="*/ 27 w 53"/>
                <a:gd name="T125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" h="94">
                  <a:moveTo>
                    <a:pt x="27" y="77"/>
                  </a:moveTo>
                  <a:cubicBezTo>
                    <a:pt x="26" y="78"/>
                    <a:pt x="26" y="78"/>
                    <a:pt x="25" y="79"/>
                  </a:cubicBezTo>
                  <a:cubicBezTo>
                    <a:pt x="24" y="80"/>
                    <a:pt x="23" y="81"/>
                    <a:pt x="21" y="82"/>
                  </a:cubicBezTo>
                  <a:cubicBezTo>
                    <a:pt x="21" y="82"/>
                    <a:pt x="21" y="82"/>
                    <a:pt x="20" y="83"/>
                  </a:cubicBezTo>
                  <a:cubicBezTo>
                    <a:pt x="19" y="84"/>
                    <a:pt x="19" y="86"/>
                    <a:pt x="17" y="86"/>
                  </a:cubicBezTo>
                  <a:cubicBezTo>
                    <a:pt x="14" y="87"/>
                    <a:pt x="13" y="89"/>
                    <a:pt x="11" y="91"/>
                  </a:cubicBezTo>
                  <a:cubicBezTo>
                    <a:pt x="9" y="92"/>
                    <a:pt x="8" y="94"/>
                    <a:pt x="6" y="93"/>
                  </a:cubicBezTo>
                  <a:cubicBezTo>
                    <a:pt x="4" y="89"/>
                    <a:pt x="4" y="88"/>
                    <a:pt x="8" y="86"/>
                  </a:cubicBezTo>
                  <a:cubicBezTo>
                    <a:pt x="10" y="85"/>
                    <a:pt x="12" y="84"/>
                    <a:pt x="13" y="82"/>
                  </a:cubicBezTo>
                  <a:cubicBezTo>
                    <a:pt x="14" y="80"/>
                    <a:pt x="15" y="79"/>
                    <a:pt x="13" y="76"/>
                  </a:cubicBezTo>
                  <a:cubicBezTo>
                    <a:pt x="11" y="75"/>
                    <a:pt x="11" y="73"/>
                    <a:pt x="13" y="72"/>
                  </a:cubicBezTo>
                  <a:cubicBezTo>
                    <a:pt x="13" y="72"/>
                    <a:pt x="14" y="72"/>
                    <a:pt x="14" y="72"/>
                  </a:cubicBezTo>
                  <a:cubicBezTo>
                    <a:pt x="18" y="71"/>
                    <a:pt x="16" y="75"/>
                    <a:pt x="18" y="77"/>
                  </a:cubicBezTo>
                  <a:cubicBezTo>
                    <a:pt x="20" y="73"/>
                    <a:pt x="26" y="72"/>
                    <a:pt x="25" y="66"/>
                  </a:cubicBezTo>
                  <a:cubicBezTo>
                    <a:pt x="22" y="66"/>
                    <a:pt x="21" y="68"/>
                    <a:pt x="18" y="68"/>
                  </a:cubicBezTo>
                  <a:cubicBezTo>
                    <a:pt x="17" y="68"/>
                    <a:pt x="16" y="68"/>
                    <a:pt x="15" y="67"/>
                  </a:cubicBezTo>
                  <a:cubicBezTo>
                    <a:pt x="14" y="65"/>
                    <a:pt x="15" y="65"/>
                    <a:pt x="16" y="63"/>
                  </a:cubicBezTo>
                  <a:cubicBezTo>
                    <a:pt x="13" y="64"/>
                    <a:pt x="11" y="64"/>
                    <a:pt x="9" y="61"/>
                  </a:cubicBezTo>
                  <a:cubicBezTo>
                    <a:pt x="8" y="59"/>
                    <a:pt x="6" y="59"/>
                    <a:pt x="4" y="57"/>
                  </a:cubicBezTo>
                  <a:cubicBezTo>
                    <a:pt x="3" y="56"/>
                    <a:pt x="0" y="55"/>
                    <a:pt x="1" y="53"/>
                  </a:cubicBezTo>
                  <a:cubicBezTo>
                    <a:pt x="2" y="51"/>
                    <a:pt x="4" y="50"/>
                    <a:pt x="7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7" y="52"/>
                    <a:pt x="8" y="51"/>
                    <a:pt x="7" y="50"/>
                  </a:cubicBezTo>
                  <a:cubicBezTo>
                    <a:pt x="8" y="47"/>
                    <a:pt x="12" y="46"/>
                    <a:pt x="11" y="42"/>
                  </a:cubicBezTo>
                  <a:cubicBezTo>
                    <a:pt x="11" y="41"/>
                    <a:pt x="12" y="40"/>
                    <a:pt x="10" y="39"/>
                  </a:cubicBezTo>
                  <a:cubicBezTo>
                    <a:pt x="9" y="40"/>
                    <a:pt x="11" y="44"/>
                    <a:pt x="8" y="44"/>
                  </a:cubicBezTo>
                  <a:cubicBezTo>
                    <a:pt x="6" y="43"/>
                    <a:pt x="4" y="42"/>
                    <a:pt x="2" y="41"/>
                  </a:cubicBezTo>
                  <a:cubicBezTo>
                    <a:pt x="1" y="40"/>
                    <a:pt x="2" y="39"/>
                    <a:pt x="3" y="38"/>
                  </a:cubicBezTo>
                  <a:cubicBezTo>
                    <a:pt x="7" y="36"/>
                    <a:pt x="10" y="34"/>
                    <a:pt x="14" y="33"/>
                  </a:cubicBezTo>
                  <a:cubicBezTo>
                    <a:pt x="19" y="32"/>
                    <a:pt x="20" y="28"/>
                    <a:pt x="21" y="24"/>
                  </a:cubicBezTo>
                  <a:cubicBezTo>
                    <a:pt x="23" y="23"/>
                    <a:pt x="26" y="24"/>
                    <a:pt x="27" y="21"/>
                  </a:cubicBezTo>
                  <a:cubicBezTo>
                    <a:pt x="27" y="21"/>
                    <a:pt x="27" y="20"/>
                    <a:pt x="28" y="20"/>
                  </a:cubicBezTo>
                  <a:cubicBezTo>
                    <a:pt x="28" y="19"/>
                    <a:pt x="29" y="19"/>
                    <a:pt x="30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4"/>
                    <a:pt x="32" y="12"/>
                    <a:pt x="35" y="11"/>
                  </a:cubicBezTo>
                  <a:cubicBezTo>
                    <a:pt x="37" y="11"/>
                    <a:pt x="40" y="9"/>
                    <a:pt x="41" y="6"/>
                  </a:cubicBezTo>
                  <a:cubicBezTo>
                    <a:pt x="41" y="4"/>
                    <a:pt x="44" y="3"/>
                    <a:pt x="45" y="2"/>
                  </a:cubicBezTo>
                  <a:cubicBezTo>
                    <a:pt x="47" y="2"/>
                    <a:pt x="49" y="0"/>
                    <a:pt x="52" y="1"/>
                  </a:cubicBezTo>
                  <a:cubicBezTo>
                    <a:pt x="53" y="2"/>
                    <a:pt x="52" y="3"/>
                    <a:pt x="51" y="4"/>
                  </a:cubicBezTo>
                  <a:cubicBezTo>
                    <a:pt x="50" y="5"/>
                    <a:pt x="49" y="7"/>
                    <a:pt x="49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2" y="13"/>
                    <a:pt x="43" y="16"/>
                    <a:pt x="40" y="18"/>
                  </a:cubicBezTo>
                  <a:cubicBezTo>
                    <a:pt x="37" y="19"/>
                    <a:pt x="33" y="19"/>
                    <a:pt x="32" y="23"/>
                  </a:cubicBezTo>
                  <a:cubicBezTo>
                    <a:pt x="35" y="22"/>
                    <a:pt x="36" y="25"/>
                    <a:pt x="38" y="26"/>
                  </a:cubicBezTo>
                  <a:cubicBezTo>
                    <a:pt x="39" y="27"/>
                    <a:pt x="42" y="27"/>
                    <a:pt x="41" y="30"/>
                  </a:cubicBezTo>
                  <a:cubicBezTo>
                    <a:pt x="41" y="31"/>
                    <a:pt x="43" y="33"/>
                    <a:pt x="43" y="35"/>
                  </a:cubicBezTo>
                  <a:cubicBezTo>
                    <a:pt x="43" y="38"/>
                    <a:pt x="42" y="39"/>
                    <a:pt x="40" y="39"/>
                  </a:cubicBezTo>
                  <a:cubicBezTo>
                    <a:pt x="38" y="39"/>
                    <a:pt x="36" y="40"/>
                    <a:pt x="34" y="39"/>
                  </a:cubicBezTo>
                  <a:cubicBezTo>
                    <a:pt x="31" y="39"/>
                    <a:pt x="31" y="42"/>
                    <a:pt x="29" y="42"/>
                  </a:cubicBezTo>
                  <a:cubicBezTo>
                    <a:pt x="31" y="44"/>
                    <a:pt x="31" y="45"/>
                    <a:pt x="28" y="46"/>
                  </a:cubicBezTo>
                  <a:cubicBezTo>
                    <a:pt x="26" y="47"/>
                    <a:pt x="25" y="45"/>
                    <a:pt x="23" y="45"/>
                  </a:cubicBezTo>
                  <a:cubicBezTo>
                    <a:pt x="22" y="47"/>
                    <a:pt x="24" y="49"/>
                    <a:pt x="22" y="51"/>
                  </a:cubicBezTo>
                  <a:cubicBezTo>
                    <a:pt x="22" y="51"/>
                    <a:pt x="21" y="51"/>
                    <a:pt x="22" y="52"/>
                  </a:cubicBezTo>
                  <a:cubicBezTo>
                    <a:pt x="24" y="54"/>
                    <a:pt x="28" y="59"/>
                    <a:pt x="29" y="61"/>
                  </a:cubicBezTo>
                  <a:cubicBezTo>
                    <a:pt x="32" y="57"/>
                    <a:pt x="33" y="57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8" y="55"/>
                    <a:pt x="38" y="55"/>
                    <a:pt x="43" y="60"/>
                  </a:cubicBezTo>
                  <a:cubicBezTo>
                    <a:pt x="44" y="61"/>
                    <a:pt x="44" y="62"/>
                    <a:pt x="44" y="63"/>
                  </a:cubicBezTo>
                  <a:cubicBezTo>
                    <a:pt x="42" y="64"/>
                    <a:pt x="39" y="66"/>
                    <a:pt x="38" y="69"/>
                  </a:cubicBezTo>
                  <a:cubicBezTo>
                    <a:pt x="37" y="69"/>
                    <a:pt x="37" y="69"/>
                    <a:pt x="37" y="70"/>
                  </a:cubicBezTo>
                  <a:cubicBezTo>
                    <a:pt x="34" y="73"/>
                    <a:pt x="31" y="75"/>
                    <a:pt x="27" y="77"/>
                  </a:cubicBezTo>
                  <a:close/>
                </a:path>
              </a:pathLst>
            </a:custGeom>
            <a:solidFill>
              <a:srgbClr val="FE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4" name="Freeform 1398"/>
            <p:cNvSpPr/>
            <p:nvPr/>
          </p:nvSpPr>
          <p:spPr bwMode="auto">
            <a:xfrm>
              <a:off x="1049338" y="1927226"/>
              <a:ext cx="173038" cy="176213"/>
            </a:xfrm>
            <a:custGeom>
              <a:avLst/>
              <a:gdLst>
                <a:gd name="T0" fmla="*/ 0 w 46"/>
                <a:gd name="T1" fmla="*/ 22 h 47"/>
                <a:gd name="T2" fmla="*/ 21 w 46"/>
                <a:gd name="T3" fmla="*/ 4 h 47"/>
                <a:gd name="T4" fmla="*/ 27 w 46"/>
                <a:gd name="T5" fmla="*/ 3 h 47"/>
                <a:gd name="T6" fmla="*/ 35 w 46"/>
                <a:gd name="T7" fmla="*/ 4 h 47"/>
                <a:gd name="T8" fmla="*/ 41 w 46"/>
                <a:gd name="T9" fmla="*/ 5 h 47"/>
                <a:gd name="T10" fmla="*/ 44 w 46"/>
                <a:gd name="T11" fmla="*/ 5 h 47"/>
                <a:gd name="T12" fmla="*/ 46 w 46"/>
                <a:gd name="T13" fmla="*/ 7 h 47"/>
                <a:gd name="T14" fmla="*/ 43 w 46"/>
                <a:gd name="T15" fmla="*/ 9 h 47"/>
                <a:gd name="T16" fmla="*/ 38 w 46"/>
                <a:gd name="T17" fmla="*/ 12 h 47"/>
                <a:gd name="T18" fmla="*/ 43 w 46"/>
                <a:gd name="T19" fmla="*/ 18 h 47"/>
                <a:gd name="T20" fmla="*/ 40 w 46"/>
                <a:gd name="T21" fmla="*/ 26 h 47"/>
                <a:gd name="T22" fmla="*/ 38 w 46"/>
                <a:gd name="T23" fmla="*/ 27 h 47"/>
                <a:gd name="T24" fmla="*/ 21 w 46"/>
                <a:gd name="T25" fmla="*/ 29 h 47"/>
                <a:gd name="T26" fmla="*/ 30 w 46"/>
                <a:gd name="T27" fmla="*/ 30 h 47"/>
                <a:gd name="T28" fmla="*/ 34 w 46"/>
                <a:gd name="T29" fmla="*/ 30 h 47"/>
                <a:gd name="T30" fmla="*/ 35 w 46"/>
                <a:gd name="T31" fmla="*/ 31 h 47"/>
                <a:gd name="T32" fmla="*/ 38 w 46"/>
                <a:gd name="T33" fmla="*/ 35 h 47"/>
                <a:gd name="T34" fmla="*/ 38 w 46"/>
                <a:gd name="T35" fmla="*/ 35 h 47"/>
                <a:gd name="T36" fmla="*/ 42 w 46"/>
                <a:gd name="T37" fmla="*/ 40 h 47"/>
                <a:gd name="T38" fmla="*/ 42 w 46"/>
                <a:gd name="T39" fmla="*/ 40 h 47"/>
                <a:gd name="T40" fmla="*/ 43 w 46"/>
                <a:gd name="T41" fmla="*/ 41 h 47"/>
                <a:gd name="T42" fmla="*/ 42 w 46"/>
                <a:gd name="T43" fmla="*/ 42 h 47"/>
                <a:gd name="T44" fmla="*/ 39 w 46"/>
                <a:gd name="T45" fmla="*/ 42 h 47"/>
                <a:gd name="T46" fmla="*/ 29 w 46"/>
                <a:gd name="T47" fmla="*/ 42 h 47"/>
                <a:gd name="T48" fmla="*/ 28 w 46"/>
                <a:gd name="T49" fmla="*/ 43 h 47"/>
                <a:gd name="T50" fmla="*/ 23 w 46"/>
                <a:gd name="T51" fmla="*/ 41 h 47"/>
                <a:gd name="T52" fmla="*/ 25 w 46"/>
                <a:gd name="T53" fmla="*/ 37 h 47"/>
                <a:gd name="T54" fmla="*/ 21 w 46"/>
                <a:gd name="T55" fmla="*/ 35 h 47"/>
                <a:gd name="T56" fmla="*/ 15 w 46"/>
                <a:gd name="T57" fmla="*/ 36 h 47"/>
                <a:gd name="T58" fmla="*/ 17 w 46"/>
                <a:gd name="T59" fmla="*/ 39 h 47"/>
                <a:gd name="T60" fmla="*/ 18 w 46"/>
                <a:gd name="T61" fmla="*/ 39 h 47"/>
                <a:gd name="T62" fmla="*/ 20 w 46"/>
                <a:gd name="T63" fmla="*/ 35 h 47"/>
                <a:gd name="T64" fmla="*/ 23 w 46"/>
                <a:gd name="T65" fmla="*/ 39 h 47"/>
                <a:gd name="T66" fmla="*/ 24 w 46"/>
                <a:gd name="T67" fmla="*/ 42 h 47"/>
                <a:gd name="T68" fmla="*/ 23 w 46"/>
                <a:gd name="T69" fmla="*/ 47 h 47"/>
                <a:gd name="T70" fmla="*/ 2 w 46"/>
                <a:gd name="T71" fmla="*/ 29 h 47"/>
                <a:gd name="T72" fmla="*/ 0 w 46"/>
                <a:gd name="T7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47">
                  <a:moveTo>
                    <a:pt x="0" y="22"/>
                  </a:moveTo>
                  <a:cubicBezTo>
                    <a:pt x="7" y="16"/>
                    <a:pt x="14" y="10"/>
                    <a:pt x="21" y="4"/>
                  </a:cubicBezTo>
                  <a:cubicBezTo>
                    <a:pt x="23" y="6"/>
                    <a:pt x="25" y="3"/>
                    <a:pt x="27" y="3"/>
                  </a:cubicBezTo>
                  <a:cubicBezTo>
                    <a:pt x="30" y="1"/>
                    <a:pt x="32" y="0"/>
                    <a:pt x="35" y="4"/>
                  </a:cubicBezTo>
                  <a:cubicBezTo>
                    <a:pt x="36" y="7"/>
                    <a:pt x="38" y="7"/>
                    <a:pt x="41" y="5"/>
                  </a:cubicBezTo>
                  <a:cubicBezTo>
                    <a:pt x="42" y="4"/>
                    <a:pt x="43" y="4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0" y="11"/>
                    <a:pt x="38" y="12"/>
                  </a:cubicBezTo>
                  <a:cubicBezTo>
                    <a:pt x="44" y="12"/>
                    <a:pt x="44" y="12"/>
                    <a:pt x="43" y="18"/>
                  </a:cubicBezTo>
                  <a:cubicBezTo>
                    <a:pt x="42" y="21"/>
                    <a:pt x="43" y="24"/>
                    <a:pt x="40" y="26"/>
                  </a:cubicBezTo>
                  <a:cubicBezTo>
                    <a:pt x="40" y="27"/>
                    <a:pt x="39" y="27"/>
                    <a:pt x="38" y="27"/>
                  </a:cubicBezTo>
                  <a:cubicBezTo>
                    <a:pt x="32" y="27"/>
                    <a:pt x="27" y="31"/>
                    <a:pt x="21" y="29"/>
                  </a:cubicBezTo>
                  <a:cubicBezTo>
                    <a:pt x="24" y="31"/>
                    <a:pt x="27" y="32"/>
                    <a:pt x="30" y="30"/>
                  </a:cubicBezTo>
                  <a:cubicBezTo>
                    <a:pt x="31" y="29"/>
                    <a:pt x="33" y="28"/>
                    <a:pt x="34" y="30"/>
                  </a:cubicBezTo>
                  <a:cubicBezTo>
                    <a:pt x="34" y="31"/>
                    <a:pt x="35" y="31"/>
                    <a:pt x="35" y="31"/>
                  </a:cubicBezTo>
                  <a:cubicBezTo>
                    <a:pt x="40" y="30"/>
                    <a:pt x="39" y="32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42" y="38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2"/>
                    <a:pt x="42" y="42"/>
                  </a:cubicBezTo>
                  <a:cubicBezTo>
                    <a:pt x="41" y="43"/>
                    <a:pt x="40" y="43"/>
                    <a:pt x="39" y="42"/>
                  </a:cubicBezTo>
                  <a:cubicBezTo>
                    <a:pt x="36" y="40"/>
                    <a:pt x="32" y="41"/>
                    <a:pt x="29" y="42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6" y="43"/>
                    <a:pt x="24" y="43"/>
                    <a:pt x="23" y="41"/>
                  </a:cubicBezTo>
                  <a:cubicBezTo>
                    <a:pt x="22" y="39"/>
                    <a:pt x="24" y="38"/>
                    <a:pt x="25" y="37"/>
                  </a:cubicBezTo>
                  <a:cubicBezTo>
                    <a:pt x="25" y="37"/>
                    <a:pt x="21" y="36"/>
                    <a:pt x="21" y="35"/>
                  </a:cubicBezTo>
                  <a:cubicBezTo>
                    <a:pt x="19" y="34"/>
                    <a:pt x="17" y="35"/>
                    <a:pt x="15" y="36"/>
                  </a:cubicBezTo>
                  <a:cubicBezTo>
                    <a:pt x="17" y="37"/>
                    <a:pt x="17" y="38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7"/>
                    <a:pt x="17" y="35"/>
                    <a:pt x="20" y="35"/>
                  </a:cubicBezTo>
                  <a:cubicBezTo>
                    <a:pt x="21" y="36"/>
                    <a:pt x="24" y="36"/>
                    <a:pt x="23" y="39"/>
                  </a:cubicBezTo>
                  <a:cubicBezTo>
                    <a:pt x="22" y="41"/>
                    <a:pt x="23" y="42"/>
                    <a:pt x="24" y="42"/>
                  </a:cubicBezTo>
                  <a:cubicBezTo>
                    <a:pt x="25" y="44"/>
                    <a:pt x="24" y="46"/>
                    <a:pt x="23" y="47"/>
                  </a:cubicBezTo>
                  <a:cubicBezTo>
                    <a:pt x="13" y="44"/>
                    <a:pt x="8" y="36"/>
                    <a:pt x="2" y="29"/>
                  </a:cubicBezTo>
                  <a:cubicBezTo>
                    <a:pt x="1" y="27"/>
                    <a:pt x="1" y="24"/>
                    <a:pt x="0" y="22"/>
                  </a:cubicBezTo>
                  <a:close/>
                </a:path>
              </a:pathLst>
            </a:custGeom>
            <a:solidFill>
              <a:srgbClr val="FE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5" name="Freeform 1399"/>
            <p:cNvSpPr/>
            <p:nvPr/>
          </p:nvSpPr>
          <p:spPr bwMode="auto">
            <a:xfrm>
              <a:off x="1512888" y="2228851"/>
              <a:ext cx="222250" cy="158750"/>
            </a:xfrm>
            <a:custGeom>
              <a:avLst/>
              <a:gdLst>
                <a:gd name="T0" fmla="*/ 15 w 59"/>
                <a:gd name="T1" fmla="*/ 3 h 42"/>
                <a:gd name="T2" fmla="*/ 19 w 59"/>
                <a:gd name="T3" fmla="*/ 6 h 42"/>
                <a:gd name="T4" fmla="*/ 22 w 59"/>
                <a:gd name="T5" fmla="*/ 8 h 42"/>
                <a:gd name="T6" fmla="*/ 24 w 59"/>
                <a:gd name="T7" fmla="*/ 6 h 42"/>
                <a:gd name="T8" fmla="*/ 25 w 59"/>
                <a:gd name="T9" fmla="*/ 5 h 42"/>
                <a:gd name="T10" fmla="*/ 29 w 59"/>
                <a:gd name="T11" fmla="*/ 8 h 42"/>
                <a:gd name="T12" fmla="*/ 33 w 59"/>
                <a:gd name="T13" fmla="*/ 9 h 42"/>
                <a:gd name="T14" fmla="*/ 37 w 59"/>
                <a:gd name="T15" fmla="*/ 10 h 42"/>
                <a:gd name="T16" fmla="*/ 35 w 59"/>
                <a:gd name="T17" fmla="*/ 15 h 42"/>
                <a:gd name="T18" fmla="*/ 26 w 59"/>
                <a:gd name="T19" fmla="*/ 13 h 42"/>
                <a:gd name="T20" fmla="*/ 28 w 59"/>
                <a:gd name="T21" fmla="*/ 18 h 42"/>
                <a:gd name="T22" fmla="*/ 32 w 59"/>
                <a:gd name="T23" fmla="*/ 20 h 42"/>
                <a:gd name="T24" fmla="*/ 40 w 59"/>
                <a:gd name="T25" fmla="*/ 19 h 42"/>
                <a:gd name="T26" fmla="*/ 42 w 59"/>
                <a:gd name="T27" fmla="*/ 23 h 42"/>
                <a:gd name="T28" fmla="*/ 42 w 59"/>
                <a:gd name="T29" fmla="*/ 27 h 42"/>
                <a:gd name="T30" fmla="*/ 38 w 59"/>
                <a:gd name="T31" fmla="*/ 24 h 42"/>
                <a:gd name="T32" fmla="*/ 38 w 59"/>
                <a:gd name="T33" fmla="*/ 30 h 42"/>
                <a:gd name="T34" fmla="*/ 35 w 59"/>
                <a:gd name="T35" fmla="*/ 28 h 42"/>
                <a:gd name="T36" fmla="*/ 44 w 59"/>
                <a:gd name="T37" fmla="*/ 34 h 42"/>
                <a:gd name="T38" fmla="*/ 58 w 59"/>
                <a:gd name="T39" fmla="*/ 34 h 42"/>
                <a:gd name="T40" fmla="*/ 59 w 59"/>
                <a:gd name="T41" fmla="*/ 35 h 42"/>
                <a:gd name="T42" fmla="*/ 58 w 59"/>
                <a:gd name="T43" fmla="*/ 35 h 42"/>
                <a:gd name="T44" fmla="*/ 58 w 59"/>
                <a:gd name="T45" fmla="*/ 35 h 42"/>
                <a:gd name="T46" fmla="*/ 53 w 59"/>
                <a:gd name="T47" fmla="*/ 36 h 42"/>
                <a:gd name="T48" fmla="*/ 50 w 59"/>
                <a:gd name="T49" fmla="*/ 36 h 42"/>
                <a:gd name="T50" fmla="*/ 45 w 59"/>
                <a:gd name="T51" fmla="*/ 37 h 42"/>
                <a:gd name="T52" fmla="*/ 15 w 59"/>
                <a:gd name="T53" fmla="*/ 41 h 42"/>
                <a:gd name="T54" fmla="*/ 10 w 59"/>
                <a:gd name="T55" fmla="*/ 42 h 42"/>
                <a:gd name="T56" fmla="*/ 3 w 59"/>
                <a:gd name="T57" fmla="*/ 37 h 42"/>
                <a:gd name="T58" fmla="*/ 1 w 59"/>
                <a:gd name="T59" fmla="*/ 28 h 42"/>
                <a:gd name="T60" fmla="*/ 2 w 59"/>
                <a:gd name="T61" fmla="*/ 26 h 42"/>
                <a:gd name="T62" fmla="*/ 6 w 59"/>
                <a:gd name="T63" fmla="*/ 25 h 42"/>
                <a:gd name="T64" fmla="*/ 5 w 59"/>
                <a:gd name="T65" fmla="*/ 29 h 42"/>
                <a:gd name="T66" fmla="*/ 5 w 59"/>
                <a:gd name="T67" fmla="*/ 33 h 42"/>
                <a:gd name="T68" fmla="*/ 8 w 59"/>
                <a:gd name="T69" fmla="*/ 38 h 42"/>
                <a:gd name="T70" fmla="*/ 9 w 59"/>
                <a:gd name="T71" fmla="*/ 32 h 42"/>
                <a:gd name="T72" fmla="*/ 12 w 59"/>
                <a:gd name="T73" fmla="*/ 27 h 42"/>
                <a:gd name="T74" fmla="*/ 3 w 59"/>
                <a:gd name="T75" fmla="*/ 17 h 42"/>
                <a:gd name="T76" fmla="*/ 4 w 59"/>
                <a:gd name="T77" fmla="*/ 12 h 42"/>
                <a:gd name="T78" fmla="*/ 7 w 59"/>
                <a:gd name="T79" fmla="*/ 12 h 42"/>
                <a:gd name="T80" fmla="*/ 10 w 59"/>
                <a:gd name="T81" fmla="*/ 12 h 42"/>
                <a:gd name="T82" fmla="*/ 10 w 59"/>
                <a:gd name="T83" fmla="*/ 8 h 42"/>
                <a:gd name="T84" fmla="*/ 8 w 59"/>
                <a:gd name="T85" fmla="*/ 9 h 42"/>
                <a:gd name="T86" fmla="*/ 1 w 59"/>
                <a:gd name="T87" fmla="*/ 8 h 42"/>
                <a:gd name="T88" fmla="*/ 3 w 59"/>
                <a:gd name="T89" fmla="*/ 2 h 42"/>
                <a:gd name="T90" fmla="*/ 2 w 59"/>
                <a:gd name="T91" fmla="*/ 1 h 42"/>
                <a:gd name="T92" fmla="*/ 3 w 59"/>
                <a:gd name="T93" fmla="*/ 1 h 42"/>
                <a:gd name="T94" fmla="*/ 11 w 59"/>
                <a:gd name="T95" fmla="*/ 1 h 42"/>
                <a:gd name="T96" fmla="*/ 15 w 59"/>
                <a:gd name="T97" fmla="*/ 3 h 42"/>
                <a:gd name="T98" fmla="*/ 13 w 59"/>
                <a:gd name="T99" fmla="*/ 8 h 42"/>
                <a:gd name="T100" fmla="*/ 15 w 59"/>
                <a:gd name="T101" fmla="*/ 10 h 42"/>
                <a:gd name="T102" fmla="*/ 12 w 59"/>
                <a:gd name="T103" fmla="*/ 7 h 42"/>
                <a:gd name="T104" fmla="*/ 15 w 59"/>
                <a:gd name="T105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" h="42">
                  <a:moveTo>
                    <a:pt x="15" y="3"/>
                  </a:moveTo>
                  <a:cubicBezTo>
                    <a:pt x="19" y="1"/>
                    <a:pt x="19" y="6"/>
                    <a:pt x="19" y="6"/>
                  </a:cubicBezTo>
                  <a:cubicBezTo>
                    <a:pt x="19" y="9"/>
                    <a:pt x="21" y="8"/>
                    <a:pt x="22" y="8"/>
                  </a:cubicBezTo>
                  <a:cubicBezTo>
                    <a:pt x="25" y="9"/>
                    <a:pt x="23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6" y="6"/>
                    <a:pt x="27" y="8"/>
                    <a:pt x="29" y="8"/>
                  </a:cubicBezTo>
                  <a:cubicBezTo>
                    <a:pt x="30" y="8"/>
                    <a:pt x="32" y="8"/>
                    <a:pt x="33" y="9"/>
                  </a:cubicBezTo>
                  <a:cubicBezTo>
                    <a:pt x="34" y="9"/>
                    <a:pt x="36" y="9"/>
                    <a:pt x="37" y="10"/>
                  </a:cubicBezTo>
                  <a:cubicBezTo>
                    <a:pt x="39" y="13"/>
                    <a:pt x="39" y="14"/>
                    <a:pt x="35" y="15"/>
                  </a:cubicBezTo>
                  <a:cubicBezTo>
                    <a:pt x="31" y="17"/>
                    <a:pt x="29" y="18"/>
                    <a:pt x="26" y="13"/>
                  </a:cubicBezTo>
                  <a:cubicBezTo>
                    <a:pt x="28" y="15"/>
                    <a:pt x="28" y="16"/>
                    <a:pt x="28" y="18"/>
                  </a:cubicBezTo>
                  <a:cubicBezTo>
                    <a:pt x="28" y="22"/>
                    <a:pt x="29" y="23"/>
                    <a:pt x="32" y="20"/>
                  </a:cubicBezTo>
                  <a:cubicBezTo>
                    <a:pt x="35" y="19"/>
                    <a:pt x="37" y="18"/>
                    <a:pt x="40" y="19"/>
                  </a:cubicBezTo>
                  <a:cubicBezTo>
                    <a:pt x="42" y="20"/>
                    <a:pt x="42" y="21"/>
                    <a:pt x="42" y="23"/>
                  </a:cubicBezTo>
                  <a:cubicBezTo>
                    <a:pt x="43" y="24"/>
                    <a:pt x="44" y="26"/>
                    <a:pt x="42" y="27"/>
                  </a:cubicBezTo>
                  <a:cubicBezTo>
                    <a:pt x="40" y="27"/>
                    <a:pt x="39" y="26"/>
                    <a:pt x="38" y="24"/>
                  </a:cubicBezTo>
                  <a:cubicBezTo>
                    <a:pt x="38" y="26"/>
                    <a:pt x="40" y="28"/>
                    <a:pt x="38" y="30"/>
                  </a:cubicBezTo>
                  <a:cubicBezTo>
                    <a:pt x="36" y="31"/>
                    <a:pt x="36" y="29"/>
                    <a:pt x="35" y="28"/>
                  </a:cubicBezTo>
                  <a:cubicBezTo>
                    <a:pt x="35" y="34"/>
                    <a:pt x="39" y="35"/>
                    <a:pt x="44" y="34"/>
                  </a:cubicBezTo>
                  <a:cubicBezTo>
                    <a:pt x="49" y="33"/>
                    <a:pt x="54" y="33"/>
                    <a:pt x="58" y="34"/>
                  </a:cubicBezTo>
                  <a:cubicBezTo>
                    <a:pt x="59" y="34"/>
                    <a:pt x="59" y="35"/>
                    <a:pt x="59" y="35"/>
                  </a:cubicBezTo>
                  <a:cubicBezTo>
                    <a:pt x="59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4" y="35"/>
                    <a:pt x="53" y="36"/>
                  </a:cubicBezTo>
                  <a:cubicBezTo>
                    <a:pt x="52" y="36"/>
                    <a:pt x="51" y="36"/>
                    <a:pt x="50" y="36"/>
                  </a:cubicBezTo>
                  <a:cubicBezTo>
                    <a:pt x="48" y="37"/>
                    <a:pt x="46" y="36"/>
                    <a:pt x="45" y="37"/>
                  </a:cubicBezTo>
                  <a:cubicBezTo>
                    <a:pt x="35" y="38"/>
                    <a:pt x="25" y="40"/>
                    <a:pt x="15" y="41"/>
                  </a:cubicBezTo>
                  <a:cubicBezTo>
                    <a:pt x="14" y="42"/>
                    <a:pt x="12" y="42"/>
                    <a:pt x="10" y="42"/>
                  </a:cubicBezTo>
                  <a:cubicBezTo>
                    <a:pt x="7" y="42"/>
                    <a:pt x="7" y="37"/>
                    <a:pt x="3" y="37"/>
                  </a:cubicBezTo>
                  <a:cubicBezTo>
                    <a:pt x="3" y="34"/>
                    <a:pt x="1" y="31"/>
                    <a:pt x="1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7" y="27"/>
                    <a:pt x="6" y="28"/>
                    <a:pt x="5" y="29"/>
                  </a:cubicBezTo>
                  <a:cubicBezTo>
                    <a:pt x="3" y="30"/>
                    <a:pt x="3" y="32"/>
                    <a:pt x="5" y="33"/>
                  </a:cubicBezTo>
                  <a:cubicBezTo>
                    <a:pt x="8" y="34"/>
                    <a:pt x="8" y="36"/>
                    <a:pt x="8" y="38"/>
                  </a:cubicBezTo>
                  <a:cubicBezTo>
                    <a:pt x="9" y="36"/>
                    <a:pt x="14" y="35"/>
                    <a:pt x="9" y="32"/>
                  </a:cubicBezTo>
                  <a:cubicBezTo>
                    <a:pt x="5" y="30"/>
                    <a:pt x="8" y="28"/>
                    <a:pt x="12" y="27"/>
                  </a:cubicBezTo>
                  <a:cubicBezTo>
                    <a:pt x="7" y="24"/>
                    <a:pt x="5" y="21"/>
                    <a:pt x="3" y="17"/>
                  </a:cubicBezTo>
                  <a:cubicBezTo>
                    <a:pt x="2" y="15"/>
                    <a:pt x="4" y="14"/>
                    <a:pt x="4" y="12"/>
                  </a:cubicBezTo>
                  <a:cubicBezTo>
                    <a:pt x="5" y="11"/>
                    <a:pt x="6" y="10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0" y="10"/>
                    <a:pt x="10" y="8"/>
                  </a:cubicBezTo>
                  <a:cubicBezTo>
                    <a:pt x="9" y="7"/>
                    <a:pt x="9" y="9"/>
                    <a:pt x="8" y="9"/>
                  </a:cubicBezTo>
                  <a:cubicBezTo>
                    <a:pt x="5" y="8"/>
                    <a:pt x="2" y="10"/>
                    <a:pt x="1" y="8"/>
                  </a:cubicBezTo>
                  <a:cubicBezTo>
                    <a:pt x="0" y="7"/>
                    <a:pt x="2" y="4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3" y="1"/>
                    <a:pt x="13" y="0"/>
                    <a:pt x="15" y="3"/>
                  </a:cubicBezTo>
                  <a:cubicBezTo>
                    <a:pt x="14" y="4"/>
                    <a:pt x="11" y="4"/>
                    <a:pt x="13" y="8"/>
                  </a:cubicBezTo>
                  <a:cubicBezTo>
                    <a:pt x="13" y="9"/>
                    <a:pt x="14" y="10"/>
                    <a:pt x="15" y="10"/>
                  </a:cubicBezTo>
                  <a:cubicBezTo>
                    <a:pt x="15" y="8"/>
                    <a:pt x="13" y="9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6" name="Freeform 1400"/>
            <p:cNvSpPr/>
            <p:nvPr/>
          </p:nvSpPr>
          <p:spPr bwMode="auto">
            <a:xfrm>
              <a:off x="2489201" y="361951"/>
              <a:ext cx="244475" cy="157163"/>
            </a:xfrm>
            <a:custGeom>
              <a:avLst/>
              <a:gdLst>
                <a:gd name="T0" fmla="*/ 0 w 65"/>
                <a:gd name="T1" fmla="*/ 10 h 42"/>
                <a:gd name="T2" fmla="*/ 20 w 65"/>
                <a:gd name="T3" fmla="*/ 5 h 42"/>
                <a:gd name="T4" fmla="*/ 32 w 65"/>
                <a:gd name="T5" fmla="*/ 1 h 42"/>
                <a:gd name="T6" fmla="*/ 37 w 65"/>
                <a:gd name="T7" fmla="*/ 1 h 42"/>
                <a:gd name="T8" fmla="*/ 40 w 65"/>
                <a:gd name="T9" fmla="*/ 0 h 42"/>
                <a:gd name="T10" fmla="*/ 44 w 65"/>
                <a:gd name="T11" fmla="*/ 0 h 42"/>
                <a:gd name="T12" fmla="*/ 48 w 65"/>
                <a:gd name="T13" fmla="*/ 4 h 42"/>
                <a:gd name="T14" fmla="*/ 42 w 65"/>
                <a:gd name="T15" fmla="*/ 10 h 42"/>
                <a:gd name="T16" fmla="*/ 42 w 65"/>
                <a:gd name="T17" fmla="*/ 10 h 42"/>
                <a:gd name="T18" fmla="*/ 47 w 65"/>
                <a:gd name="T19" fmla="*/ 13 h 42"/>
                <a:gd name="T20" fmla="*/ 47 w 65"/>
                <a:gd name="T21" fmla="*/ 18 h 42"/>
                <a:gd name="T22" fmla="*/ 40 w 65"/>
                <a:gd name="T23" fmla="*/ 16 h 42"/>
                <a:gd name="T24" fmla="*/ 47 w 65"/>
                <a:gd name="T25" fmla="*/ 17 h 42"/>
                <a:gd name="T26" fmla="*/ 50 w 65"/>
                <a:gd name="T27" fmla="*/ 15 h 42"/>
                <a:gd name="T28" fmla="*/ 54 w 65"/>
                <a:gd name="T29" fmla="*/ 15 h 42"/>
                <a:gd name="T30" fmla="*/ 53 w 65"/>
                <a:gd name="T31" fmla="*/ 19 h 42"/>
                <a:gd name="T32" fmla="*/ 52 w 65"/>
                <a:gd name="T33" fmla="*/ 20 h 42"/>
                <a:gd name="T34" fmla="*/ 56 w 65"/>
                <a:gd name="T35" fmla="*/ 14 h 42"/>
                <a:gd name="T36" fmla="*/ 57 w 65"/>
                <a:gd name="T37" fmla="*/ 12 h 42"/>
                <a:gd name="T38" fmla="*/ 61 w 65"/>
                <a:gd name="T39" fmla="*/ 12 h 42"/>
                <a:gd name="T40" fmla="*/ 64 w 65"/>
                <a:gd name="T41" fmla="*/ 17 h 42"/>
                <a:gd name="T42" fmla="*/ 64 w 65"/>
                <a:gd name="T43" fmla="*/ 27 h 42"/>
                <a:gd name="T44" fmla="*/ 64 w 65"/>
                <a:gd name="T45" fmla="*/ 35 h 42"/>
                <a:gd name="T46" fmla="*/ 61 w 65"/>
                <a:gd name="T47" fmla="*/ 42 h 42"/>
                <a:gd name="T48" fmla="*/ 60 w 65"/>
                <a:gd name="T49" fmla="*/ 42 h 42"/>
                <a:gd name="T50" fmla="*/ 58 w 65"/>
                <a:gd name="T51" fmla="*/ 40 h 42"/>
                <a:gd name="T52" fmla="*/ 54 w 65"/>
                <a:gd name="T53" fmla="*/ 36 h 42"/>
                <a:gd name="T54" fmla="*/ 49 w 65"/>
                <a:gd name="T55" fmla="*/ 34 h 42"/>
                <a:gd name="T56" fmla="*/ 53 w 65"/>
                <a:gd name="T57" fmla="*/ 31 h 42"/>
                <a:gd name="T58" fmla="*/ 48 w 65"/>
                <a:gd name="T59" fmla="*/ 29 h 42"/>
                <a:gd name="T60" fmla="*/ 46 w 65"/>
                <a:gd name="T61" fmla="*/ 26 h 42"/>
                <a:gd name="T62" fmla="*/ 38 w 65"/>
                <a:gd name="T63" fmla="*/ 20 h 42"/>
                <a:gd name="T64" fmla="*/ 33 w 65"/>
                <a:gd name="T65" fmla="*/ 19 h 42"/>
                <a:gd name="T66" fmla="*/ 29 w 65"/>
                <a:gd name="T67" fmla="*/ 21 h 42"/>
                <a:gd name="T68" fmla="*/ 26 w 65"/>
                <a:gd name="T69" fmla="*/ 22 h 42"/>
                <a:gd name="T70" fmla="*/ 20 w 65"/>
                <a:gd name="T71" fmla="*/ 24 h 42"/>
                <a:gd name="T72" fmla="*/ 26 w 65"/>
                <a:gd name="T73" fmla="*/ 29 h 42"/>
                <a:gd name="T74" fmla="*/ 27 w 65"/>
                <a:gd name="T75" fmla="*/ 26 h 42"/>
                <a:gd name="T76" fmla="*/ 29 w 65"/>
                <a:gd name="T77" fmla="*/ 25 h 42"/>
                <a:gd name="T78" fmla="*/ 35 w 65"/>
                <a:gd name="T79" fmla="*/ 29 h 42"/>
                <a:gd name="T80" fmla="*/ 31 w 65"/>
                <a:gd name="T81" fmla="*/ 35 h 42"/>
                <a:gd name="T82" fmla="*/ 28 w 65"/>
                <a:gd name="T83" fmla="*/ 35 h 42"/>
                <a:gd name="T84" fmla="*/ 20 w 65"/>
                <a:gd name="T85" fmla="*/ 34 h 42"/>
                <a:gd name="T86" fmla="*/ 19 w 65"/>
                <a:gd name="T87" fmla="*/ 33 h 42"/>
                <a:gd name="T88" fmla="*/ 13 w 65"/>
                <a:gd name="T89" fmla="*/ 31 h 42"/>
                <a:gd name="T90" fmla="*/ 9 w 65"/>
                <a:gd name="T91" fmla="*/ 32 h 42"/>
                <a:gd name="T92" fmla="*/ 3 w 65"/>
                <a:gd name="T93" fmla="*/ 32 h 42"/>
                <a:gd name="T94" fmla="*/ 4 w 65"/>
                <a:gd name="T95" fmla="*/ 28 h 42"/>
                <a:gd name="T96" fmla="*/ 7 w 65"/>
                <a:gd name="T97" fmla="*/ 25 h 42"/>
                <a:gd name="T98" fmla="*/ 12 w 65"/>
                <a:gd name="T99" fmla="*/ 25 h 42"/>
                <a:gd name="T100" fmla="*/ 13 w 65"/>
                <a:gd name="T101" fmla="*/ 16 h 42"/>
                <a:gd name="T102" fmla="*/ 12 w 65"/>
                <a:gd name="T103" fmla="*/ 11 h 42"/>
                <a:gd name="T104" fmla="*/ 10 w 65"/>
                <a:gd name="T105" fmla="*/ 12 h 42"/>
                <a:gd name="T106" fmla="*/ 10 w 65"/>
                <a:gd name="T107" fmla="*/ 13 h 42"/>
                <a:gd name="T108" fmla="*/ 11 w 65"/>
                <a:gd name="T109" fmla="*/ 17 h 42"/>
                <a:gd name="T110" fmla="*/ 5 w 65"/>
                <a:gd name="T111" fmla="*/ 15 h 42"/>
                <a:gd name="T112" fmla="*/ 0 w 65"/>
                <a:gd name="T113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" h="42">
                  <a:moveTo>
                    <a:pt x="0" y="10"/>
                  </a:moveTo>
                  <a:cubicBezTo>
                    <a:pt x="6" y="7"/>
                    <a:pt x="13" y="6"/>
                    <a:pt x="20" y="5"/>
                  </a:cubicBezTo>
                  <a:cubicBezTo>
                    <a:pt x="24" y="4"/>
                    <a:pt x="28" y="2"/>
                    <a:pt x="32" y="1"/>
                  </a:cubicBezTo>
                  <a:cubicBezTo>
                    <a:pt x="33" y="0"/>
                    <a:pt x="35" y="2"/>
                    <a:pt x="37" y="1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6" y="1"/>
                    <a:pt x="48" y="1"/>
                    <a:pt x="48" y="4"/>
                  </a:cubicBezTo>
                  <a:cubicBezTo>
                    <a:pt x="48" y="7"/>
                    <a:pt x="46" y="9"/>
                    <a:pt x="42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5" y="9"/>
                    <a:pt x="46" y="9"/>
                    <a:pt x="47" y="13"/>
                  </a:cubicBezTo>
                  <a:cubicBezTo>
                    <a:pt x="47" y="14"/>
                    <a:pt x="51" y="16"/>
                    <a:pt x="47" y="18"/>
                  </a:cubicBezTo>
                  <a:cubicBezTo>
                    <a:pt x="45" y="18"/>
                    <a:pt x="42" y="18"/>
                    <a:pt x="40" y="16"/>
                  </a:cubicBezTo>
                  <a:cubicBezTo>
                    <a:pt x="42" y="18"/>
                    <a:pt x="45" y="18"/>
                    <a:pt x="47" y="17"/>
                  </a:cubicBezTo>
                  <a:cubicBezTo>
                    <a:pt x="48" y="17"/>
                    <a:pt x="49" y="16"/>
                    <a:pt x="50" y="15"/>
                  </a:cubicBezTo>
                  <a:cubicBezTo>
                    <a:pt x="51" y="14"/>
                    <a:pt x="53" y="14"/>
                    <a:pt x="54" y="15"/>
                  </a:cubicBezTo>
                  <a:cubicBezTo>
                    <a:pt x="56" y="17"/>
                    <a:pt x="55" y="18"/>
                    <a:pt x="53" y="19"/>
                  </a:cubicBezTo>
                  <a:cubicBezTo>
                    <a:pt x="53" y="19"/>
                    <a:pt x="52" y="20"/>
                    <a:pt x="52" y="20"/>
                  </a:cubicBezTo>
                  <a:cubicBezTo>
                    <a:pt x="54" y="18"/>
                    <a:pt x="57" y="17"/>
                    <a:pt x="56" y="14"/>
                  </a:cubicBezTo>
                  <a:cubicBezTo>
                    <a:pt x="55" y="13"/>
                    <a:pt x="56" y="12"/>
                    <a:pt x="57" y="12"/>
                  </a:cubicBezTo>
                  <a:cubicBezTo>
                    <a:pt x="59" y="11"/>
                    <a:pt x="61" y="11"/>
                    <a:pt x="61" y="12"/>
                  </a:cubicBezTo>
                  <a:cubicBezTo>
                    <a:pt x="62" y="14"/>
                    <a:pt x="64" y="16"/>
                    <a:pt x="64" y="17"/>
                  </a:cubicBezTo>
                  <a:cubicBezTo>
                    <a:pt x="63" y="21"/>
                    <a:pt x="65" y="23"/>
                    <a:pt x="64" y="27"/>
                  </a:cubicBezTo>
                  <a:cubicBezTo>
                    <a:pt x="64" y="29"/>
                    <a:pt x="64" y="32"/>
                    <a:pt x="64" y="35"/>
                  </a:cubicBezTo>
                  <a:cubicBezTo>
                    <a:pt x="64" y="38"/>
                    <a:pt x="63" y="40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59" y="42"/>
                    <a:pt x="58" y="41"/>
                    <a:pt x="58" y="40"/>
                  </a:cubicBezTo>
                  <a:cubicBezTo>
                    <a:pt x="60" y="35"/>
                    <a:pt x="55" y="36"/>
                    <a:pt x="54" y="36"/>
                  </a:cubicBezTo>
                  <a:cubicBezTo>
                    <a:pt x="51" y="37"/>
                    <a:pt x="49" y="36"/>
                    <a:pt x="49" y="34"/>
                  </a:cubicBezTo>
                  <a:cubicBezTo>
                    <a:pt x="48" y="30"/>
                    <a:pt x="52" y="32"/>
                    <a:pt x="53" y="31"/>
                  </a:cubicBezTo>
                  <a:cubicBezTo>
                    <a:pt x="51" y="31"/>
                    <a:pt x="49" y="31"/>
                    <a:pt x="48" y="29"/>
                  </a:cubicBezTo>
                  <a:cubicBezTo>
                    <a:pt x="47" y="28"/>
                    <a:pt x="47" y="27"/>
                    <a:pt x="46" y="26"/>
                  </a:cubicBezTo>
                  <a:cubicBezTo>
                    <a:pt x="43" y="25"/>
                    <a:pt x="40" y="24"/>
                    <a:pt x="38" y="20"/>
                  </a:cubicBezTo>
                  <a:cubicBezTo>
                    <a:pt x="37" y="18"/>
                    <a:pt x="35" y="19"/>
                    <a:pt x="33" y="19"/>
                  </a:cubicBezTo>
                  <a:cubicBezTo>
                    <a:pt x="31" y="19"/>
                    <a:pt x="29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3" y="22"/>
                    <a:pt x="20" y="24"/>
                  </a:cubicBezTo>
                  <a:cubicBezTo>
                    <a:pt x="23" y="25"/>
                    <a:pt x="24" y="28"/>
                    <a:pt x="26" y="29"/>
                  </a:cubicBezTo>
                  <a:cubicBezTo>
                    <a:pt x="27" y="28"/>
                    <a:pt x="26" y="27"/>
                    <a:pt x="27" y="26"/>
                  </a:cubicBezTo>
                  <a:cubicBezTo>
                    <a:pt x="27" y="25"/>
                    <a:pt x="28" y="24"/>
                    <a:pt x="29" y="25"/>
                  </a:cubicBezTo>
                  <a:cubicBezTo>
                    <a:pt x="30" y="27"/>
                    <a:pt x="33" y="27"/>
                    <a:pt x="35" y="29"/>
                  </a:cubicBezTo>
                  <a:cubicBezTo>
                    <a:pt x="37" y="33"/>
                    <a:pt x="36" y="35"/>
                    <a:pt x="31" y="35"/>
                  </a:cubicBezTo>
                  <a:cubicBezTo>
                    <a:pt x="30" y="35"/>
                    <a:pt x="29" y="35"/>
                    <a:pt x="28" y="35"/>
                  </a:cubicBezTo>
                  <a:cubicBezTo>
                    <a:pt x="25" y="36"/>
                    <a:pt x="23" y="33"/>
                    <a:pt x="20" y="34"/>
                  </a:cubicBezTo>
                  <a:cubicBezTo>
                    <a:pt x="20" y="34"/>
                    <a:pt x="19" y="33"/>
                    <a:pt x="19" y="33"/>
                  </a:cubicBezTo>
                  <a:cubicBezTo>
                    <a:pt x="18" y="29"/>
                    <a:pt x="15" y="28"/>
                    <a:pt x="13" y="31"/>
                  </a:cubicBezTo>
                  <a:cubicBezTo>
                    <a:pt x="12" y="32"/>
                    <a:pt x="11" y="33"/>
                    <a:pt x="9" y="32"/>
                  </a:cubicBezTo>
                  <a:cubicBezTo>
                    <a:pt x="7" y="31"/>
                    <a:pt x="5" y="33"/>
                    <a:pt x="3" y="32"/>
                  </a:cubicBezTo>
                  <a:cubicBezTo>
                    <a:pt x="2" y="31"/>
                    <a:pt x="2" y="29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9" y="21"/>
                    <a:pt x="9" y="21"/>
                    <a:pt x="12" y="25"/>
                  </a:cubicBezTo>
                  <a:cubicBezTo>
                    <a:pt x="14" y="22"/>
                    <a:pt x="12" y="18"/>
                    <a:pt x="13" y="16"/>
                  </a:cubicBezTo>
                  <a:cubicBezTo>
                    <a:pt x="15" y="13"/>
                    <a:pt x="13" y="12"/>
                    <a:pt x="12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2" y="15"/>
                    <a:pt x="12" y="17"/>
                    <a:pt x="11" y="17"/>
                  </a:cubicBezTo>
                  <a:cubicBezTo>
                    <a:pt x="9" y="18"/>
                    <a:pt x="5" y="18"/>
                    <a:pt x="5" y="15"/>
                  </a:cubicBezTo>
                  <a:cubicBezTo>
                    <a:pt x="4" y="13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7" name="Freeform 1401"/>
            <p:cNvSpPr/>
            <p:nvPr/>
          </p:nvSpPr>
          <p:spPr bwMode="auto">
            <a:xfrm>
              <a:off x="1493838" y="603251"/>
              <a:ext cx="441325" cy="312738"/>
            </a:xfrm>
            <a:custGeom>
              <a:avLst/>
              <a:gdLst>
                <a:gd name="T0" fmla="*/ 105 w 117"/>
                <a:gd name="T1" fmla="*/ 4 h 83"/>
                <a:gd name="T2" fmla="*/ 107 w 117"/>
                <a:gd name="T3" fmla="*/ 3 h 83"/>
                <a:gd name="T4" fmla="*/ 116 w 117"/>
                <a:gd name="T5" fmla="*/ 2 h 83"/>
                <a:gd name="T6" fmla="*/ 117 w 117"/>
                <a:gd name="T7" fmla="*/ 3 h 83"/>
                <a:gd name="T8" fmla="*/ 112 w 117"/>
                <a:gd name="T9" fmla="*/ 10 h 83"/>
                <a:gd name="T10" fmla="*/ 108 w 117"/>
                <a:gd name="T11" fmla="*/ 12 h 83"/>
                <a:gd name="T12" fmla="*/ 107 w 117"/>
                <a:gd name="T13" fmla="*/ 13 h 83"/>
                <a:gd name="T14" fmla="*/ 102 w 117"/>
                <a:gd name="T15" fmla="*/ 14 h 83"/>
                <a:gd name="T16" fmla="*/ 102 w 117"/>
                <a:gd name="T17" fmla="*/ 15 h 83"/>
                <a:gd name="T18" fmla="*/ 103 w 117"/>
                <a:gd name="T19" fmla="*/ 20 h 83"/>
                <a:gd name="T20" fmla="*/ 87 w 117"/>
                <a:gd name="T21" fmla="*/ 28 h 83"/>
                <a:gd name="T22" fmla="*/ 62 w 117"/>
                <a:gd name="T23" fmla="*/ 40 h 83"/>
                <a:gd name="T24" fmla="*/ 51 w 117"/>
                <a:gd name="T25" fmla="*/ 48 h 83"/>
                <a:gd name="T26" fmla="*/ 38 w 117"/>
                <a:gd name="T27" fmla="*/ 57 h 83"/>
                <a:gd name="T28" fmla="*/ 34 w 117"/>
                <a:gd name="T29" fmla="*/ 58 h 83"/>
                <a:gd name="T30" fmla="*/ 33 w 117"/>
                <a:gd name="T31" fmla="*/ 58 h 83"/>
                <a:gd name="T32" fmla="*/ 32 w 117"/>
                <a:gd name="T33" fmla="*/ 61 h 83"/>
                <a:gd name="T34" fmla="*/ 29 w 117"/>
                <a:gd name="T35" fmla="*/ 62 h 83"/>
                <a:gd name="T36" fmla="*/ 23 w 117"/>
                <a:gd name="T37" fmla="*/ 67 h 83"/>
                <a:gd name="T38" fmla="*/ 20 w 117"/>
                <a:gd name="T39" fmla="*/ 70 h 83"/>
                <a:gd name="T40" fmla="*/ 7 w 117"/>
                <a:gd name="T41" fmla="*/ 80 h 83"/>
                <a:gd name="T42" fmla="*/ 3 w 117"/>
                <a:gd name="T43" fmla="*/ 83 h 83"/>
                <a:gd name="T44" fmla="*/ 3 w 117"/>
                <a:gd name="T45" fmla="*/ 76 h 83"/>
                <a:gd name="T46" fmla="*/ 16 w 117"/>
                <a:gd name="T47" fmla="*/ 63 h 83"/>
                <a:gd name="T48" fmla="*/ 34 w 117"/>
                <a:gd name="T49" fmla="*/ 51 h 83"/>
                <a:gd name="T50" fmla="*/ 37 w 117"/>
                <a:gd name="T51" fmla="*/ 48 h 83"/>
                <a:gd name="T52" fmla="*/ 37 w 117"/>
                <a:gd name="T53" fmla="*/ 48 h 83"/>
                <a:gd name="T54" fmla="*/ 48 w 117"/>
                <a:gd name="T55" fmla="*/ 38 h 83"/>
                <a:gd name="T56" fmla="*/ 54 w 117"/>
                <a:gd name="T57" fmla="*/ 36 h 83"/>
                <a:gd name="T58" fmla="*/ 59 w 117"/>
                <a:gd name="T59" fmla="*/ 34 h 83"/>
                <a:gd name="T60" fmla="*/ 70 w 117"/>
                <a:gd name="T61" fmla="*/ 26 h 83"/>
                <a:gd name="T62" fmla="*/ 100 w 117"/>
                <a:gd name="T63" fmla="*/ 7 h 83"/>
                <a:gd name="T64" fmla="*/ 102 w 117"/>
                <a:gd name="T65" fmla="*/ 6 h 83"/>
                <a:gd name="T66" fmla="*/ 105 w 117"/>
                <a:gd name="T67" fmla="*/ 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7" h="83">
                  <a:moveTo>
                    <a:pt x="105" y="4"/>
                  </a:moveTo>
                  <a:cubicBezTo>
                    <a:pt x="105" y="3"/>
                    <a:pt x="106" y="3"/>
                    <a:pt x="107" y="3"/>
                  </a:cubicBezTo>
                  <a:cubicBezTo>
                    <a:pt x="110" y="2"/>
                    <a:pt x="113" y="0"/>
                    <a:pt x="116" y="2"/>
                  </a:cubicBezTo>
                  <a:cubicBezTo>
                    <a:pt x="116" y="2"/>
                    <a:pt x="117" y="3"/>
                    <a:pt x="117" y="3"/>
                  </a:cubicBezTo>
                  <a:cubicBezTo>
                    <a:pt x="117" y="7"/>
                    <a:pt x="115" y="8"/>
                    <a:pt x="112" y="10"/>
                  </a:cubicBezTo>
                  <a:cubicBezTo>
                    <a:pt x="111" y="11"/>
                    <a:pt x="109" y="11"/>
                    <a:pt x="108" y="12"/>
                  </a:cubicBezTo>
                  <a:cubicBezTo>
                    <a:pt x="108" y="13"/>
                    <a:pt x="107" y="13"/>
                    <a:pt x="107" y="13"/>
                  </a:cubicBezTo>
                  <a:cubicBezTo>
                    <a:pt x="104" y="10"/>
                    <a:pt x="104" y="16"/>
                    <a:pt x="102" y="14"/>
                  </a:cubicBezTo>
                  <a:cubicBezTo>
                    <a:pt x="102" y="14"/>
                    <a:pt x="102" y="15"/>
                    <a:pt x="102" y="15"/>
                  </a:cubicBezTo>
                  <a:cubicBezTo>
                    <a:pt x="109" y="15"/>
                    <a:pt x="102" y="18"/>
                    <a:pt x="103" y="20"/>
                  </a:cubicBezTo>
                  <a:cubicBezTo>
                    <a:pt x="98" y="23"/>
                    <a:pt x="92" y="25"/>
                    <a:pt x="87" y="28"/>
                  </a:cubicBezTo>
                  <a:cubicBezTo>
                    <a:pt x="79" y="33"/>
                    <a:pt x="71" y="37"/>
                    <a:pt x="62" y="40"/>
                  </a:cubicBezTo>
                  <a:cubicBezTo>
                    <a:pt x="58" y="41"/>
                    <a:pt x="55" y="45"/>
                    <a:pt x="51" y="48"/>
                  </a:cubicBezTo>
                  <a:cubicBezTo>
                    <a:pt x="46" y="50"/>
                    <a:pt x="42" y="54"/>
                    <a:pt x="38" y="57"/>
                  </a:cubicBezTo>
                  <a:cubicBezTo>
                    <a:pt x="37" y="58"/>
                    <a:pt x="36" y="58"/>
                    <a:pt x="34" y="58"/>
                  </a:cubicBezTo>
                  <a:cubicBezTo>
                    <a:pt x="34" y="58"/>
                    <a:pt x="34" y="57"/>
                    <a:pt x="33" y="58"/>
                  </a:cubicBezTo>
                  <a:cubicBezTo>
                    <a:pt x="33" y="59"/>
                    <a:pt x="33" y="60"/>
                    <a:pt x="32" y="61"/>
                  </a:cubicBezTo>
                  <a:cubicBezTo>
                    <a:pt x="32" y="61"/>
                    <a:pt x="31" y="62"/>
                    <a:pt x="29" y="62"/>
                  </a:cubicBezTo>
                  <a:cubicBezTo>
                    <a:pt x="27" y="63"/>
                    <a:pt x="25" y="65"/>
                    <a:pt x="23" y="67"/>
                  </a:cubicBezTo>
                  <a:cubicBezTo>
                    <a:pt x="22" y="68"/>
                    <a:pt x="21" y="69"/>
                    <a:pt x="20" y="70"/>
                  </a:cubicBezTo>
                  <a:cubicBezTo>
                    <a:pt x="15" y="72"/>
                    <a:pt x="11" y="75"/>
                    <a:pt x="7" y="80"/>
                  </a:cubicBezTo>
                  <a:cubicBezTo>
                    <a:pt x="6" y="81"/>
                    <a:pt x="5" y="83"/>
                    <a:pt x="3" y="83"/>
                  </a:cubicBezTo>
                  <a:cubicBezTo>
                    <a:pt x="0" y="81"/>
                    <a:pt x="0" y="79"/>
                    <a:pt x="3" y="76"/>
                  </a:cubicBezTo>
                  <a:cubicBezTo>
                    <a:pt x="7" y="72"/>
                    <a:pt x="12" y="68"/>
                    <a:pt x="16" y="63"/>
                  </a:cubicBezTo>
                  <a:cubicBezTo>
                    <a:pt x="22" y="59"/>
                    <a:pt x="28" y="54"/>
                    <a:pt x="34" y="51"/>
                  </a:cubicBezTo>
                  <a:cubicBezTo>
                    <a:pt x="35" y="50"/>
                    <a:pt x="36" y="49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9" y="43"/>
                    <a:pt x="44" y="41"/>
                    <a:pt x="48" y="38"/>
                  </a:cubicBezTo>
                  <a:cubicBezTo>
                    <a:pt x="50" y="39"/>
                    <a:pt x="52" y="37"/>
                    <a:pt x="54" y="36"/>
                  </a:cubicBezTo>
                  <a:cubicBezTo>
                    <a:pt x="55" y="35"/>
                    <a:pt x="57" y="35"/>
                    <a:pt x="59" y="34"/>
                  </a:cubicBezTo>
                  <a:cubicBezTo>
                    <a:pt x="61" y="30"/>
                    <a:pt x="66" y="29"/>
                    <a:pt x="70" y="26"/>
                  </a:cubicBezTo>
                  <a:cubicBezTo>
                    <a:pt x="81" y="21"/>
                    <a:pt x="91" y="14"/>
                    <a:pt x="100" y="7"/>
                  </a:cubicBezTo>
                  <a:cubicBezTo>
                    <a:pt x="101" y="7"/>
                    <a:pt x="101" y="7"/>
                    <a:pt x="102" y="6"/>
                  </a:cubicBezTo>
                  <a:cubicBezTo>
                    <a:pt x="103" y="5"/>
                    <a:pt x="104" y="4"/>
                    <a:pt x="105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8" name="Freeform 1402"/>
            <p:cNvSpPr/>
            <p:nvPr/>
          </p:nvSpPr>
          <p:spPr bwMode="auto">
            <a:xfrm>
              <a:off x="2119313" y="1258889"/>
              <a:ext cx="244475" cy="317500"/>
            </a:xfrm>
            <a:custGeom>
              <a:avLst/>
              <a:gdLst>
                <a:gd name="T0" fmla="*/ 30 w 65"/>
                <a:gd name="T1" fmla="*/ 55 h 84"/>
                <a:gd name="T2" fmla="*/ 19 w 65"/>
                <a:gd name="T3" fmla="*/ 66 h 84"/>
                <a:gd name="T4" fmla="*/ 16 w 65"/>
                <a:gd name="T5" fmla="*/ 69 h 84"/>
                <a:gd name="T6" fmla="*/ 11 w 65"/>
                <a:gd name="T7" fmla="*/ 75 h 84"/>
                <a:gd name="T8" fmla="*/ 6 w 65"/>
                <a:gd name="T9" fmla="*/ 80 h 84"/>
                <a:gd name="T10" fmla="*/ 2 w 65"/>
                <a:gd name="T11" fmla="*/ 83 h 84"/>
                <a:gd name="T12" fmla="*/ 0 w 65"/>
                <a:gd name="T13" fmla="*/ 78 h 84"/>
                <a:gd name="T14" fmla="*/ 3 w 65"/>
                <a:gd name="T15" fmla="*/ 73 h 84"/>
                <a:gd name="T16" fmla="*/ 8 w 65"/>
                <a:gd name="T17" fmla="*/ 67 h 84"/>
                <a:gd name="T18" fmla="*/ 17 w 65"/>
                <a:gd name="T19" fmla="*/ 54 h 84"/>
                <a:gd name="T20" fmla="*/ 22 w 65"/>
                <a:gd name="T21" fmla="*/ 50 h 84"/>
                <a:gd name="T22" fmla="*/ 26 w 65"/>
                <a:gd name="T23" fmla="*/ 43 h 84"/>
                <a:gd name="T24" fmla="*/ 27 w 65"/>
                <a:gd name="T25" fmla="*/ 42 h 84"/>
                <a:gd name="T26" fmla="*/ 34 w 65"/>
                <a:gd name="T27" fmla="*/ 30 h 84"/>
                <a:gd name="T28" fmla="*/ 37 w 65"/>
                <a:gd name="T29" fmla="*/ 24 h 84"/>
                <a:gd name="T30" fmla="*/ 49 w 65"/>
                <a:gd name="T31" fmla="*/ 5 h 84"/>
                <a:gd name="T32" fmla="*/ 54 w 65"/>
                <a:gd name="T33" fmla="*/ 0 h 84"/>
                <a:gd name="T34" fmla="*/ 60 w 65"/>
                <a:gd name="T35" fmla="*/ 0 h 84"/>
                <a:gd name="T36" fmla="*/ 65 w 65"/>
                <a:gd name="T37" fmla="*/ 5 h 84"/>
                <a:gd name="T38" fmla="*/ 62 w 65"/>
                <a:gd name="T39" fmla="*/ 6 h 84"/>
                <a:gd name="T40" fmla="*/ 61 w 65"/>
                <a:gd name="T41" fmla="*/ 7 h 84"/>
                <a:gd name="T42" fmla="*/ 56 w 65"/>
                <a:gd name="T43" fmla="*/ 14 h 84"/>
                <a:gd name="T44" fmla="*/ 60 w 65"/>
                <a:gd name="T45" fmla="*/ 16 h 84"/>
                <a:gd name="T46" fmla="*/ 46 w 65"/>
                <a:gd name="T47" fmla="*/ 35 h 84"/>
                <a:gd name="T48" fmla="*/ 43 w 65"/>
                <a:gd name="T49" fmla="*/ 38 h 84"/>
                <a:gd name="T50" fmla="*/ 33 w 65"/>
                <a:gd name="T51" fmla="*/ 52 h 84"/>
                <a:gd name="T52" fmla="*/ 30 w 65"/>
                <a:gd name="T53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84">
                  <a:moveTo>
                    <a:pt x="30" y="55"/>
                  </a:moveTo>
                  <a:cubicBezTo>
                    <a:pt x="26" y="59"/>
                    <a:pt x="23" y="62"/>
                    <a:pt x="19" y="66"/>
                  </a:cubicBezTo>
                  <a:cubicBezTo>
                    <a:pt x="19" y="67"/>
                    <a:pt x="18" y="68"/>
                    <a:pt x="16" y="69"/>
                  </a:cubicBezTo>
                  <a:cubicBezTo>
                    <a:pt x="14" y="70"/>
                    <a:pt x="12" y="73"/>
                    <a:pt x="11" y="75"/>
                  </a:cubicBezTo>
                  <a:cubicBezTo>
                    <a:pt x="10" y="77"/>
                    <a:pt x="8" y="79"/>
                    <a:pt x="6" y="80"/>
                  </a:cubicBezTo>
                  <a:cubicBezTo>
                    <a:pt x="5" y="81"/>
                    <a:pt x="4" y="84"/>
                    <a:pt x="2" y="83"/>
                  </a:cubicBezTo>
                  <a:cubicBezTo>
                    <a:pt x="0" y="83"/>
                    <a:pt x="0" y="80"/>
                    <a:pt x="0" y="78"/>
                  </a:cubicBezTo>
                  <a:cubicBezTo>
                    <a:pt x="0" y="76"/>
                    <a:pt x="2" y="75"/>
                    <a:pt x="3" y="73"/>
                  </a:cubicBezTo>
                  <a:cubicBezTo>
                    <a:pt x="6" y="72"/>
                    <a:pt x="7" y="70"/>
                    <a:pt x="8" y="67"/>
                  </a:cubicBezTo>
                  <a:cubicBezTo>
                    <a:pt x="12" y="63"/>
                    <a:pt x="13" y="58"/>
                    <a:pt x="17" y="54"/>
                  </a:cubicBezTo>
                  <a:cubicBezTo>
                    <a:pt x="20" y="54"/>
                    <a:pt x="21" y="52"/>
                    <a:pt x="22" y="50"/>
                  </a:cubicBezTo>
                  <a:cubicBezTo>
                    <a:pt x="23" y="48"/>
                    <a:pt x="25" y="46"/>
                    <a:pt x="26" y="43"/>
                  </a:cubicBezTo>
                  <a:cubicBezTo>
                    <a:pt x="26" y="43"/>
                    <a:pt x="27" y="42"/>
                    <a:pt x="27" y="42"/>
                  </a:cubicBezTo>
                  <a:cubicBezTo>
                    <a:pt x="28" y="37"/>
                    <a:pt x="32" y="34"/>
                    <a:pt x="34" y="30"/>
                  </a:cubicBezTo>
                  <a:cubicBezTo>
                    <a:pt x="36" y="28"/>
                    <a:pt x="36" y="26"/>
                    <a:pt x="37" y="24"/>
                  </a:cubicBezTo>
                  <a:cubicBezTo>
                    <a:pt x="41" y="18"/>
                    <a:pt x="46" y="12"/>
                    <a:pt x="49" y="5"/>
                  </a:cubicBezTo>
                  <a:cubicBezTo>
                    <a:pt x="51" y="3"/>
                    <a:pt x="51" y="1"/>
                    <a:pt x="54" y="0"/>
                  </a:cubicBezTo>
                  <a:cubicBezTo>
                    <a:pt x="56" y="2"/>
                    <a:pt x="58" y="0"/>
                    <a:pt x="60" y="0"/>
                  </a:cubicBezTo>
                  <a:cubicBezTo>
                    <a:pt x="64" y="0"/>
                    <a:pt x="65" y="0"/>
                    <a:pt x="65" y="5"/>
                  </a:cubicBezTo>
                  <a:cubicBezTo>
                    <a:pt x="65" y="6"/>
                    <a:pt x="63" y="5"/>
                    <a:pt x="62" y="6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0" y="9"/>
                    <a:pt x="57" y="11"/>
                    <a:pt x="56" y="14"/>
                  </a:cubicBezTo>
                  <a:cubicBezTo>
                    <a:pt x="57" y="16"/>
                    <a:pt x="60" y="13"/>
                    <a:pt x="60" y="16"/>
                  </a:cubicBezTo>
                  <a:cubicBezTo>
                    <a:pt x="55" y="22"/>
                    <a:pt x="51" y="28"/>
                    <a:pt x="46" y="35"/>
                  </a:cubicBezTo>
                  <a:cubicBezTo>
                    <a:pt x="45" y="36"/>
                    <a:pt x="44" y="37"/>
                    <a:pt x="43" y="38"/>
                  </a:cubicBezTo>
                  <a:cubicBezTo>
                    <a:pt x="40" y="43"/>
                    <a:pt x="36" y="47"/>
                    <a:pt x="33" y="52"/>
                  </a:cubicBezTo>
                  <a:cubicBezTo>
                    <a:pt x="32" y="54"/>
                    <a:pt x="31" y="54"/>
                    <a:pt x="30" y="55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49" name="Freeform 1403"/>
            <p:cNvSpPr/>
            <p:nvPr/>
          </p:nvSpPr>
          <p:spPr bwMode="auto">
            <a:xfrm>
              <a:off x="1408113" y="863601"/>
              <a:ext cx="225425" cy="161925"/>
            </a:xfrm>
            <a:custGeom>
              <a:avLst/>
              <a:gdLst>
                <a:gd name="T0" fmla="*/ 26 w 60"/>
                <a:gd name="T1" fmla="*/ 13 h 43"/>
                <a:gd name="T2" fmla="*/ 38 w 60"/>
                <a:gd name="T3" fmla="*/ 2 h 43"/>
                <a:gd name="T4" fmla="*/ 43 w 60"/>
                <a:gd name="T5" fmla="*/ 0 h 43"/>
                <a:gd name="T6" fmla="*/ 41 w 60"/>
                <a:gd name="T7" fmla="*/ 4 h 43"/>
                <a:gd name="T8" fmla="*/ 40 w 60"/>
                <a:gd name="T9" fmla="*/ 7 h 43"/>
                <a:gd name="T10" fmla="*/ 44 w 60"/>
                <a:gd name="T11" fmla="*/ 7 h 43"/>
                <a:gd name="T12" fmla="*/ 47 w 60"/>
                <a:gd name="T13" fmla="*/ 7 h 43"/>
                <a:gd name="T14" fmla="*/ 52 w 60"/>
                <a:gd name="T15" fmla="*/ 9 h 43"/>
                <a:gd name="T16" fmla="*/ 54 w 60"/>
                <a:gd name="T17" fmla="*/ 8 h 43"/>
                <a:gd name="T18" fmla="*/ 59 w 60"/>
                <a:gd name="T19" fmla="*/ 10 h 43"/>
                <a:gd name="T20" fmla="*/ 56 w 60"/>
                <a:gd name="T21" fmla="*/ 14 h 43"/>
                <a:gd name="T22" fmla="*/ 50 w 60"/>
                <a:gd name="T23" fmla="*/ 16 h 43"/>
                <a:gd name="T24" fmla="*/ 47 w 60"/>
                <a:gd name="T25" fmla="*/ 18 h 43"/>
                <a:gd name="T26" fmla="*/ 53 w 60"/>
                <a:gd name="T27" fmla="*/ 21 h 43"/>
                <a:gd name="T28" fmla="*/ 49 w 60"/>
                <a:gd name="T29" fmla="*/ 26 h 43"/>
                <a:gd name="T30" fmla="*/ 41 w 60"/>
                <a:gd name="T31" fmla="*/ 33 h 43"/>
                <a:gd name="T32" fmla="*/ 37 w 60"/>
                <a:gd name="T33" fmla="*/ 39 h 43"/>
                <a:gd name="T34" fmla="*/ 22 w 60"/>
                <a:gd name="T35" fmla="*/ 42 h 43"/>
                <a:gd name="T36" fmla="*/ 16 w 60"/>
                <a:gd name="T37" fmla="*/ 43 h 43"/>
                <a:gd name="T38" fmla="*/ 14 w 60"/>
                <a:gd name="T39" fmla="*/ 40 h 43"/>
                <a:gd name="T40" fmla="*/ 15 w 60"/>
                <a:gd name="T41" fmla="*/ 37 h 43"/>
                <a:gd name="T42" fmla="*/ 18 w 60"/>
                <a:gd name="T43" fmla="*/ 31 h 43"/>
                <a:gd name="T44" fmla="*/ 20 w 60"/>
                <a:gd name="T45" fmla="*/ 22 h 43"/>
                <a:gd name="T46" fmla="*/ 5 w 60"/>
                <a:gd name="T47" fmla="*/ 35 h 43"/>
                <a:gd name="T48" fmla="*/ 3 w 60"/>
                <a:gd name="T49" fmla="*/ 37 h 43"/>
                <a:gd name="T50" fmla="*/ 1 w 60"/>
                <a:gd name="T51" fmla="*/ 36 h 43"/>
                <a:gd name="T52" fmla="*/ 5 w 60"/>
                <a:gd name="T53" fmla="*/ 28 h 43"/>
                <a:gd name="T54" fmla="*/ 8 w 60"/>
                <a:gd name="T55" fmla="*/ 25 h 43"/>
                <a:gd name="T56" fmla="*/ 8 w 60"/>
                <a:gd name="T57" fmla="*/ 25 h 43"/>
                <a:gd name="T58" fmla="*/ 12 w 60"/>
                <a:gd name="T59" fmla="*/ 21 h 43"/>
                <a:gd name="T60" fmla="*/ 14 w 60"/>
                <a:gd name="T61" fmla="*/ 20 h 43"/>
                <a:gd name="T62" fmla="*/ 17 w 60"/>
                <a:gd name="T63" fmla="*/ 17 h 43"/>
                <a:gd name="T64" fmla="*/ 18 w 60"/>
                <a:gd name="T65" fmla="*/ 17 h 43"/>
                <a:gd name="T66" fmla="*/ 26 w 60"/>
                <a:gd name="T67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43">
                  <a:moveTo>
                    <a:pt x="26" y="13"/>
                  </a:moveTo>
                  <a:cubicBezTo>
                    <a:pt x="30" y="10"/>
                    <a:pt x="33" y="5"/>
                    <a:pt x="38" y="2"/>
                  </a:cubicBezTo>
                  <a:cubicBezTo>
                    <a:pt x="40" y="1"/>
                    <a:pt x="41" y="0"/>
                    <a:pt x="43" y="0"/>
                  </a:cubicBezTo>
                  <a:cubicBezTo>
                    <a:pt x="44" y="2"/>
                    <a:pt x="43" y="3"/>
                    <a:pt x="41" y="4"/>
                  </a:cubicBezTo>
                  <a:cubicBezTo>
                    <a:pt x="40" y="5"/>
                    <a:pt x="39" y="5"/>
                    <a:pt x="40" y="7"/>
                  </a:cubicBezTo>
                  <a:cubicBezTo>
                    <a:pt x="41" y="8"/>
                    <a:pt x="42" y="9"/>
                    <a:pt x="44" y="7"/>
                  </a:cubicBezTo>
                  <a:cubicBezTo>
                    <a:pt x="45" y="6"/>
                    <a:pt x="46" y="6"/>
                    <a:pt x="47" y="7"/>
                  </a:cubicBezTo>
                  <a:cubicBezTo>
                    <a:pt x="48" y="10"/>
                    <a:pt x="50" y="10"/>
                    <a:pt x="52" y="9"/>
                  </a:cubicBezTo>
                  <a:cubicBezTo>
                    <a:pt x="53" y="8"/>
                    <a:pt x="54" y="8"/>
                    <a:pt x="54" y="8"/>
                  </a:cubicBezTo>
                  <a:cubicBezTo>
                    <a:pt x="56" y="8"/>
                    <a:pt x="59" y="7"/>
                    <a:pt x="59" y="10"/>
                  </a:cubicBezTo>
                  <a:cubicBezTo>
                    <a:pt x="60" y="13"/>
                    <a:pt x="57" y="13"/>
                    <a:pt x="56" y="14"/>
                  </a:cubicBezTo>
                  <a:cubicBezTo>
                    <a:pt x="54" y="14"/>
                    <a:pt x="52" y="14"/>
                    <a:pt x="50" y="16"/>
                  </a:cubicBezTo>
                  <a:cubicBezTo>
                    <a:pt x="49" y="17"/>
                    <a:pt x="48" y="17"/>
                    <a:pt x="47" y="18"/>
                  </a:cubicBezTo>
                  <a:cubicBezTo>
                    <a:pt x="49" y="20"/>
                    <a:pt x="52" y="19"/>
                    <a:pt x="53" y="21"/>
                  </a:cubicBezTo>
                  <a:cubicBezTo>
                    <a:pt x="53" y="24"/>
                    <a:pt x="51" y="25"/>
                    <a:pt x="49" y="26"/>
                  </a:cubicBezTo>
                  <a:cubicBezTo>
                    <a:pt x="46" y="28"/>
                    <a:pt x="44" y="31"/>
                    <a:pt x="41" y="33"/>
                  </a:cubicBezTo>
                  <a:cubicBezTo>
                    <a:pt x="40" y="35"/>
                    <a:pt x="39" y="37"/>
                    <a:pt x="37" y="39"/>
                  </a:cubicBezTo>
                  <a:cubicBezTo>
                    <a:pt x="32" y="42"/>
                    <a:pt x="27" y="41"/>
                    <a:pt x="22" y="42"/>
                  </a:cubicBezTo>
                  <a:cubicBezTo>
                    <a:pt x="20" y="42"/>
                    <a:pt x="18" y="43"/>
                    <a:pt x="16" y="43"/>
                  </a:cubicBezTo>
                  <a:cubicBezTo>
                    <a:pt x="14" y="43"/>
                    <a:pt x="14" y="41"/>
                    <a:pt x="14" y="40"/>
                  </a:cubicBezTo>
                  <a:cubicBezTo>
                    <a:pt x="14" y="39"/>
                    <a:pt x="14" y="37"/>
                    <a:pt x="15" y="37"/>
                  </a:cubicBezTo>
                  <a:cubicBezTo>
                    <a:pt x="18" y="36"/>
                    <a:pt x="18" y="33"/>
                    <a:pt x="18" y="31"/>
                  </a:cubicBezTo>
                  <a:cubicBezTo>
                    <a:pt x="18" y="27"/>
                    <a:pt x="18" y="25"/>
                    <a:pt x="20" y="22"/>
                  </a:cubicBezTo>
                  <a:cubicBezTo>
                    <a:pt x="12" y="24"/>
                    <a:pt x="9" y="30"/>
                    <a:pt x="5" y="35"/>
                  </a:cubicBezTo>
                  <a:cubicBezTo>
                    <a:pt x="4" y="36"/>
                    <a:pt x="4" y="37"/>
                    <a:pt x="3" y="37"/>
                  </a:cubicBezTo>
                  <a:cubicBezTo>
                    <a:pt x="2" y="37"/>
                    <a:pt x="1" y="36"/>
                    <a:pt x="1" y="36"/>
                  </a:cubicBezTo>
                  <a:cubicBezTo>
                    <a:pt x="0" y="31"/>
                    <a:pt x="4" y="31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11" y="23"/>
                    <a:pt x="12" y="21"/>
                  </a:cubicBezTo>
                  <a:cubicBezTo>
                    <a:pt x="12" y="21"/>
                    <a:pt x="13" y="20"/>
                    <a:pt x="14" y="20"/>
                  </a:cubicBezTo>
                  <a:cubicBezTo>
                    <a:pt x="14" y="19"/>
                    <a:pt x="16" y="18"/>
                    <a:pt x="17" y="17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20" y="15"/>
                    <a:pt x="22" y="12"/>
                    <a:pt x="26" y="13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0" name="Freeform 1404"/>
            <p:cNvSpPr/>
            <p:nvPr/>
          </p:nvSpPr>
          <p:spPr bwMode="auto">
            <a:xfrm>
              <a:off x="627063" y="1485901"/>
              <a:ext cx="301625" cy="153988"/>
            </a:xfrm>
            <a:custGeom>
              <a:avLst/>
              <a:gdLst>
                <a:gd name="T0" fmla="*/ 66 w 80"/>
                <a:gd name="T1" fmla="*/ 24 h 41"/>
                <a:gd name="T2" fmla="*/ 64 w 80"/>
                <a:gd name="T3" fmla="*/ 22 h 41"/>
                <a:gd name="T4" fmla="*/ 51 w 80"/>
                <a:gd name="T5" fmla="*/ 12 h 41"/>
                <a:gd name="T6" fmla="*/ 46 w 80"/>
                <a:gd name="T7" fmla="*/ 12 h 41"/>
                <a:gd name="T8" fmla="*/ 19 w 80"/>
                <a:gd name="T9" fmla="*/ 31 h 41"/>
                <a:gd name="T10" fmla="*/ 15 w 80"/>
                <a:gd name="T11" fmla="*/ 33 h 41"/>
                <a:gd name="T12" fmla="*/ 12 w 80"/>
                <a:gd name="T13" fmla="*/ 36 h 41"/>
                <a:gd name="T14" fmla="*/ 12 w 80"/>
                <a:gd name="T15" fmla="*/ 36 h 41"/>
                <a:gd name="T16" fmla="*/ 9 w 80"/>
                <a:gd name="T17" fmla="*/ 37 h 41"/>
                <a:gd name="T18" fmla="*/ 9 w 80"/>
                <a:gd name="T19" fmla="*/ 37 h 41"/>
                <a:gd name="T20" fmla="*/ 8 w 80"/>
                <a:gd name="T21" fmla="*/ 38 h 41"/>
                <a:gd name="T22" fmla="*/ 5 w 80"/>
                <a:gd name="T23" fmla="*/ 41 h 41"/>
                <a:gd name="T24" fmla="*/ 3 w 80"/>
                <a:gd name="T25" fmla="*/ 41 h 41"/>
                <a:gd name="T26" fmla="*/ 1 w 80"/>
                <a:gd name="T27" fmla="*/ 36 h 41"/>
                <a:gd name="T28" fmla="*/ 5 w 80"/>
                <a:gd name="T29" fmla="*/ 34 h 41"/>
                <a:gd name="T30" fmla="*/ 5 w 80"/>
                <a:gd name="T31" fmla="*/ 34 h 41"/>
                <a:gd name="T32" fmla="*/ 6 w 80"/>
                <a:gd name="T33" fmla="*/ 35 h 41"/>
                <a:gd name="T34" fmla="*/ 5 w 80"/>
                <a:gd name="T35" fmla="*/ 34 h 41"/>
                <a:gd name="T36" fmla="*/ 4 w 80"/>
                <a:gd name="T37" fmla="*/ 31 h 41"/>
                <a:gd name="T38" fmla="*/ 7 w 80"/>
                <a:gd name="T39" fmla="*/ 28 h 41"/>
                <a:gd name="T40" fmla="*/ 23 w 80"/>
                <a:gd name="T41" fmla="*/ 20 h 41"/>
                <a:gd name="T42" fmla="*/ 30 w 80"/>
                <a:gd name="T43" fmla="*/ 14 h 41"/>
                <a:gd name="T44" fmla="*/ 38 w 80"/>
                <a:gd name="T45" fmla="*/ 3 h 41"/>
                <a:gd name="T46" fmla="*/ 45 w 80"/>
                <a:gd name="T47" fmla="*/ 0 h 41"/>
                <a:gd name="T48" fmla="*/ 71 w 80"/>
                <a:gd name="T49" fmla="*/ 4 h 41"/>
                <a:gd name="T50" fmla="*/ 76 w 80"/>
                <a:gd name="T51" fmla="*/ 5 h 41"/>
                <a:gd name="T52" fmla="*/ 79 w 80"/>
                <a:gd name="T53" fmla="*/ 8 h 41"/>
                <a:gd name="T54" fmla="*/ 80 w 80"/>
                <a:gd name="T55" fmla="*/ 9 h 41"/>
                <a:gd name="T56" fmla="*/ 75 w 80"/>
                <a:gd name="T57" fmla="*/ 13 h 41"/>
                <a:gd name="T58" fmla="*/ 69 w 80"/>
                <a:gd name="T59" fmla="*/ 11 h 41"/>
                <a:gd name="T60" fmla="*/ 69 w 80"/>
                <a:gd name="T61" fmla="*/ 14 h 41"/>
                <a:gd name="T62" fmla="*/ 69 w 80"/>
                <a:gd name="T63" fmla="*/ 17 h 41"/>
                <a:gd name="T64" fmla="*/ 65 w 80"/>
                <a:gd name="T65" fmla="*/ 16 h 41"/>
                <a:gd name="T66" fmla="*/ 65 w 80"/>
                <a:gd name="T67" fmla="*/ 15 h 41"/>
                <a:gd name="T68" fmla="*/ 64 w 80"/>
                <a:gd name="T69" fmla="*/ 18 h 41"/>
                <a:gd name="T70" fmla="*/ 67 w 80"/>
                <a:gd name="T71" fmla="*/ 20 h 41"/>
                <a:gd name="T72" fmla="*/ 66 w 80"/>
                <a:gd name="T73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41">
                  <a:moveTo>
                    <a:pt x="66" y="24"/>
                  </a:moveTo>
                  <a:cubicBezTo>
                    <a:pt x="65" y="23"/>
                    <a:pt x="65" y="22"/>
                    <a:pt x="64" y="22"/>
                  </a:cubicBezTo>
                  <a:cubicBezTo>
                    <a:pt x="59" y="20"/>
                    <a:pt x="55" y="16"/>
                    <a:pt x="51" y="12"/>
                  </a:cubicBezTo>
                  <a:cubicBezTo>
                    <a:pt x="50" y="11"/>
                    <a:pt x="49" y="11"/>
                    <a:pt x="46" y="12"/>
                  </a:cubicBezTo>
                  <a:cubicBezTo>
                    <a:pt x="37" y="17"/>
                    <a:pt x="27" y="24"/>
                    <a:pt x="19" y="31"/>
                  </a:cubicBezTo>
                  <a:cubicBezTo>
                    <a:pt x="18" y="32"/>
                    <a:pt x="17" y="32"/>
                    <a:pt x="15" y="33"/>
                  </a:cubicBezTo>
                  <a:cubicBezTo>
                    <a:pt x="14" y="33"/>
                    <a:pt x="13" y="35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35"/>
                    <a:pt x="11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8" y="38"/>
                  </a:cubicBezTo>
                  <a:cubicBezTo>
                    <a:pt x="6" y="38"/>
                    <a:pt x="5" y="38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2" y="39"/>
                    <a:pt x="0" y="38"/>
                    <a:pt x="1" y="36"/>
                  </a:cubicBezTo>
                  <a:cubicBezTo>
                    <a:pt x="1" y="34"/>
                    <a:pt x="3" y="34"/>
                    <a:pt x="5" y="34"/>
                  </a:cubicBezTo>
                  <a:cubicBezTo>
                    <a:pt x="5" y="35"/>
                    <a:pt x="5" y="34"/>
                    <a:pt x="5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5" y="35"/>
                    <a:pt x="5" y="34"/>
                  </a:cubicBezTo>
                  <a:cubicBezTo>
                    <a:pt x="3" y="34"/>
                    <a:pt x="2" y="33"/>
                    <a:pt x="4" y="31"/>
                  </a:cubicBezTo>
                  <a:cubicBezTo>
                    <a:pt x="5" y="30"/>
                    <a:pt x="6" y="29"/>
                    <a:pt x="7" y="28"/>
                  </a:cubicBezTo>
                  <a:cubicBezTo>
                    <a:pt x="13" y="28"/>
                    <a:pt x="19" y="26"/>
                    <a:pt x="23" y="20"/>
                  </a:cubicBezTo>
                  <a:cubicBezTo>
                    <a:pt x="25" y="18"/>
                    <a:pt x="29" y="17"/>
                    <a:pt x="30" y="14"/>
                  </a:cubicBezTo>
                  <a:cubicBezTo>
                    <a:pt x="32" y="10"/>
                    <a:pt x="36" y="7"/>
                    <a:pt x="38" y="3"/>
                  </a:cubicBezTo>
                  <a:cubicBezTo>
                    <a:pt x="39" y="0"/>
                    <a:pt x="42" y="0"/>
                    <a:pt x="45" y="0"/>
                  </a:cubicBezTo>
                  <a:cubicBezTo>
                    <a:pt x="54" y="0"/>
                    <a:pt x="62" y="4"/>
                    <a:pt x="71" y="4"/>
                  </a:cubicBezTo>
                  <a:cubicBezTo>
                    <a:pt x="73" y="4"/>
                    <a:pt x="73" y="8"/>
                    <a:pt x="76" y="5"/>
                  </a:cubicBezTo>
                  <a:cubicBezTo>
                    <a:pt x="77" y="4"/>
                    <a:pt x="78" y="7"/>
                    <a:pt x="79" y="8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79" y="12"/>
                    <a:pt x="79" y="14"/>
                    <a:pt x="75" y="13"/>
                  </a:cubicBezTo>
                  <a:cubicBezTo>
                    <a:pt x="73" y="13"/>
                    <a:pt x="71" y="12"/>
                    <a:pt x="69" y="11"/>
                  </a:cubicBezTo>
                  <a:cubicBezTo>
                    <a:pt x="68" y="12"/>
                    <a:pt x="69" y="13"/>
                    <a:pt x="69" y="14"/>
                  </a:cubicBezTo>
                  <a:cubicBezTo>
                    <a:pt x="70" y="15"/>
                    <a:pt x="70" y="16"/>
                    <a:pt x="69" y="17"/>
                  </a:cubicBezTo>
                  <a:cubicBezTo>
                    <a:pt x="68" y="17"/>
                    <a:pt x="66" y="18"/>
                    <a:pt x="65" y="16"/>
                  </a:cubicBezTo>
                  <a:cubicBezTo>
                    <a:pt x="65" y="16"/>
                    <a:pt x="65" y="15"/>
                    <a:pt x="65" y="15"/>
                  </a:cubicBezTo>
                  <a:cubicBezTo>
                    <a:pt x="66" y="17"/>
                    <a:pt x="62" y="17"/>
                    <a:pt x="64" y="18"/>
                  </a:cubicBezTo>
                  <a:cubicBezTo>
                    <a:pt x="65" y="19"/>
                    <a:pt x="66" y="19"/>
                    <a:pt x="67" y="20"/>
                  </a:cubicBezTo>
                  <a:cubicBezTo>
                    <a:pt x="70" y="21"/>
                    <a:pt x="70" y="22"/>
                    <a:pt x="66" y="24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1" name="Freeform 1405"/>
            <p:cNvSpPr/>
            <p:nvPr/>
          </p:nvSpPr>
          <p:spPr bwMode="auto">
            <a:xfrm>
              <a:off x="1095376" y="2051051"/>
              <a:ext cx="263525" cy="90488"/>
            </a:xfrm>
            <a:custGeom>
              <a:avLst/>
              <a:gdLst>
                <a:gd name="T0" fmla="*/ 11 w 70"/>
                <a:gd name="T1" fmla="*/ 14 h 24"/>
                <a:gd name="T2" fmla="*/ 7 w 70"/>
                <a:gd name="T3" fmla="*/ 3 h 24"/>
                <a:gd name="T4" fmla="*/ 8 w 70"/>
                <a:gd name="T5" fmla="*/ 9 h 24"/>
                <a:gd name="T6" fmla="*/ 5 w 70"/>
                <a:gd name="T7" fmla="*/ 7 h 24"/>
                <a:gd name="T8" fmla="*/ 4 w 70"/>
                <a:gd name="T9" fmla="*/ 5 h 24"/>
                <a:gd name="T10" fmla="*/ 2 w 70"/>
                <a:gd name="T11" fmla="*/ 3 h 24"/>
                <a:gd name="T12" fmla="*/ 8 w 70"/>
                <a:gd name="T13" fmla="*/ 1 h 24"/>
                <a:gd name="T14" fmla="*/ 14 w 70"/>
                <a:gd name="T15" fmla="*/ 2 h 24"/>
                <a:gd name="T16" fmla="*/ 16 w 70"/>
                <a:gd name="T17" fmla="*/ 2 h 24"/>
                <a:gd name="T18" fmla="*/ 15 w 70"/>
                <a:gd name="T19" fmla="*/ 4 h 24"/>
                <a:gd name="T20" fmla="*/ 12 w 70"/>
                <a:gd name="T21" fmla="*/ 8 h 24"/>
                <a:gd name="T22" fmla="*/ 17 w 70"/>
                <a:gd name="T23" fmla="*/ 9 h 24"/>
                <a:gd name="T24" fmla="*/ 17 w 70"/>
                <a:gd name="T25" fmla="*/ 10 h 24"/>
                <a:gd name="T26" fmla="*/ 17 w 70"/>
                <a:gd name="T27" fmla="*/ 9 h 24"/>
                <a:gd name="T28" fmla="*/ 17 w 70"/>
                <a:gd name="T29" fmla="*/ 9 h 24"/>
                <a:gd name="T30" fmla="*/ 27 w 70"/>
                <a:gd name="T31" fmla="*/ 8 h 24"/>
                <a:gd name="T32" fmla="*/ 30 w 70"/>
                <a:gd name="T33" fmla="*/ 8 h 24"/>
                <a:gd name="T34" fmla="*/ 40 w 70"/>
                <a:gd name="T35" fmla="*/ 8 h 24"/>
                <a:gd name="T36" fmla="*/ 60 w 70"/>
                <a:gd name="T37" fmla="*/ 9 h 24"/>
                <a:gd name="T38" fmla="*/ 70 w 70"/>
                <a:gd name="T39" fmla="*/ 8 h 24"/>
                <a:gd name="T40" fmla="*/ 70 w 70"/>
                <a:gd name="T41" fmla="*/ 9 h 24"/>
                <a:gd name="T42" fmla="*/ 58 w 70"/>
                <a:gd name="T43" fmla="*/ 14 h 24"/>
                <a:gd name="T44" fmla="*/ 49 w 70"/>
                <a:gd name="T45" fmla="*/ 17 h 24"/>
                <a:gd name="T46" fmla="*/ 45 w 70"/>
                <a:gd name="T47" fmla="*/ 19 h 24"/>
                <a:gd name="T48" fmla="*/ 44 w 70"/>
                <a:gd name="T49" fmla="*/ 19 h 24"/>
                <a:gd name="T50" fmla="*/ 44 w 70"/>
                <a:gd name="T51" fmla="*/ 19 h 24"/>
                <a:gd name="T52" fmla="*/ 39 w 70"/>
                <a:gd name="T53" fmla="*/ 20 h 24"/>
                <a:gd name="T54" fmla="*/ 28 w 70"/>
                <a:gd name="T55" fmla="*/ 23 h 24"/>
                <a:gd name="T56" fmla="*/ 23 w 70"/>
                <a:gd name="T57" fmla="*/ 23 h 24"/>
                <a:gd name="T58" fmla="*/ 20 w 70"/>
                <a:gd name="T59" fmla="*/ 23 h 24"/>
                <a:gd name="T60" fmla="*/ 11 w 70"/>
                <a:gd name="T6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24">
                  <a:moveTo>
                    <a:pt x="11" y="14"/>
                  </a:moveTo>
                  <a:cubicBezTo>
                    <a:pt x="11" y="10"/>
                    <a:pt x="11" y="6"/>
                    <a:pt x="7" y="3"/>
                  </a:cubicBezTo>
                  <a:cubicBezTo>
                    <a:pt x="6" y="5"/>
                    <a:pt x="6" y="7"/>
                    <a:pt x="8" y="9"/>
                  </a:cubicBezTo>
                  <a:cubicBezTo>
                    <a:pt x="6" y="10"/>
                    <a:pt x="6" y="8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3" y="5"/>
                    <a:pt x="0" y="7"/>
                    <a:pt x="2" y="3"/>
                  </a:cubicBezTo>
                  <a:cubicBezTo>
                    <a:pt x="3" y="1"/>
                    <a:pt x="7" y="0"/>
                    <a:pt x="8" y="1"/>
                  </a:cubicBezTo>
                  <a:cubicBezTo>
                    <a:pt x="11" y="3"/>
                    <a:pt x="12" y="3"/>
                    <a:pt x="14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13" y="5"/>
                    <a:pt x="11" y="6"/>
                    <a:pt x="12" y="8"/>
                  </a:cubicBezTo>
                  <a:cubicBezTo>
                    <a:pt x="12" y="9"/>
                    <a:pt x="15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7"/>
                    <a:pt x="24" y="5"/>
                    <a:pt x="27" y="8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3" y="8"/>
                    <a:pt x="37" y="8"/>
                    <a:pt x="40" y="8"/>
                  </a:cubicBezTo>
                  <a:cubicBezTo>
                    <a:pt x="47" y="9"/>
                    <a:pt x="54" y="9"/>
                    <a:pt x="60" y="9"/>
                  </a:cubicBezTo>
                  <a:cubicBezTo>
                    <a:pt x="64" y="10"/>
                    <a:pt x="66" y="7"/>
                    <a:pt x="70" y="8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66" y="12"/>
                    <a:pt x="62" y="12"/>
                    <a:pt x="58" y="14"/>
                  </a:cubicBezTo>
                  <a:cubicBezTo>
                    <a:pt x="55" y="14"/>
                    <a:pt x="52" y="16"/>
                    <a:pt x="49" y="17"/>
                  </a:cubicBezTo>
                  <a:cubicBezTo>
                    <a:pt x="48" y="18"/>
                    <a:pt x="46" y="18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2" y="20"/>
                    <a:pt x="40" y="19"/>
                    <a:pt x="39" y="20"/>
                  </a:cubicBezTo>
                  <a:cubicBezTo>
                    <a:pt x="35" y="19"/>
                    <a:pt x="32" y="24"/>
                    <a:pt x="28" y="23"/>
                  </a:cubicBezTo>
                  <a:cubicBezTo>
                    <a:pt x="26" y="23"/>
                    <a:pt x="25" y="23"/>
                    <a:pt x="23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1" y="23"/>
                    <a:pt x="11" y="23"/>
                    <a:pt x="11" y="14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2" name="Freeform 1406"/>
            <p:cNvSpPr/>
            <p:nvPr/>
          </p:nvSpPr>
          <p:spPr bwMode="auto">
            <a:xfrm>
              <a:off x="1870076" y="579439"/>
              <a:ext cx="117475" cy="139700"/>
            </a:xfrm>
            <a:custGeom>
              <a:avLst/>
              <a:gdLst>
                <a:gd name="T0" fmla="*/ 8 w 31"/>
                <a:gd name="T1" fmla="*/ 18 h 37"/>
                <a:gd name="T2" fmla="*/ 10 w 31"/>
                <a:gd name="T3" fmla="*/ 15 h 37"/>
                <a:gd name="T4" fmla="*/ 16 w 31"/>
                <a:gd name="T5" fmla="*/ 9 h 37"/>
                <a:gd name="T6" fmla="*/ 21 w 31"/>
                <a:gd name="T7" fmla="*/ 7 h 37"/>
                <a:gd name="T8" fmla="*/ 16 w 31"/>
                <a:gd name="T9" fmla="*/ 9 h 37"/>
                <a:gd name="T10" fmla="*/ 9 w 31"/>
                <a:gd name="T11" fmla="*/ 10 h 37"/>
                <a:gd name="T12" fmla="*/ 7 w 31"/>
                <a:gd name="T13" fmla="*/ 9 h 37"/>
                <a:gd name="T14" fmla="*/ 23 w 31"/>
                <a:gd name="T15" fmla="*/ 1 h 37"/>
                <a:gd name="T16" fmla="*/ 31 w 31"/>
                <a:gd name="T17" fmla="*/ 1 h 37"/>
                <a:gd name="T18" fmla="*/ 31 w 31"/>
                <a:gd name="T19" fmla="*/ 2 h 37"/>
                <a:gd name="T20" fmla="*/ 30 w 31"/>
                <a:gd name="T21" fmla="*/ 10 h 37"/>
                <a:gd name="T22" fmla="*/ 29 w 31"/>
                <a:gd name="T23" fmla="*/ 11 h 37"/>
                <a:gd name="T24" fmla="*/ 29 w 31"/>
                <a:gd name="T25" fmla="*/ 21 h 37"/>
                <a:gd name="T26" fmla="*/ 30 w 31"/>
                <a:gd name="T27" fmla="*/ 35 h 37"/>
                <a:gd name="T28" fmla="*/ 26 w 31"/>
                <a:gd name="T29" fmla="*/ 35 h 37"/>
                <a:gd name="T30" fmla="*/ 24 w 31"/>
                <a:gd name="T31" fmla="*/ 32 h 37"/>
                <a:gd name="T32" fmla="*/ 24 w 31"/>
                <a:gd name="T33" fmla="*/ 31 h 37"/>
                <a:gd name="T34" fmla="*/ 24 w 31"/>
                <a:gd name="T35" fmla="*/ 32 h 37"/>
                <a:gd name="T36" fmla="*/ 21 w 31"/>
                <a:gd name="T37" fmla="*/ 34 h 37"/>
                <a:gd name="T38" fmla="*/ 19 w 31"/>
                <a:gd name="T39" fmla="*/ 33 h 37"/>
                <a:gd name="T40" fmla="*/ 19 w 31"/>
                <a:gd name="T41" fmla="*/ 31 h 37"/>
                <a:gd name="T42" fmla="*/ 19 w 31"/>
                <a:gd name="T43" fmla="*/ 31 h 37"/>
                <a:gd name="T44" fmla="*/ 19 w 31"/>
                <a:gd name="T45" fmla="*/ 33 h 37"/>
                <a:gd name="T46" fmla="*/ 19 w 31"/>
                <a:gd name="T47" fmla="*/ 35 h 37"/>
                <a:gd name="T48" fmla="*/ 17 w 31"/>
                <a:gd name="T49" fmla="*/ 34 h 37"/>
                <a:gd name="T50" fmla="*/ 12 w 31"/>
                <a:gd name="T51" fmla="*/ 27 h 37"/>
                <a:gd name="T52" fmla="*/ 7 w 31"/>
                <a:gd name="T53" fmla="*/ 25 h 37"/>
                <a:gd name="T54" fmla="*/ 3 w 31"/>
                <a:gd name="T55" fmla="*/ 25 h 37"/>
                <a:gd name="T56" fmla="*/ 4 w 31"/>
                <a:gd name="T57" fmla="*/ 22 h 37"/>
                <a:gd name="T58" fmla="*/ 2 w 31"/>
                <a:gd name="T59" fmla="*/ 21 h 37"/>
                <a:gd name="T60" fmla="*/ 0 w 31"/>
                <a:gd name="T61" fmla="*/ 20 h 37"/>
                <a:gd name="T62" fmla="*/ 0 w 31"/>
                <a:gd name="T63" fmla="*/ 18 h 37"/>
                <a:gd name="T64" fmla="*/ 2 w 31"/>
                <a:gd name="T65" fmla="*/ 20 h 37"/>
                <a:gd name="T66" fmla="*/ 3 w 31"/>
                <a:gd name="T67" fmla="*/ 20 h 37"/>
                <a:gd name="T68" fmla="*/ 4 w 31"/>
                <a:gd name="T69" fmla="*/ 19 h 37"/>
                <a:gd name="T70" fmla="*/ 3 w 31"/>
                <a:gd name="T71" fmla="*/ 16 h 37"/>
                <a:gd name="T72" fmla="*/ 6 w 31"/>
                <a:gd name="T73" fmla="*/ 18 h 37"/>
                <a:gd name="T74" fmla="*/ 8 w 31"/>
                <a:gd name="T75" fmla="*/ 18 h 37"/>
                <a:gd name="T76" fmla="*/ 9 w 31"/>
                <a:gd name="T77" fmla="*/ 20 h 37"/>
                <a:gd name="T78" fmla="*/ 8 w 31"/>
                <a:gd name="T7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7">
                  <a:moveTo>
                    <a:pt x="8" y="18"/>
                  </a:moveTo>
                  <a:cubicBezTo>
                    <a:pt x="8" y="17"/>
                    <a:pt x="8" y="15"/>
                    <a:pt x="10" y="15"/>
                  </a:cubicBezTo>
                  <a:cubicBezTo>
                    <a:pt x="14" y="15"/>
                    <a:pt x="16" y="13"/>
                    <a:pt x="16" y="9"/>
                  </a:cubicBezTo>
                  <a:cubicBezTo>
                    <a:pt x="18" y="8"/>
                    <a:pt x="20" y="11"/>
                    <a:pt x="21" y="7"/>
                  </a:cubicBezTo>
                  <a:cubicBezTo>
                    <a:pt x="20" y="9"/>
                    <a:pt x="17" y="4"/>
                    <a:pt x="16" y="9"/>
                  </a:cubicBezTo>
                  <a:cubicBezTo>
                    <a:pt x="14" y="9"/>
                    <a:pt x="11" y="7"/>
                    <a:pt x="9" y="10"/>
                  </a:cubicBezTo>
                  <a:cubicBezTo>
                    <a:pt x="9" y="10"/>
                    <a:pt x="7" y="10"/>
                    <a:pt x="7" y="9"/>
                  </a:cubicBezTo>
                  <a:cubicBezTo>
                    <a:pt x="11" y="3"/>
                    <a:pt x="16" y="0"/>
                    <a:pt x="23" y="1"/>
                  </a:cubicBezTo>
                  <a:cubicBezTo>
                    <a:pt x="26" y="1"/>
                    <a:pt x="28" y="1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0" y="5"/>
                    <a:pt x="30" y="7"/>
                    <a:pt x="30" y="10"/>
                  </a:cubicBezTo>
                  <a:cubicBezTo>
                    <a:pt x="30" y="10"/>
                    <a:pt x="29" y="10"/>
                    <a:pt x="29" y="11"/>
                  </a:cubicBezTo>
                  <a:cubicBezTo>
                    <a:pt x="26" y="14"/>
                    <a:pt x="28" y="18"/>
                    <a:pt x="29" y="21"/>
                  </a:cubicBezTo>
                  <a:cubicBezTo>
                    <a:pt x="30" y="26"/>
                    <a:pt x="31" y="31"/>
                    <a:pt x="30" y="35"/>
                  </a:cubicBezTo>
                  <a:cubicBezTo>
                    <a:pt x="29" y="37"/>
                    <a:pt x="28" y="35"/>
                    <a:pt x="26" y="35"/>
                  </a:cubicBezTo>
                  <a:cubicBezTo>
                    <a:pt x="25" y="34"/>
                    <a:pt x="24" y="34"/>
                    <a:pt x="24" y="32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3" y="33"/>
                    <a:pt x="24" y="36"/>
                    <a:pt x="21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9" y="32"/>
                    <a:pt x="19" y="33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5"/>
                    <a:pt x="18" y="35"/>
                    <a:pt x="17" y="34"/>
                  </a:cubicBezTo>
                  <a:cubicBezTo>
                    <a:pt x="14" y="33"/>
                    <a:pt x="12" y="30"/>
                    <a:pt x="12" y="27"/>
                  </a:cubicBezTo>
                  <a:cubicBezTo>
                    <a:pt x="11" y="25"/>
                    <a:pt x="9" y="25"/>
                    <a:pt x="7" y="25"/>
                  </a:cubicBezTo>
                  <a:cubicBezTo>
                    <a:pt x="6" y="25"/>
                    <a:pt x="4" y="26"/>
                    <a:pt x="3" y="25"/>
                  </a:cubicBezTo>
                  <a:cubicBezTo>
                    <a:pt x="1" y="23"/>
                    <a:pt x="4" y="23"/>
                    <a:pt x="4" y="22"/>
                  </a:cubicBezTo>
                  <a:cubicBezTo>
                    <a:pt x="4" y="21"/>
                    <a:pt x="3" y="21"/>
                    <a:pt x="2" y="21"/>
                  </a:cubicBezTo>
                  <a:cubicBezTo>
                    <a:pt x="1" y="21"/>
                    <a:pt x="0" y="22"/>
                    <a:pt x="0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3" y="18"/>
                    <a:pt x="1" y="17"/>
                    <a:pt x="3" y="16"/>
                  </a:cubicBezTo>
                  <a:cubicBezTo>
                    <a:pt x="4" y="15"/>
                    <a:pt x="5" y="17"/>
                    <a:pt x="6" y="18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19"/>
                    <a:pt x="8" y="19"/>
                    <a:pt x="8" y="18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3" name="Freeform 1407"/>
            <p:cNvSpPr/>
            <p:nvPr/>
          </p:nvSpPr>
          <p:spPr bwMode="auto">
            <a:xfrm>
              <a:off x="860426" y="1485901"/>
              <a:ext cx="114300" cy="120650"/>
            </a:xfrm>
            <a:custGeom>
              <a:avLst/>
              <a:gdLst>
                <a:gd name="T0" fmla="*/ 17 w 30"/>
                <a:gd name="T1" fmla="*/ 9 h 32"/>
                <a:gd name="T2" fmla="*/ 15 w 30"/>
                <a:gd name="T3" fmla="*/ 4 h 32"/>
                <a:gd name="T4" fmla="*/ 12 w 30"/>
                <a:gd name="T5" fmla="*/ 10 h 32"/>
                <a:gd name="T6" fmla="*/ 10 w 30"/>
                <a:gd name="T7" fmla="*/ 5 h 32"/>
                <a:gd name="T8" fmla="*/ 15 w 30"/>
                <a:gd name="T9" fmla="*/ 1 h 32"/>
                <a:gd name="T10" fmla="*/ 16 w 30"/>
                <a:gd name="T11" fmla="*/ 1 h 32"/>
                <a:gd name="T12" fmla="*/ 20 w 30"/>
                <a:gd name="T13" fmla="*/ 1 h 32"/>
                <a:gd name="T14" fmla="*/ 21 w 30"/>
                <a:gd name="T15" fmla="*/ 5 h 32"/>
                <a:gd name="T16" fmla="*/ 24 w 30"/>
                <a:gd name="T17" fmla="*/ 9 h 32"/>
                <a:gd name="T18" fmla="*/ 23 w 30"/>
                <a:gd name="T19" fmla="*/ 10 h 32"/>
                <a:gd name="T20" fmla="*/ 29 w 30"/>
                <a:gd name="T21" fmla="*/ 20 h 32"/>
                <a:gd name="T22" fmla="*/ 30 w 30"/>
                <a:gd name="T23" fmla="*/ 22 h 32"/>
                <a:gd name="T24" fmla="*/ 27 w 30"/>
                <a:gd name="T25" fmla="*/ 26 h 32"/>
                <a:gd name="T26" fmla="*/ 24 w 30"/>
                <a:gd name="T27" fmla="*/ 30 h 32"/>
                <a:gd name="T28" fmla="*/ 21 w 30"/>
                <a:gd name="T29" fmla="*/ 32 h 32"/>
                <a:gd name="T30" fmla="*/ 14 w 30"/>
                <a:gd name="T31" fmla="*/ 32 h 32"/>
                <a:gd name="T32" fmla="*/ 4 w 30"/>
                <a:gd name="T33" fmla="*/ 24 h 32"/>
                <a:gd name="T34" fmla="*/ 3 w 30"/>
                <a:gd name="T35" fmla="*/ 20 h 32"/>
                <a:gd name="T36" fmla="*/ 2 w 30"/>
                <a:gd name="T37" fmla="*/ 16 h 32"/>
                <a:gd name="T38" fmla="*/ 3 w 30"/>
                <a:gd name="T39" fmla="*/ 12 h 32"/>
                <a:gd name="T40" fmla="*/ 6 w 30"/>
                <a:gd name="T41" fmla="*/ 16 h 32"/>
                <a:gd name="T42" fmla="*/ 6 w 30"/>
                <a:gd name="T43" fmla="*/ 14 h 32"/>
                <a:gd name="T44" fmla="*/ 6 w 30"/>
                <a:gd name="T45" fmla="*/ 13 h 32"/>
                <a:gd name="T46" fmla="*/ 5 w 30"/>
                <a:gd name="T47" fmla="*/ 9 h 32"/>
                <a:gd name="T48" fmla="*/ 10 w 30"/>
                <a:gd name="T49" fmla="*/ 11 h 32"/>
                <a:gd name="T50" fmla="*/ 12 w 30"/>
                <a:gd name="T51" fmla="*/ 11 h 32"/>
                <a:gd name="T52" fmla="*/ 13 w 30"/>
                <a:gd name="T53" fmla="*/ 11 h 32"/>
                <a:gd name="T54" fmla="*/ 17 w 30"/>
                <a:gd name="T55" fmla="*/ 9 h 32"/>
                <a:gd name="T56" fmla="*/ 18 w 30"/>
                <a:gd name="T57" fmla="*/ 8 h 32"/>
                <a:gd name="T58" fmla="*/ 17 w 30"/>
                <a:gd name="T5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2">
                  <a:moveTo>
                    <a:pt x="17" y="9"/>
                  </a:moveTo>
                  <a:cubicBezTo>
                    <a:pt x="15" y="9"/>
                    <a:pt x="14" y="8"/>
                    <a:pt x="15" y="4"/>
                  </a:cubicBezTo>
                  <a:cubicBezTo>
                    <a:pt x="13" y="7"/>
                    <a:pt x="13" y="8"/>
                    <a:pt x="12" y="10"/>
                  </a:cubicBezTo>
                  <a:cubicBezTo>
                    <a:pt x="11" y="8"/>
                    <a:pt x="10" y="6"/>
                    <a:pt x="10" y="5"/>
                  </a:cubicBezTo>
                  <a:cubicBezTo>
                    <a:pt x="11" y="3"/>
                    <a:pt x="13" y="3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2" y="2"/>
                    <a:pt x="22" y="3"/>
                    <a:pt x="21" y="5"/>
                  </a:cubicBezTo>
                  <a:cubicBezTo>
                    <a:pt x="24" y="5"/>
                    <a:pt x="24" y="7"/>
                    <a:pt x="24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3" y="14"/>
                    <a:pt x="27" y="16"/>
                    <a:pt x="29" y="20"/>
                  </a:cubicBezTo>
                  <a:cubicBezTo>
                    <a:pt x="29" y="20"/>
                    <a:pt x="30" y="21"/>
                    <a:pt x="30" y="22"/>
                  </a:cubicBezTo>
                  <a:cubicBezTo>
                    <a:pt x="29" y="23"/>
                    <a:pt x="29" y="25"/>
                    <a:pt x="27" y="26"/>
                  </a:cubicBezTo>
                  <a:cubicBezTo>
                    <a:pt x="26" y="27"/>
                    <a:pt x="25" y="28"/>
                    <a:pt x="24" y="30"/>
                  </a:cubicBezTo>
                  <a:cubicBezTo>
                    <a:pt x="23" y="30"/>
                    <a:pt x="22" y="31"/>
                    <a:pt x="21" y="32"/>
                  </a:cubicBezTo>
                  <a:cubicBezTo>
                    <a:pt x="19" y="32"/>
                    <a:pt x="16" y="31"/>
                    <a:pt x="14" y="32"/>
                  </a:cubicBezTo>
                  <a:cubicBezTo>
                    <a:pt x="8" y="32"/>
                    <a:pt x="6" y="28"/>
                    <a:pt x="4" y="24"/>
                  </a:cubicBezTo>
                  <a:cubicBezTo>
                    <a:pt x="8" y="21"/>
                    <a:pt x="4" y="21"/>
                    <a:pt x="3" y="20"/>
                  </a:cubicBezTo>
                  <a:cubicBezTo>
                    <a:pt x="1" y="18"/>
                    <a:pt x="1" y="19"/>
                    <a:pt x="2" y="16"/>
                  </a:cubicBezTo>
                  <a:cubicBezTo>
                    <a:pt x="3" y="15"/>
                    <a:pt x="0" y="13"/>
                    <a:pt x="3" y="12"/>
                  </a:cubicBezTo>
                  <a:cubicBezTo>
                    <a:pt x="5" y="13"/>
                    <a:pt x="1" y="17"/>
                    <a:pt x="6" y="16"/>
                  </a:cubicBezTo>
                  <a:cubicBezTo>
                    <a:pt x="7" y="16"/>
                    <a:pt x="8" y="15"/>
                    <a:pt x="6" y="14"/>
                  </a:cubicBezTo>
                  <a:cubicBezTo>
                    <a:pt x="6" y="14"/>
                    <a:pt x="5" y="13"/>
                    <a:pt x="6" y="13"/>
                  </a:cubicBezTo>
                  <a:cubicBezTo>
                    <a:pt x="7" y="12"/>
                    <a:pt x="3" y="10"/>
                    <a:pt x="5" y="9"/>
                  </a:cubicBezTo>
                  <a:cubicBezTo>
                    <a:pt x="6" y="9"/>
                    <a:pt x="9" y="10"/>
                    <a:pt x="10" y="11"/>
                  </a:cubicBezTo>
                  <a:cubicBezTo>
                    <a:pt x="11" y="12"/>
                    <a:pt x="10" y="15"/>
                    <a:pt x="12" y="11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7" y="16"/>
                    <a:pt x="16" y="10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4" name="Freeform 1408"/>
            <p:cNvSpPr/>
            <p:nvPr/>
          </p:nvSpPr>
          <p:spPr bwMode="auto">
            <a:xfrm>
              <a:off x="2620963" y="519114"/>
              <a:ext cx="101600" cy="320675"/>
            </a:xfrm>
            <a:custGeom>
              <a:avLst/>
              <a:gdLst>
                <a:gd name="T0" fmla="*/ 25 w 27"/>
                <a:gd name="T1" fmla="*/ 0 h 85"/>
                <a:gd name="T2" fmla="*/ 26 w 27"/>
                <a:gd name="T3" fmla="*/ 0 h 85"/>
                <a:gd name="T4" fmla="*/ 26 w 27"/>
                <a:gd name="T5" fmla="*/ 1 h 85"/>
                <a:gd name="T6" fmla="*/ 26 w 27"/>
                <a:gd name="T7" fmla="*/ 7 h 85"/>
                <a:gd name="T8" fmla="*/ 16 w 27"/>
                <a:gd name="T9" fmla="*/ 40 h 85"/>
                <a:gd name="T10" fmla="*/ 14 w 27"/>
                <a:gd name="T11" fmla="*/ 47 h 85"/>
                <a:gd name="T12" fmla="*/ 3 w 27"/>
                <a:gd name="T13" fmla="*/ 79 h 85"/>
                <a:gd name="T14" fmla="*/ 0 w 27"/>
                <a:gd name="T15" fmla="*/ 85 h 85"/>
                <a:gd name="T16" fmla="*/ 0 w 27"/>
                <a:gd name="T17" fmla="*/ 85 h 85"/>
                <a:gd name="T18" fmla="*/ 4 w 27"/>
                <a:gd name="T19" fmla="*/ 66 h 85"/>
                <a:gd name="T20" fmla="*/ 4 w 27"/>
                <a:gd name="T21" fmla="*/ 66 h 85"/>
                <a:gd name="T22" fmla="*/ 8 w 27"/>
                <a:gd name="T23" fmla="*/ 58 h 85"/>
                <a:gd name="T24" fmla="*/ 9 w 27"/>
                <a:gd name="T25" fmla="*/ 44 h 85"/>
                <a:gd name="T26" fmla="*/ 9 w 27"/>
                <a:gd name="T27" fmla="*/ 41 h 85"/>
                <a:gd name="T28" fmla="*/ 9 w 27"/>
                <a:gd name="T29" fmla="*/ 37 h 85"/>
                <a:gd name="T30" fmla="*/ 10 w 27"/>
                <a:gd name="T31" fmla="*/ 36 h 85"/>
                <a:gd name="T32" fmla="*/ 11 w 27"/>
                <a:gd name="T33" fmla="*/ 30 h 85"/>
                <a:gd name="T34" fmla="*/ 10 w 27"/>
                <a:gd name="T35" fmla="*/ 28 h 85"/>
                <a:gd name="T36" fmla="*/ 10 w 27"/>
                <a:gd name="T37" fmla="*/ 14 h 85"/>
                <a:gd name="T38" fmla="*/ 11 w 27"/>
                <a:gd name="T39" fmla="*/ 13 h 85"/>
                <a:gd name="T40" fmla="*/ 12 w 27"/>
                <a:gd name="T41" fmla="*/ 10 h 85"/>
                <a:gd name="T42" fmla="*/ 13 w 27"/>
                <a:gd name="T43" fmla="*/ 9 h 85"/>
                <a:gd name="T44" fmla="*/ 12 w 27"/>
                <a:gd name="T45" fmla="*/ 9 h 85"/>
                <a:gd name="T46" fmla="*/ 12 w 27"/>
                <a:gd name="T47" fmla="*/ 6 h 85"/>
                <a:gd name="T48" fmla="*/ 18 w 27"/>
                <a:gd name="T49" fmla="*/ 3 h 85"/>
                <a:gd name="T50" fmla="*/ 19 w 27"/>
                <a:gd name="T51" fmla="*/ 4 h 85"/>
                <a:gd name="T52" fmla="*/ 23 w 27"/>
                <a:gd name="T53" fmla="*/ 2 h 85"/>
                <a:gd name="T54" fmla="*/ 24 w 27"/>
                <a:gd name="T55" fmla="*/ 1 h 85"/>
                <a:gd name="T56" fmla="*/ 25 w 27"/>
                <a:gd name="T5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85">
                  <a:moveTo>
                    <a:pt x="25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6" y="3"/>
                    <a:pt x="27" y="5"/>
                    <a:pt x="26" y="7"/>
                  </a:cubicBezTo>
                  <a:cubicBezTo>
                    <a:pt x="22" y="18"/>
                    <a:pt x="19" y="29"/>
                    <a:pt x="16" y="40"/>
                  </a:cubicBezTo>
                  <a:cubicBezTo>
                    <a:pt x="15" y="42"/>
                    <a:pt x="15" y="45"/>
                    <a:pt x="14" y="47"/>
                  </a:cubicBezTo>
                  <a:cubicBezTo>
                    <a:pt x="11" y="58"/>
                    <a:pt x="7" y="68"/>
                    <a:pt x="3" y="79"/>
                  </a:cubicBezTo>
                  <a:cubicBezTo>
                    <a:pt x="2" y="81"/>
                    <a:pt x="2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79"/>
                    <a:pt x="4" y="73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8" y="64"/>
                    <a:pt x="8" y="60"/>
                    <a:pt x="8" y="58"/>
                  </a:cubicBezTo>
                  <a:cubicBezTo>
                    <a:pt x="9" y="53"/>
                    <a:pt x="8" y="48"/>
                    <a:pt x="9" y="44"/>
                  </a:cubicBezTo>
                  <a:cubicBezTo>
                    <a:pt x="8" y="43"/>
                    <a:pt x="8" y="42"/>
                    <a:pt x="9" y="41"/>
                  </a:cubicBezTo>
                  <a:cubicBezTo>
                    <a:pt x="10" y="40"/>
                    <a:pt x="10" y="39"/>
                    <a:pt x="9" y="37"/>
                  </a:cubicBezTo>
                  <a:cubicBezTo>
                    <a:pt x="9" y="37"/>
                    <a:pt x="10" y="36"/>
                    <a:pt x="10" y="36"/>
                  </a:cubicBezTo>
                  <a:cubicBezTo>
                    <a:pt x="11" y="34"/>
                    <a:pt x="11" y="32"/>
                    <a:pt x="11" y="30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4"/>
                    <a:pt x="11" y="19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2"/>
                    <a:pt x="11" y="11"/>
                    <a:pt x="12" y="10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4" y="5"/>
                    <a:pt x="16" y="5"/>
                    <a:pt x="18" y="3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21" y="4"/>
                    <a:pt x="22" y="4"/>
                    <a:pt x="23" y="2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4" y="0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5" name="Freeform 1409"/>
            <p:cNvSpPr/>
            <p:nvPr/>
          </p:nvSpPr>
          <p:spPr bwMode="auto">
            <a:xfrm>
              <a:off x="566738" y="1462089"/>
              <a:ext cx="95250" cy="196850"/>
            </a:xfrm>
            <a:custGeom>
              <a:avLst/>
              <a:gdLst>
                <a:gd name="T0" fmla="*/ 21 w 25"/>
                <a:gd name="T1" fmla="*/ 41 h 52"/>
                <a:gd name="T2" fmla="*/ 20 w 25"/>
                <a:gd name="T3" fmla="*/ 46 h 52"/>
                <a:gd name="T4" fmla="*/ 16 w 25"/>
                <a:gd name="T5" fmla="*/ 48 h 52"/>
                <a:gd name="T6" fmla="*/ 16 w 25"/>
                <a:gd name="T7" fmla="*/ 46 h 52"/>
                <a:gd name="T8" fmla="*/ 9 w 25"/>
                <a:gd name="T9" fmla="*/ 42 h 52"/>
                <a:gd name="T10" fmla="*/ 9 w 25"/>
                <a:gd name="T11" fmla="*/ 39 h 52"/>
                <a:gd name="T12" fmla="*/ 7 w 25"/>
                <a:gd name="T13" fmla="*/ 41 h 52"/>
                <a:gd name="T14" fmla="*/ 8 w 25"/>
                <a:gd name="T15" fmla="*/ 46 h 52"/>
                <a:gd name="T16" fmla="*/ 9 w 25"/>
                <a:gd name="T17" fmla="*/ 49 h 52"/>
                <a:gd name="T18" fmla="*/ 5 w 25"/>
                <a:gd name="T19" fmla="*/ 50 h 52"/>
                <a:gd name="T20" fmla="*/ 2 w 25"/>
                <a:gd name="T21" fmla="*/ 50 h 52"/>
                <a:gd name="T22" fmla="*/ 0 w 25"/>
                <a:gd name="T23" fmla="*/ 50 h 52"/>
                <a:gd name="T24" fmla="*/ 5 w 25"/>
                <a:gd name="T25" fmla="*/ 38 h 52"/>
                <a:gd name="T26" fmla="*/ 14 w 25"/>
                <a:gd name="T27" fmla="*/ 7 h 52"/>
                <a:gd name="T28" fmla="*/ 16 w 25"/>
                <a:gd name="T29" fmla="*/ 2 h 52"/>
                <a:gd name="T30" fmla="*/ 18 w 25"/>
                <a:gd name="T31" fmla="*/ 3 h 52"/>
                <a:gd name="T32" fmla="*/ 22 w 25"/>
                <a:gd name="T33" fmla="*/ 0 h 52"/>
                <a:gd name="T34" fmla="*/ 24 w 25"/>
                <a:gd name="T35" fmla="*/ 7 h 52"/>
                <a:gd name="T36" fmla="*/ 13 w 25"/>
                <a:gd name="T37" fmla="*/ 18 h 52"/>
                <a:gd name="T38" fmla="*/ 19 w 25"/>
                <a:gd name="T39" fmla="*/ 19 h 52"/>
                <a:gd name="T40" fmla="*/ 16 w 25"/>
                <a:gd name="T41" fmla="*/ 21 h 52"/>
                <a:gd name="T42" fmla="*/ 21 w 25"/>
                <a:gd name="T43" fmla="*/ 21 h 52"/>
                <a:gd name="T44" fmla="*/ 23 w 25"/>
                <a:gd name="T45" fmla="*/ 20 h 52"/>
                <a:gd name="T46" fmla="*/ 21 w 25"/>
                <a:gd name="T47" fmla="*/ 29 h 52"/>
                <a:gd name="T48" fmla="*/ 22 w 25"/>
                <a:gd name="T49" fmla="*/ 35 h 52"/>
                <a:gd name="T50" fmla="*/ 22 w 25"/>
                <a:gd name="T51" fmla="*/ 38 h 52"/>
                <a:gd name="T52" fmla="*/ 21 w 25"/>
                <a:gd name="T53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" h="52">
                  <a:moveTo>
                    <a:pt x="21" y="41"/>
                  </a:moveTo>
                  <a:cubicBezTo>
                    <a:pt x="15" y="41"/>
                    <a:pt x="19" y="44"/>
                    <a:pt x="20" y="46"/>
                  </a:cubicBezTo>
                  <a:cubicBezTo>
                    <a:pt x="19" y="48"/>
                    <a:pt x="19" y="50"/>
                    <a:pt x="16" y="48"/>
                  </a:cubicBezTo>
                  <a:cubicBezTo>
                    <a:pt x="16" y="47"/>
                    <a:pt x="16" y="46"/>
                    <a:pt x="16" y="46"/>
                  </a:cubicBezTo>
                  <a:cubicBezTo>
                    <a:pt x="12" y="48"/>
                    <a:pt x="11" y="43"/>
                    <a:pt x="9" y="42"/>
                  </a:cubicBezTo>
                  <a:cubicBezTo>
                    <a:pt x="7" y="41"/>
                    <a:pt x="9" y="40"/>
                    <a:pt x="9" y="39"/>
                  </a:cubicBezTo>
                  <a:cubicBezTo>
                    <a:pt x="8" y="39"/>
                    <a:pt x="8" y="40"/>
                    <a:pt x="7" y="41"/>
                  </a:cubicBezTo>
                  <a:cubicBezTo>
                    <a:pt x="6" y="43"/>
                    <a:pt x="5" y="44"/>
                    <a:pt x="8" y="46"/>
                  </a:cubicBezTo>
                  <a:cubicBezTo>
                    <a:pt x="9" y="47"/>
                    <a:pt x="10" y="48"/>
                    <a:pt x="9" y="49"/>
                  </a:cubicBezTo>
                  <a:cubicBezTo>
                    <a:pt x="8" y="51"/>
                    <a:pt x="6" y="51"/>
                    <a:pt x="5" y="50"/>
                  </a:cubicBezTo>
                  <a:cubicBezTo>
                    <a:pt x="4" y="49"/>
                    <a:pt x="3" y="49"/>
                    <a:pt x="2" y="50"/>
                  </a:cubicBezTo>
                  <a:cubicBezTo>
                    <a:pt x="1" y="51"/>
                    <a:pt x="0" y="52"/>
                    <a:pt x="0" y="50"/>
                  </a:cubicBezTo>
                  <a:cubicBezTo>
                    <a:pt x="0" y="46"/>
                    <a:pt x="3" y="42"/>
                    <a:pt x="5" y="38"/>
                  </a:cubicBezTo>
                  <a:cubicBezTo>
                    <a:pt x="10" y="28"/>
                    <a:pt x="11" y="17"/>
                    <a:pt x="14" y="7"/>
                  </a:cubicBezTo>
                  <a:cubicBezTo>
                    <a:pt x="14" y="5"/>
                    <a:pt x="15" y="4"/>
                    <a:pt x="16" y="2"/>
                  </a:cubicBezTo>
                  <a:cubicBezTo>
                    <a:pt x="16" y="4"/>
                    <a:pt x="17" y="4"/>
                    <a:pt x="18" y="3"/>
                  </a:cubicBezTo>
                  <a:cubicBezTo>
                    <a:pt x="19" y="2"/>
                    <a:pt x="20" y="0"/>
                    <a:pt x="22" y="0"/>
                  </a:cubicBezTo>
                  <a:cubicBezTo>
                    <a:pt x="21" y="3"/>
                    <a:pt x="20" y="5"/>
                    <a:pt x="24" y="7"/>
                  </a:cubicBezTo>
                  <a:cubicBezTo>
                    <a:pt x="17" y="9"/>
                    <a:pt x="18" y="16"/>
                    <a:pt x="13" y="18"/>
                  </a:cubicBezTo>
                  <a:cubicBezTo>
                    <a:pt x="15" y="21"/>
                    <a:pt x="17" y="15"/>
                    <a:pt x="19" y="19"/>
                  </a:cubicBezTo>
                  <a:cubicBezTo>
                    <a:pt x="20" y="21"/>
                    <a:pt x="16" y="19"/>
                    <a:pt x="16" y="21"/>
                  </a:cubicBezTo>
                  <a:cubicBezTo>
                    <a:pt x="18" y="23"/>
                    <a:pt x="19" y="24"/>
                    <a:pt x="21" y="21"/>
                  </a:cubicBezTo>
                  <a:cubicBezTo>
                    <a:pt x="22" y="20"/>
                    <a:pt x="22" y="19"/>
                    <a:pt x="23" y="20"/>
                  </a:cubicBezTo>
                  <a:cubicBezTo>
                    <a:pt x="25" y="24"/>
                    <a:pt x="22" y="27"/>
                    <a:pt x="21" y="29"/>
                  </a:cubicBezTo>
                  <a:cubicBezTo>
                    <a:pt x="20" y="32"/>
                    <a:pt x="20" y="33"/>
                    <a:pt x="22" y="35"/>
                  </a:cubicBezTo>
                  <a:cubicBezTo>
                    <a:pt x="23" y="36"/>
                    <a:pt x="23" y="37"/>
                    <a:pt x="22" y="38"/>
                  </a:cubicBezTo>
                  <a:cubicBezTo>
                    <a:pt x="18" y="38"/>
                    <a:pt x="21" y="40"/>
                    <a:pt x="21" y="41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356" name="Freeform 1410"/>
            <p:cNvSpPr/>
            <p:nvPr/>
          </p:nvSpPr>
          <p:spPr bwMode="auto">
            <a:xfrm>
              <a:off x="2319338" y="1154114"/>
              <a:ext cx="120650" cy="134938"/>
            </a:xfrm>
            <a:custGeom>
              <a:avLst/>
              <a:gdLst>
                <a:gd name="T0" fmla="*/ 11 w 32"/>
                <a:gd name="T1" fmla="*/ 33 h 36"/>
                <a:gd name="T2" fmla="*/ 7 w 32"/>
                <a:gd name="T3" fmla="*/ 30 h 36"/>
                <a:gd name="T4" fmla="*/ 1 w 32"/>
                <a:gd name="T5" fmla="*/ 28 h 36"/>
                <a:gd name="T6" fmla="*/ 2 w 32"/>
                <a:gd name="T7" fmla="*/ 24 h 36"/>
                <a:gd name="T8" fmla="*/ 6 w 32"/>
                <a:gd name="T9" fmla="*/ 25 h 36"/>
                <a:gd name="T10" fmla="*/ 9 w 32"/>
                <a:gd name="T11" fmla="*/ 23 h 36"/>
                <a:gd name="T12" fmla="*/ 7 w 32"/>
                <a:gd name="T13" fmla="*/ 22 h 36"/>
                <a:gd name="T14" fmla="*/ 4 w 32"/>
                <a:gd name="T15" fmla="*/ 21 h 36"/>
                <a:gd name="T16" fmla="*/ 5 w 32"/>
                <a:gd name="T17" fmla="*/ 18 h 36"/>
                <a:gd name="T18" fmla="*/ 9 w 32"/>
                <a:gd name="T19" fmla="*/ 17 h 36"/>
                <a:gd name="T20" fmla="*/ 13 w 32"/>
                <a:gd name="T21" fmla="*/ 17 h 36"/>
                <a:gd name="T22" fmla="*/ 11 w 32"/>
                <a:gd name="T23" fmla="*/ 10 h 36"/>
                <a:gd name="T24" fmla="*/ 14 w 32"/>
                <a:gd name="T25" fmla="*/ 3 h 36"/>
                <a:gd name="T26" fmla="*/ 18 w 32"/>
                <a:gd name="T27" fmla="*/ 5 h 36"/>
                <a:gd name="T28" fmla="*/ 20 w 32"/>
                <a:gd name="T29" fmla="*/ 0 h 36"/>
                <a:gd name="T30" fmla="*/ 22 w 32"/>
                <a:gd name="T31" fmla="*/ 4 h 36"/>
                <a:gd name="T32" fmla="*/ 27 w 32"/>
                <a:gd name="T33" fmla="*/ 1 h 36"/>
                <a:gd name="T34" fmla="*/ 31 w 32"/>
                <a:gd name="T35" fmla="*/ 6 h 36"/>
                <a:gd name="T36" fmla="*/ 31 w 32"/>
                <a:gd name="T37" fmla="*/ 9 h 36"/>
                <a:gd name="T38" fmla="*/ 13 w 32"/>
                <a:gd name="T39" fmla="*/ 36 h 36"/>
                <a:gd name="T40" fmla="*/ 12 w 32"/>
                <a:gd name="T41" fmla="*/ 35 h 36"/>
                <a:gd name="T42" fmla="*/ 11 w 32"/>
                <a:gd name="T43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6">
                  <a:moveTo>
                    <a:pt x="11" y="33"/>
                  </a:moveTo>
                  <a:cubicBezTo>
                    <a:pt x="11" y="29"/>
                    <a:pt x="11" y="29"/>
                    <a:pt x="7" y="30"/>
                  </a:cubicBezTo>
                  <a:cubicBezTo>
                    <a:pt x="5" y="30"/>
                    <a:pt x="2" y="32"/>
                    <a:pt x="1" y="28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4" y="23"/>
                    <a:pt x="5" y="24"/>
                    <a:pt x="6" y="25"/>
                  </a:cubicBezTo>
                  <a:cubicBezTo>
                    <a:pt x="8" y="25"/>
                    <a:pt x="9" y="25"/>
                    <a:pt x="9" y="23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5" y="22"/>
                    <a:pt x="5" y="22"/>
                    <a:pt x="4" y="21"/>
                  </a:cubicBezTo>
                  <a:cubicBezTo>
                    <a:pt x="4" y="20"/>
                    <a:pt x="4" y="19"/>
                    <a:pt x="5" y="18"/>
                  </a:cubicBezTo>
                  <a:cubicBezTo>
                    <a:pt x="6" y="18"/>
                    <a:pt x="7" y="17"/>
                    <a:pt x="9" y="17"/>
                  </a:cubicBezTo>
                  <a:cubicBezTo>
                    <a:pt x="10" y="18"/>
                    <a:pt x="11" y="18"/>
                    <a:pt x="13" y="17"/>
                  </a:cubicBezTo>
                  <a:cubicBezTo>
                    <a:pt x="8" y="15"/>
                    <a:pt x="10" y="12"/>
                    <a:pt x="11" y="10"/>
                  </a:cubicBezTo>
                  <a:cubicBezTo>
                    <a:pt x="11" y="7"/>
                    <a:pt x="12" y="5"/>
                    <a:pt x="14" y="3"/>
                  </a:cubicBezTo>
                  <a:cubicBezTo>
                    <a:pt x="16" y="2"/>
                    <a:pt x="17" y="5"/>
                    <a:pt x="18" y="5"/>
                  </a:cubicBezTo>
                  <a:cubicBezTo>
                    <a:pt x="20" y="4"/>
                    <a:pt x="16" y="1"/>
                    <a:pt x="20" y="0"/>
                  </a:cubicBezTo>
                  <a:cubicBezTo>
                    <a:pt x="22" y="0"/>
                    <a:pt x="23" y="1"/>
                    <a:pt x="22" y="4"/>
                  </a:cubicBezTo>
                  <a:cubicBezTo>
                    <a:pt x="22" y="1"/>
                    <a:pt x="25" y="1"/>
                    <a:pt x="27" y="1"/>
                  </a:cubicBezTo>
                  <a:cubicBezTo>
                    <a:pt x="32" y="1"/>
                    <a:pt x="32" y="1"/>
                    <a:pt x="31" y="6"/>
                  </a:cubicBezTo>
                  <a:cubicBezTo>
                    <a:pt x="30" y="7"/>
                    <a:pt x="30" y="8"/>
                    <a:pt x="31" y="9"/>
                  </a:cubicBezTo>
                  <a:cubicBezTo>
                    <a:pt x="26" y="19"/>
                    <a:pt x="19" y="27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4"/>
                    <a:pt x="11" y="34"/>
                    <a:pt x="11" y="33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grpSp>
          <p:nvGrpSpPr>
            <p:cNvPr id="16" name="Group 1612"/>
            <p:cNvGrpSpPr/>
            <p:nvPr/>
          </p:nvGrpSpPr>
          <p:grpSpPr bwMode="auto">
            <a:xfrm>
              <a:off x="552450" y="346076"/>
              <a:ext cx="2203450" cy="2082800"/>
              <a:chOff x="348" y="218"/>
              <a:chExt cx="1388" cy="1312"/>
            </a:xfrm>
          </p:grpSpPr>
          <p:sp>
            <p:nvSpPr>
              <p:cNvPr id="957" name="Freeform 1412"/>
              <p:cNvSpPr/>
              <p:nvPr/>
            </p:nvSpPr>
            <p:spPr bwMode="auto">
              <a:xfrm>
                <a:off x="1527" y="251"/>
                <a:ext cx="83" cy="60"/>
              </a:xfrm>
              <a:custGeom>
                <a:avLst/>
                <a:gdLst>
                  <a:gd name="T0" fmla="*/ 17 w 35"/>
                  <a:gd name="T1" fmla="*/ 0 h 25"/>
                  <a:gd name="T2" fmla="*/ 22 w 35"/>
                  <a:gd name="T3" fmla="*/ 5 h 25"/>
                  <a:gd name="T4" fmla="*/ 27 w 35"/>
                  <a:gd name="T5" fmla="*/ 7 h 25"/>
                  <a:gd name="T6" fmla="*/ 27 w 35"/>
                  <a:gd name="T7" fmla="*/ 5 h 25"/>
                  <a:gd name="T8" fmla="*/ 25 w 35"/>
                  <a:gd name="T9" fmla="*/ 2 h 25"/>
                  <a:gd name="T10" fmla="*/ 29 w 35"/>
                  <a:gd name="T11" fmla="*/ 0 h 25"/>
                  <a:gd name="T12" fmla="*/ 35 w 35"/>
                  <a:gd name="T13" fmla="*/ 3 h 25"/>
                  <a:gd name="T14" fmla="*/ 34 w 35"/>
                  <a:gd name="T15" fmla="*/ 4 h 25"/>
                  <a:gd name="T16" fmla="*/ 31 w 35"/>
                  <a:gd name="T17" fmla="*/ 14 h 25"/>
                  <a:gd name="T18" fmla="*/ 27 w 35"/>
                  <a:gd name="T19" fmla="*/ 17 h 25"/>
                  <a:gd name="T20" fmla="*/ 27 w 35"/>
                  <a:gd name="T21" fmla="*/ 14 h 25"/>
                  <a:gd name="T22" fmla="*/ 25 w 35"/>
                  <a:gd name="T23" fmla="*/ 13 h 25"/>
                  <a:gd name="T24" fmla="*/ 20 w 35"/>
                  <a:gd name="T25" fmla="*/ 22 h 25"/>
                  <a:gd name="T26" fmla="*/ 15 w 35"/>
                  <a:gd name="T27" fmla="*/ 23 h 25"/>
                  <a:gd name="T28" fmla="*/ 14 w 35"/>
                  <a:gd name="T29" fmla="*/ 18 h 25"/>
                  <a:gd name="T30" fmla="*/ 17 w 35"/>
                  <a:gd name="T31" fmla="*/ 18 h 25"/>
                  <a:gd name="T32" fmla="*/ 14 w 35"/>
                  <a:gd name="T33" fmla="*/ 17 h 25"/>
                  <a:gd name="T34" fmla="*/ 7 w 35"/>
                  <a:gd name="T35" fmla="*/ 19 h 25"/>
                  <a:gd name="T36" fmla="*/ 9 w 35"/>
                  <a:gd name="T37" fmla="*/ 14 h 25"/>
                  <a:gd name="T38" fmla="*/ 3 w 35"/>
                  <a:gd name="T39" fmla="*/ 11 h 25"/>
                  <a:gd name="T40" fmla="*/ 2 w 35"/>
                  <a:gd name="T41" fmla="*/ 8 h 25"/>
                  <a:gd name="T42" fmla="*/ 7 w 35"/>
                  <a:gd name="T43" fmla="*/ 1 h 25"/>
                  <a:gd name="T44" fmla="*/ 17 w 35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25">
                    <a:moveTo>
                      <a:pt x="17" y="0"/>
                    </a:moveTo>
                    <a:cubicBezTo>
                      <a:pt x="20" y="1"/>
                      <a:pt x="23" y="0"/>
                      <a:pt x="22" y="5"/>
                    </a:cubicBezTo>
                    <a:cubicBezTo>
                      <a:pt x="22" y="7"/>
                      <a:pt x="26" y="4"/>
                      <a:pt x="27" y="7"/>
                    </a:cubicBezTo>
                    <a:cubicBezTo>
                      <a:pt x="28" y="6"/>
                      <a:pt x="28" y="5"/>
                      <a:pt x="27" y="5"/>
                    </a:cubicBezTo>
                    <a:cubicBezTo>
                      <a:pt x="27" y="3"/>
                      <a:pt x="23" y="5"/>
                      <a:pt x="25" y="2"/>
                    </a:cubicBezTo>
                    <a:cubicBezTo>
                      <a:pt x="25" y="0"/>
                      <a:pt x="28" y="0"/>
                      <a:pt x="29" y="0"/>
                    </a:cubicBezTo>
                    <a:cubicBezTo>
                      <a:pt x="32" y="0"/>
                      <a:pt x="32" y="3"/>
                      <a:pt x="35" y="3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29" y="6"/>
                      <a:pt x="32" y="10"/>
                      <a:pt x="31" y="14"/>
                    </a:cubicBezTo>
                    <a:cubicBezTo>
                      <a:pt x="30" y="16"/>
                      <a:pt x="29" y="16"/>
                      <a:pt x="27" y="17"/>
                    </a:cubicBezTo>
                    <a:cubicBezTo>
                      <a:pt x="26" y="16"/>
                      <a:pt x="27" y="15"/>
                      <a:pt x="27" y="14"/>
                    </a:cubicBezTo>
                    <a:cubicBezTo>
                      <a:pt x="27" y="12"/>
                      <a:pt x="26" y="13"/>
                      <a:pt x="25" y="13"/>
                    </a:cubicBezTo>
                    <a:cubicBezTo>
                      <a:pt x="26" y="18"/>
                      <a:pt x="21" y="19"/>
                      <a:pt x="20" y="22"/>
                    </a:cubicBezTo>
                    <a:cubicBezTo>
                      <a:pt x="19" y="25"/>
                      <a:pt x="17" y="24"/>
                      <a:pt x="15" y="23"/>
                    </a:cubicBezTo>
                    <a:cubicBezTo>
                      <a:pt x="14" y="22"/>
                      <a:pt x="13" y="20"/>
                      <a:pt x="14" y="18"/>
                    </a:cubicBezTo>
                    <a:cubicBezTo>
                      <a:pt x="15" y="16"/>
                      <a:pt x="16" y="17"/>
                      <a:pt x="17" y="18"/>
                    </a:cubicBezTo>
                    <a:cubicBezTo>
                      <a:pt x="16" y="16"/>
                      <a:pt x="15" y="16"/>
                      <a:pt x="14" y="17"/>
                    </a:cubicBezTo>
                    <a:cubicBezTo>
                      <a:pt x="13" y="23"/>
                      <a:pt x="10" y="20"/>
                      <a:pt x="7" y="19"/>
                    </a:cubicBezTo>
                    <a:cubicBezTo>
                      <a:pt x="7" y="17"/>
                      <a:pt x="9" y="16"/>
                      <a:pt x="9" y="14"/>
                    </a:cubicBezTo>
                    <a:cubicBezTo>
                      <a:pt x="8" y="13"/>
                      <a:pt x="5" y="11"/>
                      <a:pt x="3" y="11"/>
                    </a:cubicBezTo>
                    <a:cubicBezTo>
                      <a:pt x="2" y="10"/>
                      <a:pt x="0" y="8"/>
                      <a:pt x="2" y="8"/>
                    </a:cubicBezTo>
                    <a:cubicBezTo>
                      <a:pt x="5" y="7"/>
                      <a:pt x="5" y="3"/>
                      <a:pt x="7" y="1"/>
                    </a:cubicBezTo>
                    <a:cubicBezTo>
                      <a:pt x="11" y="0"/>
                      <a:pt x="14" y="0"/>
                      <a:pt x="17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8" name="Freeform 1413"/>
              <p:cNvSpPr/>
              <p:nvPr/>
            </p:nvSpPr>
            <p:spPr bwMode="auto">
              <a:xfrm>
                <a:off x="1437" y="651"/>
                <a:ext cx="135" cy="47"/>
              </a:xfrm>
              <a:custGeom>
                <a:avLst/>
                <a:gdLst>
                  <a:gd name="T0" fmla="*/ 56 w 57"/>
                  <a:gd name="T1" fmla="*/ 15 h 20"/>
                  <a:gd name="T2" fmla="*/ 53 w 57"/>
                  <a:gd name="T3" fmla="*/ 17 h 20"/>
                  <a:gd name="T4" fmla="*/ 51 w 57"/>
                  <a:gd name="T5" fmla="*/ 18 h 20"/>
                  <a:gd name="T6" fmla="*/ 45 w 57"/>
                  <a:gd name="T7" fmla="*/ 20 h 20"/>
                  <a:gd name="T8" fmla="*/ 43 w 57"/>
                  <a:gd name="T9" fmla="*/ 20 h 20"/>
                  <a:gd name="T10" fmla="*/ 38 w 57"/>
                  <a:gd name="T11" fmla="*/ 20 h 20"/>
                  <a:gd name="T12" fmla="*/ 21 w 57"/>
                  <a:gd name="T13" fmla="*/ 18 h 20"/>
                  <a:gd name="T14" fmla="*/ 19 w 57"/>
                  <a:gd name="T15" fmla="*/ 11 h 20"/>
                  <a:gd name="T16" fmla="*/ 13 w 57"/>
                  <a:gd name="T17" fmla="*/ 16 h 20"/>
                  <a:gd name="T18" fmla="*/ 2 w 57"/>
                  <a:gd name="T19" fmla="*/ 12 h 20"/>
                  <a:gd name="T20" fmla="*/ 0 w 57"/>
                  <a:gd name="T21" fmla="*/ 10 h 20"/>
                  <a:gd name="T22" fmla="*/ 10 w 57"/>
                  <a:gd name="T23" fmla="*/ 4 h 20"/>
                  <a:gd name="T24" fmla="*/ 15 w 57"/>
                  <a:gd name="T25" fmla="*/ 4 h 20"/>
                  <a:gd name="T26" fmla="*/ 16 w 57"/>
                  <a:gd name="T27" fmla="*/ 5 h 20"/>
                  <a:gd name="T28" fmla="*/ 24 w 57"/>
                  <a:gd name="T29" fmla="*/ 10 h 20"/>
                  <a:gd name="T30" fmla="*/ 33 w 57"/>
                  <a:gd name="T31" fmla="*/ 7 h 20"/>
                  <a:gd name="T32" fmla="*/ 32 w 57"/>
                  <a:gd name="T33" fmla="*/ 10 h 20"/>
                  <a:gd name="T34" fmla="*/ 33 w 57"/>
                  <a:gd name="T35" fmla="*/ 11 h 20"/>
                  <a:gd name="T36" fmla="*/ 46 w 57"/>
                  <a:gd name="T37" fmla="*/ 6 h 20"/>
                  <a:gd name="T38" fmla="*/ 49 w 57"/>
                  <a:gd name="T39" fmla="*/ 7 h 20"/>
                  <a:gd name="T40" fmla="*/ 55 w 57"/>
                  <a:gd name="T41" fmla="*/ 13 h 20"/>
                  <a:gd name="T42" fmla="*/ 56 w 57"/>
                  <a:gd name="T4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" h="20">
                    <a:moveTo>
                      <a:pt x="56" y="15"/>
                    </a:moveTo>
                    <a:cubicBezTo>
                      <a:pt x="56" y="16"/>
                      <a:pt x="54" y="16"/>
                      <a:pt x="53" y="17"/>
                    </a:cubicBezTo>
                    <a:cubicBezTo>
                      <a:pt x="53" y="17"/>
                      <a:pt x="52" y="18"/>
                      <a:pt x="51" y="18"/>
                    </a:cubicBezTo>
                    <a:cubicBezTo>
                      <a:pt x="49" y="19"/>
                      <a:pt x="47" y="19"/>
                      <a:pt x="45" y="20"/>
                    </a:cubicBezTo>
                    <a:cubicBezTo>
                      <a:pt x="45" y="20"/>
                      <a:pt x="44" y="20"/>
                      <a:pt x="43" y="20"/>
                    </a:cubicBezTo>
                    <a:cubicBezTo>
                      <a:pt x="42" y="20"/>
                      <a:pt x="40" y="20"/>
                      <a:pt x="38" y="20"/>
                    </a:cubicBezTo>
                    <a:cubicBezTo>
                      <a:pt x="33" y="20"/>
                      <a:pt x="27" y="19"/>
                      <a:pt x="21" y="18"/>
                    </a:cubicBezTo>
                    <a:cubicBezTo>
                      <a:pt x="17" y="17"/>
                      <a:pt x="21" y="13"/>
                      <a:pt x="19" y="11"/>
                    </a:cubicBezTo>
                    <a:cubicBezTo>
                      <a:pt x="16" y="11"/>
                      <a:pt x="17" y="17"/>
                      <a:pt x="13" y="16"/>
                    </a:cubicBezTo>
                    <a:cubicBezTo>
                      <a:pt x="9" y="16"/>
                      <a:pt x="6" y="14"/>
                      <a:pt x="2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2" y="5"/>
                      <a:pt x="3" y="0"/>
                      <a:pt x="10" y="4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5" y="4"/>
                      <a:pt x="16" y="4"/>
                      <a:pt x="16" y="5"/>
                    </a:cubicBezTo>
                    <a:cubicBezTo>
                      <a:pt x="19" y="6"/>
                      <a:pt x="24" y="5"/>
                      <a:pt x="24" y="10"/>
                    </a:cubicBezTo>
                    <a:cubicBezTo>
                      <a:pt x="27" y="8"/>
                      <a:pt x="29" y="6"/>
                      <a:pt x="33" y="7"/>
                    </a:cubicBezTo>
                    <a:cubicBezTo>
                      <a:pt x="34" y="8"/>
                      <a:pt x="33" y="9"/>
                      <a:pt x="32" y="10"/>
                    </a:cubicBezTo>
                    <a:cubicBezTo>
                      <a:pt x="31" y="11"/>
                      <a:pt x="33" y="11"/>
                      <a:pt x="33" y="11"/>
                    </a:cubicBezTo>
                    <a:cubicBezTo>
                      <a:pt x="38" y="11"/>
                      <a:pt x="42" y="8"/>
                      <a:pt x="46" y="6"/>
                    </a:cubicBezTo>
                    <a:cubicBezTo>
                      <a:pt x="48" y="5"/>
                      <a:pt x="49" y="6"/>
                      <a:pt x="49" y="7"/>
                    </a:cubicBezTo>
                    <a:cubicBezTo>
                      <a:pt x="51" y="10"/>
                      <a:pt x="52" y="12"/>
                      <a:pt x="55" y="13"/>
                    </a:cubicBezTo>
                    <a:cubicBezTo>
                      <a:pt x="55" y="13"/>
                      <a:pt x="57" y="13"/>
                      <a:pt x="56" y="15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9" name="Freeform 1414"/>
              <p:cNvSpPr/>
              <p:nvPr/>
            </p:nvSpPr>
            <p:spPr bwMode="auto">
              <a:xfrm>
                <a:off x="1029" y="1439"/>
                <a:ext cx="78" cy="53"/>
              </a:xfrm>
              <a:custGeom>
                <a:avLst/>
                <a:gdLst>
                  <a:gd name="T0" fmla="*/ 27 w 33"/>
                  <a:gd name="T1" fmla="*/ 19 h 22"/>
                  <a:gd name="T2" fmla="*/ 14 w 33"/>
                  <a:gd name="T3" fmla="*/ 19 h 22"/>
                  <a:gd name="T4" fmla="*/ 7 w 33"/>
                  <a:gd name="T5" fmla="*/ 21 h 22"/>
                  <a:gd name="T6" fmla="*/ 1 w 33"/>
                  <a:gd name="T7" fmla="*/ 11 h 22"/>
                  <a:gd name="T8" fmla="*/ 3 w 33"/>
                  <a:gd name="T9" fmla="*/ 10 h 22"/>
                  <a:gd name="T10" fmla="*/ 4 w 33"/>
                  <a:gd name="T11" fmla="*/ 12 h 22"/>
                  <a:gd name="T12" fmla="*/ 6 w 33"/>
                  <a:gd name="T13" fmla="*/ 14 h 22"/>
                  <a:gd name="T14" fmla="*/ 5 w 33"/>
                  <a:gd name="T15" fmla="*/ 10 h 22"/>
                  <a:gd name="T16" fmla="*/ 7 w 33"/>
                  <a:gd name="T17" fmla="*/ 6 h 22"/>
                  <a:gd name="T18" fmla="*/ 10 w 33"/>
                  <a:gd name="T19" fmla="*/ 11 h 22"/>
                  <a:gd name="T20" fmla="*/ 8 w 33"/>
                  <a:gd name="T21" fmla="*/ 4 h 22"/>
                  <a:gd name="T22" fmla="*/ 8 w 33"/>
                  <a:gd name="T23" fmla="*/ 3 h 22"/>
                  <a:gd name="T24" fmla="*/ 11 w 33"/>
                  <a:gd name="T25" fmla="*/ 0 h 22"/>
                  <a:gd name="T26" fmla="*/ 13 w 33"/>
                  <a:gd name="T27" fmla="*/ 3 h 22"/>
                  <a:gd name="T28" fmla="*/ 18 w 33"/>
                  <a:gd name="T29" fmla="*/ 3 h 22"/>
                  <a:gd name="T30" fmla="*/ 25 w 33"/>
                  <a:gd name="T31" fmla="*/ 3 h 22"/>
                  <a:gd name="T32" fmla="*/ 30 w 33"/>
                  <a:gd name="T33" fmla="*/ 9 h 22"/>
                  <a:gd name="T34" fmla="*/ 33 w 33"/>
                  <a:gd name="T35" fmla="*/ 10 h 22"/>
                  <a:gd name="T36" fmla="*/ 32 w 33"/>
                  <a:gd name="T37" fmla="*/ 13 h 22"/>
                  <a:gd name="T38" fmla="*/ 30 w 33"/>
                  <a:gd name="T39" fmla="*/ 18 h 22"/>
                  <a:gd name="T40" fmla="*/ 27 w 33"/>
                  <a:gd name="T4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22">
                    <a:moveTo>
                      <a:pt x="27" y="19"/>
                    </a:moveTo>
                    <a:cubicBezTo>
                      <a:pt x="22" y="19"/>
                      <a:pt x="18" y="20"/>
                      <a:pt x="14" y="19"/>
                    </a:cubicBezTo>
                    <a:cubicBezTo>
                      <a:pt x="13" y="19"/>
                      <a:pt x="10" y="22"/>
                      <a:pt x="7" y="21"/>
                    </a:cubicBezTo>
                    <a:cubicBezTo>
                      <a:pt x="4" y="20"/>
                      <a:pt x="0" y="14"/>
                      <a:pt x="1" y="11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4" y="10"/>
                      <a:pt x="4" y="11"/>
                      <a:pt x="4" y="12"/>
                    </a:cubicBezTo>
                    <a:cubicBezTo>
                      <a:pt x="4" y="13"/>
                      <a:pt x="4" y="14"/>
                      <a:pt x="6" y="14"/>
                    </a:cubicBezTo>
                    <a:cubicBezTo>
                      <a:pt x="7" y="13"/>
                      <a:pt x="5" y="11"/>
                      <a:pt x="5" y="10"/>
                    </a:cubicBezTo>
                    <a:cubicBezTo>
                      <a:pt x="5" y="9"/>
                      <a:pt x="5" y="8"/>
                      <a:pt x="7" y="6"/>
                    </a:cubicBezTo>
                    <a:cubicBezTo>
                      <a:pt x="7" y="9"/>
                      <a:pt x="7" y="11"/>
                      <a:pt x="10" y="11"/>
                    </a:cubicBezTo>
                    <a:cubicBezTo>
                      <a:pt x="9" y="9"/>
                      <a:pt x="9" y="6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9" y="2"/>
                      <a:pt x="10" y="0"/>
                      <a:pt x="11" y="0"/>
                    </a:cubicBezTo>
                    <a:cubicBezTo>
                      <a:pt x="13" y="0"/>
                      <a:pt x="13" y="2"/>
                      <a:pt x="13" y="3"/>
                    </a:cubicBezTo>
                    <a:cubicBezTo>
                      <a:pt x="15" y="6"/>
                      <a:pt x="17" y="4"/>
                      <a:pt x="18" y="3"/>
                    </a:cubicBezTo>
                    <a:cubicBezTo>
                      <a:pt x="20" y="1"/>
                      <a:pt x="22" y="0"/>
                      <a:pt x="25" y="3"/>
                    </a:cubicBezTo>
                    <a:cubicBezTo>
                      <a:pt x="26" y="6"/>
                      <a:pt x="27" y="8"/>
                      <a:pt x="30" y="9"/>
                    </a:cubicBezTo>
                    <a:cubicBezTo>
                      <a:pt x="31" y="9"/>
                      <a:pt x="32" y="9"/>
                      <a:pt x="33" y="10"/>
                    </a:cubicBezTo>
                    <a:cubicBezTo>
                      <a:pt x="33" y="11"/>
                      <a:pt x="33" y="12"/>
                      <a:pt x="32" y="13"/>
                    </a:cubicBezTo>
                    <a:cubicBezTo>
                      <a:pt x="32" y="15"/>
                      <a:pt x="32" y="17"/>
                      <a:pt x="30" y="18"/>
                    </a:cubicBezTo>
                    <a:cubicBezTo>
                      <a:pt x="29" y="19"/>
                      <a:pt x="28" y="20"/>
                      <a:pt x="27" y="1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0" name="Freeform 1415"/>
              <p:cNvSpPr/>
              <p:nvPr/>
            </p:nvSpPr>
            <p:spPr bwMode="auto">
              <a:xfrm>
                <a:off x="1079" y="1254"/>
                <a:ext cx="47" cy="216"/>
              </a:xfrm>
              <a:custGeom>
                <a:avLst/>
                <a:gdLst>
                  <a:gd name="T0" fmla="*/ 11 w 20"/>
                  <a:gd name="T1" fmla="*/ 91 h 91"/>
                  <a:gd name="T2" fmla="*/ 11 w 20"/>
                  <a:gd name="T3" fmla="*/ 88 h 91"/>
                  <a:gd name="T4" fmla="*/ 10 w 20"/>
                  <a:gd name="T5" fmla="*/ 83 h 91"/>
                  <a:gd name="T6" fmla="*/ 10 w 20"/>
                  <a:gd name="T7" fmla="*/ 70 h 91"/>
                  <a:gd name="T8" fmla="*/ 5 w 20"/>
                  <a:gd name="T9" fmla="*/ 73 h 91"/>
                  <a:gd name="T10" fmla="*/ 0 w 20"/>
                  <a:gd name="T11" fmla="*/ 68 h 91"/>
                  <a:gd name="T12" fmla="*/ 9 w 20"/>
                  <a:gd name="T13" fmla="*/ 43 h 91"/>
                  <a:gd name="T14" fmla="*/ 11 w 20"/>
                  <a:gd name="T15" fmla="*/ 36 h 91"/>
                  <a:gd name="T16" fmla="*/ 12 w 20"/>
                  <a:gd name="T17" fmla="*/ 33 h 91"/>
                  <a:gd name="T18" fmla="*/ 13 w 20"/>
                  <a:gd name="T19" fmla="*/ 24 h 91"/>
                  <a:gd name="T20" fmla="*/ 13 w 20"/>
                  <a:gd name="T21" fmla="*/ 22 h 91"/>
                  <a:gd name="T22" fmla="*/ 14 w 20"/>
                  <a:gd name="T23" fmla="*/ 12 h 91"/>
                  <a:gd name="T24" fmla="*/ 15 w 20"/>
                  <a:gd name="T25" fmla="*/ 8 h 91"/>
                  <a:gd name="T26" fmla="*/ 18 w 20"/>
                  <a:gd name="T27" fmla="*/ 1 h 91"/>
                  <a:gd name="T28" fmla="*/ 19 w 20"/>
                  <a:gd name="T29" fmla="*/ 0 h 91"/>
                  <a:gd name="T30" fmla="*/ 19 w 20"/>
                  <a:gd name="T31" fmla="*/ 2 h 91"/>
                  <a:gd name="T32" fmla="*/ 18 w 20"/>
                  <a:gd name="T33" fmla="*/ 19 h 91"/>
                  <a:gd name="T34" fmla="*/ 18 w 20"/>
                  <a:gd name="T35" fmla="*/ 25 h 91"/>
                  <a:gd name="T36" fmla="*/ 18 w 20"/>
                  <a:gd name="T37" fmla="*/ 25 h 91"/>
                  <a:gd name="T38" fmla="*/ 17 w 20"/>
                  <a:gd name="T39" fmla="*/ 30 h 91"/>
                  <a:gd name="T40" fmla="*/ 17 w 20"/>
                  <a:gd name="T41" fmla="*/ 37 h 91"/>
                  <a:gd name="T42" fmla="*/ 16 w 20"/>
                  <a:gd name="T43" fmla="*/ 42 h 91"/>
                  <a:gd name="T44" fmla="*/ 14 w 20"/>
                  <a:gd name="T45" fmla="*/ 53 h 91"/>
                  <a:gd name="T46" fmla="*/ 13 w 20"/>
                  <a:gd name="T47" fmla="*/ 83 h 91"/>
                  <a:gd name="T48" fmla="*/ 11 w 20"/>
                  <a:gd name="T49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91">
                    <a:moveTo>
                      <a:pt x="11" y="91"/>
                    </a:moveTo>
                    <a:cubicBezTo>
                      <a:pt x="11" y="90"/>
                      <a:pt x="11" y="89"/>
                      <a:pt x="11" y="88"/>
                    </a:cubicBezTo>
                    <a:cubicBezTo>
                      <a:pt x="10" y="86"/>
                      <a:pt x="10" y="85"/>
                      <a:pt x="10" y="83"/>
                    </a:cubicBezTo>
                    <a:cubicBezTo>
                      <a:pt x="9" y="79"/>
                      <a:pt x="12" y="74"/>
                      <a:pt x="10" y="70"/>
                    </a:cubicBezTo>
                    <a:cubicBezTo>
                      <a:pt x="9" y="72"/>
                      <a:pt x="7" y="74"/>
                      <a:pt x="5" y="73"/>
                    </a:cubicBezTo>
                    <a:cubicBezTo>
                      <a:pt x="3" y="71"/>
                      <a:pt x="1" y="70"/>
                      <a:pt x="0" y="68"/>
                    </a:cubicBezTo>
                    <a:cubicBezTo>
                      <a:pt x="4" y="60"/>
                      <a:pt x="7" y="51"/>
                      <a:pt x="9" y="43"/>
                    </a:cubicBezTo>
                    <a:cubicBezTo>
                      <a:pt x="10" y="40"/>
                      <a:pt x="10" y="38"/>
                      <a:pt x="11" y="36"/>
                    </a:cubicBezTo>
                    <a:cubicBezTo>
                      <a:pt x="12" y="35"/>
                      <a:pt x="12" y="34"/>
                      <a:pt x="12" y="33"/>
                    </a:cubicBezTo>
                    <a:cubicBezTo>
                      <a:pt x="10" y="29"/>
                      <a:pt x="11" y="26"/>
                      <a:pt x="13" y="24"/>
                    </a:cubicBezTo>
                    <a:cubicBezTo>
                      <a:pt x="15" y="23"/>
                      <a:pt x="13" y="22"/>
                      <a:pt x="13" y="22"/>
                    </a:cubicBezTo>
                    <a:cubicBezTo>
                      <a:pt x="12" y="18"/>
                      <a:pt x="14" y="15"/>
                      <a:pt x="14" y="12"/>
                    </a:cubicBezTo>
                    <a:cubicBezTo>
                      <a:pt x="15" y="11"/>
                      <a:pt x="15" y="9"/>
                      <a:pt x="15" y="8"/>
                    </a:cubicBezTo>
                    <a:cubicBezTo>
                      <a:pt x="16" y="5"/>
                      <a:pt x="16" y="3"/>
                      <a:pt x="18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8" y="8"/>
                      <a:pt x="17" y="13"/>
                      <a:pt x="18" y="19"/>
                    </a:cubicBezTo>
                    <a:cubicBezTo>
                      <a:pt x="17" y="21"/>
                      <a:pt x="17" y="23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7"/>
                      <a:pt x="18" y="29"/>
                      <a:pt x="17" y="30"/>
                    </a:cubicBezTo>
                    <a:cubicBezTo>
                      <a:pt x="15" y="32"/>
                      <a:pt x="16" y="34"/>
                      <a:pt x="17" y="37"/>
                    </a:cubicBezTo>
                    <a:cubicBezTo>
                      <a:pt x="16" y="38"/>
                      <a:pt x="17" y="40"/>
                      <a:pt x="16" y="42"/>
                    </a:cubicBezTo>
                    <a:cubicBezTo>
                      <a:pt x="16" y="46"/>
                      <a:pt x="14" y="49"/>
                      <a:pt x="14" y="53"/>
                    </a:cubicBezTo>
                    <a:cubicBezTo>
                      <a:pt x="11" y="63"/>
                      <a:pt x="14" y="73"/>
                      <a:pt x="13" y="83"/>
                    </a:cubicBezTo>
                    <a:cubicBezTo>
                      <a:pt x="13" y="85"/>
                      <a:pt x="12" y="88"/>
                      <a:pt x="11" y="91"/>
                    </a:cubicBez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1" name="Freeform 1416"/>
              <p:cNvSpPr/>
              <p:nvPr/>
            </p:nvSpPr>
            <p:spPr bwMode="auto">
              <a:xfrm>
                <a:off x="583" y="1164"/>
                <a:ext cx="78" cy="57"/>
              </a:xfrm>
              <a:custGeom>
                <a:avLst/>
                <a:gdLst>
                  <a:gd name="T0" fmla="*/ 0 w 33"/>
                  <a:gd name="T1" fmla="*/ 10 h 24"/>
                  <a:gd name="T2" fmla="*/ 2 w 33"/>
                  <a:gd name="T3" fmla="*/ 11 h 24"/>
                  <a:gd name="T4" fmla="*/ 4 w 33"/>
                  <a:gd name="T5" fmla="*/ 13 h 24"/>
                  <a:gd name="T6" fmla="*/ 5 w 33"/>
                  <a:gd name="T7" fmla="*/ 10 h 24"/>
                  <a:gd name="T8" fmla="*/ 4 w 33"/>
                  <a:gd name="T9" fmla="*/ 6 h 24"/>
                  <a:gd name="T10" fmla="*/ 12 w 33"/>
                  <a:gd name="T11" fmla="*/ 0 h 24"/>
                  <a:gd name="T12" fmla="*/ 24 w 33"/>
                  <a:gd name="T13" fmla="*/ 5 h 24"/>
                  <a:gd name="T14" fmla="*/ 26 w 33"/>
                  <a:gd name="T15" fmla="*/ 7 h 24"/>
                  <a:gd name="T16" fmla="*/ 30 w 33"/>
                  <a:gd name="T17" fmla="*/ 5 h 24"/>
                  <a:gd name="T18" fmla="*/ 32 w 33"/>
                  <a:gd name="T19" fmla="*/ 5 h 24"/>
                  <a:gd name="T20" fmla="*/ 31 w 33"/>
                  <a:gd name="T21" fmla="*/ 8 h 24"/>
                  <a:gd name="T22" fmla="*/ 24 w 33"/>
                  <a:gd name="T23" fmla="*/ 16 h 24"/>
                  <a:gd name="T24" fmla="*/ 17 w 33"/>
                  <a:gd name="T25" fmla="*/ 23 h 24"/>
                  <a:gd name="T26" fmla="*/ 16 w 33"/>
                  <a:gd name="T27" fmla="*/ 24 h 24"/>
                  <a:gd name="T28" fmla="*/ 11 w 33"/>
                  <a:gd name="T29" fmla="*/ 23 h 24"/>
                  <a:gd name="T30" fmla="*/ 8 w 33"/>
                  <a:gd name="T31" fmla="*/ 22 h 24"/>
                  <a:gd name="T32" fmla="*/ 0 w 33"/>
                  <a:gd name="T3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4">
                    <a:moveTo>
                      <a:pt x="0" y="10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6" y="12"/>
                      <a:pt x="5" y="11"/>
                      <a:pt x="5" y="10"/>
                    </a:cubicBezTo>
                    <a:cubicBezTo>
                      <a:pt x="4" y="9"/>
                      <a:pt x="4" y="7"/>
                      <a:pt x="4" y="6"/>
                    </a:cubicBezTo>
                    <a:cubicBezTo>
                      <a:pt x="8" y="7"/>
                      <a:pt x="11" y="5"/>
                      <a:pt x="12" y="0"/>
                    </a:cubicBezTo>
                    <a:cubicBezTo>
                      <a:pt x="15" y="3"/>
                      <a:pt x="18" y="8"/>
                      <a:pt x="24" y="5"/>
                    </a:cubicBezTo>
                    <a:cubicBezTo>
                      <a:pt x="24" y="5"/>
                      <a:pt x="25" y="6"/>
                      <a:pt x="26" y="7"/>
                    </a:cubicBezTo>
                    <a:cubicBezTo>
                      <a:pt x="29" y="9"/>
                      <a:pt x="30" y="8"/>
                      <a:pt x="30" y="5"/>
                    </a:cubicBezTo>
                    <a:cubicBezTo>
                      <a:pt x="31" y="4"/>
                      <a:pt x="32" y="4"/>
                      <a:pt x="32" y="5"/>
                    </a:cubicBezTo>
                    <a:cubicBezTo>
                      <a:pt x="33" y="6"/>
                      <a:pt x="32" y="7"/>
                      <a:pt x="31" y="8"/>
                    </a:cubicBezTo>
                    <a:cubicBezTo>
                      <a:pt x="29" y="11"/>
                      <a:pt x="27" y="14"/>
                      <a:pt x="24" y="16"/>
                    </a:cubicBezTo>
                    <a:cubicBezTo>
                      <a:pt x="23" y="19"/>
                      <a:pt x="20" y="21"/>
                      <a:pt x="17" y="23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4" y="23"/>
                      <a:pt x="12" y="24"/>
                      <a:pt x="11" y="23"/>
                    </a:cubicBezTo>
                    <a:cubicBezTo>
                      <a:pt x="10" y="23"/>
                      <a:pt x="9" y="23"/>
                      <a:pt x="8" y="22"/>
                    </a:cubicBezTo>
                    <a:cubicBezTo>
                      <a:pt x="7" y="17"/>
                      <a:pt x="1" y="15"/>
                      <a:pt x="0" y="10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2" name="Freeform 1417"/>
              <p:cNvSpPr/>
              <p:nvPr/>
            </p:nvSpPr>
            <p:spPr bwMode="auto">
              <a:xfrm>
                <a:off x="1247" y="337"/>
                <a:ext cx="81" cy="64"/>
              </a:xfrm>
              <a:custGeom>
                <a:avLst/>
                <a:gdLst>
                  <a:gd name="T0" fmla="*/ 2 w 34"/>
                  <a:gd name="T1" fmla="*/ 14 h 27"/>
                  <a:gd name="T2" fmla="*/ 2 w 34"/>
                  <a:gd name="T3" fmla="*/ 13 h 27"/>
                  <a:gd name="T4" fmla="*/ 10 w 34"/>
                  <a:gd name="T5" fmla="*/ 5 h 27"/>
                  <a:gd name="T6" fmla="*/ 18 w 34"/>
                  <a:gd name="T7" fmla="*/ 0 h 27"/>
                  <a:gd name="T8" fmla="*/ 18 w 34"/>
                  <a:gd name="T9" fmla="*/ 0 h 27"/>
                  <a:gd name="T10" fmla="*/ 27 w 34"/>
                  <a:gd name="T11" fmla="*/ 8 h 27"/>
                  <a:gd name="T12" fmla="*/ 28 w 34"/>
                  <a:gd name="T13" fmla="*/ 10 h 27"/>
                  <a:gd name="T14" fmla="*/ 28 w 34"/>
                  <a:gd name="T15" fmla="*/ 10 h 27"/>
                  <a:gd name="T16" fmla="*/ 28 w 34"/>
                  <a:gd name="T17" fmla="*/ 10 h 27"/>
                  <a:gd name="T18" fmla="*/ 29 w 34"/>
                  <a:gd name="T19" fmla="*/ 9 h 27"/>
                  <a:gd name="T20" fmla="*/ 28 w 34"/>
                  <a:gd name="T21" fmla="*/ 10 h 27"/>
                  <a:gd name="T22" fmla="*/ 34 w 34"/>
                  <a:gd name="T23" fmla="*/ 11 h 27"/>
                  <a:gd name="T24" fmla="*/ 30 w 34"/>
                  <a:gd name="T25" fmla="*/ 12 h 27"/>
                  <a:gd name="T26" fmla="*/ 32 w 34"/>
                  <a:gd name="T27" fmla="*/ 15 h 27"/>
                  <a:gd name="T28" fmla="*/ 25 w 34"/>
                  <a:gd name="T29" fmla="*/ 15 h 27"/>
                  <a:gd name="T30" fmla="*/ 21 w 34"/>
                  <a:gd name="T31" fmla="*/ 15 h 27"/>
                  <a:gd name="T32" fmla="*/ 13 w 34"/>
                  <a:gd name="T33" fmla="*/ 19 h 27"/>
                  <a:gd name="T34" fmla="*/ 9 w 34"/>
                  <a:gd name="T35" fmla="*/ 24 h 27"/>
                  <a:gd name="T36" fmla="*/ 5 w 34"/>
                  <a:gd name="T37" fmla="*/ 22 h 27"/>
                  <a:gd name="T38" fmla="*/ 1 w 34"/>
                  <a:gd name="T39" fmla="*/ 25 h 27"/>
                  <a:gd name="T40" fmla="*/ 0 w 34"/>
                  <a:gd name="T41" fmla="*/ 22 h 27"/>
                  <a:gd name="T42" fmla="*/ 2 w 34"/>
                  <a:gd name="T4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27">
                    <a:moveTo>
                      <a:pt x="2" y="14"/>
                    </a:moveTo>
                    <a:cubicBezTo>
                      <a:pt x="2" y="14"/>
                      <a:pt x="2" y="13"/>
                      <a:pt x="2" y="13"/>
                    </a:cubicBezTo>
                    <a:cubicBezTo>
                      <a:pt x="2" y="8"/>
                      <a:pt x="5" y="5"/>
                      <a:pt x="10" y="5"/>
                    </a:cubicBezTo>
                    <a:cubicBezTo>
                      <a:pt x="14" y="6"/>
                      <a:pt x="15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4" y="0"/>
                      <a:pt x="24" y="5"/>
                      <a:pt x="27" y="8"/>
                    </a:cubicBezTo>
                    <a:cubicBezTo>
                      <a:pt x="27" y="9"/>
                      <a:pt x="28" y="9"/>
                      <a:pt x="28" y="10"/>
                    </a:cubicBezTo>
                    <a:cubicBezTo>
                      <a:pt x="28" y="10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9"/>
                      <a:pt x="29" y="10"/>
                      <a:pt x="29" y="9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31" y="8"/>
                      <a:pt x="32" y="9"/>
                      <a:pt x="34" y="11"/>
                    </a:cubicBezTo>
                    <a:cubicBezTo>
                      <a:pt x="33" y="13"/>
                      <a:pt x="31" y="10"/>
                      <a:pt x="30" y="12"/>
                    </a:cubicBezTo>
                    <a:cubicBezTo>
                      <a:pt x="30" y="13"/>
                      <a:pt x="32" y="13"/>
                      <a:pt x="32" y="15"/>
                    </a:cubicBezTo>
                    <a:cubicBezTo>
                      <a:pt x="30" y="17"/>
                      <a:pt x="27" y="14"/>
                      <a:pt x="25" y="15"/>
                    </a:cubicBezTo>
                    <a:cubicBezTo>
                      <a:pt x="24" y="15"/>
                      <a:pt x="22" y="15"/>
                      <a:pt x="21" y="15"/>
                    </a:cubicBezTo>
                    <a:cubicBezTo>
                      <a:pt x="17" y="13"/>
                      <a:pt x="15" y="16"/>
                      <a:pt x="13" y="19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4"/>
                      <a:pt x="5" y="27"/>
                      <a:pt x="1" y="25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19"/>
                      <a:pt x="2" y="17"/>
                      <a:pt x="2" y="1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3" name="Freeform 1418"/>
              <p:cNvSpPr/>
              <p:nvPr/>
            </p:nvSpPr>
            <p:spPr bwMode="auto">
              <a:xfrm>
                <a:off x="1660" y="220"/>
                <a:ext cx="74" cy="72"/>
              </a:xfrm>
              <a:custGeom>
                <a:avLst/>
                <a:gdLst>
                  <a:gd name="T0" fmla="*/ 24 w 31"/>
                  <a:gd name="T1" fmla="*/ 29 h 30"/>
                  <a:gd name="T2" fmla="*/ 24 w 31"/>
                  <a:gd name="T3" fmla="*/ 20 h 30"/>
                  <a:gd name="T4" fmla="*/ 22 w 31"/>
                  <a:gd name="T5" fmla="*/ 16 h 30"/>
                  <a:gd name="T6" fmla="*/ 18 w 31"/>
                  <a:gd name="T7" fmla="*/ 16 h 30"/>
                  <a:gd name="T8" fmla="*/ 19 w 31"/>
                  <a:gd name="T9" fmla="*/ 18 h 30"/>
                  <a:gd name="T10" fmla="*/ 16 w 31"/>
                  <a:gd name="T11" fmla="*/ 22 h 30"/>
                  <a:gd name="T12" fmla="*/ 15 w 31"/>
                  <a:gd name="T13" fmla="*/ 23 h 30"/>
                  <a:gd name="T14" fmla="*/ 14 w 31"/>
                  <a:gd name="T15" fmla="*/ 26 h 30"/>
                  <a:gd name="T16" fmla="*/ 13 w 31"/>
                  <a:gd name="T17" fmla="*/ 25 h 30"/>
                  <a:gd name="T18" fmla="*/ 13 w 31"/>
                  <a:gd name="T19" fmla="*/ 22 h 30"/>
                  <a:gd name="T20" fmla="*/ 15 w 31"/>
                  <a:gd name="T21" fmla="*/ 19 h 30"/>
                  <a:gd name="T22" fmla="*/ 11 w 31"/>
                  <a:gd name="T23" fmla="*/ 20 h 30"/>
                  <a:gd name="T24" fmla="*/ 8 w 31"/>
                  <a:gd name="T25" fmla="*/ 21 h 30"/>
                  <a:gd name="T26" fmla="*/ 8 w 31"/>
                  <a:gd name="T27" fmla="*/ 21 h 30"/>
                  <a:gd name="T28" fmla="*/ 8 w 31"/>
                  <a:gd name="T29" fmla="*/ 18 h 30"/>
                  <a:gd name="T30" fmla="*/ 7 w 31"/>
                  <a:gd name="T31" fmla="*/ 14 h 30"/>
                  <a:gd name="T32" fmla="*/ 0 w 31"/>
                  <a:gd name="T33" fmla="*/ 15 h 30"/>
                  <a:gd name="T34" fmla="*/ 4 w 31"/>
                  <a:gd name="T35" fmla="*/ 12 h 30"/>
                  <a:gd name="T36" fmla="*/ 5 w 31"/>
                  <a:gd name="T37" fmla="*/ 4 h 30"/>
                  <a:gd name="T38" fmla="*/ 11 w 31"/>
                  <a:gd name="T39" fmla="*/ 3 h 30"/>
                  <a:gd name="T40" fmla="*/ 16 w 31"/>
                  <a:gd name="T41" fmla="*/ 2 h 30"/>
                  <a:gd name="T42" fmla="*/ 26 w 31"/>
                  <a:gd name="T43" fmla="*/ 1 h 30"/>
                  <a:gd name="T44" fmla="*/ 30 w 31"/>
                  <a:gd name="T45" fmla="*/ 5 h 30"/>
                  <a:gd name="T46" fmla="*/ 27 w 31"/>
                  <a:gd name="T47" fmla="*/ 8 h 30"/>
                  <a:gd name="T48" fmla="*/ 26 w 31"/>
                  <a:gd name="T49" fmla="*/ 18 h 30"/>
                  <a:gd name="T50" fmla="*/ 26 w 31"/>
                  <a:gd name="T51" fmla="*/ 28 h 30"/>
                  <a:gd name="T52" fmla="*/ 24 w 31"/>
                  <a:gd name="T53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30">
                    <a:moveTo>
                      <a:pt x="24" y="29"/>
                    </a:moveTo>
                    <a:cubicBezTo>
                      <a:pt x="25" y="26"/>
                      <a:pt x="20" y="23"/>
                      <a:pt x="24" y="20"/>
                    </a:cubicBezTo>
                    <a:cubicBezTo>
                      <a:pt x="23" y="19"/>
                      <a:pt x="22" y="18"/>
                      <a:pt x="22" y="16"/>
                    </a:cubicBezTo>
                    <a:cubicBezTo>
                      <a:pt x="21" y="16"/>
                      <a:pt x="19" y="15"/>
                      <a:pt x="18" y="16"/>
                    </a:cubicBezTo>
                    <a:cubicBezTo>
                      <a:pt x="17" y="17"/>
                      <a:pt x="17" y="18"/>
                      <a:pt x="19" y="18"/>
                    </a:cubicBezTo>
                    <a:cubicBezTo>
                      <a:pt x="17" y="18"/>
                      <a:pt x="19" y="23"/>
                      <a:pt x="16" y="22"/>
                    </a:cubicBezTo>
                    <a:cubicBezTo>
                      <a:pt x="15" y="22"/>
                      <a:pt x="14" y="23"/>
                      <a:pt x="15" y="23"/>
                    </a:cubicBezTo>
                    <a:cubicBezTo>
                      <a:pt x="16" y="25"/>
                      <a:pt x="16" y="25"/>
                      <a:pt x="14" y="26"/>
                    </a:cubicBezTo>
                    <a:cubicBezTo>
                      <a:pt x="13" y="26"/>
                      <a:pt x="13" y="25"/>
                      <a:pt x="13" y="25"/>
                    </a:cubicBezTo>
                    <a:cubicBezTo>
                      <a:pt x="13" y="24"/>
                      <a:pt x="12" y="23"/>
                      <a:pt x="13" y="22"/>
                    </a:cubicBezTo>
                    <a:cubicBezTo>
                      <a:pt x="14" y="21"/>
                      <a:pt x="16" y="21"/>
                      <a:pt x="15" y="19"/>
                    </a:cubicBezTo>
                    <a:cubicBezTo>
                      <a:pt x="13" y="17"/>
                      <a:pt x="12" y="19"/>
                      <a:pt x="11" y="20"/>
                    </a:cubicBezTo>
                    <a:cubicBezTo>
                      <a:pt x="10" y="21"/>
                      <a:pt x="9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0"/>
                      <a:pt x="11" y="18"/>
                      <a:pt x="8" y="18"/>
                    </a:cubicBezTo>
                    <a:cubicBezTo>
                      <a:pt x="3" y="18"/>
                      <a:pt x="6" y="15"/>
                      <a:pt x="7" y="14"/>
                    </a:cubicBezTo>
                    <a:cubicBezTo>
                      <a:pt x="4" y="12"/>
                      <a:pt x="3" y="16"/>
                      <a:pt x="0" y="15"/>
                    </a:cubicBezTo>
                    <a:cubicBezTo>
                      <a:pt x="1" y="13"/>
                      <a:pt x="3" y="13"/>
                      <a:pt x="4" y="12"/>
                    </a:cubicBezTo>
                    <a:cubicBezTo>
                      <a:pt x="8" y="9"/>
                      <a:pt x="9" y="6"/>
                      <a:pt x="5" y="4"/>
                    </a:cubicBezTo>
                    <a:cubicBezTo>
                      <a:pt x="7" y="2"/>
                      <a:pt x="9" y="4"/>
                      <a:pt x="11" y="3"/>
                    </a:cubicBezTo>
                    <a:cubicBezTo>
                      <a:pt x="13" y="2"/>
                      <a:pt x="14" y="2"/>
                      <a:pt x="16" y="2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28" y="1"/>
                      <a:pt x="29" y="3"/>
                      <a:pt x="30" y="5"/>
                    </a:cubicBezTo>
                    <a:cubicBezTo>
                      <a:pt x="31" y="7"/>
                      <a:pt x="29" y="8"/>
                      <a:pt x="27" y="8"/>
                    </a:cubicBezTo>
                    <a:cubicBezTo>
                      <a:pt x="22" y="11"/>
                      <a:pt x="24" y="15"/>
                      <a:pt x="26" y="18"/>
                    </a:cubicBezTo>
                    <a:cubicBezTo>
                      <a:pt x="28" y="21"/>
                      <a:pt x="27" y="25"/>
                      <a:pt x="26" y="28"/>
                    </a:cubicBezTo>
                    <a:cubicBezTo>
                      <a:pt x="26" y="29"/>
                      <a:pt x="26" y="30"/>
                      <a:pt x="24" y="29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4" name="Freeform 1419"/>
              <p:cNvSpPr/>
              <p:nvPr/>
            </p:nvSpPr>
            <p:spPr bwMode="auto">
              <a:xfrm>
                <a:off x="1534" y="594"/>
                <a:ext cx="81" cy="80"/>
              </a:xfrm>
              <a:custGeom>
                <a:avLst/>
                <a:gdLst>
                  <a:gd name="T0" fmla="*/ 7 w 34"/>
                  <a:gd name="T1" fmla="*/ 32 h 34"/>
                  <a:gd name="T2" fmla="*/ 5 w 34"/>
                  <a:gd name="T3" fmla="*/ 31 h 34"/>
                  <a:gd name="T4" fmla="*/ 5 w 34"/>
                  <a:gd name="T5" fmla="*/ 31 h 34"/>
                  <a:gd name="T6" fmla="*/ 0 w 34"/>
                  <a:gd name="T7" fmla="*/ 21 h 34"/>
                  <a:gd name="T8" fmla="*/ 11 w 34"/>
                  <a:gd name="T9" fmla="*/ 20 h 34"/>
                  <a:gd name="T10" fmla="*/ 18 w 34"/>
                  <a:gd name="T11" fmla="*/ 18 h 34"/>
                  <a:gd name="T12" fmla="*/ 21 w 34"/>
                  <a:gd name="T13" fmla="*/ 17 h 34"/>
                  <a:gd name="T14" fmla="*/ 22 w 34"/>
                  <a:gd name="T15" fmla="*/ 16 h 34"/>
                  <a:gd name="T16" fmla="*/ 24 w 34"/>
                  <a:gd name="T17" fmla="*/ 14 h 34"/>
                  <a:gd name="T18" fmla="*/ 27 w 34"/>
                  <a:gd name="T19" fmla="*/ 12 h 34"/>
                  <a:gd name="T20" fmla="*/ 34 w 34"/>
                  <a:gd name="T21" fmla="*/ 0 h 34"/>
                  <a:gd name="T22" fmla="*/ 22 w 34"/>
                  <a:gd name="T23" fmla="*/ 30 h 34"/>
                  <a:gd name="T24" fmla="*/ 7 w 34"/>
                  <a:gd name="T2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34">
                    <a:moveTo>
                      <a:pt x="7" y="32"/>
                    </a:moveTo>
                    <a:cubicBezTo>
                      <a:pt x="7" y="30"/>
                      <a:pt x="6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2" y="28"/>
                      <a:pt x="1" y="25"/>
                      <a:pt x="0" y="21"/>
                    </a:cubicBezTo>
                    <a:cubicBezTo>
                      <a:pt x="3" y="19"/>
                      <a:pt x="7" y="20"/>
                      <a:pt x="11" y="20"/>
                    </a:cubicBezTo>
                    <a:cubicBezTo>
                      <a:pt x="14" y="20"/>
                      <a:pt x="16" y="20"/>
                      <a:pt x="18" y="18"/>
                    </a:cubicBezTo>
                    <a:cubicBezTo>
                      <a:pt x="19" y="17"/>
                      <a:pt x="19" y="17"/>
                      <a:pt x="21" y="17"/>
                    </a:cubicBezTo>
                    <a:cubicBezTo>
                      <a:pt x="22" y="18"/>
                      <a:pt x="22" y="18"/>
                      <a:pt x="22" y="16"/>
                    </a:cubicBezTo>
                    <a:cubicBezTo>
                      <a:pt x="21" y="14"/>
                      <a:pt x="21" y="13"/>
                      <a:pt x="24" y="14"/>
                    </a:cubicBezTo>
                    <a:cubicBezTo>
                      <a:pt x="26" y="14"/>
                      <a:pt x="26" y="14"/>
                      <a:pt x="27" y="12"/>
                    </a:cubicBezTo>
                    <a:cubicBezTo>
                      <a:pt x="29" y="7"/>
                      <a:pt x="32" y="4"/>
                      <a:pt x="34" y="0"/>
                    </a:cubicBezTo>
                    <a:cubicBezTo>
                      <a:pt x="31" y="10"/>
                      <a:pt x="28" y="21"/>
                      <a:pt x="22" y="30"/>
                    </a:cubicBezTo>
                    <a:cubicBezTo>
                      <a:pt x="19" y="34"/>
                      <a:pt x="12" y="34"/>
                      <a:pt x="7" y="32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5" name="Freeform 1420"/>
              <p:cNvSpPr/>
              <p:nvPr/>
            </p:nvSpPr>
            <p:spPr bwMode="auto">
              <a:xfrm>
                <a:off x="1518" y="693"/>
                <a:ext cx="50" cy="55"/>
              </a:xfrm>
              <a:custGeom>
                <a:avLst/>
                <a:gdLst>
                  <a:gd name="T0" fmla="*/ 9 w 21"/>
                  <a:gd name="T1" fmla="*/ 0 h 23"/>
                  <a:gd name="T2" fmla="*/ 12 w 21"/>
                  <a:gd name="T3" fmla="*/ 0 h 23"/>
                  <a:gd name="T4" fmla="*/ 17 w 21"/>
                  <a:gd name="T5" fmla="*/ 0 h 23"/>
                  <a:gd name="T6" fmla="*/ 21 w 21"/>
                  <a:gd name="T7" fmla="*/ 2 h 23"/>
                  <a:gd name="T8" fmla="*/ 21 w 21"/>
                  <a:gd name="T9" fmla="*/ 2 h 23"/>
                  <a:gd name="T10" fmla="*/ 20 w 21"/>
                  <a:gd name="T11" fmla="*/ 8 h 23"/>
                  <a:gd name="T12" fmla="*/ 7 w 21"/>
                  <a:gd name="T13" fmla="*/ 23 h 23"/>
                  <a:gd name="T14" fmla="*/ 5 w 21"/>
                  <a:gd name="T15" fmla="*/ 19 h 23"/>
                  <a:gd name="T16" fmla="*/ 3 w 21"/>
                  <a:gd name="T17" fmla="*/ 16 h 23"/>
                  <a:gd name="T18" fmla="*/ 1 w 21"/>
                  <a:gd name="T19" fmla="*/ 8 h 23"/>
                  <a:gd name="T20" fmla="*/ 4 w 21"/>
                  <a:gd name="T21" fmla="*/ 2 h 23"/>
                  <a:gd name="T22" fmla="*/ 5 w 21"/>
                  <a:gd name="T23" fmla="*/ 1 h 23"/>
                  <a:gd name="T24" fmla="*/ 9 w 21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3">
                    <a:moveTo>
                      <a:pt x="9" y="0"/>
                    </a:move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5" y="0"/>
                      <a:pt x="17" y="0"/>
                    </a:cubicBezTo>
                    <a:cubicBezTo>
                      <a:pt x="19" y="0"/>
                      <a:pt x="20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4"/>
                      <a:pt x="21" y="6"/>
                      <a:pt x="20" y="8"/>
                    </a:cubicBezTo>
                    <a:cubicBezTo>
                      <a:pt x="15" y="12"/>
                      <a:pt x="10" y="17"/>
                      <a:pt x="7" y="23"/>
                    </a:cubicBezTo>
                    <a:cubicBezTo>
                      <a:pt x="3" y="23"/>
                      <a:pt x="6" y="20"/>
                      <a:pt x="5" y="19"/>
                    </a:cubicBezTo>
                    <a:cubicBezTo>
                      <a:pt x="5" y="16"/>
                      <a:pt x="6" y="16"/>
                      <a:pt x="3" y="16"/>
                    </a:cubicBezTo>
                    <a:cubicBezTo>
                      <a:pt x="0" y="14"/>
                      <a:pt x="1" y="11"/>
                      <a:pt x="1" y="8"/>
                    </a:cubicBezTo>
                    <a:cubicBezTo>
                      <a:pt x="1" y="6"/>
                      <a:pt x="3" y="4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6" name="Freeform 1421"/>
              <p:cNvSpPr/>
              <p:nvPr/>
            </p:nvSpPr>
            <p:spPr bwMode="auto">
              <a:xfrm>
                <a:off x="348" y="1007"/>
                <a:ext cx="52" cy="48"/>
              </a:xfrm>
              <a:custGeom>
                <a:avLst/>
                <a:gdLst>
                  <a:gd name="T0" fmla="*/ 4 w 22"/>
                  <a:gd name="T1" fmla="*/ 14 h 20"/>
                  <a:gd name="T2" fmla="*/ 5 w 22"/>
                  <a:gd name="T3" fmla="*/ 14 h 20"/>
                  <a:gd name="T4" fmla="*/ 10 w 22"/>
                  <a:gd name="T5" fmla="*/ 12 h 20"/>
                  <a:gd name="T6" fmla="*/ 12 w 22"/>
                  <a:gd name="T7" fmla="*/ 13 h 20"/>
                  <a:gd name="T8" fmla="*/ 11 w 22"/>
                  <a:gd name="T9" fmla="*/ 10 h 20"/>
                  <a:gd name="T10" fmla="*/ 10 w 22"/>
                  <a:gd name="T11" fmla="*/ 5 h 20"/>
                  <a:gd name="T12" fmla="*/ 11 w 22"/>
                  <a:gd name="T13" fmla="*/ 4 h 20"/>
                  <a:gd name="T14" fmla="*/ 13 w 22"/>
                  <a:gd name="T15" fmla="*/ 1 h 20"/>
                  <a:gd name="T16" fmla="*/ 13 w 22"/>
                  <a:gd name="T17" fmla="*/ 5 h 20"/>
                  <a:gd name="T18" fmla="*/ 18 w 22"/>
                  <a:gd name="T19" fmla="*/ 5 h 20"/>
                  <a:gd name="T20" fmla="*/ 16 w 22"/>
                  <a:gd name="T21" fmla="*/ 9 h 20"/>
                  <a:gd name="T22" fmla="*/ 21 w 22"/>
                  <a:gd name="T23" fmla="*/ 11 h 20"/>
                  <a:gd name="T24" fmla="*/ 16 w 22"/>
                  <a:gd name="T25" fmla="*/ 13 h 20"/>
                  <a:gd name="T26" fmla="*/ 16 w 22"/>
                  <a:gd name="T27" fmla="*/ 13 h 20"/>
                  <a:gd name="T28" fmla="*/ 16 w 22"/>
                  <a:gd name="T29" fmla="*/ 13 h 20"/>
                  <a:gd name="T30" fmla="*/ 19 w 22"/>
                  <a:gd name="T31" fmla="*/ 16 h 20"/>
                  <a:gd name="T32" fmla="*/ 13 w 22"/>
                  <a:gd name="T33" fmla="*/ 19 h 20"/>
                  <a:gd name="T34" fmla="*/ 4 w 22"/>
                  <a:gd name="T35" fmla="*/ 19 h 20"/>
                  <a:gd name="T36" fmla="*/ 4 w 22"/>
                  <a:gd name="T3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0">
                    <a:moveTo>
                      <a:pt x="4" y="14"/>
                    </a:moveTo>
                    <a:cubicBezTo>
                      <a:pt x="4" y="15"/>
                      <a:pt x="5" y="15"/>
                      <a:pt x="5" y="14"/>
                    </a:cubicBezTo>
                    <a:cubicBezTo>
                      <a:pt x="6" y="11"/>
                      <a:pt x="7" y="10"/>
                      <a:pt x="10" y="12"/>
                    </a:cubicBezTo>
                    <a:cubicBezTo>
                      <a:pt x="10" y="13"/>
                      <a:pt x="11" y="15"/>
                      <a:pt x="12" y="13"/>
                    </a:cubicBezTo>
                    <a:cubicBezTo>
                      <a:pt x="13" y="12"/>
                      <a:pt x="12" y="11"/>
                      <a:pt x="11" y="10"/>
                    </a:cubicBezTo>
                    <a:cubicBezTo>
                      <a:pt x="9" y="9"/>
                      <a:pt x="5" y="8"/>
                      <a:pt x="10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2" y="3"/>
                      <a:pt x="11" y="0"/>
                      <a:pt x="13" y="1"/>
                    </a:cubicBezTo>
                    <a:cubicBezTo>
                      <a:pt x="15" y="2"/>
                      <a:pt x="13" y="4"/>
                      <a:pt x="13" y="5"/>
                    </a:cubicBezTo>
                    <a:cubicBezTo>
                      <a:pt x="15" y="5"/>
                      <a:pt x="16" y="5"/>
                      <a:pt x="18" y="5"/>
                    </a:cubicBezTo>
                    <a:cubicBezTo>
                      <a:pt x="18" y="8"/>
                      <a:pt x="16" y="7"/>
                      <a:pt x="16" y="9"/>
                    </a:cubicBezTo>
                    <a:cubicBezTo>
                      <a:pt x="17" y="11"/>
                      <a:pt x="22" y="4"/>
                      <a:pt x="21" y="11"/>
                    </a:cubicBezTo>
                    <a:cubicBezTo>
                      <a:pt x="20" y="13"/>
                      <a:pt x="18" y="12"/>
                      <a:pt x="16" y="13"/>
                    </a:cubicBezTo>
                    <a:cubicBezTo>
                      <a:pt x="16" y="13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9" y="12"/>
                      <a:pt x="20" y="14"/>
                      <a:pt x="19" y="16"/>
                    </a:cubicBezTo>
                    <a:cubicBezTo>
                      <a:pt x="17" y="18"/>
                      <a:pt x="15" y="18"/>
                      <a:pt x="13" y="19"/>
                    </a:cubicBezTo>
                    <a:cubicBezTo>
                      <a:pt x="10" y="20"/>
                      <a:pt x="7" y="20"/>
                      <a:pt x="4" y="19"/>
                    </a:cubicBezTo>
                    <a:cubicBezTo>
                      <a:pt x="0" y="18"/>
                      <a:pt x="4" y="16"/>
                      <a:pt x="4" y="1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7" name="Freeform 1422"/>
              <p:cNvSpPr/>
              <p:nvPr/>
            </p:nvSpPr>
            <p:spPr bwMode="auto">
              <a:xfrm>
                <a:off x="1698" y="220"/>
                <a:ext cx="38" cy="91"/>
              </a:xfrm>
              <a:custGeom>
                <a:avLst/>
                <a:gdLst>
                  <a:gd name="T0" fmla="*/ 8 w 16"/>
                  <a:gd name="T1" fmla="*/ 29 h 38"/>
                  <a:gd name="T2" fmla="*/ 8 w 16"/>
                  <a:gd name="T3" fmla="*/ 18 h 38"/>
                  <a:gd name="T4" fmla="*/ 6 w 16"/>
                  <a:gd name="T5" fmla="*/ 11 h 38"/>
                  <a:gd name="T6" fmla="*/ 7 w 16"/>
                  <a:gd name="T7" fmla="*/ 9 h 38"/>
                  <a:gd name="T8" fmla="*/ 11 w 16"/>
                  <a:gd name="T9" fmla="*/ 6 h 38"/>
                  <a:gd name="T10" fmla="*/ 13 w 16"/>
                  <a:gd name="T11" fmla="*/ 5 h 38"/>
                  <a:gd name="T12" fmla="*/ 9 w 16"/>
                  <a:gd name="T13" fmla="*/ 2 h 38"/>
                  <a:gd name="T14" fmla="*/ 0 w 16"/>
                  <a:gd name="T15" fmla="*/ 2 h 38"/>
                  <a:gd name="T16" fmla="*/ 3 w 16"/>
                  <a:gd name="T17" fmla="*/ 1 h 38"/>
                  <a:gd name="T18" fmla="*/ 10 w 16"/>
                  <a:gd name="T19" fmla="*/ 0 h 38"/>
                  <a:gd name="T20" fmla="*/ 14 w 16"/>
                  <a:gd name="T21" fmla="*/ 9 h 38"/>
                  <a:gd name="T22" fmla="*/ 13 w 16"/>
                  <a:gd name="T23" fmla="*/ 17 h 38"/>
                  <a:gd name="T24" fmla="*/ 12 w 16"/>
                  <a:gd name="T25" fmla="*/ 23 h 38"/>
                  <a:gd name="T26" fmla="*/ 9 w 16"/>
                  <a:gd name="T27" fmla="*/ 38 h 38"/>
                  <a:gd name="T28" fmla="*/ 9 w 16"/>
                  <a:gd name="T29" fmla="*/ 38 h 38"/>
                  <a:gd name="T30" fmla="*/ 8 w 16"/>
                  <a:gd name="T31" fmla="*/ 38 h 38"/>
                  <a:gd name="T32" fmla="*/ 8 w 16"/>
                  <a:gd name="T33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38">
                    <a:moveTo>
                      <a:pt x="8" y="29"/>
                    </a:moveTo>
                    <a:cubicBezTo>
                      <a:pt x="11" y="26"/>
                      <a:pt x="11" y="22"/>
                      <a:pt x="8" y="18"/>
                    </a:cubicBezTo>
                    <a:cubicBezTo>
                      <a:pt x="7" y="16"/>
                      <a:pt x="8" y="13"/>
                      <a:pt x="6" y="11"/>
                    </a:cubicBezTo>
                    <a:cubicBezTo>
                      <a:pt x="5" y="10"/>
                      <a:pt x="6" y="9"/>
                      <a:pt x="7" y="9"/>
                    </a:cubicBezTo>
                    <a:cubicBezTo>
                      <a:pt x="9" y="9"/>
                      <a:pt x="10" y="9"/>
                      <a:pt x="11" y="6"/>
                    </a:cubicBezTo>
                    <a:cubicBezTo>
                      <a:pt x="12" y="7"/>
                      <a:pt x="14" y="7"/>
                      <a:pt x="13" y="5"/>
                    </a:cubicBezTo>
                    <a:cubicBezTo>
                      <a:pt x="13" y="4"/>
                      <a:pt x="11" y="2"/>
                      <a:pt x="9" y="2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5" y="0"/>
                      <a:pt x="8" y="0"/>
                      <a:pt x="10" y="0"/>
                    </a:cubicBezTo>
                    <a:cubicBezTo>
                      <a:pt x="15" y="2"/>
                      <a:pt x="16" y="4"/>
                      <a:pt x="14" y="9"/>
                    </a:cubicBezTo>
                    <a:cubicBezTo>
                      <a:pt x="13" y="12"/>
                      <a:pt x="13" y="14"/>
                      <a:pt x="13" y="17"/>
                    </a:cubicBezTo>
                    <a:cubicBezTo>
                      <a:pt x="12" y="19"/>
                      <a:pt x="13" y="21"/>
                      <a:pt x="12" y="23"/>
                    </a:cubicBezTo>
                    <a:cubicBezTo>
                      <a:pt x="11" y="28"/>
                      <a:pt x="9" y="33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5"/>
                      <a:pt x="8" y="32"/>
                      <a:pt x="8" y="29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8" name="Freeform 1423"/>
              <p:cNvSpPr/>
              <p:nvPr/>
            </p:nvSpPr>
            <p:spPr bwMode="auto">
              <a:xfrm>
                <a:off x="830" y="608"/>
                <a:ext cx="71" cy="71"/>
              </a:xfrm>
              <a:custGeom>
                <a:avLst/>
                <a:gdLst>
                  <a:gd name="T0" fmla="*/ 30 w 30"/>
                  <a:gd name="T1" fmla="*/ 1 h 30"/>
                  <a:gd name="T2" fmla="*/ 25 w 30"/>
                  <a:gd name="T3" fmla="*/ 8 h 30"/>
                  <a:gd name="T4" fmla="*/ 4 w 30"/>
                  <a:gd name="T5" fmla="*/ 28 h 30"/>
                  <a:gd name="T6" fmla="*/ 0 w 30"/>
                  <a:gd name="T7" fmla="*/ 29 h 30"/>
                  <a:gd name="T8" fmla="*/ 0 w 30"/>
                  <a:gd name="T9" fmla="*/ 28 h 30"/>
                  <a:gd name="T10" fmla="*/ 15 w 30"/>
                  <a:gd name="T11" fmla="*/ 13 h 30"/>
                  <a:gd name="T12" fmla="*/ 29 w 30"/>
                  <a:gd name="T13" fmla="*/ 1 h 30"/>
                  <a:gd name="T14" fmla="*/ 30 w 30"/>
                  <a:gd name="T1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30" y="1"/>
                    </a:moveTo>
                    <a:cubicBezTo>
                      <a:pt x="30" y="5"/>
                      <a:pt x="25" y="5"/>
                      <a:pt x="25" y="8"/>
                    </a:cubicBezTo>
                    <a:cubicBezTo>
                      <a:pt x="19" y="16"/>
                      <a:pt x="12" y="22"/>
                      <a:pt x="4" y="28"/>
                    </a:cubicBezTo>
                    <a:cubicBezTo>
                      <a:pt x="3" y="29"/>
                      <a:pt x="1" y="30"/>
                      <a:pt x="0" y="2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2"/>
                      <a:pt x="9" y="17"/>
                      <a:pt x="15" y="13"/>
                    </a:cubicBezTo>
                    <a:cubicBezTo>
                      <a:pt x="19" y="9"/>
                      <a:pt x="24" y="5"/>
                      <a:pt x="29" y="1"/>
                    </a:cubicBezTo>
                    <a:cubicBezTo>
                      <a:pt x="29" y="0"/>
                      <a:pt x="30" y="0"/>
                      <a:pt x="30" y="1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69" name="Freeform 1424"/>
              <p:cNvSpPr/>
              <p:nvPr/>
            </p:nvSpPr>
            <p:spPr bwMode="auto">
              <a:xfrm>
                <a:off x="1520" y="254"/>
                <a:ext cx="29" cy="35"/>
              </a:xfrm>
              <a:custGeom>
                <a:avLst/>
                <a:gdLst>
                  <a:gd name="T0" fmla="*/ 10 w 12"/>
                  <a:gd name="T1" fmla="*/ 0 h 15"/>
                  <a:gd name="T2" fmla="*/ 9 w 12"/>
                  <a:gd name="T3" fmla="*/ 6 h 15"/>
                  <a:gd name="T4" fmla="*/ 5 w 12"/>
                  <a:gd name="T5" fmla="*/ 8 h 15"/>
                  <a:gd name="T6" fmla="*/ 12 w 12"/>
                  <a:gd name="T7" fmla="*/ 13 h 15"/>
                  <a:gd name="T8" fmla="*/ 2 w 12"/>
                  <a:gd name="T9" fmla="*/ 9 h 15"/>
                  <a:gd name="T10" fmla="*/ 3 w 12"/>
                  <a:gd name="T11" fmla="*/ 4 h 15"/>
                  <a:gd name="T12" fmla="*/ 4 w 12"/>
                  <a:gd name="T13" fmla="*/ 1 h 15"/>
                  <a:gd name="T14" fmla="*/ 7 w 12"/>
                  <a:gd name="T15" fmla="*/ 0 h 15"/>
                  <a:gd name="T16" fmla="*/ 10 w 12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11" y="2"/>
                      <a:pt x="8" y="3"/>
                      <a:pt x="9" y="6"/>
                    </a:cubicBezTo>
                    <a:cubicBezTo>
                      <a:pt x="9" y="9"/>
                      <a:pt x="6" y="5"/>
                      <a:pt x="5" y="8"/>
                    </a:cubicBezTo>
                    <a:cubicBezTo>
                      <a:pt x="8" y="10"/>
                      <a:pt x="12" y="9"/>
                      <a:pt x="12" y="13"/>
                    </a:cubicBezTo>
                    <a:cubicBezTo>
                      <a:pt x="8" y="13"/>
                      <a:pt x="4" y="15"/>
                      <a:pt x="2" y="9"/>
                    </a:cubicBezTo>
                    <a:cubicBezTo>
                      <a:pt x="1" y="7"/>
                      <a:pt x="0" y="5"/>
                      <a:pt x="3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5" y="0"/>
                      <a:pt x="6" y="1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0" name="Freeform 1425"/>
              <p:cNvSpPr/>
              <p:nvPr/>
            </p:nvSpPr>
            <p:spPr bwMode="auto">
              <a:xfrm>
                <a:off x="514" y="762"/>
                <a:ext cx="45" cy="17"/>
              </a:xfrm>
              <a:custGeom>
                <a:avLst/>
                <a:gdLst>
                  <a:gd name="T0" fmla="*/ 16 w 19"/>
                  <a:gd name="T1" fmla="*/ 1 h 7"/>
                  <a:gd name="T2" fmla="*/ 18 w 19"/>
                  <a:gd name="T3" fmla="*/ 4 h 7"/>
                  <a:gd name="T4" fmla="*/ 18 w 19"/>
                  <a:gd name="T5" fmla="*/ 6 h 7"/>
                  <a:gd name="T6" fmla="*/ 16 w 19"/>
                  <a:gd name="T7" fmla="*/ 6 h 7"/>
                  <a:gd name="T8" fmla="*/ 10 w 19"/>
                  <a:gd name="T9" fmla="*/ 7 h 7"/>
                  <a:gd name="T10" fmla="*/ 8 w 19"/>
                  <a:gd name="T11" fmla="*/ 7 h 7"/>
                  <a:gd name="T12" fmla="*/ 7 w 19"/>
                  <a:gd name="T13" fmla="*/ 5 h 7"/>
                  <a:gd name="T14" fmla="*/ 0 w 19"/>
                  <a:gd name="T15" fmla="*/ 6 h 7"/>
                  <a:gd name="T16" fmla="*/ 3 w 19"/>
                  <a:gd name="T17" fmla="*/ 1 h 7"/>
                  <a:gd name="T18" fmla="*/ 8 w 19"/>
                  <a:gd name="T19" fmla="*/ 2 h 7"/>
                  <a:gd name="T20" fmla="*/ 9 w 19"/>
                  <a:gd name="T21" fmla="*/ 1 h 7"/>
                  <a:gd name="T22" fmla="*/ 14 w 19"/>
                  <a:gd name="T23" fmla="*/ 1 h 7"/>
                  <a:gd name="T24" fmla="*/ 16 w 19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7">
                    <a:moveTo>
                      <a:pt x="16" y="1"/>
                    </a:moveTo>
                    <a:cubicBezTo>
                      <a:pt x="17" y="2"/>
                      <a:pt x="17" y="3"/>
                      <a:pt x="18" y="4"/>
                    </a:cubicBezTo>
                    <a:cubicBezTo>
                      <a:pt x="18" y="5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3" y="2"/>
                      <a:pt x="12" y="6"/>
                      <a:pt x="10" y="7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8" y="6"/>
                      <a:pt x="9" y="4"/>
                      <a:pt x="7" y="5"/>
                    </a:cubicBezTo>
                    <a:cubicBezTo>
                      <a:pt x="5" y="5"/>
                      <a:pt x="3" y="6"/>
                      <a:pt x="0" y="6"/>
                    </a:cubicBezTo>
                    <a:cubicBezTo>
                      <a:pt x="3" y="5"/>
                      <a:pt x="1" y="2"/>
                      <a:pt x="3" y="1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11" y="0"/>
                      <a:pt x="12" y="0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1" name="Freeform 1426"/>
              <p:cNvSpPr/>
              <p:nvPr/>
            </p:nvSpPr>
            <p:spPr bwMode="auto">
              <a:xfrm>
                <a:off x="1122" y="1216"/>
                <a:ext cx="19" cy="43"/>
              </a:xfrm>
              <a:custGeom>
                <a:avLst/>
                <a:gdLst>
                  <a:gd name="T0" fmla="*/ 1 w 8"/>
                  <a:gd name="T1" fmla="*/ 18 h 18"/>
                  <a:gd name="T2" fmla="*/ 1 w 8"/>
                  <a:gd name="T3" fmla="*/ 16 h 18"/>
                  <a:gd name="T4" fmla="*/ 1 w 8"/>
                  <a:gd name="T5" fmla="*/ 2 h 18"/>
                  <a:gd name="T6" fmla="*/ 3 w 8"/>
                  <a:gd name="T7" fmla="*/ 0 h 18"/>
                  <a:gd name="T8" fmla="*/ 5 w 8"/>
                  <a:gd name="T9" fmla="*/ 1 h 18"/>
                  <a:gd name="T10" fmla="*/ 8 w 8"/>
                  <a:gd name="T11" fmla="*/ 5 h 18"/>
                  <a:gd name="T12" fmla="*/ 8 w 8"/>
                  <a:gd name="T13" fmla="*/ 5 h 18"/>
                  <a:gd name="T14" fmla="*/ 7 w 8"/>
                  <a:gd name="T15" fmla="*/ 11 h 18"/>
                  <a:gd name="T16" fmla="*/ 1 w 8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1" y="18"/>
                    </a:moveTo>
                    <a:cubicBezTo>
                      <a:pt x="1" y="18"/>
                      <a:pt x="1" y="17"/>
                      <a:pt x="1" y="16"/>
                    </a:cubicBezTo>
                    <a:cubicBezTo>
                      <a:pt x="0" y="11"/>
                      <a:pt x="1" y="7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7" y="9"/>
                      <a:pt x="7" y="11"/>
                    </a:cubicBezTo>
                    <a:cubicBezTo>
                      <a:pt x="6" y="14"/>
                      <a:pt x="4" y="16"/>
                      <a:pt x="1" y="18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2" name="Freeform 1427"/>
              <p:cNvSpPr/>
              <p:nvPr/>
            </p:nvSpPr>
            <p:spPr bwMode="auto">
              <a:xfrm>
                <a:off x="1112" y="1176"/>
                <a:ext cx="33" cy="42"/>
              </a:xfrm>
              <a:custGeom>
                <a:avLst/>
                <a:gdLst>
                  <a:gd name="T0" fmla="*/ 7 w 14"/>
                  <a:gd name="T1" fmla="*/ 17 h 18"/>
                  <a:gd name="T2" fmla="*/ 6 w 14"/>
                  <a:gd name="T3" fmla="*/ 18 h 18"/>
                  <a:gd name="T4" fmla="*/ 4 w 14"/>
                  <a:gd name="T5" fmla="*/ 17 h 18"/>
                  <a:gd name="T6" fmla="*/ 4 w 14"/>
                  <a:gd name="T7" fmla="*/ 13 h 18"/>
                  <a:gd name="T8" fmla="*/ 5 w 14"/>
                  <a:gd name="T9" fmla="*/ 12 h 18"/>
                  <a:gd name="T10" fmla="*/ 6 w 14"/>
                  <a:gd name="T11" fmla="*/ 9 h 18"/>
                  <a:gd name="T12" fmla="*/ 0 w 14"/>
                  <a:gd name="T13" fmla="*/ 2 h 18"/>
                  <a:gd name="T14" fmla="*/ 0 w 14"/>
                  <a:gd name="T15" fmla="*/ 0 h 18"/>
                  <a:gd name="T16" fmla="*/ 3 w 14"/>
                  <a:gd name="T17" fmla="*/ 1 h 18"/>
                  <a:gd name="T18" fmla="*/ 3 w 14"/>
                  <a:gd name="T19" fmla="*/ 1 h 18"/>
                  <a:gd name="T20" fmla="*/ 9 w 14"/>
                  <a:gd name="T21" fmla="*/ 11 h 18"/>
                  <a:gd name="T22" fmla="*/ 7 w 14"/>
                  <a:gd name="T2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8">
                    <a:moveTo>
                      <a:pt x="7" y="17"/>
                    </a:moveTo>
                    <a:cubicBezTo>
                      <a:pt x="6" y="17"/>
                      <a:pt x="6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6"/>
                      <a:pt x="4" y="14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1"/>
                      <a:pt x="7" y="10"/>
                      <a:pt x="6" y="9"/>
                    </a:cubicBezTo>
                    <a:cubicBezTo>
                      <a:pt x="4" y="7"/>
                      <a:pt x="4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4" y="1"/>
                      <a:pt x="14" y="2"/>
                      <a:pt x="9" y="11"/>
                    </a:cubicBezTo>
                    <a:cubicBezTo>
                      <a:pt x="8" y="13"/>
                      <a:pt x="7" y="15"/>
                      <a:pt x="7" y="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3" name="Freeform 1428"/>
              <p:cNvSpPr/>
              <p:nvPr/>
            </p:nvSpPr>
            <p:spPr bwMode="auto">
              <a:xfrm>
                <a:off x="929" y="529"/>
                <a:ext cx="50" cy="55"/>
              </a:xfrm>
              <a:custGeom>
                <a:avLst/>
                <a:gdLst>
                  <a:gd name="T0" fmla="*/ 8 w 21"/>
                  <a:gd name="T1" fmla="*/ 19 h 23"/>
                  <a:gd name="T2" fmla="*/ 0 w 21"/>
                  <a:gd name="T3" fmla="*/ 23 h 23"/>
                  <a:gd name="T4" fmla="*/ 17 w 21"/>
                  <a:gd name="T5" fmla="*/ 4 h 23"/>
                  <a:gd name="T6" fmla="*/ 19 w 21"/>
                  <a:gd name="T7" fmla="*/ 1 h 23"/>
                  <a:gd name="T8" fmla="*/ 21 w 21"/>
                  <a:gd name="T9" fmla="*/ 0 h 23"/>
                  <a:gd name="T10" fmla="*/ 9 w 21"/>
                  <a:gd name="T11" fmla="*/ 14 h 23"/>
                  <a:gd name="T12" fmla="*/ 8 w 21"/>
                  <a:gd name="T13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8" y="19"/>
                    </a:moveTo>
                    <a:cubicBezTo>
                      <a:pt x="5" y="19"/>
                      <a:pt x="3" y="23"/>
                      <a:pt x="0" y="23"/>
                    </a:cubicBezTo>
                    <a:cubicBezTo>
                      <a:pt x="4" y="15"/>
                      <a:pt x="10" y="9"/>
                      <a:pt x="17" y="4"/>
                    </a:cubicBezTo>
                    <a:cubicBezTo>
                      <a:pt x="18" y="3"/>
                      <a:pt x="18" y="2"/>
                      <a:pt x="19" y="1"/>
                    </a:cubicBezTo>
                    <a:cubicBezTo>
                      <a:pt x="20" y="1"/>
                      <a:pt x="21" y="1"/>
                      <a:pt x="21" y="0"/>
                    </a:cubicBezTo>
                    <a:cubicBezTo>
                      <a:pt x="19" y="7"/>
                      <a:pt x="12" y="9"/>
                      <a:pt x="9" y="14"/>
                    </a:cubicBezTo>
                    <a:cubicBezTo>
                      <a:pt x="7" y="16"/>
                      <a:pt x="7" y="17"/>
                      <a:pt x="8" y="1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4" name="Freeform 1429"/>
              <p:cNvSpPr/>
              <p:nvPr/>
            </p:nvSpPr>
            <p:spPr bwMode="auto">
              <a:xfrm>
                <a:off x="1321" y="971"/>
                <a:ext cx="40" cy="38"/>
              </a:xfrm>
              <a:custGeom>
                <a:avLst/>
                <a:gdLst>
                  <a:gd name="T0" fmla="*/ 6 w 17"/>
                  <a:gd name="T1" fmla="*/ 3 h 16"/>
                  <a:gd name="T2" fmla="*/ 7 w 17"/>
                  <a:gd name="T3" fmla="*/ 9 h 16"/>
                  <a:gd name="T4" fmla="*/ 17 w 17"/>
                  <a:gd name="T5" fmla="*/ 0 h 16"/>
                  <a:gd name="T6" fmla="*/ 2 w 17"/>
                  <a:gd name="T7" fmla="*/ 16 h 16"/>
                  <a:gd name="T8" fmla="*/ 2 w 17"/>
                  <a:gd name="T9" fmla="*/ 16 h 16"/>
                  <a:gd name="T10" fmla="*/ 1 w 17"/>
                  <a:gd name="T11" fmla="*/ 12 h 16"/>
                  <a:gd name="T12" fmla="*/ 2 w 17"/>
                  <a:gd name="T13" fmla="*/ 10 h 16"/>
                  <a:gd name="T14" fmla="*/ 3 w 17"/>
                  <a:gd name="T15" fmla="*/ 4 h 16"/>
                  <a:gd name="T16" fmla="*/ 4 w 17"/>
                  <a:gd name="T17" fmla="*/ 3 h 16"/>
                  <a:gd name="T18" fmla="*/ 6 w 17"/>
                  <a:gd name="T1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6" y="3"/>
                    </a:moveTo>
                    <a:cubicBezTo>
                      <a:pt x="7" y="5"/>
                      <a:pt x="8" y="6"/>
                      <a:pt x="7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3" y="7"/>
                      <a:pt x="7" y="11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5"/>
                      <a:pt x="0" y="13"/>
                      <a:pt x="1" y="12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5" name="Freeform 1430"/>
              <p:cNvSpPr/>
              <p:nvPr/>
            </p:nvSpPr>
            <p:spPr bwMode="auto">
              <a:xfrm>
                <a:off x="1110" y="1145"/>
                <a:ext cx="49" cy="33"/>
              </a:xfrm>
              <a:custGeom>
                <a:avLst/>
                <a:gdLst>
                  <a:gd name="T0" fmla="*/ 4 w 21"/>
                  <a:gd name="T1" fmla="*/ 14 h 14"/>
                  <a:gd name="T2" fmla="*/ 1 w 21"/>
                  <a:gd name="T3" fmla="*/ 14 h 14"/>
                  <a:gd name="T4" fmla="*/ 2 w 21"/>
                  <a:gd name="T5" fmla="*/ 10 h 14"/>
                  <a:gd name="T6" fmla="*/ 14 w 21"/>
                  <a:gd name="T7" fmla="*/ 1 h 14"/>
                  <a:gd name="T8" fmla="*/ 20 w 21"/>
                  <a:gd name="T9" fmla="*/ 1 h 14"/>
                  <a:gd name="T10" fmla="*/ 20 w 21"/>
                  <a:gd name="T11" fmla="*/ 2 h 14"/>
                  <a:gd name="T12" fmla="*/ 7 w 21"/>
                  <a:gd name="T13" fmla="*/ 11 h 14"/>
                  <a:gd name="T14" fmla="*/ 4 w 2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4" y="14"/>
                    </a:moveTo>
                    <a:cubicBezTo>
                      <a:pt x="3" y="14"/>
                      <a:pt x="2" y="14"/>
                      <a:pt x="1" y="14"/>
                    </a:cubicBezTo>
                    <a:cubicBezTo>
                      <a:pt x="0" y="12"/>
                      <a:pt x="0" y="11"/>
                      <a:pt x="2" y="10"/>
                    </a:cubicBezTo>
                    <a:cubicBezTo>
                      <a:pt x="6" y="7"/>
                      <a:pt x="10" y="5"/>
                      <a:pt x="14" y="1"/>
                    </a:cubicBezTo>
                    <a:cubicBezTo>
                      <a:pt x="15" y="0"/>
                      <a:pt x="18" y="0"/>
                      <a:pt x="20" y="1"/>
                    </a:cubicBezTo>
                    <a:cubicBezTo>
                      <a:pt x="21" y="1"/>
                      <a:pt x="21" y="2"/>
                      <a:pt x="20" y="2"/>
                    </a:cubicBezTo>
                    <a:cubicBezTo>
                      <a:pt x="17" y="7"/>
                      <a:pt x="11" y="7"/>
                      <a:pt x="7" y="11"/>
                    </a:cubicBezTo>
                    <a:cubicBezTo>
                      <a:pt x="6" y="12"/>
                      <a:pt x="5" y="12"/>
                      <a:pt x="4" y="1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6" name="Freeform 1431"/>
              <p:cNvSpPr/>
              <p:nvPr/>
            </p:nvSpPr>
            <p:spPr bwMode="auto">
              <a:xfrm>
                <a:off x="1463" y="805"/>
                <a:ext cx="26" cy="29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9 h 12"/>
                  <a:gd name="T4" fmla="*/ 5 w 11"/>
                  <a:gd name="T5" fmla="*/ 1 h 12"/>
                  <a:gd name="T6" fmla="*/ 8 w 11"/>
                  <a:gd name="T7" fmla="*/ 1 h 12"/>
                  <a:gd name="T8" fmla="*/ 11 w 11"/>
                  <a:gd name="T9" fmla="*/ 4 h 12"/>
                  <a:gd name="T10" fmla="*/ 6 w 11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4" y="10"/>
                      <a:pt x="1" y="12"/>
                      <a:pt x="0" y="9"/>
                    </a:cubicBezTo>
                    <a:cubicBezTo>
                      <a:pt x="1" y="6"/>
                      <a:pt x="5" y="5"/>
                      <a:pt x="5" y="1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9" y="3"/>
                      <a:pt x="10" y="4"/>
                      <a:pt x="11" y="4"/>
                    </a:cubicBezTo>
                    <a:cubicBezTo>
                      <a:pt x="10" y="7"/>
                      <a:pt x="9" y="10"/>
                      <a:pt x="6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7" name="Freeform 1432"/>
              <p:cNvSpPr/>
              <p:nvPr/>
            </p:nvSpPr>
            <p:spPr bwMode="auto">
              <a:xfrm>
                <a:off x="1266" y="1016"/>
                <a:ext cx="48" cy="46"/>
              </a:xfrm>
              <a:custGeom>
                <a:avLst/>
                <a:gdLst>
                  <a:gd name="T0" fmla="*/ 20 w 20"/>
                  <a:gd name="T1" fmla="*/ 3 h 19"/>
                  <a:gd name="T2" fmla="*/ 13 w 20"/>
                  <a:gd name="T3" fmla="*/ 10 h 19"/>
                  <a:gd name="T4" fmla="*/ 0 w 20"/>
                  <a:gd name="T5" fmla="*/ 19 h 19"/>
                  <a:gd name="T6" fmla="*/ 2 w 20"/>
                  <a:gd name="T7" fmla="*/ 14 h 19"/>
                  <a:gd name="T8" fmla="*/ 3 w 20"/>
                  <a:gd name="T9" fmla="*/ 13 h 19"/>
                  <a:gd name="T10" fmla="*/ 9 w 20"/>
                  <a:gd name="T11" fmla="*/ 8 h 19"/>
                  <a:gd name="T12" fmla="*/ 11 w 20"/>
                  <a:gd name="T13" fmla="*/ 6 h 19"/>
                  <a:gd name="T14" fmla="*/ 15 w 20"/>
                  <a:gd name="T15" fmla="*/ 3 h 19"/>
                  <a:gd name="T16" fmla="*/ 19 w 20"/>
                  <a:gd name="T17" fmla="*/ 2 h 19"/>
                  <a:gd name="T18" fmla="*/ 20 w 20"/>
                  <a:gd name="T1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20" y="3"/>
                    </a:moveTo>
                    <a:cubicBezTo>
                      <a:pt x="18" y="6"/>
                      <a:pt x="16" y="8"/>
                      <a:pt x="13" y="10"/>
                    </a:cubicBezTo>
                    <a:cubicBezTo>
                      <a:pt x="8" y="12"/>
                      <a:pt x="5" y="17"/>
                      <a:pt x="0" y="19"/>
                    </a:cubicBezTo>
                    <a:cubicBezTo>
                      <a:pt x="0" y="17"/>
                      <a:pt x="1" y="16"/>
                      <a:pt x="2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5" y="11"/>
                      <a:pt x="7" y="10"/>
                      <a:pt x="9" y="8"/>
                    </a:cubicBezTo>
                    <a:cubicBezTo>
                      <a:pt x="9" y="7"/>
                      <a:pt x="10" y="6"/>
                      <a:pt x="11" y="6"/>
                    </a:cubicBezTo>
                    <a:cubicBezTo>
                      <a:pt x="13" y="6"/>
                      <a:pt x="14" y="5"/>
                      <a:pt x="15" y="3"/>
                    </a:cubicBezTo>
                    <a:cubicBezTo>
                      <a:pt x="16" y="0"/>
                      <a:pt x="17" y="0"/>
                      <a:pt x="19" y="2"/>
                    </a:cubicBezTo>
                    <a:cubicBezTo>
                      <a:pt x="19" y="2"/>
                      <a:pt x="20" y="2"/>
                      <a:pt x="20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8" name="Freeform 1433"/>
              <p:cNvSpPr/>
              <p:nvPr/>
            </p:nvSpPr>
            <p:spPr bwMode="auto">
              <a:xfrm>
                <a:off x="1551" y="665"/>
                <a:ext cx="36" cy="21"/>
              </a:xfrm>
              <a:custGeom>
                <a:avLst/>
                <a:gdLst>
                  <a:gd name="T0" fmla="*/ 0 w 15"/>
                  <a:gd name="T1" fmla="*/ 2 h 9"/>
                  <a:gd name="T2" fmla="*/ 15 w 15"/>
                  <a:gd name="T3" fmla="*/ 0 h 9"/>
                  <a:gd name="T4" fmla="*/ 13 w 15"/>
                  <a:gd name="T5" fmla="*/ 4 h 9"/>
                  <a:gd name="T6" fmla="*/ 10 w 15"/>
                  <a:gd name="T7" fmla="*/ 8 h 9"/>
                  <a:gd name="T8" fmla="*/ 8 w 15"/>
                  <a:gd name="T9" fmla="*/ 9 h 9"/>
                  <a:gd name="T10" fmla="*/ 0 w 15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2"/>
                    </a:moveTo>
                    <a:cubicBezTo>
                      <a:pt x="5" y="2"/>
                      <a:pt x="10" y="3"/>
                      <a:pt x="15" y="0"/>
                    </a:cubicBezTo>
                    <a:cubicBezTo>
                      <a:pt x="15" y="1"/>
                      <a:pt x="14" y="3"/>
                      <a:pt x="13" y="4"/>
                    </a:cubicBezTo>
                    <a:cubicBezTo>
                      <a:pt x="12" y="5"/>
                      <a:pt x="10" y="6"/>
                      <a:pt x="10" y="8"/>
                    </a:cubicBezTo>
                    <a:cubicBezTo>
                      <a:pt x="10" y="8"/>
                      <a:pt x="9" y="8"/>
                      <a:pt x="8" y="9"/>
                    </a:cubicBezTo>
                    <a:cubicBezTo>
                      <a:pt x="5" y="7"/>
                      <a:pt x="1" y="6"/>
                      <a:pt x="0" y="2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79" name="Freeform 1434"/>
              <p:cNvSpPr/>
              <p:nvPr/>
            </p:nvSpPr>
            <p:spPr bwMode="auto">
              <a:xfrm>
                <a:off x="592" y="1285"/>
                <a:ext cx="31" cy="21"/>
              </a:xfrm>
              <a:custGeom>
                <a:avLst/>
                <a:gdLst>
                  <a:gd name="T0" fmla="*/ 1 w 13"/>
                  <a:gd name="T1" fmla="*/ 9 h 9"/>
                  <a:gd name="T2" fmla="*/ 2 w 13"/>
                  <a:gd name="T3" fmla="*/ 7 h 9"/>
                  <a:gd name="T4" fmla="*/ 4 w 13"/>
                  <a:gd name="T5" fmla="*/ 1 h 9"/>
                  <a:gd name="T6" fmla="*/ 8 w 13"/>
                  <a:gd name="T7" fmla="*/ 3 h 9"/>
                  <a:gd name="T8" fmla="*/ 13 w 13"/>
                  <a:gd name="T9" fmla="*/ 3 h 9"/>
                  <a:gd name="T10" fmla="*/ 1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" y="9"/>
                    </a:moveTo>
                    <a:cubicBezTo>
                      <a:pt x="2" y="9"/>
                      <a:pt x="3" y="8"/>
                      <a:pt x="2" y="7"/>
                    </a:cubicBezTo>
                    <a:cubicBezTo>
                      <a:pt x="0" y="5"/>
                      <a:pt x="1" y="3"/>
                      <a:pt x="4" y="1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6"/>
                      <a:pt x="11" y="2"/>
                      <a:pt x="13" y="3"/>
                    </a:cubicBezTo>
                    <a:cubicBezTo>
                      <a:pt x="9" y="6"/>
                      <a:pt x="6" y="9"/>
                      <a:pt x="1" y="9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0" name="Freeform 1435"/>
              <p:cNvSpPr/>
              <p:nvPr/>
            </p:nvSpPr>
            <p:spPr bwMode="auto">
              <a:xfrm>
                <a:off x="870" y="1325"/>
                <a:ext cx="28" cy="41"/>
              </a:xfrm>
              <a:custGeom>
                <a:avLst/>
                <a:gdLst>
                  <a:gd name="T0" fmla="*/ 0 w 12"/>
                  <a:gd name="T1" fmla="*/ 0 h 17"/>
                  <a:gd name="T2" fmla="*/ 6 w 12"/>
                  <a:gd name="T3" fmla="*/ 6 h 17"/>
                  <a:gd name="T4" fmla="*/ 12 w 12"/>
                  <a:gd name="T5" fmla="*/ 11 h 17"/>
                  <a:gd name="T6" fmla="*/ 10 w 12"/>
                  <a:gd name="T7" fmla="*/ 17 h 17"/>
                  <a:gd name="T8" fmla="*/ 0 w 1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cubicBezTo>
                      <a:pt x="4" y="0"/>
                      <a:pt x="5" y="3"/>
                      <a:pt x="6" y="6"/>
                    </a:cubicBezTo>
                    <a:cubicBezTo>
                      <a:pt x="8" y="9"/>
                      <a:pt x="8" y="11"/>
                      <a:pt x="12" y="11"/>
                    </a:cubicBezTo>
                    <a:cubicBezTo>
                      <a:pt x="9" y="12"/>
                      <a:pt x="12" y="16"/>
                      <a:pt x="10" y="17"/>
                    </a:cubicBezTo>
                    <a:cubicBezTo>
                      <a:pt x="7" y="11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1" name="Freeform 1436"/>
              <p:cNvSpPr/>
              <p:nvPr/>
            </p:nvSpPr>
            <p:spPr bwMode="auto">
              <a:xfrm>
                <a:off x="1029" y="470"/>
                <a:ext cx="26" cy="24"/>
              </a:xfrm>
              <a:custGeom>
                <a:avLst/>
                <a:gdLst>
                  <a:gd name="T0" fmla="*/ 11 w 11"/>
                  <a:gd name="T1" fmla="*/ 0 h 10"/>
                  <a:gd name="T2" fmla="*/ 0 w 11"/>
                  <a:gd name="T3" fmla="*/ 10 h 10"/>
                  <a:gd name="T4" fmla="*/ 11 w 1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8" y="5"/>
                      <a:pt x="3" y="6"/>
                      <a:pt x="0" y="10"/>
                    </a:cubicBezTo>
                    <a:cubicBezTo>
                      <a:pt x="1" y="4"/>
                      <a:pt x="5" y="1"/>
                      <a:pt x="1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2" name="Freeform 1437"/>
              <p:cNvSpPr/>
              <p:nvPr/>
            </p:nvSpPr>
            <p:spPr bwMode="auto">
              <a:xfrm>
                <a:off x="379" y="1031"/>
                <a:ext cx="28" cy="14"/>
              </a:xfrm>
              <a:custGeom>
                <a:avLst/>
                <a:gdLst>
                  <a:gd name="T0" fmla="*/ 6 w 12"/>
                  <a:gd name="T1" fmla="*/ 6 h 6"/>
                  <a:gd name="T2" fmla="*/ 0 w 12"/>
                  <a:gd name="T3" fmla="*/ 4 h 6"/>
                  <a:gd name="T4" fmla="*/ 8 w 12"/>
                  <a:gd name="T5" fmla="*/ 1 h 6"/>
                  <a:gd name="T6" fmla="*/ 11 w 12"/>
                  <a:gd name="T7" fmla="*/ 0 h 6"/>
                  <a:gd name="T8" fmla="*/ 12 w 12"/>
                  <a:gd name="T9" fmla="*/ 0 h 6"/>
                  <a:gd name="T10" fmla="*/ 12 w 12"/>
                  <a:gd name="T11" fmla="*/ 1 h 6"/>
                  <a:gd name="T12" fmla="*/ 12 w 12"/>
                  <a:gd name="T13" fmla="*/ 1 h 6"/>
                  <a:gd name="T14" fmla="*/ 6 w 1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6">
                    <a:moveTo>
                      <a:pt x="6" y="6"/>
                    </a:moveTo>
                    <a:cubicBezTo>
                      <a:pt x="5" y="5"/>
                      <a:pt x="5" y="5"/>
                      <a:pt x="0" y="4"/>
                    </a:cubicBezTo>
                    <a:cubicBezTo>
                      <a:pt x="3" y="2"/>
                      <a:pt x="5" y="1"/>
                      <a:pt x="8" y="1"/>
                    </a:cubicBezTo>
                    <a:cubicBezTo>
                      <a:pt x="9" y="3"/>
                      <a:pt x="10" y="0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4"/>
                      <a:pt x="8" y="5"/>
                      <a:pt x="6" y="6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3" name="Freeform 1438"/>
              <p:cNvSpPr/>
              <p:nvPr/>
            </p:nvSpPr>
            <p:spPr bwMode="auto">
              <a:xfrm>
                <a:off x="1259" y="1040"/>
                <a:ext cx="14" cy="24"/>
              </a:xfrm>
              <a:custGeom>
                <a:avLst/>
                <a:gdLst>
                  <a:gd name="T0" fmla="*/ 6 w 6"/>
                  <a:gd name="T1" fmla="*/ 4 h 10"/>
                  <a:gd name="T2" fmla="*/ 3 w 6"/>
                  <a:gd name="T3" fmla="*/ 9 h 10"/>
                  <a:gd name="T4" fmla="*/ 1 w 6"/>
                  <a:gd name="T5" fmla="*/ 10 h 10"/>
                  <a:gd name="T6" fmla="*/ 0 w 6"/>
                  <a:gd name="T7" fmla="*/ 10 h 10"/>
                  <a:gd name="T8" fmla="*/ 0 w 6"/>
                  <a:gd name="T9" fmla="*/ 7 h 10"/>
                  <a:gd name="T10" fmla="*/ 2 w 6"/>
                  <a:gd name="T11" fmla="*/ 3 h 10"/>
                  <a:gd name="T12" fmla="*/ 6 w 6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4" y="0"/>
                      <a:pt x="5" y="0"/>
                      <a:pt x="6" y="4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4" name="Freeform 1439"/>
              <p:cNvSpPr/>
              <p:nvPr/>
            </p:nvSpPr>
            <p:spPr bwMode="auto">
              <a:xfrm>
                <a:off x="1157" y="1128"/>
                <a:ext cx="26" cy="22"/>
              </a:xfrm>
              <a:custGeom>
                <a:avLst/>
                <a:gdLst>
                  <a:gd name="T0" fmla="*/ 0 w 11"/>
                  <a:gd name="T1" fmla="*/ 9 h 9"/>
                  <a:gd name="T2" fmla="*/ 0 w 11"/>
                  <a:gd name="T3" fmla="*/ 8 h 9"/>
                  <a:gd name="T4" fmla="*/ 5 w 11"/>
                  <a:gd name="T5" fmla="*/ 4 h 9"/>
                  <a:gd name="T6" fmla="*/ 6 w 11"/>
                  <a:gd name="T7" fmla="*/ 3 h 9"/>
                  <a:gd name="T8" fmla="*/ 11 w 11"/>
                  <a:gd name="T9" fmla="*/ 0 h 9"/>
                  <a:gd name="T10" fmla="*/ 11 w 11"/>
                  <a:gd name="T11" fmla="*/ 1 h 9"/>
                  <a:gd name="T12" fmla="*/ 9 w 11"/>
                  <a:gd name="T13" fmla="*/ 3 h 9"/>
                  <a:gd name="T14" fmla="*/ 0 w 1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0" y="9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1" y="5"/>
                      <a:pt x="3" y="5"/>
                      <a:pt x="5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8" y="3"/>
                      <a:pt x="8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6"/>
                      <a:pt x="4" y="8"/>
                      <a:pt x="0" y="9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5" name="Freeform 1440"/>
              <p:cNvSpPr/>
              <p:nvPr/>
            </p:nvSpPr>
            <p:spPr bwMode="auto">
              <a:xfrm>
                <a:off x="1221" y="1081"/>
                <a:ext cx="24" cy="16"/>
              </a:xfrm>
              <a:custGeom>
                <a:avLst/>
                <a:gdLst>
                  <a:gd name="T0" fmla="*/ 0 w 10"/>
                  <a:gd name="T1" fmla="*/ 7 h 7"/>
                  <a:gd name="T2" fmla="*/ 10 w 10"/>
                  <a:gd name="T3" fmla="*/ 0 h 7"/>
                  <a:gd name="T4" fmla="*/ 0 w 10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4"/>
                      <a:pt x="6" y="1"/>
                      <a:pt x="10" y="0"/>
                    </a:cubicBezTo>
                    <a:cubicBezTo>
                      <a:pt x="8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6" name="Freeform 1441"/>
              <p:cNvSpPr/>
              <p:nvPr/>
            </p:nvSpPr>
            <p:spPr bwMode="auto">
              <a:xfrm>
                <a:off x="1245" y="1064"/>
                <a:ext cx="17" cy="14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0 h 6"/>
                  <a:gd name="T4" fmla="*/ 1 w 7"/>
                  <a:gd name="T5" fmla="*/ 6 h 6"/>
                  <a:gd name="T6" fmla="*/ 6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4" y="5"/>
                      <a:pt x="1" y="6"/>
                    </a:cubicBezTo>
                    <a:cubicBezTo>
                      <a:pt x="0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7" name="Freeform 1442"/>
              <p:cNvSpPr/>
              <p:nvPr/>
            </p:nvSpPr>
            <p:spPr bwMode="auto">
              <a:xfrm>
                <a:off x="827" y="1314"/>
                <a:ext cx="29" cy="11"/>
              </a:xfrm>
              <a:custGeom>
                <a:avLst/>
                <a:gdLst>
                  <a:gd name="T0" fmla="*/ 0 w 12"/>
                  <a:gd name="T1" fmla="*/ 5 h 5"/>
                  <a:gd name="T2" fmla="*/ 12 w 12"/>
                  <a:gd name="T3" fmla="*/ 0 h 5"/>
                  <a:gd name="T4" fmla="*/ 0 w 1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3" y="2"/>
                      <a:pt x="8" y="2"/>
                      <a:pt x="12" y="0"/>
                    </a:cubicBezTo>
                    <a:cubicBezTo>
                      <a:pt x="9" y="4"/>
                      <a:pt x="4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8" name="Freeform 1443"/>
              <p:cNvSpPr/>
              <p:nvPr/>
            </p:nvSpPr>
            <p:spPr bwMode="auto">
              <a:xfrm>
                <a:off x="1309" y="1005"/>
                <a:ext cx="17" cy="19"/>
              </a:xfrm>
              <a:custGeom>
                <a:avLst/>
                <a:gdLst>
                  <a:gd name="T0" fmla="*/ 7 w 7"/>
                  <a:gd name="T1" fmla="*/ 2 h 8"/>
                  <a:gd name="T2" fmla="*/ 2 w 7"/>
                  <a:gd name="T3" fmla="*/ 8 h 8"/>
                  <a:gd name="T4" fmla="*/ 1 w 7"/>
                  <a:gd name="T5" fmla="*/ 7 h 8"/>
                  <a:gd name="T6" fmla="*/ 1 w 7"/>
                  <a:gd name="T7" fmla="*/ 4 h 8"/>
                  <a:gd name="T8" fmla="*/ 7 w 7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4"/>
                      <a:pt x="4" y="6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2" y="2"/>
                      <a:pt x="4" y="0"/>
                      <a:pt x="7" y="2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89" name="Freeform 1444"/>
              <p:cNvSpPr/>
              <p:nvPr/>
            </p:nvSpPr>
            <p:spPr bwMode="auto">
              <a:xfrm>
                <a:off x="948" y="1494"/>
                <a:ext cx="17" cy="14"/>
              </a:xfrm>
              <a:custGeom>
                <a:avLst/>
                <a:gdLst>
                  <a:gd name="T0" fmla="*/ 3 w 7"/>
                  <a:gd name="T1" fmla="*/ 6 h 6"/>
                  <a:gd name="T2" fmla="*/ 0 w 7"/>
                  <a:gd name="T3" fmla="*/ 4 h 6"/>
                  <a:gd name="T4" fmla="*/ 3 w 7"/>
                  <a:gd name="T5" fmla="*/ 4 h 6"/>
                  <a:gd name="T6" fmla="*/ 5 w 7"/>
                  <a:gd name="T7" fmla="*/ 1 h 6"/>
                  <a:gd name="T8" fmla="*/ 4 w 7"/>
                  <a:gd name="T9" fmla="*/ 6 h 6"/>
                  <a:gd name="T10" fmla="*/ 3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2" y="5"/>
                      <a:pt x="1" y="5"/>
                      <a:pt x="0" y="4"/>
                    </a:cubicBezTo>
                    <a:cubicBezTo>
                      <a:pt x="0" y="2"/>
                      <a:pt x="2" y="4"/>
                      <a:pt x="3" y="4"/>
                    </a:cubicBezTo>
                    <a:cubicBezTo>
                      <a:pt x="4" y="3"/>
                      <a:pt x="3" y="0"/>
                      <a:pt x="5" y="1"/>
                    </a:cubicBezTo>
                    <a:cubicBezTo>
                      <a:pt x="7" y="2"/>
                      <a:pt x="5" y="4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0" name="Freeform 1445"/>
              <p:cNvSpPr/>
              <p:nvPr/>
            </p:nvSpPr>
            <p:spPr bwMode="auto">
              <a:xfrm>
                <a:off x="716" y="793"/>
                <a:ext cx="12" cy="17"/>
              </a:xfrm>
              <a:custGeom>
                <a:avLst/>
                <a:gdLst>
                  <a:gd name="T0" fmla="*/ 5 w 5"/>
                  <a:gd name="T1" fmla="*/ 3 h 7"/>
                  <a:gd name="T2" fmla="*/ 2 w 5"/>
                  <a:gd name="T3" fmla="*/ 7 h 7"/>
                  <a:gd name="T4" fmla="*/ 0 w 5"/>
                  <a:gd name="T5" fmla="*/ 5 h 7"/>
                  <a:gd name="T6" fmla="*/ 2 w 5"/>
                  <a:gd name="T7" fmla="*/ 2 h 7"/>
                  <a:gd name="T8" fmla="*/ 4 w 5"/>
                  <a:gd name="T9" fmla="*/ 0 h 7"/>
                  <a:gd name="T10" fmla="*/ 5 w 5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4" y="5"/>
                      <a:pt x="3" y="6"/>
                      <a:pt x="2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4" y="1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1" name="Freeform 1446"/>
              <p:cNvSpPr/>
              <p:nvPr/>
            </p:nvSpPr>
            <p:spPr bwMode="auto">
              <a:xfrm>
                <a:off x="1618" y="572"/>
                <a:ext cx="11" cy="19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0 h 8"/>
                  <a:gd name="T4" fmla="*/ 4 w 5"/>
                  <a:gd name="T5" fmla="*/ 2 h 8"/>
                  <a:gd name="T6" fmla="*/ 2 w 5"/>
                  <a:gd name="T7" fmla="*/ 6 h 8"/>
                  <a:gd name="T8" fmla="*/ 0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1" y="5"/>
                      <a:pt x="0" y="1"/>
                      <a:pt x="5" y="0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1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2" name="Freeform 1447"/>
              <p:cNvSpPr/>
              <p:nvPr/>
            </p:nvSpPr>
            <p:spPr bwMode="auto">
              <a:xfrm>
                <a:off x="1482" y="807"/>
                <a:ext cx="10" cy="12"/>
              </a:xfrm>
              <a:custGeom>
                <a:avLst/>
                <a:gdLst>
                  <a:gd name="T0" fmla="*/ 3 w 4"/>
                  <a:gd name="T1" fmla="*/ 3 h 5"/>
                  <a:gd name="T2" fmla="*/ 0 w 4"/>
                  <a:gd name="T3" fmla="*/ 0 h 5"/>
                  <a:gd name="T4" fmla="*/ 0 w 4"/>
                  <a:gd name="T5" fmla="*/ 0 h 5"/>
                  <a:gd name="T6" fmla="*/ 3 w 4"/>
                  <a:gd name="T7" fmla="*/ 0 h 5"/>
                  <a:gd name="T8" fmla="*/ 4 w 4"/>
                  <a:gd name="T9" fmla="*/ 2 h 5"/>
                  <a:gd name="T10" fmla="*/ 3 w 4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3" name="Freeform 1448"/>
              <p:cNvSpPr/>
              <p:nvPr/>
            </p:nvSpPr>
            <p:spPr bwMode="auto">
              <a:xfrm>
                <a:off x="405" y="1021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4 h 5"/>
                  <a:gd name="T4" fmla="*/ 5 w 5"/>
                  <a:gd name="T5" fmla="*/ 1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1" y="5"/>
                      <a:pt x="1" y="5"/>
                      <a:pt x="1" y="4"/>
                    </a:cubicBezTo>
                    <a:cubicBezTo>
                      <a:pt x="0" y="0"/>
                      <a:pt x="3" y="2"/>
                      <a:pt x="5" y="1"/>
                    </a:cubicBezTo>
                    <a:cubicBezTo>
                      <a:pt x="4" y="4"/>
                      <a:pt x="2" y="4"/>
                      <a:pt x="1" y="5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4" name="Freeform 1449"/>
              <p:cNvSpPr/>
              <p:nvPr/>
            </p:nvSpPr>
            <p:spPr bwMode="auto">
              <a:xfrm>
                <a:off x="429" y="767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5" name="Freeform 1450"/>
              <p:cNvSpPr/>
              <p:nvPr/>
            </p:nvSpPr>
            <p:spPr bwMode="auto">
              <a:xfrm>
                <a:off x="1183" y="1119"/>
                <a:ext cx="14" cy="12"/>
              </a:xfrm>
              <a:custGeom>
                <a:avLst/>
                <a:gdLst>
                  <a:gd name="T0" fmla="*/ 0 w 6"/>
                  <a:gd name="T1" fmla="*/ 4 h 5"/>
                  <a:gd name="T2" fmla="*/ 6 w 6"/>
                  <a:gd name="T3" fmla="*/ 0 h 5"/>
                  <a:gd name="T4" fmla="*/ 5 w 6"/>
                  <a:gd name="T5" fmla="*/ 2 h 5"/>
                  <a:gd name="T6" fmla="*/ 1 w 6"/>
                  <a:gd name="T7" fmla="*/ 5 h 5"/>
                  <a:gd name="T8" fmla="*/ 0 w 6"/>
                  <a:gd name="T9" fmla="*/ 5 h 5"/>
                  <a:gd name="T10" fmla="*/ 0 w 6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2"/>
                      <a:pt x="3" y="1"/>
                      <a:pt x="6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6" name="Freeform 1451"/>
              <p:cNvSpPr/>
              <p:nvPr/>
            </p:nvSpPr>
            <p:spPr bwMode="auto">
              <a:xfrm>
                <a:off x="860" y="1523"/>
                <a:ext cx="24" cy="7"/>
              </a:xfrm>
              <a:custGeom>
                <a:avLst/>
                <a:gdLst>
                  <a:gd name="T0" fmla="*/ 0 w 10"/>
                  <a:gd name="T1" fmla="*/ 2 h 3"/>
                  <a:gd name="T2" fmla="*/ 10 w 10"/>
                  <a:gd name="T3" fmla="*/ 1 h 3"/>
                  <a:gd name="T4" fmla="*/ 0 w 10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3" y="0"/>
                      <a:pt x="7" y="1"/>
                      <a:pt x="10" y="1"/>
                    </a:cubicBezTo>
                    <a:cubicBezTo>
                      <a:pt x="7" y="3"/>
                      <a:pt x="4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7" name="Freeform 1452"/>
              <p:cNvSpPr/>
              <p:nvPr/>
            </p:nvSpPr>
            <p:spPr bwMode="auto">
              <a:xfrm>
                <a:off x="1663" y="225"/>
                <a:ext cx="23" cy="5"/>
              </a:xfrm>
              <a:custGeom>
                <a:avLst/>
                <a:gdLst>
                  <a:gd name="T0" fmla="*/ 10 w 10"/>
                  <a:gd name="T1" fmla="*/ 1 h 2"/>
                  <a:gd name="T2" fmla="*/ 4 w 10"/>
                  <a:gd name="T3" fmla="*/ 2 h 2"/>
                  <a:gd name="T4" fmla="*/ 0 w 10"/>
                  <a:gd name="T5" fmla="*/ 1 h 2"/>
                  <a:gd name="T6" fmla="*/ 10 w 10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8" y="2"/>
                      <a:pt x="6" y="1"/>
                      <a:pt x="4" y="2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4" y="0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8" name="Freeform 1453"/>
              <p:cNvSpPr/>
              <p:nvPr/>
            </p:nvSpPr>
            <p:spPr bwMode="auto">
              <a:xfrm>
                <a:off x="1712" y="311"/>
                <a:ext cx="10" cy="19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7 h 8"/>
                  <a:gd name="T4" fmla="*/ 2 w 4"/>
                  <a:gd name="T5" fmla="*/ 0 h 8"/>
                  <a:gd name="T6" fmla="*/ 3 w 4"/>
                  <a:gd name="T7" fmla="*/ 0 h 8"/>
                  <a:gd name="T8" fmla="*/ 2 w 4"/>
                  <a:gd name="T9" fmla="*/ 5 h 8"/>
                  <a:gd name="T10" fmla="*/ 1 w 4"/>
                  <a:gd name="T11" fmla="*/ 7 h 8"/>
                  <a:gd name="T12" fmla="*/ 0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4" y="3"/>
                      <a:pt x="2" y="5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99" name="Freeform 1454"/>
              <p:cNvSpPr/>
              <p:nvPr/>
            </p:nvSpPr>
            <p:spPr bwMode="auto">
              <a:xfrm>
                <a:off x="573" y="1309"/>
                <a:ext cx="22" cy="2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0 w 9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0" name="Freeform 1455"/>
              <p:cNvSpPr/>
              <p:nvPr/>
            </p:nvSpPr>
            <p:spPr bwMode="auto">
              <a:xfrm>
                <a:off x="452" y="757"/>
                <a:ext cx="24" cy="5"/>
              </a:xfrm>
              <a:custGeom>
                <a:avLst/>
                <a:gdLst>
                  <a:gd name="T0" fmla="*/ 10 w 10"/>
                  <a:gd name="T1" fmla="*/ 1 h 2"/>
                  <a:gd name="T2" fmla="*/ 0 w 10"/>
                  <a:gd name="T3" fmla="*/ 2 h 2"/>
                  <a:gd name="T4" fmla="*/ 10 w 10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6" y="2"/>
                      <a:pt x="3" y="2"/>
                      <a:pt x="0" y="2"/>
                    </a:cubicBezTo>
                    <a:cubicBezTo>
                      <a:pt x="3" y="0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1" name="Freeform 1456"/>
              <p:cNvSpPr/>
              <p:nvPr/>
            </p:nvSpPr>
            <p:spPr bwMode="auto">
              <a:xfrm>
                <a:off x="668" y="741"/>
                <a:ext cx="24" cy="5"/>
              </a:xfrm>
              <a:custGeom>
                <a:avLst/>
                <a:gdLst>
                  <a:gd name="T0" fmla="*/ 10 w 10"/>
                  <a:gd name="T1" fmla="*/ 0 h 2"/>
                  <a:gd name="T2" fmla="*/ 0 w 10"/>
                  <a:gd name="T3" fmla="*/ 1 h 2"/>
                  <a:gd name="T4" fmla="*/ 10 w 10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2"/>
                      <a:pt x="3" y="1"/>
                      <a:pt x="0" y="1"/>
                    </a:cubicBezTo>
                    <a:cubicBezTo>
                      <a:pt x="3" y="0"/>
                      <a:pt x="6" y="1"/>
                      <a:pt x="1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2" name="Freeform 1457"/>
              <p:cNvSpPr/>
              <p:nvPr/>
            </p:nvSpPr>
            <p:spPr bwMode="auto">
              <a:xfrm>
                <a:off x="1712" y="327"/>
                <a:ext cx="3" cy="17"/>
              </a:xfrm>
              <a:custGeom>
                <a:avLst/>
                <a:gdLst>
                  <a:gd name="T0" fmla="*/ 0 w 1"/>
                  <a:gd name="T1" fmla="*/ 1 h 7"/>
                  <a:gd name="T2" fmla="*/ 1 w 1"/>
                  <a:gd name="T3" fmla="*/ 0 h 7"/>
                  <a:gd name="T4" fmla="*/ 0 w 1"/>
                  <a:gd name="T5" fmla="*/ 7 h 7"/>
                  <a:gd name="T6" fmla="*/ 0 w 1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2"/>
                      <a:pt x="1" y="5"/>
                      <a:pt x="0" y="7"/>
                    </a:cubicBezTo>
                    <a:cubicBezTo>
                      <a:pt x="0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3" name="Freeform 1458"/>
              <p:cNvSpPr/>
              <p:nvPr/>
            </p:nvSpPr>
            <p:spPr bwMode="auto">
              <a:xfrm>
                <a:off x="395" y="912"/>
                <a:ext cx="5" cy="14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4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4" name="Freeform 1459"/>
              <p:cNvSpPr/>
              <p:nvPr/>
            </p:nvSpPr>
            <p:spPr bwMode="auto">
              <a:xfrm>
                <a:off x="571" y="762"/>
                <a:ext cx="21" cy="7"/>
              </a:xfrm>
              <a:custGeom>
                <a:avLst/>
                <a:gdLst>
                  <a:gd name="T0" fmla="*/ 9 w 9"/>
                  <a:gd name="T1" fmla="*/ 2 h 3"/>
                  <a:gd name="T2" fmla="*/ 0 w 9"/>
                  <a:gd name="T3" fmla="*/ 1 h 3"/>
                  <a:gd name="T4" fmla="*/ 9 w 9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9" y="2"/>
                    </a:moveTo>
                    <a:cubicBezTo>
                      <a:pt x="6" y="2"/>
                      <a:pt x="3" y="3"/>
                      <a:pt x="0" y="1"/>
                    </a:cubicBezTo>
                    <a:cubicBezTo>
                      <a:pt x="3" y="1"/>
                      <a:pt x="6" y="0"/>
                      <a:pt x="9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5" name="Freeform 1460"/>
              <p:cNvSpPr/>
              <p:nvPr/>
            </p:nvSpPr>
            <p:spPr bwMode="auto">
              <a:xfrm>
                <a:off x="357" y="1052"/>
                <a:ext cx="22" cy="5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0 w 9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6" name="Freeform 1461"/>
              <p:cNvSpPr/>
              <p:nvPr/>
            </p:nvSpPr>
            <p:spPr bwMode="auto">
              <a:xfrm>
                <a:off x="1651" y="515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3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2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7" name="Freeform 1462"/>
              <p:cNvSpPr/>
              <p:nvPr/>
            </p:nvSpPr>
            <p:spPr bwMode="auto">
              <a:xfrm>
                <a:off x="1565" y="698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1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4"/>
                      <a:pt x="1" y="2"/>
                      <a:pt x="1" y="0"/>
                    </a:cubicBezTo>
                    <a:cubicBezTo>
                      <a:pt x="3" y="3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8" name="Freeform 1463"/>
              <p:cNvSpPr/>
              <p:nvPr/>
            </p:nvSpPr>
            <p:spPr bwMode="auto">
              <a:xfrm>
                <a:off x="1195" y="1112"/>
                <a:ext cx="10" cy="11"/>
              </a:xfrm>
              <a:custGeom>
                <a:avLst/>
                <a:gdLst>
                  <a:gd name="T0" fmla="*/ 0 w 4"/>
                  <a:gd name="T1" fmla="*/ 5 h 5"/>
                  <a:gd name="T2" fmla="*/ 1 w 4"/>
                  <a:gd name="T3" fmla="*/ 3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0"/>
                      <a:pt x="4" y="0"/>
                    </a:cubicBezTo>
                    <a:cubicBezTo>
                      <a:pt x="4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9" name="Freeform 1464"/>
              <p:cNvSpPr/>
              <p:nvPr/>
            </p:nvSpPr>
            <p:spPr bwMode="auto">
              <a:xfrm>
                <a:off x="1136" y="1228"/>
                <a:ext cx="7" cy="14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0 h 6"/>
                  <a:gd name="T4" fmla="*/ 1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3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0" name="Freeform 1465"/>
              <p:cNvSpPr/>
              <p:nvPr/>
            </p:nvSpPr>
            <p:spPr bwMode="auto">
              <a:xfrm>
                <a:off x="1558" y="691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2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1" name="Freeform 1466"/>
              <p:cNvSpPr/>
              <p:nvPr/>
            </p:nvSpPr>
            <p:spPr bwMode="auto">
              <a:xfrm>
                <a:off x="1570" y="674"/>
                <a:ext cx="12" cy="10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0"/>
                      <a:pt x="4" y="1"/>
                      <a:pt x="5" y="0"/>
                    </a:cubicBezTo>
                    <a:cubicBezTo>
                      <a:pt x="5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2" name="Freeform 1467"/>
              <p:cNvSpPr/>
              <p:nvPr/>
            </p:nvSpPr>
            <p:spPr bwMode="auto">
              <a:xfrm>
                <a:off x="1684" y="422"/>
                <a:ext cx="5" cy="17"/>
              </a:xfrm>
              <a:custGeom>
                <a:avLst/>
                <a:gdLst>
                  <a:gd name="T0" fmla="*/ 0 w 2"/>
                  <a:gd name="T1" fmla="*/ 7 h 7"/>
                  <a:gd name="T2" fmla="*/ 2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0" y="4"/>
                      <a:pt x="1" y="2"/>
                      <a:pt x="2" y="0"/>
                    </a:cubicBezTo>
                    <a:cubicBezTo>
                      <a:pt x="2" y="2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3" name="Freeform 1468"/>
              <p:cNvSpPr/>
              <p:nvPr/>
            </p:nvSpPr>
            <p:spPr bwMode="auto">
              <a:xfrm>
                <a:off x="1705" y="218"/>
                <a:ext cx="17" cy="5"/>
              </a:xfrm>
              <a:custGeom>
                <a:avLst/>
                <a:gdLst>
                  <a:gd name="T0" fmla="*/ 7 w 7"/>
                  <a:gd name="T1" fmla="*/ 1 h 2"/>
                  <a:gd name="T2" fmla="*/ 0 w 7"/>
                  <a:gd name="T3" fmla="*/ 2 h 2"/>
                  <a:gd name="T4" fmla="*/ 7 w 7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4" name="Freeform 1469"/>
              <p:cNvSpPr/>
              <p:nvPr/>
            </p:nvSpPr>
            <p:spPr bwMode="auto">
              <a:xfrm>
                <a:off x="1637" y="551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0 h 5"/>
                  <a:gd name="T4" fmla="*/ 0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3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5" name="Freeform 1470"/>
              <p:cNvSpPr/>
              <p:nvPr/>
            </p:nvSpPr>
            <p:spPr bwMode="auto">
              <a:xfrm>
                <a:off x="1133" y="1218"/>
                <a:ext cx="8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2"/>
                      <a:pt x="0" y="0"/>
                    </a:cubicBezTo>
                    <a:cubicBezTo>
                      <a:pt x="2" y="0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6" name="Freeform 1471"/>
              <p:cNvSpPr/>
              <p:nvPr/>
            </p:nvSpPr>
            <p:spPr bwMode="auto">
              <a:xfrm>
                <a:off x="906" y="594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7" name="Freeform 1472"/>
              <p:cNvSpPr/>
              <p:nvPr/>
            </p:nvSpPr>
            <p:spPr bwMode="auto">
              <a:xfrm>
                <a:off x="1069" y="460"/>
                <a:ext cx="12" cy="8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2 h 3"/>
                  <a:gd name="T4" fmla="*/ 5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8" name="Freeform 1473"/>
              <p:cNvSpPr/>
              <p:nvPr/>
            </p:nvSpPr>
            <p:spPr bwMode="auto">
              <a:xfrm>
                <a:off x="417" y="798"/>
                <a:ext cx="7" cy="17"/>
              </a:xfrm>
              <a:custGeom>
                <a:avLst/>
                <a:gdLst>
                  <a:gd name="T0" fmla="*/ 2 w 3"/>
                  <a:gd name="T1" fmla="*/ 0 h 7"/>
                  <a:gd name="T2" fmla="*/ 1 w 3"/>
                  <a:gd name="T3" fmla="*/ 7 h 7"/>
                  <a:gd name="T4" fmla="*/ 2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cubicBezTo>
                      <a:pt x="2" y="3"/>
                      <a:pt x="3" y="5"/>
                      <a:pt x="1" y="7"/>
                    </a:cubicBezTo>
                    <a:cubicBezTo>
                      <a:pt x="2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9" name="Freeform 1474"/>
              <p:cNvSpPr/>
              <p:nvPr/>
            </p:nvSpPr>
            <p:spPr bwMode="auto">
              <a:xfrm>
                <a:off x="1117" y="1299"/>
                <a:ext cx="5" cy="15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0" name="Freeform 1475"/>
              <p:cNvSpPr/>
              <p:nvPr/>
            </p:nvSpPr>
            <p:spPr bwMode="auto">
              <a:xfrm>
                <a:off x="1207" y="1102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4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1" name="Freeform 1476"/>
              <p:cNvSpPr/>
              <p:nvPr/>
            </p:nvSpPr>
            <p:spPr bwMode="auto">
              <a:xfrm>
                <a:off x="1022" y="49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2" name="Freeform 1477"/>
              <p:cNvSpPr/>
              <p:nvPr/>
            </p:nvSpPr>
            <p:spPr bwMode="auto">
              <a:xfrm>
                <a:off x="1079" y="148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4" y="2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3" name="Freeform 1478"/>
              <p:cNvSpPr/>
              <p:nvPr/>
            </p:nvSpPr>
            <p:spPr bwMode="auto">
              <a:xfrm>
                <a:off x="1727" y="261"/>
                <a:ext cx="4" cy="14"/>
              </a:xfrm>
              <a:custGeom>
                <a:avLst/>
                <a:gdLst>
                  <a:gd name="T0" fmla="*/ 0 w 2"/>
                  <a:gd name="T1" fmla="*/ 6 h 6"/>
                  <a:gd name="T2" fmla="*/ 1 w 2"/>
                  <a:gd name="T3" fmla="*/ 0 h 6"/>
                  <a:gd name="T4" fmla="*/ 0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4" name="Freeform 1479"/>
              <p:cNvSpPr/>
              <p:nvPr/>
            </p:nvSpPr>
            <p:spPr bwMode="auto">
              <a:xfrm>
                <a:off x="920" y="58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5" name="Freeform 1480"/>
              <p:cNvSpPr/>
              <p:nvPr/>
            </p:nvSpPr>
            <p:spPr bwMode="auto">
              <a:xfrm>
                <a:off x="744" y="1347"/>
                <a:ext cx="12" cy="2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6" name="Freeform 1481"/>
              <p:cNvSpPr/>
              <p:nvPr/>
            </p:nvSpPr>
            <p:spPr bwMode="auto">
              <a:xfrm>
                <a:off x="796" y="1333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7" name="Freeform 1482"/>
              <p:cNvSpPr/>
              <p:nvPr/>
            </p:nvSpPr>
            <p:spPr bwMode="auto">
              <a:xfrm>
                <a:off x="898" y="603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3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8" name="Freeform 1483"/>
              <p:cNvSpPr/>
              <p:nvPr/>
            </p:nvSpPr>
            <p:spPr bwMode="auto">
              <a:xfrm>
                <a:off x="417" y="1016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2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0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9" name="Freeform 1484"/>
              <p:cNvSpPr/>
              <p:nvPr/>
            </p:nvSpPr>
            <p:spPr bwMode="auto">
              <a:xfrm>
                <a:off x="424" y="1014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1" y="0"/>
                      <a:pt x="3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0" name="Freeform 1485"/>
              <p:cNvSpPr/>
              <p:nvPr/>
            </p:nvSpPr>
            <p:spPr bwMode="auto">
              <a:xfrm>
                <a:off x="887" y="1520"/>
                <a:ext cx="11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1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3" y="1"/>
                      <a:pt x="5" y="1"/>
                    </a:cubicBezTo>
                    <a:cubicBezTo>
                      <a:pt x="3" y="2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1" name="Freeform 1486"/>
              <p:cNvSpPr/>
              <p:nvPr/>
            </p:nvSpPr>
            <p:spPr bwMode="auto">
              <a:xfrm>
                <a:off x="1373" y="95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2" name="Freeform 1487"/>
              <p:cNvSpPr/>
              <p:nvPr/>
            </p:nvSpPr>
            <p:spPr bwMode="auto">
              <a:xfrm>
                <a:off x="1406" y="91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2" y="1"/>
                      <a:pt x="3" y="0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3" name="Freeform 1488"/>
              <p:cNvSpPr/>
              <p:nvPr/>
            </p:nvSpPr>
            <p:spPr bwMode="auto">
              <a:xfrm>
                <a:off x="1437" y="876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4" name="Freeform 1489"/>
              <p:cNvSpPr/>
              <p:nvPr/>
            </p:nvSpPr>
            <p:spPr bwMode="auto">
              <a:xfrm>
                <a:off x="1091" y="1482"/>
                <a:ext cx="9" cy="5"/>
              </a:xfrm>
              <a:custGeom>
                <a:avLst/>
                <a:gdLst>
                  <a:gd name="T0" fmla="*/ 1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1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5" name="Freeform 1490"/>
              <p:cNvSpPr/>
              <p:nvPr/>
            </p:nvSpPr>
            <p:spPr bwMode="auto">
              <a:xfrm>
                <a:off x="1525" y="251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0 w 5"/>
                  <a:gd name="T5" fmla="*/ 2 h 2"/>
                  <a:gd name="T6" fmla="*/ 5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6" name="Freeform 1491"/>
              <p:cNvSpPr/>
              <p:nvPr/>
            </p:nvSpPr>
            <p:spPr bwMode="auto">
              <a:xfrm>
                <a:off x="901" y="1378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7" name="Freeform 1492"/>
              <p:cNvSpPr/>
              <p:nvPr/>
            </p:nvSpPr>
            <p:spPr bwMode="auto">
              <a:xfrm>
                <a:off x="1644" y="228"/>
                <a:ext cx="11" cy="4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1" y="1"/>
                      <a:pt x="0" y="1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8" name="Freeform 1493"/>
              <p:cNvSpPr/>
              <p:nvPr/>
            </p:nvSpPr>
            <p:spPr bwMode="auto">
              <a:xfrm>
                <a:off x="1183" y="389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9" name="Freeform 1494"/>
              <p:cNvSpPr/>
              <p:nvPr/>
            </p:nvSpPr>
            <p:spPr bwMode="auto">
              <a:xfrm>
                <a:off x="1302" y="325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0" name="Freeform 1495"/>
              <p:cNvSpPr/>
              <p:nvPr/>
            </p:nvSpPr>
            <p:spPr bwMode="auto">
              <a:xfrm>
                <a:off x="1717" y="311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1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1" name="Freeform 1496"/>
              <p:cNvSpPr/>
              <p:nvPr/>
            </p:nvSpPr>
            <p:spPr bwMode="auto">
              <a:xfrm>
                <a:off x="782" y="133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2" name="Freeform 1497"/>
              <p:cNvSpPr/>
              <p:nvPr/>
            </p:nvSpPr>
            <p:spPr bwMode="auto">
              <a:xfrm>
                <a:off x="970" y="532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2" y="3"/>
                      <a:pt x="0" y="3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3" name="Freeform 1498"/>
              <p:cNvSpPr/>
              <p:nvPr/>
            </p:nvSpPr>
            <p:spPr bwMode="auto">
              <a:xfrm>
                <a:off x="1114" y="1342"/>
                <a:ext cx="8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3"/>
                      <a:pt x="0" y="1"/>
                      <a:pt x="2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4" name="Freeform 1499"/>
              <p:cNvSpPr/>
              <p:nvPr/>
            </p:nvSpPr>
            <p:spPr bwMode="auto">
              <a:xfrm>
                <a:off x="1060" y="1489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5" name="Freeform 1500"/>
              <p:cNvSpPr/>
              <p:nvPr/>
            </p:nvSpPr>
            <p:spPr bwMode="auto">
              <a:xfrm>
                <a:off x="1622" y="577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cubicBezTo>
                      <a:pt x="2" y="2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6" name="Freeform 1501"/>
              <p:cNvSpPr/>
              <p:nvPr/>
            </p:nvSpPr>
            <p:spPr bwMode="auto">
              <a:xfrm>
                <a:off x="1119" y="1314"/>
                <a:ext cx="5" cy="11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7" name="Freeform 1502"/>
              <p:cNvSpPr/>
              <p:nvPr/>
            </p:nvSpPr>
            <p:spPr bwMode="auto">
              <a:xfrm>
                <a:off x="1178" y="1131"/>
                <a:ext cx="8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8" name="Freeform 1503"/>
              <p:cNvSpPr/>
              <p:nvPr/>
            </p:nvSpPr>
            <p:spPr bwMode="auto">
              <a:xfrm>
                <a:off x="863" y="1309"/>
                <a:ext cx="5" cy="9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0 h 4"/>
                  <a:gd name="T4" fmla="*/ 1 w 2"/>
                  <a:gd name="T5" fmla="*/ 4 h 4"/>
                  <a:gd name="T6" fmla="*/ 0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9" name="Freeform 1504"/>
              <p:cNvSpPr/>
              <p:nvPr/>
            </p:nvSpPr>
            <p:spPr bwMode="auto">
              <a:xfrm>
                <a:off x="512" y="760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0" name="Freeform 1505"/>
              <p:cNvSpPr/>
              <p:nvPr/>
            </p:nvSpPr>
            <p:spPr bwMode="auto">
              <a:xfrm>
                <a:off x="535" y="762"/>
                <a:ext cx="12" cy="3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1 h 1"/>
                  <a:gd name="T4" fmla="*/ 0 w 5"/>
                  <a:gd name="T5" fmla="*/ 0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1" name="Freeform 1506"/>
              <p:cNvSpPr/>
              <p:nvPr/>
            </p:nvSpPr>
            <p:spPr bwMode="auto">
              <a:xfrm>
                <a:off x="609" y="1216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4 w 5"/>
                  <a:gd name="T5" fmla="*/ 2 h 2"/>
                  <a:gd name="T6" fmla="*/ 0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2" name="Freeform 1507"/>
              <p:cNvSpPr/>
              <p:nvPr/>
            </p:nvSpPr>
            <p:spPr bwMode="auto">
              <a:xfrm>
                <a:off x="452" y="862"/>
                <a:ext cx="150" cy="81"/>
              </a:xfrm>
              <a:custGeom>
                <a:avLst/>
                <a:gdLst>
                  <a:gd name="T0" fmla="*/ 58 w 63"/>
                  <a:gd name="T1" fmla="*/ 32 h 34"/>
                  <a:gd name="T2" fmla="*/ 54 w 63"/>
                  <a:gd name="T3" fmla="*/ 33 h 34"/>
                  <a:gd name="T4" fmla="*/ 54 w 63"/>
                  <a:gd name="T5" fmla="*/ 25 h 34"/>
                  <a:gd name="T6" fmla="*/ 48 w 63"/>
                  <a:gd name="T7" fmla="*/ 28 h 34"/>
                  <a:gd name="T8" fmla="*/ 47 w 63"/>
                  <a:gd name="T9" fmla="*/ 28 h 34"/>
                  <a:gd name="T10" fmla="*/ 41 w 63"/>
                  <a:gd name="T11" fmla="*/ 28 h 34"/>
                  <a:gd name="T12" fmla="*/ 41 w 63"/>
                  <a:gd name="T13" fmla="*/ 28 h 34"/>
                  <a:gd name="T14" fmla="*/ 42 w 63"/>
                  <a:gd name="T15" fmla="*/ 28 h 34"/>
                  <a:gd name="T16" fmla="*/ 43 w 63"/>
                  <a:gd name="T17" fmla="*/ 31 h 34"/>
                  <a:gd name="T18" fmla="*/ 41 w 63"/>
                  <a:gd name="T19" fmla="*/ 34 h 34"/>
                  <a:gd name="T20" fmla="*/ 33 w 63"/>
                  <a:gd name="T21" fmla="*/ 31 h 34"/>
                  <a:gd name="T22" fmla="*/ 29 w 63"/>
                  <a:gd name="T23" fmla="*/ 29 h 34"/>
                  <a:gd name="T24" fmla="*/ 27 w 63"/>
                  <a:gd name="T25" fmla="*/ 26 h 34"/>
                  <a:gd name="T26" fmla="*/ 30 w 63"/>
                  <a:gd name="T27" fmla="*/ 25 h 34"/>
                  <a:gd name="T28" fmla="*/ 25 w 63"/>
                  <a:gd name="T29" fmla="*/ 18 h 34"/>
                  <a:gd name="T30" fmla="*/ 27 w 63"/>
                  <a:gd name="T31" fmla="*/ 9 h 34"/>
                  <a:gd name="T32" fmla="*/ 25 w 63"/>
                  <a:gd name="T33" fmla="*/ 12 h 34"/>
                  <a:gd name="T34" fmla="*/ 24 w 63"/>
                  <a:gd name="T35" fmla="*/ 13 h 34"/>
                  <a:gd name="T36" fmla="*/ 22 w 63"/>
                  <a:gd name="T37" fmla="*/ 13 h 34"/>
                  <a:gd name="T38" fmla="*/ 20 w 63"/>
                  <a:gd name="T39" fmla="*/ 13 h 34"/>
                  <a:gd name="T40" fmla="*/ 11 w 63"/>
                  <a:gd name="T41" fmla="*/ 22 h 34"/>
                  <a:gd name="T42" fmla="*/ 11 w 63"/>
                  <a:gd name="T43" fmla="*/ 15 h 34"/>
                  <a:gd name="T44" fmla="*/ 12 w 63"/>
                  <a:gd name="T45" fmla="*/ 14 h 34"/>
                  <a:gd name="T46" fmla="*/ 11 w 63"/>
                  <a:gd name="T47" fmla="*/ 15 h 34"/>
                  <a:gd name="T48" fmla="*/ 9 w 63"/>
                  <a:gd name="T49" fmla="*/ 17 h 34"/>
                  <a:gd name="T50" fmla="*/ 3 w 63"/>
                  <a:gd name="T51" fmla="*/ 24 h 34"/>
                  <a:gd name="T52" fmla="*/ 0 w 63"/>
                  <a:gd name="T53" fmla="*/ 23 h 34"/>
                  <a:gd name="T54" fmla="*/ 0 w 63"/>
                  <a:gd name="T55" fmla="*/ 20 h 34"/>
                  <a:gd name="T56" fmla="*/ 5 w 63"/>
                  <a:gd name="T57" fmla="*/ 13 h 34"/>
                  <a:gd name="T58" fmla="*/ 5 w 63"/>
                  <a:gd name="T59" fmla="*/ 13 h 34"/>
                  <a:gd name="T60" fmla="*/ 8 w 63"/>
                  <a:gd name="T61" fmla="*/ 11 h 34"/>
                  <a:gd name="T62" fmla="*/ 7 w 63"/>
                  <a:gd name="T63" fmla="*/ 10 h 34"/>
                  <a:gd name="T64" fmla="*/ 10 w 63"/>
                  <a:gd name="T65" fmla="*/ 4 h 34"/>
                  <a:gd name="T66" fmla="*/ 16 w 63"/>
                  <a:gd name="T67" fmla="*/ 2 h 34"/>
                  <a:gd name="T68" fmla="*/ 22 w 63"/>
                  <a:gd name="T69" fmla="*/ 2 h 34"/>
                  <a:gd name="T70" fmla="*/ 47 w 63"/>
                  <a:gd name="T71" fmla="*/ 5 h 34"/>
                  <a:gd name="T72" fmla="*/ 54 w 63"/>
                  <a:gd name="T73" fmla="*/ 8 h 34"/>
                  <a:gd name="T74" fmla="*/ 60 w 63"/>
                  <a:gd name="T75" fmla="*/ 16 h 34"/>
                  <a:gd name="T76" fmla="*/ 62 w 63"/>
                  <a:gd name="T77" fmla="*/ 25 h 34"/>
                  <a:gd name="T78" fmla="*/ 58 w 63"/>
                  <a:gd name="T7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" h="34">
                    <a:moveTo>
                      <a:pt x="58" y="32"/>
                    </a:moveTo>
                    <a:cubicBezTo>
                      <a:pt x="57" y="33"/>
                      <a:pt x="56" y="33"/>
                      <a:pt x="54" y="33"/>
                    </a:cubicBezTo>
                    <a:cubicBezTo>
                      <a:pt x="53" y="30"/>
                      <a:pt x="56" y="28"/>
                      <a:pt x="54" y="25"/>
                    </a:cubicBezTo>
                    <a:cubicBezTo>
                      <a:pt x="55" y="29"/>
                      <a:pt x="54" y="30"/>
                      <a:pt x="48" y="28"/>
                    </a:cubicBezTo>
                    <a:cubicBezTo>
                      <a:pt x="48" y="28"/>
                      <a:pt x="48" y="28"/>
                      <a:pt x="47" y="28"/>
                    </a:cubicBezTo>
                    <a:cubicBezTo>
                      <a:pt x="45" y="27"/>
                      <a:pt x="43" y="28"/>
                      <a:pt x="41" y="28"/>
                    </a:cubicBezTo>
                    <a:cubicBezTo>
                      <a:pt x="41" y="27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2" y="28"/>
                    </a:cubicBezTo>
                    <a:cubicBezTo>
                      <a:pt x="44" y="28"/>
                      <a:pt x="45" y="29"/>
                      <a:pt x="43" y="31"/>
                    </a:cubicBezTo>
                    <a:cubicBezTo>
                      <a:pt x="42" y="32"/>
                      <a:pt x="42" y="33"/>
                      <a:pt x="41" y="34"/>
                    </a:cubicBezTo>
                    <a:cubicBezTo>
                      <a:pt x="38" y="34"/>
                      <a:pt x="35" y="34"/>
                      <a:pt x="33" y="31"/>
                    </a:cubicBezTo>
                    <a:cubicBezTo>
                      <a:pt x="32" y="30"/>
                      <a:pt x="30" y="30"/>
                      <a:pt x="29" y="29"/>
                    </a:cubicBezTo>
                    <a:cubicBezTo>
                      <a:pt x="28" y="28"/>
                      <a:pt x="26" y="28"/>
                      <a:pt x="27" y="26"/>
                    </a:cubicBezTo>
                    <a:cubicBezTo>
                      <a:pt x="27" y="25"/>
                      <a:pt x="28" y="25"/>
                      <a:pt x="30" y="25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2" y="14"/>
                      <a:pt x="27" y="12"/>
                      <a:pt x="27" y="9"/>
                    </a:cubicBezTo>
                    <a:cubicBezTo>
                      <a:pt x="27" y="11"/>
                      <a:pt x="24" y="10"/>
                      <a:pt x="25" y="12"/>
                    </a:cubicBezTo>
                    <a:cubicBezTo>
                      <a:pt x="26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1" y="13"/>
                      <a:pt x="21" y="11"/>
                      <a:pt x="20" y="13"/>
                    </a:cubicBezTo>
                    <a:cubicBezTo>
                      <a:pt x="18" y="17"/>
                      <a:pt x="12" y="16"/>
                      <a:pt x="11" y="22"/>
                    </a:cubicBezTo>
                    <a:cubicBezTo>
                      <a:pt x="10" y="19"/>
                      <a:pt x="9" y="16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4"/>
                      <a:pt x="11" y="15"/>
                      <a:pt x="11" y="15"/>
                    </a:cubicBezTo>
                    <a:cubicBezTo>
                      <a:pt x="10" y="15"/>
                      <a:pt x="9" y="16"/>
                      <a:pt x="9" y="17"/>
                    </a:cubicBezTo>
                    <a:cubicBezTo>
                      <a:pt x="10" y="22"/>
                      <a:pt x="6" y="23"/>
                      <a:pt x="3" y="24"/>
                    </a:cubicBezTo>
                    <a:cubicBezTo>
                      <a:pt x="2" y="24"/>
                      <a:pt x="1" y="24"/>
                      <a:pt x="0" y="23"/>
                    </a:cubicBezTo>
                    <a:cubicBezTo>
                      <a:pt x="0" y="22"/>
                      <a:pt x="0" y="20"/>
                      <a:pt x="0" y="20"/>
                    </a:cubicBezTo>
                    <a:cubicBezTo>
                      <a:pt x="6" y="20"/>
                      <a:pt x="3" y="15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7" y="12"/>
                      <a:pt x="8" y="11"/>
                    </a:cubicBezTo>
                    <a:cubicBezTo>
                      <a:pt x="10" y="10"/>
                      <a:pt x="6" y="11"/>
                      <a:pt x="7" y="10"/>
                    </a:cubicBezTo>
                    <a:cubicBezTo>
                      <a:pt x="7" y="7"/>
                      <a:pt x="9" y="6"/>
                      <a:pt x="10" y="4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8" y="1"/>
                      <a:pt x="20" y="1"/>
                      <a:pt x="22" y="2"/>
                    </a:cubicBezTo>
                    <a:cubicBezTo>
                      <a:pt x="30" y="0"/>
                      <a:pt x="39" y="1"/>
                      <a:pt x="47" y="5"/>
                    </a:cubicBezTo>
                    <a:cubicBezTo>
                      <a:pt x="49" y="6"/>
                      <a:pt x="51" y="8"/>
                      <a:pt x="54" y="8"/>
                    </a:cubicBezTo>
                    <a:cubicBezTo>
                      <a:pt x="58" y="9"/>
                      <a:pt x="58" y="13"/>
                      <a:pt x="60" y="16"/>
                    </a:cubicBezTo>
                    <a:cubicBezTo>
                      <a:pt x="63" y="18"/>
                      <a:pt x="63" y="22"/>
                      <a:pt x="62" y="25"/>
                    </a:cubicBezTo>
                    <a:cubicBezTo>
                      <a:pt x="62" y="28"/>
                      <a:pt x="61" y="30"/>
                      <a:pt x="58" y="32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3" name="Freeform 1508"/>
              <p:cNvSpPr/>
              <p:nvPr/>
            </p:nvSpPr>
            <p:spPr bwMode="auto">
              <a:xfrm>
                <a:off x="580" y="848"/>
                <a:ext cx="69" cy="140"/>
              </a:xfrm>
              <a:custGeom>
                <a:avLst/>
                <a:gdLst>
                  <a:gd name="T0" fmla="*/ 4 w 29"/>
                  <a:gd name="T1" fmla="*/ 38 h 59"/>
                  <a:gd name="T2" fmla="*/ 6 w 29"/>
                  <a:gd name="T3" fmla="*/ 22 h 59"/>
                  <a:gd name="T4" fmla="*/ 6 w 29"/>
                  <a:gd name="T5" fmla="*/ 19 h 59"/>
                  <a:gd name="T6" fmla="*/ 5 w 29"/>
                  <a:gd name="T7" fmla="*/ 16 h 59"/>
                  <a:gd name="T8" fmla="*/ 8 w 29"/>
                  <a:gd name="T9" fmla="*/ 11 h 59"/>
                  <a:gd name="T10" fmla="*/ 3 w 29"/>
                  <a:gd name="T11" fmla="*/ 12 h 59"/>
                  <a:gd name="T12" fmla="*/ 0 w 29"/>
                  <a:gd name="T13" fmla="*/ 5 h 59"/>
                  <a:gd name="T14" fmla="*/ 14 w 29"/>
                  <a:gd name="T15" fmla="*/ 8 h 59"/>
                  <a:gd name="T16" fmla="*/ 10 w 29"/>
                  <a:gd name="T17" fmla="*/ 13 h 59"/>
                  <a:gd name="T18" fmla="*/ 15 w 29"/>
                  <a:gd name="T19" fmla="*/ 11 h 59"/>
                  <a:gd name="T20" fmla="*/ 13 w 29"/>
                  <a:gd name="T21" fmla="*/ 18 h 59"/>
                  <a:gd name="T22" fmla="*/ 18 w 29"/>
                  <a:gd name="T23" fmla="*/ 18 h 59"/>
                  <a:gd name="T24" fmla="*/ 18 w 29"/>
                  <a:gd name="T25" fmla="*/ 16 h 59"/>
                  <a:gd name="T26" fmla="*/ 15 w 29"/>
                  <a:gd name="T27" fmla="*/ 12 h 59"/>
                  <a:gd name="T28" fmla="*/ 23 w 29"/>
                  <a:gd name="T29" fmla="*/ 17 h 59"/>
                  <a:gd name="T30" fmla="*/ 19 w 29"/>
                  <a:gd name="T31" fmla="*/ 25 h 59"/>
                  <a:gd name="T32" fmla="*/ 19 w 29"/>
                  <a:gd name="T33" fmla="*/ 29 h 59"/>
                  <a:gd name="T34" fmla="*/ 21 w 29"/>
                  <a:gd name="T35" fmla="*/ 28 h 59"/>
                  <a:gd name="T36" fmla="*/ 27 w 29"/>
                  <a:gd name="T37" fmla="*/ 28 h 59"/>
                  <a:gd name="T38" fmla="*/ 25 w 29"/>
                  <a:gd name="T39" fmla="*/ 35 h 59"/>
                  <a:gd name="T40" fmla="*/ 20 w 29"/>
                  <a:gd name="T41" fmla="*/ 47 h 59"/>
                  <a:gd name="T42" fmla="*/ 18 w 29"/>
                  <a:gd name="T43" fmla="*/ 50 h 59"/>
                  <a:gd name="T44" fmla="*/ 16 w 29"/>
                  <a:gd name="T45" fmla="*/ 53 h 59"/>
                  <a:gd name="T46" fmla="*/ 14 w 29"/>
                  <a:gd name="T47" fmla="*/ 59 h 59"/>
                  <a:gd name="T48" fmla="*/ 7 w 29"/>
                  <a:gd name="T49" fmla="*/ 53 h 59"/>
                  <a:gd name="T50" fmla="*/ 7 w 29"/>
                  <a:gd name="T51" fmla="*/ 49 h 59"/>
                  <a:gd name="T52" fmla="*/ 5 w 29"/>
                  <a:gd name="T53" fmla="*/ 50 h 59"/>
                  <a:gd name="T54" fmla="*/ 9 w 29"/>
                  <a:gd name="T55" fmla="*/ 48 h 59"/>
                  <a:gd name="T56" fmla="*/ 7 w 29"/>
                  <a:gd name="T57" fmla="*/ 47 h 59"/>
                  <a:gd name="T58" fmla="*/ 9 w 29"/>
                  <a:gd name="T59" fmla="*/ 48 h 59"/>
                  <a:gd name="T60" fmla="*/ 5 w 29"/>
                  <a:gd name="T61" fmla="*/ 44 h 59"/>
                  <a:gd name="T62" fmla="*/ 4 w 29"/>
                  <a:gd name="T63" fmla="*/ 42 h 59"/>
                  <a:gd name="T64" fmla="*/ 4 w 29"/>
                  <a:gd name="T65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59">
                    <a:moveTo>
                      <a:pt x="4" y="38"/>
                    </a:moveTo>
                    <a:cubicBezTo>
                      <a:pt x="6" y="33"/>
                      <a:pt x="9" y="28"/>
                      <a:pt x="6" y="22"/>
                    </a:cubicBezTo>
                    <a:cubicBezTo>
                      <a:pt x="6" y="21"/>
                      <a:pt x="6" y="19"/>
                      <a:pt x="6" y="19"/>
                    </a:cubicBezTo>
                    <a:cubicBezTo>
                      <a:pt x="9" y="16"/>
                      <a:pt x="6" y="16"/>
                      <a:pt x="5" y="16"/>
                    </a:cubicBezTo>
                    <a:cubicBezTo>
                      <a:pt x="5" y="14"/>
                      <a:pt x="8" y="14"/>
                      <a:pt x="8" y="11"/>
                    </a:cubicBezTo>
                    <a:cubicBezTo>
                      <a:pt x="6" y="12"/>
                      <a:pt x="5" y="14"/>
                      <a:pt x="3" y="12"/>
                    </a:cubicBezTo>
                    <a:cubicBezTo>
                      <a:pt x="8" y="8"/>
                      <a:pt x="1" y="8"/>
                      <a:pt x="0" y="5"/>
                    </a:cubicBezTo>
                    <a:cubicBezTo>
                      <a:pt x="6" y="0"/>
                      <a:pt x="10" y="1"/>
                      <a:pt x="14" y="8"/>
                    </a:cubicBezTo>
                    <a:cubicBezTo>
                      <a:pt x="14" y="10"/>
                      <a:pt x="8" y="7"/>
                      <a:pt x="10" y="13"/>
                    </a:cubicBezTo>
                    <a:cubicBezTo>
                      <a:pt x="11" y="11"/>
                      <a:pt x="12" y="9"/>
                      <a:pt x="15" y="11"/>
                    </a:cubicBezTo>
                    <a:cubicBezTo>
                      <a:pt x="10" y="12"/>
                      <a:pt x="12" y="15"/>
                      <a:pt x="13" y="18"/>
                    </a:cubicBezTo>
                    <a:cubicBezTo>
                      <a:pt x="14" y="19"/>
                      <a:pt x="16" y="20"/>
                      <a:pt x="18" y="18"/>
                    </a:cubicBezTo>
                    <a:cubicBezTo>
                      <a:pt x="18" y="18"/>
                      <a:pt x="20" y="17"/>
                      <a:pt x="18" y="16"/>
                    </a:cubicBezTo>
                    <a:cubicBezTo>
                      <a:pt x="16" y="16"/>
                      <a:pt x="17" y="13"/>
                      <a:pt x="15" y="12"/>
                    </a:cubicBezTo>
                    <a:cubicBezTo>
                      <a:pt x="19" y="12"/>
                      <a:pt x="22" y="15"/>
                      <a:pt x="23" y="17"/>
                    </a:cubicBezTo>
                    <a:cubicBezTo>
                      <a:pt x="25" y="19"/>
                      <a:pt x="23" y="24"/>
                      <a:pt x="19" y="25"/>
                    </a:cubicBezTo>
                    <a:cubicBezTo>
                      <a:pt x="18" y="26"/>
                      <a:pt x="17" y="28"/>
                      <a:pt x="19" y="29"/>
                    </a:cubicBezTo>
                    <a:cubicBezTo>
                      <a:pt x="21" y="31"/>
                      <a:pt x="20" y="29"/>
                      <a:pt x="21" y="28"/>
                    </a:cubicBezTo>
                    <a:cubicBezTo>
                      <a:pt x="23" y="27"/>
                      <a:pt x="25" y="25"/>
                      <a:pt x="27" y="28"/>
                    </a:cubicBezTo>
                    <a:cubicBezTo>
                      <a:pt x="29" y="31"/>
                      <a:pt x="26" y="33"/>
                      <a:pt x="25" y="35"/>
                    </a:cubicBezTo>
                    <a:cubicBezTo>
                      <a:pt x="23" y="39"/>
                      <a:pt x="22" y="43"/>
                      <a:pt x="20" y="47"/>
                    </a:cubicBezTo>
                    <a:cubicBezTo>
                      <a:pt x="20" y="48"/>
                      <a:pt x="19" y="49"/>
                      <a:pt x="18" y="50"/>
                    </a:cubicBezTo>
                    <a:cubicBezTo>
                      <a:pt x="17" y="51"/>
                      <a:pt x="17" y="52"/>
                      <a:pt x="16" y="53"/>
                    </a:cubicBezTo>
                    <a:cubicBezTo>
                      <a:pt x="16" y="55"/>
                      <a:pt x="15" y="57"/>
                      <a:pt x="14" y="59"/>
                    </a:cubicBezTo>
                    <a:cubicBezTo>
                      <a:pt x="11" y="58"/>
                      <a:pt x="11" y="54"/>
                      <a:pt x="7" y="53"/>
                    </a:cubicBezTo>
                    <a:cubicBezTo>
                      <a:pt x="7" y="53"/>
                      <a:pt x="7" y="50"/>
                      <a:pt x="7" y="49"/>
                    </a:cubicBezTo>
                    <a:cubicBezTo>
                      <a:pt x="6" y="49"/>
                      <a:pt x="6" y="51"/>
                      <a:pt x="5" y="50"/>
                    </a:cubicBezTo>
                    <a:cubicBezTo>
                      <a:pt x="5" y="48"/>
                      <a:pt x="6" y="47"/>
                      <a:pt x="9" y="48"/>
                    </a:cubicBezTo>
                    <a:cubicBezTo>
                      <a:pt x="10" y="48"/>
                      <a:pt x="8" y="47"/>
                      <a:pt x="7" y="47"/>
                    </a:cubicBezTo>
                    <a:cubicBezTo>
                      <a:pt x="8" y="47"/>
                      <a:pt x="10" y="47"/>
                      <a:pt x="9" y="48"/>
                    </a:cubicBezTo>
                    <a:cubicBezTo>
                      <a:pt x="7" y="45"/>
                      <a:pt x="7" y="45"/>
                      <a:pt x="5" y="44"/>
                    </a:cubicBezTo>
                    <a:cubicBezTo>
                      <a:pt x="4" y="43"/>
                      <a:pt x="4" y="43"/>
                      <a:pt x="4" y="42"/>
                    </a:cubicBezTo>
                    <a:cubicBezTo>
                      <a:pt x="5" y="41"/>
                      <a:pt x="5" y="39"/>
                      <a:pt x="4" y="38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4" name="Freeform 1509"/>
              <p:cNvSpPr/>
              <p:nvPr/>
            </p:nvSpPr>
            <p:spPr bwMode="auto">
              <a:xfrm>
                <a:off x="635" y="750"/>
                <a:ext cx="88" cy="105"/>
              </a:xfrm>
              <a:custGeom>
                <a:avLst/>
                <a:gdLst>
                  <a:gd name="T0" fmla="*/ 20 w 37"/>
                  <a:gd name="T1" fmla="*/ 0 h 44"/>
                  <a:gd name="T2" fmla="*/ 34 w 37"/>
                  <a:gd name="T3" fmla="*/ 4 h 44"/>
                  <a:gd name="T4" fmla="*/ 35 w 37"/>
                  <a:gd name="T5" fmla="*/ 18 h 44"/>
                  <a:gd name="T6" fmla="*/ 35 w 37"/>
                  <a:gd name="T7" fmla="*/ 18 h 44"/>
                  <a:gd name="T8" fmla="*/ 31 w 37"/>
                  <a:gd name="T9" fmla="*/ 18 h 44"/>
                  <a:gd name="T10" fmla="*/ 26 w 37"/>
                  <a:gd name="T11" fmla="*/ 23 h 44"/>
                  <a:gd name="T12" fmla="*/ 24 w 37"/>
                  <a:gd name="T13" fmla="*/ 25 h 44"/>
                  <a:gd name="T14" fmla="*/ 23 w 37"/>
                  <a:gd name="T15" fmla="*/ 28 h 44"/>
                  <a:gd name="T16" fmla="*/ 22 w 37"/>
                  <a:gd name="T17" fmla="*/ 29 h 44"/>
                  <a:gd name="T18" fmla="*/ 14 w 37"/>
                  <a:gd name="T19" fmla="*/ 33 h 44"/>
                  <a:gd name="T20" fmla="*/ 14 w 37"/>
                  <a:gd name="T21" fmla="*/ 33 h 44"/>
                  <a:gd name="T22" fmla="*/ 14 w 37"/>
                  <a:gd name="T23" fmla="*/ 32 h 44"/>
                  <a:gd name="T24" fmla="*/ 14 w 37"/>
                  <a:gd name="T25" fmla="*/ 33 h 44"/>
                  <a:gd name="T26" fmla="*/ 15 w 37"/>
                  <a:gd name="T27" fmla="*/ 34 h 44"/>
                  <a:gd name="T28" fmla="*/ 16 w 37"/>
                  <a:gd name="T29" fmla="*/ 40 h 44"/>
                  <a:gd name="T30" fmla="*/ 9 w 37"/>
                  <a:gd name="T31" fmla="*/ 43 h 44"/>
                  <a:gd name="T32" fmla="*/ 3 w 37"/>
                  <a:gd name="T33" fmla="*/ 43 h 44"/>
                  <a:gd name="T34" fmla="*/ 3 w 37"/>
                  <a:gd name="T35" fmla="*/ 44 h 44"/>
                  <a:gd name="T36" fmla="*/ 2 w 37"/>
                  <a:gd name="T37" fmla="*/ 41 h 44"/>
                  <a:gd name="T38" fmla="*/ 9 w 37"/>
                  <a:gd name="T39" fmla="*/ 36 h 44"/>
                  <a:gd name="T40" fmla="*/ 11 w 37"/>
                  <a:gd name="T41" fmla="*/ 38 h 44"/>
                  <a:gd name="T42" fmla="*/ 8 w 37"/>
                  <a:gd name="T43" fmla="*/ 36 h 44"/>
                  <a:gd name="T44" fmla="*/ 4 w 37"/>
                  <a:gd name="T45" fmla="*/ 30 h 44"/>
                  <a:gd name="T46" fmla="*/ 5 w 37"/>
                  <a:gd name="T47" fmla="*/ 20 h 44"/>
                  <a:gd name="T48" fmla="*/ 6 w 37"/>
                  <a:gd name="T49" fmla="*/ 18 h 44"/>
                  <a:gd name="T50" fmla="*/ 8 w 37"/>
                  <a:gd name="T51" fmla="*/ 18 h 44"/>
                  <a:gd name="T52" fmla="*/ 10 w 37"/>
                  <a:gd name="T53" fmla="*/ 24 h 44"/>
                  <a:gd name="T54" fmla="*/ 10 w 37"/>
                  <a:gd name="T55" fmla="*/ 24 h 44"/>
                  <a:gd name="T56" fmla="*/ 14 w 37"/>
                  <a:gd name="T57" fmla="*/ 24 h 44"/>
                  <a:gd name="T58" fmla="*/ 20 w 37"/>
                  <a:gd name="T59" fmla="*/ 22 h 44"/>
                  <a:gd name="T60" fmla="*/ 22 w 37"/>
                  <a:gd name="T61" fmla="*/ 21 h 44"/>
                  <a:gd name="T62" fmla="*/ 15 w 37"/>
                  <a:gd name="T63" fmla="*/ 21 h 44"/>
                  <a:gd name="T64" fmla="*/ 12 w 37"/>
                  <a:gd name="T65" fmla="*/ 18 h 44"/>
                  <a:gd name="T66" fmla="*/ 9 w 37"/>
                  <a:gd name="T67" fmla="*/ 15 h 44"/>
                  <a:gd name="T68" fmla="*/ 8 w 37"/>
                  <a:gd name="T69" fmla="*/ 10 h 44"/>
                  <a:gd name="T70" fmla="*/ 2 w 37"/>
                  <a:gd name="T71" fmla="*/ 8 h 44"/>
                  <a:gd name="T72" fmla="*/ 4 w 37"/>
                  <a:gd name="T73" fmla="*/ 3 h 44"/>
                  <a:gd name="T74" fmla="*/ 7 w 37"/>
                  <a:gd name="T75" fmla="*/ 2 h 44"/>
                  <a:gd name="T76" fmla="*/ 10 w 37"/>
                  <a:gd name="T77" fmla="*/ 2 h 44"/>
                  <a:gd name="T78" fmla="*/ 17 w 37"/>
                  <a:gd name="T79" fmla="*/ 2 h 44"/>
                  <a:gd name="T80" fmla="*/ 21 w 37"/>
                  <a:gd name="T81" fmla="*/ 3 h 44"/>
                  <a:gd name="T82" fmla="*/ 20 w 37"/>
                  <a:gd name="T8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44">
                    <a:moveTo>
                      <a:pt x="20" y="0"/>
                    </a:moveTo>
                    <a:cubicBezTo>
                      <a:pt x="25" y="0"/>
                      <a:pt x="30" y="1"/>
                      <a:pt x="34" y="4"/>
                    </a:cubicBezTo>
                    <a:cubicBezTo>
                      <a:pt x="36" y="8"/>
                      <a:pt x="37" y="13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4" y="21"/>
                      <a:pt x="33" y="17"/>
                      <a:pt x="31" y="18"/>
                    </a:cubicBezTo>
                    <a:cubicBezTo>
                      <a:pt x="29" y="20"/>
                      <a:pt x="26" y="20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2" y="25"/>
                      <a:pt x="22" y="26"/>
                      <a:pt x="23" y="28"/>
                    </a:cubicBezTo>
                    <a:cubicBezTo>
                      <a:pt x="23" y="28"/>
                      <a:pt x="23" y="29"/>
                      <a:pt x="22" y="29"/>
                    </a:cubicBezTo>
                    <a:cubicBezTo>
                      <a:pt x="19" y="30"/>
                      <a:pt x="18" y="34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3"/>
                      <a:pt x="15" y="34"/>
                    </a:cubicBezTo>
                    <a:cubicBezTo>
                      <a:pt x="16" y="35"/>
                      <a:pt x="18" y="38"/>
                      <a:pt x="16" y="40"/>
                    </a:cubicBezTo>
                    <a:cubicBezTo>
                      <a:pt x="15" y="43"/>
                      <a:pt x="12" y="43"/>
                      <a:pt x="9" y="43"/>
                    </a:cubicBezTo>
                    <a:cubicBezTo>
                      <a:pt x="7" y="43"/>
                      <a:pt x="5" y="43"/>
                      <a:pt x="3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1" y="43"/>
                      <a:pt x="0" y="42"/>
                      <a:pt x="2" y="41"/>
                    </a:cubicBezTo>
                    <a:cubicBezTo>
                      <a:pt x="4" y="39"/>
                      <a:pt x="7" y="38"/>
                      <a:pt x="9" y="36"/>
                    </a:cubicBezTo>
                    <a:cubicBezTo>
                      <a:pt x="10" y="35"/>
                      <a:pt x="11" y="37"/>
                      <a:pt x="11" y="38"/>
                    </a:cubicBezTo>
                    <a:cubicBezTo>
                      <a:pt x="11" y="36"/>
                      <a:pt x="10" y="36"/>
                      <a:pt x="8" y="36"/>
                    </a:cubicBezTo>
                    <a:cubicBezTo>
                      <a:pt x="5" y="35"/>
                      <a:pt x="3" y="33"/>
                      <a:pt x="4" y="30"/>
                    </a:cubicBezTo>
                    <a:cubicBezTo>
                      <a:pt x="5" y="26"/>
                      <a:pt x="7" y="23"/>
                      <a:pt x="5" y="20"/>
                    </a:cubicBezTo>
                    <a:cubicBezTo>
                      <a:pt x="5" y="19"/>
                      <a:pt x="5" y="18"/>
                      <a:pt x="6" y="18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10" y="20"/>
                      <a:pt x="12" y="21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3" y="24"/>
                      <a:pt x="14" y="24"/>
                    </a:cubicBezTo>
                    <a:cubicBezTo>
                      <a:pt x="14" y="19"/>
                      <a:pt x="18" y="23"/>
                      <a:pt x="20" y="22"/>
                    </a:cubicBezTo>
                    <a:cubicBezTo>
                      <a:pt x="20" y="21"/>
                      <a:pt x="21" y="21"/>
                      <a:pt x="22" y="21"/>
                    </a:cubicBezTo>
                    <a:cubicBezTo>
                      <a:pt x="19" y="21"/>
                      <a:pt x="17" y="21"/>
                      <a:pt x="15" y="21"/>
                    </a:cubicBezTo>
                    <a:cubicBezTo>
                      <a:pt x="13" y="21"/>
                      <a:pt x="12" y="20"/>
                      <a:pt x="12" y="18"/>
                    </a:cubicBezTo>
                    <a:cubicBezTo>
                      <a:pt x="13" y="16"/>
                      <a:pt x="10" y="15"/>
                      <a:pt x="9" y="15"/>
                    </a:cubicBezTo>
                    <a:cubicBezTo>
                      <a:pt x="6" y="14"/>
                      <a:pt x="5" y="13"/>
                      <a:pt x="8" y="10"/>
                    </a:cubicBezTo>
                    <a:cubicBezTo>
                      <a:pt x="6" y="9"/>
                      <a:pt x="3" y="10"/>
                      <a:pt x="2" y="8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8" y="3"/>
                      <a:pt x="9" y="2"/>
                      <a:pt x="10" y="2"/>
                    </a:cubicBezTo>
                    <a:cubicBezTo>
                      <a:pt x="12" y="0"/>
                      <a:pt x="15" y="0"/>
                      <a:pt x="17" y="2"/>
                    </a:cubicBezTo>
                    <a:cubicBezTo>
                      <a:pt x="18" y="3"/>
                      <a:pt x="20" y="3"/>
                      <a:pt x="21" y="3"/>
                    </a:cubicBezTo>
                    <a:cubicBezTo>
                      <a:pt x="20" y="2"/>
                      <a:pt x="19" y="2"/>
                      <a:pt x="20" y="0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5" name="Freeform 1510"/>
              <p:cNvSpPr/>
              <p:nvPr/>
            </p:nvSpPr>
            <p:spPr bwMode="auto">
              <a:xfrm>
                <a:off x="602" y="757"/>
                <a:ext cx="88" cy="105"/>
              </a:xfrm>
              <a:custGeom>
                <a:avLst/>
                <a:gdLst>
                  <a:gd name="T0" fmla="*/ 18 w 37"/>
                  <a:gd name="T1" fmla="*/ 0 h 44"/>
                  <a:gd name="T2" fmla="*/ 18 w 37"/>
                  <a:gd name="T3" fmla="*/ 3 h 44"/>
                  <a:gd name="T4" fmla="*/ 19 w 37"/>
                  <a:gd name="T5" fmla="*/ 5 h 44"/>
                  <a:gd name="T6" fmla="*/ 23 w 37"/>
                  <a:gd name="T7" fmla="*/ 6 h 44"/>
                  <a:gd name="T8" fmla="*/ 21 w 37"/>
                  <a:gd name="T9" fmla="*/ 11 h 44"/>
                  <a:gd name="T10" fmla="*/ 28 w 37"/>
                  <a:gd name="T11" fmla="*/ 12 h 44"/>
                  <a:gd name="T12" fmla="*/ 28 w 37"/>
                  <a:gd name="T13" fmla="*/ 13 h 44"/>
                  <a:gd name="T14" fmla="*/ 33 w 37"/>
                  <a:gd name="T15" fmla="*/ 17 h 44"/>
                  <a:gd name="T16" fmla="*/ 37 w 37"/>
                  <a:gd name="T17" fmla="*/ 18 h 44"/>
                  <a:gd name="T18" fmla="*/ 32 w 37"/>
                  <a:gd name="T19" fmla="*/ 20 h 44"/>
                  <a:gd name="T20" fmla="*/ 30 w 37"/>
                  <a:gd name="T21" fmla="*/ 22 h 44"/>
                  <a:gd name="T22" fmla="*/ 28 w 37"/>
                  <a:gd name="T23" fmla="*/ 23 h 44"/>
                  <a:gd name="T24" fmla="*/ 22 w 37"/>
                  <a:gd name="T25" fmla="*/ 24 h 44"/>
                  <a:gd name="T26" fmla="*/ 22 w 37"/>
                  <a:gd name="T27" fmla="*/ 16 h 44"/>
                  <a:gd name="T28" fmla="*/ 20 w 37"/>
                  <a:gd name="T29" fmla="*/ 15 h 44"/>
                  <a:gd name="T30" fmla="*/ 20 w 37"/>
                  <a:gd name="T31" fmla="*/ 17 h 44"/>
                  <a:gd name="T32" fmla="*/ 20 w 37"/>
                  <a:gd name="T33" fmla="*/ 26 h 44"/>
                  <a:gd name="T34" fmla="*/ 23 w 37"/>
                  <a:gd name="T35" fmla="*/ 32 h 44"/>
                  <a:gd name="T36" fmla="*/ 26 w 37"/>
                  <a:gd name="T37" fmla="*/ 34 h 44"/>
                  <a:gd name="T38" fmla="*/ 24 w 37"/>
                  <a:gd name="T39" fmla="*/ 38 h 44"/>
                  <a:gd name="T40" fmla="*/ 24 w 37"/>
                  <a:gd name="T41" fmla="*/ 34 h 44"/>
                  <a:gd name="T42" fmla="*/ 17 w 37"/>
                  <a:gd name="T43" fmla="*/ 38 h 44"/>
                  <a:gd name="T44" fmla="*/ 17 w 37"/>
                  <a:gd name="T45" fmla="*/ 41 h 44"/>
                  <a:gd name="T46" fmla="*/ 9 w 37"/>
                  <a:gd name="T47" fmla="*/ 40 h 44"/>
                  <a:gd name="T48" fmla="*/ 12 w 37"/>
                  <a:gd name="T49" fmla="*/ 36 h 44"/>
                  <a:gd name="T50" fmla="*/ 12 w 37"/>
                  <a:gd name="T51" fmla="*/ 37 h 44"/>
                  <a:gd name="T52" fmla="*/ 15 w 37"/>
                  <a:gd name="T53" fmla="*/ 26 h 44"/>
                  <a:gd name="T54" fmla="*/ 12 w 37"/>
                  <a:gd name="T55" fmla="*/ 30 h 44"/>
                  <a:gd name="T56" fmla="*/ 8 w 37"/>
                  <a:gd name="T57" fmla="*/ 31 h 44"/>
                  <a:gd name="T58" fmla="*/ 12 w 37"/>
                  <a:gd name="T59" fmla="*/ 30 h 44"/>
                  <a:gd name="T60" fmla="*/ 13 w 37"/>
                  <a:gd name="T61" fmla="*/ 33 h 44"/>
                  <a:gd name="T62" fmla="*/ 7 w 37"/>
                  <a:gd name="T63" fmla="*/ 36 h 44"/>
                  <a:gd name="T64" fmla="*/ 6 w 37"/>
                  <a:gd name="T65" fmla="*/ 39 h 44"/>
                  <a:gd name="T66" fmla="*/ 1 w 37"/>
                  <a:gd name="T67" fmla="*/ 36 h 44"/>
                  <a:gd name="T68" fmla="*/ 3 w 37"/>
                  <a:gd name="T69" fmla="*/ 25 h 44"/>
                  <a:gd name="T70" fmla="*/ 6 w 37"/>
                  <a:gd name="T71" fmla="*/ 19 h 44"/>
                  <a:gd name="T72" fmla="*/ 12 w 37"/>
                  <a:gd name="T73" fmla="*/ 8 h 44"/>
                  <a:gd name="T74" fmla="*/ 17 w 37"/>
                  <a:gd name="T75" fmla="*/ 1 h 44"/>
                  <a:gd name="T76" fmla="*/ 18 w 37"/>
                  <a:gd name="T7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" h="44">
                    <a:moveTo>
                      <a:pt x="18" y="0"/>
                    </a:moveTo>
                    <a:cubicBezTo>
                      <a:pt x="19" y="1"/>
                      <a:pt x="19" y="2"/>
                      <a:pt x="18" y="3"/>
                    </a:cubicBezTo>
                    <a:cubicBezTo>
                      <a:pt x="16" y="5"/>
                      <a:pt x="18" y="6"/>
                      <a:pt x="19" y="5"/>
                    </a:cubicBezTo>
                    <a:cubicBezTo>
                      <a:pt x="21" y="5"/>
                      <a:pt x="22" y="4"/>
                      <a:pt x="23" y="6"/>
                    </a:cubicBezTo>
                    <a:cubicBezTo>
                      <a:pt x="24" y="9"/>
                      <a:pt x="22" y="9"/>
                      <a:pt x="21" y="11"/>
                    </a:cubicBezTo>
                    <a:cubicBezTo>
                      <a:pt x="24" y="9"/>
                      <a:pt x="25" y="14"/>
                      <a:pt x="28" y="12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6" y="19"/>
                      <a:pt x="31" y="16"/>
                      <a:pt x="33" y="17"/>
                    </a:cubicBezTo>
                    <a:cubicBezTo>
                      <a:pt x="35" y="17"/>
                      <a:pt x="36" y="16"/>
                      <a:pt x="37" y="18"/>
                    </a:cubicBezTo>
                    <a:cubicBezTo>
                      <a:pt x="35" y="19"/>
                      <a:pt x="34" y="21"/>
                      <a:pt x="32" y="20"/>
                    </a:cubicBezTo>
                    <a:cubicBezTo>
                      <a:pt x="30" y="19"/>
                      <a:pt x="30" y="20"/>
                      <a:pt x="30" y="22"/>
                    </a:cubicBezTo>
                    <a:cubicBezTo>
                      <a:pt x="30" y="23"/>
                      <a:pt x="29" y="23"/>
                      <a:pt x="28" y="23"/>
                    </a:cubicBezTo>
                    <a:cubicBezTo>
                      <a:pt x="26" y="22"/>
                      <a:pt x="24" y="21"/>
                      <a:pt x="22" y="24"/>
                    </a:cubicBezTo>
                    <a:cubicBezTo>
                      <a:pt x="24" y="21"/>
                      <a:pt x="24" y="18"/>
                      <a:pt x="22" y="16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6"/>
                      <a:pt x="19" y="17"/>
                      <a:pt x="20" y="17"/>
                    </a:cubicBezTo>
                    <a:cubicBezTo>
                      <a:pt x="24" y="20"/>
                      <a:pt x="21" y="24"/>
                      <a:pt x="20" y="26"/>
                    </a:cubicBezTo>
                    <a:cubicBezTo>
                      <a:pt x="18" y="30"/>
                      <a:pt x="20" y="31"/>
                      <a:pt x="23" y="32"/>
                    </a:cubicBezTo>
                    <a:cubicBezTo>
                      <a:pt x="24" y="32"/>
                      <a:pt x="26" y="32"/>
                      <a:pt x="26" y="34"/>
                    </a:cubicBezTo>
                    <a:cubicBezTo>
                      <a:pt x="26" y="35"/>
                      <a:pt x="26" y="37"/>
                      <a:pt x="24" y="38"/>
                    </a:cubicBezTo>
                    <a:cubicBezTo>
                      <a:pt x="23" y="37"/>
                      <a:pt x="25" y="35"/>
                      <a:pt x="24" y="34"/>
                    </a:cubicBezTo>
                    <a:cubicBezTo>
                      <a:pt x="22" y="35"/>
                      <a:pt x="21" y="38"/>
                      <a:pt x="17" y="38"/>
                    </a:cubicBezTo>
                    <a:cubicBezTo>
                      <a:pt x="15" y="38"/>
                      <a:pt x="16" y="40"/>
                      <a:pt x="17" y="41"/>
                    </a:cubicBezTo>
                    <a:cubicBezTo>
                      <a:pt x="14" y="44"/>
                      <a:pt x="11" y="41"/>
                      <a:pt x="9" y="40"/>
                    </a:cubicBezTo>
                    <a:cubicBezTo>
                      <a:pt x="9" y="36"/>
                      <a:pt x="9" y="36"/>
                      <a:pt x="12" y="36"/>
                    </a:cubicBezTo>
                    <a:cubicBezTo>
                      <a:pt x="12" y="36"/>
                      <a:pt x="12" y="37"/>
                      <a:pt x="12" y="37"/>
                    </a:cubicBezTo>
                    <a:cubicBezTo>
                      <a:pt x="11" y="32"/>
                      <a:pt x="15" y="29"/>
                      <a:pt x="15" y="26"/>
                    </a:cubicBezTo>
                    <a:cubicBezTo>
                      <a:pt x="14" y="27"/>
                      <a:pt x="13" y="28"/>
                      <a:pt x="12" y="30"/>
                    </a:cubicBezTo>
                    <a:cubicBezTo>
                      <a:pt x="10" y="30"/>
                      <a:pt x="8" y="27"/>
                      <a:pt x="8" y="31"/>
                    </a:cubicBezTo>
                    <a:cubicBezTo>
                      <a:pt x="9" y="31"/>
                      <a:pt x="11" y="30"/>
                      <a:pt x="12" y="30"/>
                    </a:cubicBezTo>
                    <a:cubicBezTo>
                      <a:pt x="14" y="30"/>
                      <a:pt x="15" y="32"/>
                      <a:pt x="13" y="33"/>
                    </a:cubicBezTo>
                    <a:cubicBezTo>
                      <a:pt x="11" y="34"/>
                      <a:pt x="10" y="37"/>
                      <a:pt x="7" y="36"/>
                    </a:cubicBezTo>
                    <a:cubicBezTo>
                      <a:pt x="7" y="36"/>
                      <a:pt x="7" y="38"/>
                      <a:pt x="6" y="39"/>
                    </a:cubicBezTo>
                    <a:cubicBezTo>
                      <a:pt x="3" y="41"/>
                      <a:pt x="1" y="39"/>
                      <a:pt x="1" y="36"/>
                    </a:cubicBezTo>
                    <a:cubicBezTo>
                      <a:pt x="1" y="33"/>
                      <a:pt x="0" y="29"/>
                      <a:pt x="3" y="25"/>
                    </a:cubicBezTo>
                    <a:cubicBezTo>
                      <a:pt x="5" y="23"/>
                      <a:pt x="6" y="21"/>
                      <a:pt x="6" y="19"/>
                    </a:cubicBezTo>
                    <a:cubicBezTo>
                      <a:pt x="7" y="14"/>
                      <a:pt x="8" y="10"/>
                      <a:pt x="12" y="8"/>
                    </a:cubicBezTo>
                    <a:cubicBezTo>
                      <a:pt x="15" y="6"/>
                      <a:pt x="13" y="2"/>
                      <a:pt x="17" y="1"/>
                    </a:cubicBezTo>
                    <a:cubicBezTo>
                      <a:pt x="17" y="1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6" name="Freeform 1511"/>
              <p:cNvSpPr/>
              <p:nvPr/>
            </p:nvSpPr>
            <p:spPr bwMode="auto">
              <a:xfrm>
                <a:off x="642" y="786"/>
                <a:ext cx="78" cy="69"/>
              </a:xfrm>
              <a:custGeom>
                <a:avLst/>
                <a:gdLst>
                  <a:gd name="T0" fmla="*/ 11 w 33"/>
                  <a:gd name="T1" fmla="*/ 18 h 29"/>
                  <a:gd name="T2" fmla="*/ 15 w 33"/>
                  <a:gd name="T3" fmla="*/ 15 h 29"/>
                  <a:gd name="T4" fmla="*/ 17 w 33"/>
                  <a:gd name="T5" fmla="*/ 13 h 29"/>
                  <a:gd name="T6" fmla="*/ 19 w 33"/>
                  <a:gd name="T7" fmla="*/ 13 h 29"/>
                  <a:gd name="T8" fmla="*/ 16 w 33"/>
                  <a:gd name="T9" fmla="*/ 10 h 29"/>
                  <a:gd name="T10" fmla="*/ 23 w 33"/>
                  <a:gd name="T11" fmla="*/ 3 h 29"/>
                  <a:gd name="T12" fmla="*/ 24 w 33"/>
                  <a:gd name="T13" fmla="*/ 2 h 29"/>
                  <a:gd name="T14" fmla="*/ 28 w 33"/>
                  <a:gd name="T15" fmla="*/ 0 h 29"/>
                  <a:gd name="T16" fmla="*/ 32 w 33"/>
                  <a:gd name="T17" fmla="*/ 3 h 29"/>
                  <a:gd name="T18" fmla="*/ 33 w 33"/>
                  <a:gd name="T19" fmla="*/ 5 h 29"/>
                  <a:gd name="T20" fmla="*/ 32 w 33"/>
                  <a:gd name="T21" fmla="*/ 7 h 29"/>
                  <a:gd name="T22" fmla="*/ 27 w 33"/>
                  <a:gd name="T23" fmla="*/ 16 h 29"/>
                  <a:gd name="T24" fmla="*/ 23 w 33"/>
                  <a:gd name="T25" fmla="*/ 23 h 29"/>
                  <a:gd name="T26" fmla="*/ 17 w 33"/>
                  <a:gd name="T27" fmla="*/ 26 h 29"/>
                  <a:gd name="T28" fmla="*/ 0 w 33"/>
                  <a:gd name="T29" fmla="*/ 28 h 29"/>
                  <a:gd name="T30" fmla="*/ 9 w 33"/>
                  <a:gd name="T31" fmla="*/ 27 h 29"/>
                  <a:gd name="T32" fmla="*/ 11 w 33"/>
                  <a:gd name="T33" fmla="*/ 20 h 29"/>
                  <a:gd name="T34" fmla="*/ 11 w 33"/>
                  <a:gd name="T3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9">
                    <a:moveTo>
                      <a:pt x="11" y="18"/>
                    </a:moveTo>
                    <a:cubicBezTo>
                      <a:pt x="13" y="18"/>
                      <a:pt x="14" y="16"/>
                      <a:pt x="15" y="15"/>
                    </a:cubicBezTo>
                    <a:cubicBezTo>
                      <a:pt x="16" y="14"/>
                      <a:pt x="16" y="13"/>
                      <a:pt x="17" y="13"/>
                    </a:cubicBezTo>
                    <a:cubicBezTo>
                      <a:pt x="17" y="13"/>
                      <a:pt x="18" y="16"/>
                      <a:pt x="19" y="13"/>
                    </a:cubicBezTo>
                    <a:cubicBezTo>
                      <a:pt x="20" y="11"/>
                      <a:pt x="17" y="12"/>
                      <a:pt x="16" y="10"/>
                    </a:cubicBezTo>
                    <a:cubicBezTo>
                      <a:pt x="20" y="9"/>
                      <a:pt x="24" y="9"/>
                      <a:pt x="23" y="3"/>
                    </a:cubicBezTo>
                    <a:cubicBezTo>
                      <a:pt x="23" y="3"/>
                      <a:pt x="24" y="2"/>
                      <a:pt x="24" y="2"/>
                    </a:cubicBezTo>
                    <a:cubicBezTo>
                      <a:pt x="28" y="6"/>
                      <a:pt x="27" y="1"/>
                      <a:pt x="28" y="0"/>
                    </a:cubicBezTo>
                    <a:cubicBezTo>
                      <a:pt x="29" y="1"/>
                      <a:pt x="29" y="4"/>
                      <a:pt x="32" y="3"/>
                    </a:cubicBezTo>
                    <a:cubicBezTo>
                      <a:pt x="32" y="3"/>
                      <a:pt x="33" y="4"/>
                      <a:pt x="33" y="5"/>
                    </a:cubicBezTo>
                    <a:cubicBezTo>
                      <a:pt x="33" y="6"/>
                      <a:pt x="32" y="6"/>
                      <a:pt x="32" y="7"/>
                    </a:cubicBezTo>
                    <a:cubicBezTo>
                      <a:pt x="31" y="11"/>
                      <a:pt x="29" y="13"/>
                      <a:pt x="27" y="16"/>
                    </a:cubicBezTo>
                    <a:cubicBezTo>
                      <a:pt x="26" y="18"/>
                      <a:pt x="24" y="20"/>
                      <a:pt x="23" y="23"/>
                    </a:cubicBezTo>
                    <a:cubicBezTo>
                      <a:pt x="19" y="22"/>
                      <a:pt x="19" y="25"/>
                      <a:pt x="17" y="26"/>
                    </a:cubicBezTo>
                    <a:cubicBezTo>
                      <a:pt x="12" y="29"/>
                      <a:pt x="6" y="29"/>
                      <a:pt x="0" y="28"/>
                    </a:cubicBezTo>
                    <a:cubicBezTo>
                      <a:pt x="3" y="26"/>
                      <a:pt x="6" y="28"/>
                      <a:pt x="9" y="27"/>
                    </a:cubicBezTo>
                    <a:cubicBezTo>
                      <a:pt x="12" y="25"/>
                      <a:pt x="14" y="24"/>
                      <a:pt x="11" y="20"/>
                    </a:cubicBezTo>
                    <a:cubicBezTo>
                      <a:pt x="11" y="20"/>
                      <a:pt x="11" y="19"/>
                      <a:pt x="11" y="18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7" name="Freeform 1512"/>
              <p:cNvSpPr/>
              <p:nvPr/>
            </p:nvSpPr>
            <p:spPr bwMode="auto">
              <a:xfrm>
                <a:off x="455" y="810"/>
                <a:ext cx="45" cy="38"/>
              </a:xfrm>
              <a:custGeom>
                <a:avLst/>
                <a:gdLst>
                  <a:gd name="T0" fmla="*/ 16 w 19"/>
                  <a:gd name="T1" fmla="*/ 15 h 16"/>
                  <a:gd name="T2" fmla="*/ 12 w 19"/>
                  <a:gd name="T3" fmla="*/ 14 h 16"/>
                  <a:gd name="T4" fmla="*/ 8 w 19"/>
                  <a:gd name="T5" fmla="*/ 9 h 16"/>
                  <a:gd name="T6" fmla="*/ 0 w 19"/>
                  <a:gd name="T7" fmla="*/ 5 h 16"/>
                  <a:gd name="T8" fmla="*/ 7 w 19"/>
                  <a:gd name="T9" fmla="*/ 7 h 16"/>
                  <a:gd name="T10" fmla="*/ 11 w 19"/>
                  <a:gd name="T11" fmla="*/ 0 h 16"/>
                  <a:gd name="T12" fmla="*/ 11 w 19"/>
                  <a:gd name="T13" fmla="*/ 0 h 16"/>
                  <a:gd name="T14" fmla="*/ 15 w 19"/>
                  <a:gd name="T15" fmla="*/ 4 h 16"/>
                  <a:gd name="T16" fmla="*/ 18 w 19"/>
                  <a:gd name="T17" fmla="*/ 12 h 16"/>
                  <a:gd name="T18" fmla="*/ 16 w 19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6">
                    <a:moveTo>
                      <a:pt x="16" y="15"/>
                    </a:moveTo>
                    <a:cubicBezTo>
                      <a:pt x="15" y="16"/>
                      <a:pt x="12" y="16"/>
                      <a:pt x="12" y="14"/>
                    </a:cubicBezTo>
                    <a:cubicBezTo>
                      <a:pt x="12" y="11"/>
                      <a:pt x="9" y="12"/>
                      <a:pt x="8" y="9"/>
                    </a:cubicBezTo>
                    <a:cubicBezTo>
                      <a:pt x="3" y="12"/>
                      <a:pt x="3" y="6"/>
                      <a:pt x="0" y="5"/>
                    </a:cubicBezTo>
                    <a:cubicBezTo>
                      <a:pt x="3" y="2"/>
                      <a:pt x="5" y="6"/>
                      <a:pt x="7" y="7"/>
                    </a:cubicBezTo>
                    <a:cubicBezTo>
                      <a:pt x="5" y="2"/>
                      <a:pt x="8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2"/>
                      <a:pt x="14" y="3"/>
                      <a:pt x="15" y="4"/>
                    </a:cubicBezTo>
                    <a:cubicBezTo>
                      <a:pt x="17" y="6"/>
                      <a:pt x="16" y="10"/>
                      <a:pt x="18" y="12"/>
                    </a:cubicBezTo>
                    <a:cubicBezTo>
                      <a:pt x="19" y="14"/>
                      <a:pt x="16" y="13"/>
                      <a:pt x="16" y="15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8" name="Freeform 1513"/>
              <p:cNvSpPr/>
              <p:nvPr/>
            </p:nvSpPr>
            <p:spPr bwMode="auto">
              <a:xfrm>
                <a:off x="502" y="857"/>
                <a:ext cx="62" cy="17"/>
              </a:xfrm>
              <a:custGeom>
                <a:avLst/>
                <a:gdLst>
                  <a:gd name="T0" fmla="*/ 26 w 26"/>
                  <a:gd name="T1" fmla="*/ 7 h 7"/>
                  <a:gd name="T2" fmla="*/ 1 w 26"/>
                  <a:gd name="T3" fmla="*/ 4 h 7"/>
                  <a:gd name="T4" fmla="*/ 3 w 26"/>
                  <a:gd name="T5" fmla="*/ 1 h 7"/>
                  <a:gd name="T6" fmla="*/ 26 w 26"/>
                  <a:gd name="T7" fmla="*/ 4 h 7"/>
                  <a:gd name="T8" fmla="*/ 26 w 26"/>
                  <a:gd name="T9" fmla="*/ 4 h 7"/>
                  <a:gd name="T10" fmla="*/ 26 w 2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18" y="5"/>
                      <a:pt x="9" y="4"/>
                      <a:pt x="1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11" y="0"/>
                      <a:pt x="18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5"/>
                      <a:pt x="25" y="6"/>
                      <a:pt x="26" y="7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9" name="Freeform 1514"/>
              <p:cNvSpPr/>
              <p:nvPr/>
            </p:nvSpPr>
            <p:spPr bwMode="auto">
              <a:xfrm>
                <a:off x="614" y="812"/>
                <a:ext cx="28" cy="41"/>
              </a:xfrm>
              <a:custGeom>
                <a:avLst/>
                <a:gdLst>
                  <a:gd name="T0" fmla="*/ 1 w 12"/>
                  <a:gd name="T1" fmla="*/ 16 h 17"/>
                  <a:gd name="T2" fmla="*/ 7 w 12"/>
                  <a:gd name="T3" fmla="*/ 9 h 17"/>
                  <a:gd name="T4" fmla="*/ 7 w 12"/>
                  <a:gd name="T5" fmla="*/ 7 h 17"/>
                  <a:gd name="T6" fmla="*/ 7 w 12"/>
                  <a:gd name="T7" fmla="*/ 7 h 17"/>
                  <a:gd name="T8" fmla="*/ 12 w 12"/>
                  <a:gd name="T9" fmla="*/ 0 h 17"/>
                  <a:gd name="T10" fmla="*/ 8 w 12"/>
                  <a:gd name="T11" fmla="*/ 10 h 17"/>
                  <a:gd name="T12" fmla="*/ 8 w 12"/>
                  <a:gd name="T13" fmla="*/ 17 h 17"/>
                  <a:gd name="T14" fmla="*/ 6 w 12"/>
                  <a:gd name="T15" fmla="*/ 13 h 17"/>
                  <a:gd name="T16" fmla="*/ 4 w 12"/>
                  <a:gd name="T17" fmla="*/ 17 h 17"/>
                  <a:gd name="T18" fmla="*/ 1 w 12"/>
                  <a:gd name="T1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7">
                    <a:moveTo>
                      <a:pt x="1" y="16"/>
                    </a:moveTo>
                    <a:cubicBezTo>
                      <a:pt x="0" y="11"/>
                      <a:pt x="5" y="12"/>
                      <a:pt x="7" y="9"/>
                    </a:cubicBezTo>
                    <a:cubicBezTo>
                      <a:pt x="8" y="8"/>
                      <a:pt x="8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3"/>
                      <a:pt x="10" y="2"/>
                      <a:pt x="12" y="0"/>
                    </a:cubicBezTo>
                    <a:cubicBezTo>
                      <a:pt x="11" y="3"/>
                      <a:pt x="11" y="7"/>
                      <a:pt x="8" y="10"/>
                    </a:cubicBezTo>
                    <a:cubicBezTo>
                      <a:pt x="6" y="13"/>
                      <a:pt x="10" y="15"/>
                      <a:pt x="8" y="17"/>
                    </a:cubicBezTo>
                    <a:cubicBezTo>
                      <a:pt x="7" y="16"/>
                      <a:pt x="7" y="15"/>
                      <a:pt x="6" y="13"/>
                    </a:cubicBezTo>
                    <a:cubicBezTo>
                      <a:pt x="4" y="14"/>
                      <a:pt x="7" y="17"/>
                      <a:pt x="4" y="17"/>
                    </a:cubicBezTo>
                    <a:cubicBezTo>
                      <a:pt x="3" y="16"/>
                      <a:pt x="2" y="17"/>
                      <a:pt x="1" y="16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0" name="Freeform 1515"/>
              <p:cNvSpPr/>
              <p:nvPr/>
            </p:nvSpPr>
            <p:spPr bwMode="auto">
              <a:xfrm>
                <a:off x="626" y="895"/>
                <a:ext cx="35" cy="64"/>
              </a:xfrm>
              <a:custGeom>
                <a:avLst/>
                <a:gdLst>
                  <a:gd name="T0" fmla="*/ 1 w 15"/>
                  <a:gd name="T1" fmla="*/ 27 h 27"/>
                  <a:gd name="T2" fmla="*/ 4 w 15"/>
                  <a:gd name="T3" fmla="*/ 18 h 27"/>
                  <a:gd name="T4" fmla="*/ 8 w 15"/>
                  <a:gd name="T5" fmla="*/ 8 h 27"/>
                  <a:gd name="T6" fmla="*/ 15 w 15"/>
                  <a:gd name="T7" fmla="*/ 0 h 27"/>
                  <a:gd name="T8" fmla="*/ 1 w 15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1" y="27"/>
                    </a:moveTo>
                    <a:cubicBezTo>
                      <a:pt x="0" y="23"/>
                      <a:pt x="3" y="21"/>
                      <a:pt x="4" y="18"/>
                    </a:cubicBezTo>
                    <a:cubicBezTo>
                      <a:pt x="6" y="15"/>
                      <a:pt x="7" y="12"/>
                      <a:pt x="8" y="8"/>
                    </a:cubicBezTo>
                    <a:cubicBezTo>
                      <a:pt x="11" y="6"/>
                      <a:pt x="12" y="2"/>
                      <a:pt x="15" y="0"/>
                    </a:cubicBezTo>
                    <a:cubicBezTo>
                      <a:pt x="11" y="9"/>
                      <a:pt x="6" y="18"/>
                      <a:pt x="1" y="27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1" name="Freeform 1516"/>
              <p:cNvSpPr/>
              <p:nvPr/>
            </p:nvSpPr>
            <p:spPr bwMode="auto">
              <a:xfrm>
                <a:off x="652" y="748"/>
                <a:ext cx="40" cy="19"/>
              </a:xfrm>
              <a:custGeom>
                <a:avLst/>
                <a:gdLst>
                  <a:gd name="T0" fmla="*/ 13 w 17"/>
                  <a:gd name="T1" fmla="*/ 1 h 8"/>
                  <a:gd name="T2" fmla="*/ 17 w 17"/>
                  <a:gd name="T3" fmla="*/ 5 h 8"/>
                  <a:gd name="T4" fmla="*/ 9 w 17"/>
                  <a:gd name="T5" fmla="*/ 3 h 8"/>
                  <a:gd name="T6" fmla="*/ 3 w 17"/>
                  <a:gd name="T7" fmla="*/ 3 h 8"/>
                  <a:gd name="T8" fmla="*/ 0 w 17"/>
                  <a:gd name="T9" fmla="*/ 3 h 8"/>
                  <a:gd name="T10" fmla="*/ 13 w 17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13" y="1"/>
                    </a:moveTo>
                    <a:cubicBezTo>
                      <a:pt x="13" y="3"/>
                      <a:pt x="16" y="3"/>
                      <a:pt x="17" y="5"/>
                    </a:cubicBezTo>
                    <a:cubicBezTo>
                      <a:pt x="14" y="4"/>
                      <a:pt x="11" y="8"/>
                      <a:pt x="9" y="3"/>
                    </a:cubicBezTo>
                    <a:cubicBezTo>
                      <a:pt x="8" y="1"/>
                      <a:pt x="5" y="2"/>
                      <a:pt x="3" y="3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4" y="0"/>
                      <a:pt x="8" y="1"/>
                      <a:pt x="13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2" name="Freeform 1517"/>
              <p:cNvSpPr/>
              <p:nvPr/>
            </p:nvSpPr>
            <p:spPr bwMode="auto">
              <a:xfrm>
                <a:off x="661" y="857"/>
                <a:ext cx="24" cy="38"/>
              </a:xfrm>
              <a:custGeom>
                <a:avLst/>
                <a:gdLst>
                  <a:gd name="T0" fmla="*/ 10 w 10"/>
                  <a:gd name="T1" fmla="*/ 0 h 16"/>
                  <a:gd name="T2" fmla="*/ 0 w 10"/>
                  <a:gd name="T3" fmla="*/ 16 h 16"/>
                  <a:gd name="T4" fmla="*/ 10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cubicBezTo>
                      <a:pt x="8" y="6"/>
                      <a:pt x="4" y="11"/>
                      <a:pt x="0" y="16"/>
                    </a:cubicBezTo>
                    <a:cubicBezTo>
                      <a:pt x="1" y="9"/>
                      <a:pt x="5" y="5"/>
                      <a:pt x="10" y="0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3" name="Freeform 1518"/>
              <p:cNvSpPr/>
              <p:nvPr/>
            </p:nvSpPr>
            <p:spPr bwMode="auto">
              <a:xfrm>
                <a:off x="716" y="760"/>
                <a:ext cx="9" cy="33"/>
              </a:xfrm>
              <a:custGeom>
                <a:avLst/>
                <a:gdLst>
                  <a:gd name="T0" fmla="*/ 1 w 4"/>
                  <a:gd name="T1" fmla="*/ 14 h 14"/>
                  <a:gd name="T2" fmla="*/ 0 w 4"/>
                  <a:gd name="T3" fmla="*/ 0 h 14"/>
                  <a:gd name="T4" fmla="*/ 1 w 4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4">
                    <a:moveTo>
                      <a:pt x="1" y="14"/>
                    </a:moveTo>
                    <a:cubicBezTo>
                      <a:pt x="2" y="9"/>
                      <a:pt x="1" y="5"/>
                      <a:pt x="0" y="0"/>
                    </a:cubicBezTo>
                    <a:cubicBezTo>
                      <a:pt x="4" y="2"/>
                      <a:pt x="4" y="11"/>
                      <a:pt x="1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4" name="Freeform 1519"/>
              <p:cNvSpPr/>
              <p:nvPr/>
            </p:nvSpPr>
            <p:spPr bwMode="auto">
              <a:xfrm>
                <a:off x="481" y="800"/>
                <a:ext cx="14" cy="19"/>
              </a:xfrm>
              <a:custGeom>
                <a:avLst/>
                <a:gdLst>
                  <a:gd name="T0" fmla="*/ 4 w 6"/>
                  <a:gd name="T1" fmla="*/ 8 h 8"/>
                  <a:gd name="T2" fmla="*/ 0 w 6"/>
                  <a:gd name="T3" fmla="*/ 4 h 8"/>
                  <a:gd name="T4" fmla="*/ 1 w 6"/>
                  <a:gd name="T5" fmla="*/ 0 h 8"/>
                  <a:gd name="T6" fmla="*/ 1 w 6"/>
                  <a:gd name="T7" fmla="*/ 0 h 8"/>
                  <a:gd name="T8" fmla="*/ 6 w 6"/>
                  <a:gd name="T9" fmla="*/ 3 h 8"/>
                  <a:gd name="T10" fmla="*/ 4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cubicBezTo>
                      <a:pt x="2" y="7"/>
                      <a:pt x="0" y="7"/>
                      <a:pt x="0" y="4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2" y="3"/>
                      <a:pt x="5" y="6"/>
                      <a:pt x="4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5" name="Freeform 1520"/>
              <p:cNvSpPr/>
              <p:nvPr/>
            </p:nvSpPr>
            <p:spPr bwMode="auto">
              <a:xfrm>
                <a:off x="476" y="788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7" y="0"/>
                      <a:pt x="3" y="5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6" name="Freeform 1521"/>
              <p:cNvSpPr/>
              <p:nvPr/>
            </p:nvSpPr>
            <p:spPr bwMode="auto">
              <a:xfrm>
                <a:off x="561" y="769"/>
                <a:ext cx="12" cy="12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5 h 5"/>
                  <a:gd name="T4" fmla="*/ 5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5" y="2"/>
                      <a:pt x="4" y="3"/>
                      <a:pt x="4" y="5"/>
                    </a:cubicBezTo>
                    <a:cubicBezTo>
                      <a:pt x="0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7" name="Freeform 1522"/>
              <p:cNvSpPr/>
              <p:nvPr/>
            </p:nvSpPr>
            <p:spPr bwMode="auto">
              <a:xfrm>
                <a:off x="528" y="779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8" name="Freeform 1523"/>
              <p:cNvSpPr/>
              <p:nvPr/>
            </p:nvSpPr>
            <p:spPr bwMode="auto">
              <a:xfrm>
                <a:off x="573" y="862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9" name="Freeform 1524"/>
              <p:cNvSpPr/>
              <p:nvPr/>
            </p:nvSpPr>
            <p:spPr bwMode="auto">
              <a:xfrm>
                <a:off x="564" y="860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0" name="Freeform 1525"/>
              <p:cNvSpPr/>
              <p:nvPr/>
            </p:nvSpPr>
            <p:spPr bwMode="auto">
              <a:xfrm>
                <a:off x="445" y="788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1" name="Freeform 1526"/>
              <p:cNvSpPr/>
              <p:nvPr/>
            </p:nvSpPr>
            <p:spPr bwMode="auto">
              <a:xfrm>
                <a:off x="946" y="1309"/>
                <a:ext cx="88" cy="109"/>
              </a:xfrm>
              <a:custGeom>
                <a:avLst/>
                <a:gdLst>
                  <a:gd name="T0" fmla="*/ 28 w 37"/>
                  <a:gd name="T1" fmla="*/ 46 h 46"/>
                  <a:gd name="T2" fmla="*/ 27 w 37"/>
                  <a:gd name="T3" fmla="*/ 46 h 46"/>
                  <a:gd name="T4" fmla="*/ 28 w 37"/>
                  <a:gd name="T5" fmla="*/ 38 h 46"/>
                  <a:gd name="T6" fmla="*/ 21 w 37"/>
                  <a:gd name="T7" fmla="*/ 38 h 46"/>
                  <a:gd name="T8" fmla="*/ 17 w 37"/>
                  <a:gd name="T9" fmla="*/ 39 h 46"/>
                  <a:gd name="T10" fmla="*/ 11 w 37"/>
                  <a:gd name="T11" fmla="*/ 33 h 46"/>
                  <a:gd name="T12" fmla="*/ 8 w 37"/>
                  <a:gd name="T13" fmla="*/ 32 h 46"/>
                  <a:gd name="T14" fmla="*/ 8 w 37"/>
                  <a:gd name="T15" fmla="*/ 35 h 46"/>
                  <a:gd name="T16" fmla="*/ 5 w 37"/>
                  <a:gd name="T17" fmla="*/ 30 h 46"/>
                  <a:gd name="T18" fmla="*/ 10 w 37"/>
                  <a:gd name="T19" fmla="*/ 30 h 46"/>
                  <a:gd name="T20" fmla="*/ 16 w 37"/>
                  <a:gd name="T21" fmla="*/ 30 h 46"/>
                  <a:gd name="T22" fmla="*/ 24 w 37"/>
                  <a:gd name="T23" fmla="*/ 35 h 46"/>
                  <a:gd name="T24" fmla="*/ 28 w 37"/>
                  <a:gd name="T25" fmla="*/ 32 h 46"/>
                  <a:gd name="T26" fmla="*/ 28 w 37"/>
                  <a:gd name="T27" fmla="*/ 29 h 46"/>
                  <a:gd name="T28" fmla="*/ 28 w 37"/>
                  <a:gd name="T29" fmla="*/ 29 h 46"/>
                  <a:gd name="T30" fmla="*/ 26 w 37"/>
                  <a:gd name="T31" fmla="*/ 23 h 46"/>
                  <a:gd name="T32" fmla="*/ 25 w 37"/>
                  <a:gd name="T33" fmla="*/ 27 h 46"/>
                  <a:gd name="T34" fmla="*/ 19 w 37"/>
                  <a:gd name="T35" fmla="*/ 26 h 46"/>
                  <a:gd name="T36" fmla="*/ 12 w 37"/>
                  <a:gd name="T37" fmla="*/ 25 h 46"/>
                  <a:gd name="T38" fmla="*/ 12 w 37"/>
                  <a:gd name="T39" fmla="*/ 19 h 46"/>
                  <a:gd name="T40" fmla="*/ 12 w 37"/>
                  <a:gd name="T41" fmla="*/ 20 h 46"/>
                  <a:gd name="T42" fmla="*/ 14 w 37"/>
                  <a:gd name="T43" fmla="*/ 24 h 46"/>
                  <a:gd name="T44" fmla="*/ 16 w 37"/>
                  <a:gd name="T45" fmla="*/ 24 h 46"/>
                  <a:gd name="T46" fmla="*/ 15 w 37"/>
                  <a:gd name="T47" fmla="*/ 20 h 46"/>
                  <a:gd name="T48" fmla="*/ 11 w 37"/>
                  <a:gd name="T49" fmla="*/ 17 h 46"/>
                  <a:gd name="T50" fmla="*/ 6 w 37"/>
                  <a:gd name="T51" fmla="*/ 14 h 46"/>
                  <a:gd name="T52" fmla="*/ 11 w 37"/>
                  <a:gd name="T53" fmla="*/ 17 h 46"/>
                  <a:gd name="T54" fmla="*/ 8 w 37"/>
                  <a:gd name="T55" fmla="*/ 18 h 46"/>
                  <a:gd name="T56" fmla="*/ 2 w 37"/>
                  <a:gd name="T57" fmla="*/ 15 h 46"/>
                  <a:gd name="T58" fmla="*/ 5 w 37"/>
                  <a:gd name="T59" fmla="*/ 12 h 46"/>
                  <a:gd name="T60" fmla="*/ 20 w 37"/>
                  <a:gd name="T61" fmla="*/ 14 h 46"/>
                  <a:gd name="T62" fmla="*/ 16 w 37"/>
                  <a:gd name="T63" fmla="*/ 10 h 46"/>
                  <a:gd name="T64" fmla="*/ 13 w 37"/>
                  <a:gd name="T65" fmla="*/ 7 h 46"/>
                  <a:gd name="T66" fmla="*/ 9 w 37"/>
                  <a:gd name="T67" fmla="*/ 7 h 46"/>
                  <a:gd name="T68" fmla="*/ 6 w 37"/>
                  <a:gd name="T69" fmla="*/ 9 h 46"/>
                  <a:gd name="T70" fmla="*/ 7 w 37"/>
                  <a:gd name="T71" fmla="*/ 5 h 46"/>
                  <a:gd name="T72" fmla="*/ 15 w 37"/>
                  <a:gd name="T73" fmla="*/ 3 h 46"/>
                  <a:gd name="T74" fmla="*/ 18 w 37"/>
                  <a:gd name="T75" fmla="*/ 4 h 46"/>
                  <a:gd name="T76" fmla="*/ 23 w 37"/>
                  <a:gd name="T77" fmla="*/ 5 h 46"/>
                  <a:gd name="T78" fmla="*/ 20 w 37"/>
                  <a:gd name="T79" fmla="*/ 2 h 46"/>
                  <a:gd name="T80" fmla="*/ 21 w 37"/>
                  <a:gd name="T81" fmla="*/ 2 h 46"/>
                  <a:gd name="T82" fmla="*/ 29 w 37"/>
                  <a:gd name="T83" fmla="*/ 3 h 46"/>
                  <a:gd name="T84" fmla="*/ 33 w 37"/>
                  <a:gd name="T85" fmla="*/ 2 h 46"/>
                  <a:gd name="T86" fmla="*/ 36 w 37"/>
                  <a:gd name="T87" fmla="*/ 2 h 46"/>
                  <a:gd name="T88" fmla="*/ 37 w 37"/>
                  <a:gd name="T89" fmla="*/ 5 h 46"/>
                  <a:gd name="T90" fmla="*/ 36 w 37"/>
                  <a:gd name="T91" fmla="*/ 10 h 46"/>
                  <a:gd name="T92" fmla="*/ 32 w 37"/>
                  <a:gd name="T93" fmla="*/ 32 h 46"/>
                  <a:gd name="T94" fmla="*/ 31 w 37"/>
                  <a:gd name="T95" fmla="*/ 41 h 46"/>
                  <a:gd name="T96" fmla="*/ 28 w 37"/>
                  <a:gd name="T9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" h="46">
                    <a:moveTo>
                      <a:pt x="28" y="46"/>
                    </a:moveTo>
                    <a:cubicBezTo>
                      <a:pt x="28" y="46"/>
                      <a:pt x="27" y="46"/>
                      <a:pt x="27" y="46"/>
                    </a:cubicBezTo>
                    <a:cubicBezTo>
                      <a:pt x="25" y="43"/>
                      <a:pt x="26" y="40"/>
                      <a:pt x="28" y="38"/>
                    </a:cubicBezTo>
                    <a:cubicBezTo>
                      <a:pt x="26" y="38"/>
                      <a:pt x="24" y="42"/>
                      <a:pt x="21" y="38"/>
                    </a:cubicBezTo>
                    <a:cubicBezTo>
                      <a:pt x="21" y="37"/>
                      <a:pt x="19" y="40"/>
                      <a:pt x="17" y="39"/>
                    </a:cubicBezTo>
                    <a:cubicBezTo>
                      <a:pt x="14" y="37"/>
                      <a:pt x="12" y="36"/>
                      <a:pt x="11" y="33"/>
                    </a:cubicBezTo>
                    <a:cubicBezTo>
                      <a:pt x="11" y="32"/>
                      <a:pt x="10" y="31"/>
                      <a:pt x="8" y="32"/>
                    </a:cubicBezTo>
                    <a:cubicBezTo>
                      <a:pt x="8" y="32"/>
                      <a:pt x="8" y="33"/>
                      <a:pt x="8" y="35"/>
                    </a:cubicBezTo>
                    <a:cubicBezTo>
                      <a:pt x="6" y="34"/>
                      <a:pt x="4" y="33"/>
                      <a:pt x="5" y="30"/>
                    </a:cubicBezTo>
                    <a:cubicBezTo>
                      <a:pt x="6" y="28"/>
                      <a:pt x="8" y="30"/>
                      <a:pt x="10" y="30"/>
                    </a:cubicBezTo>
                    <a:cubicBezTo>
                      <a:pt x="12" y="30"/>
                      <a:pt x="14" y="30"/>
                      <a:pt x="16" y="30"/>
                    </a:cubicBezTo>
                    <a:cubicBezTo>
                      <a:pt x="19" y="29"/>
                      <a:pt x="23" y="30"/>
                      <a:pt x="24" y="35"/>
                    </a:cubicBezTo>
                    <a:cubicBezTo>
                      <a:pt x="26" y="34"/>
                      <a:pt x="25" y="30"/>
                      <a:pt x="28" y="32"/>
                    </a:cubicBezTo>
                    <a:cubicBezTo>
                      <a:pt x="29" y="32"/>
                      <a:pt x="29" y="30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31" y="26"/>
                      <a:pt x="27" y="23"/>
                      <a:pt x="26" y="23"/>
                    </a:cubicBezTo>
                    <a:cubicBezTo>
                      <a:pt x="24" y="23"/>
                      <a:pt x="24" y="25"/>
                      <a:pt x="25" y="27"/>
                    </a:cubicBezTo>
                    <a:cubicBezTo>
                      <a:pt x="23" y="25"/>
                      <a:pt x="22" y="22"/>
                      <a:pt x="19" y="26"/>
                    </a:cubicBezTo>
                    <a:cubicBezTo>
                      <a:pt x="17" y="27"/>
                      <a:pt x="14" y="26"/>
                      <a:pt x="12" y="25"/>
                    </a:cubicBezTo>
                    <a:cubicBezTo>
                      <a:pt x="9" y="23"/>
                      <a:pt x="11" y="21"/>
                      <a:pt x="12" y="19"/>
                    </a:cubicBezTo>
                    <a:cubicBezTo>
                      <a:pt x="13" y="19"/>
                      <a:pt x="12" y="20"/>
                      <a:pt x="12" y="20"/>
                    </a:cubicBezTo>
                    <a:cubicBezTo>
                      <a:pt x="13" y="22"/>
                      <a:pt x="12" y="24"/>
                      <a:pt x="14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7" y="22"/>
                      <a:pt x="16" y="20"/>
                      <a:pt x="15" y="20"/>
                    </a:cubicBezTo>
                    <a:cubicBezTo>
                      <a:pt x="13" y="19"/>
                      <a:pt x="15" y="13"/>
                      <a:pt x="11" y="17"/>
                    </a:cubicBezTo>
                    <a:cubicBezTo>
                      <a:pt x="9" y="15"/>
                      <a:pt x="8" y="15"/>
                      <a:pt x="6" y="14"/>
                    </a:cubicBezTo>
                    <a:cubicBezTo>
                      <a:pt x="8" y="15"/>
                      <a:pt x="10" y="15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ubicBezTo>
                      <a:pt x="4" y="20"/>
                      <a:pt x="3" y="17"/>
                      <a:pt x="2" y="15"/>
                    </a:cubicBezTo>
                    <a:cubicBezTo>
                      <a:pt x="0" y="12"/>
                      <a:pt x="3" y="13"/>
                      <a:pt x="5" y="12"/>
                    </a:cubicBezTo>
                    <a:cubicBezTo>
                      <a:pt x="10" y="9"/>
                      <a:pt x="15" y="13"/>
                      <a:pt x="20" y="14"/>
                    </a:cubicBezTo>
                    <a:cubicBezTo>
                      <a:pt x="20" y="12"/>
                      <a:pt x="18" y="11"/>
                      <a:pt x="16" y="10"/>
                    </a:cubicBezTo>
                    <a:cubicBezTo>
                      <a:pt x="15" y="10"/>
                      <a:pt x="12" y="11"/>
                      <a:pt x="13" y="7"/>
                    </a:cubicBezTo>
                    <a:cubicBezTo>
                      <a:pt x="13" y="5"/>
                      <a:pt x="11" y="6"/>
                      <a:pt x="9" y="7"/>
                    </a:cubicBezTo>
                    <a:cubicBezTo>
                      <a:pt x="8" y="7"/>
                      <a:pt x="9" y="9"/>
                      <a:pt x="6" y="9"/>
                    </a:cubicBezTo>
                    <a:cubicBezTo>
                      <a:pt x="7" y="8"/>
                      <a:pt x="8" y="7"/>
                      <a:pt x="7" y="5"/>
                    </a:cubicBezTo>
                    <a:cubicBezTo>
                      <a:pt x="9" y="3"/>
                      <a:pt x="11" y="0"/>
                      <a:pt x="15" y="3"/>
                    </a:cubicBezTo>
                    <a:cubicBezTo>
                      <a:pt x="16" y="3"/>
                      <a:pt x="16" y="5"/>
                      <a:pt x="18" y="4"/>
                    </a:cubicBezTo>
                    <a:cubicBezTo>
                      <a:pt x="19" y="4"/>
                      <a:pt x="21" y="6"/>
                      <a:pt x="23" y="5"/>
                    </a:cubicBezTo>
                    <a:cubicBezTo>
                      <a:pt x="21" y="5"/>
                      <a:pt x="20" y="4"/>
                      <a:pt x="20" y="2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4" y="1"/>
                      <a:pt x="27" y="1"/>
                      <a:pt x="29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6" y="2"/>
                    </a:cubicBezTo>
                    <a:cubicBezTo>
                      <a:pt x="37" y="3"/>
                      <a:pt x="37" y="4"/>
                      <a:pt x="37" y="5"/>
                    </a:cubicBezTo>
                    <a:cubicBezTo>
                      <a:pt x="36" y="6"/>
                      <a:pt x="36" y="8"/>
                      <a:pt x="36" y="10"/>
                    </a:cubicBezTo>
                    <a:cubicBezTo>
                      <a:pt x="37" y="18"/>
                      <a:pt x="35" y="25"/>
                      <a:pt x="32" y="32"/>
                    </a:cubicBezTo>
                    <a:cubicBezTo>
                      <a:pt x="30" y="35"/>
                      <a:pt x="33" y="38"/>
                      <a:pt x="31" y="41"/>
                    </a:cubicBezTo>
                    <a:cubicBezTo>
                      <a:pt x="29" y="42"/>
                      <a:pt x="29" y="44"/>
                      <a:pt x="28" y="4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2" name="Freeform 1527"/>
              <p:cNvSpPr/>
              <p:nvPr/>
            </p:nvSpPr>
            <p:spPr bwMode="auto">
              <a:xfrm>
                <a:off x="934" y="1235"/>
                <a:ext cx="138" cy="90"/>
              </a:xfrm>
              <a:custGeom>
                <a:avLst/>
                <a:gdLst>
                  <a:gd name="T0" fmla="*/ 20 w 58"/>
                  <a:gd name="T1" fmla="*/ 34 h 38"/>
                  <a:gd name="T2" fmla="*/ 12 w 58"/>
                  <a:gd name="T3" fmla="*/ 36 h 38"/>
                  <a:gd name="T4" fmla="*/ 7 w 58"/>
                  <a:gd name="T5" fmla="*/ 36 h 38"/>
                  <a:gd name="T6" fmla="*/ 5 w 58"/>
                  <a:gd name="T7" fmla="*/ 37 h 38"/>
                  <a:gd name="T8" fmla="*/ 1 w 58"/>
                  <a:gd name="T9" fmla="*/ 36 h 38"/>
                  <a:gd name="T10" fmla="*/ 4 w 58"/>
                  <a:gd name="T11" fmla="*/ 34 h 38"/>
                  <a:gd name="T12" fmla="*/ 12 w 58"/>
                  <a:gd name="T13" fmla="*/ 29 h 38"/>
                  <a:gd name="T14" fmla="*/ 14 w 58"/>
                  <a:gd name="T15" fmla="*/ 29 h 38"/>
                  <a:gd name="T16" fmla="*/ 15 w 58"/>
                  <a:gd name="T17" fmla="*/ 30 h 38"/>
                  <a:gd name="T18" fmla="*/ 27 w 58"/>
                  <a:gd name="T19" fmla="*/ 25 h 38"/>
                  <a:gd name="T20" fmla="*/ 20 w 58"/>
                  <a:gd name="T21" fmla="*/ 23 h 38"/>
                  <a:gd name="T22" fmla="*/ 17 w 58"/>
                  <a:gd name="T23" fmla="*/ 19 h 38"/>
                  <a:gd name="T24" fmla="*/ 46 w 58"/>
                  <a:gd name="T25" fmla="*/ 6 h 38"/>
                  <a:gd name="T26" fmla="*/ 47 w 58"/>
                  <a:gd name="T27" fmla="*/ 4 h 38"/>
                  <a:gd name="T28" fmla="*/ 53 w 58"/>
                  <a:gd name="T29" fmla="*/ 0 h 38"/>
                  <a:gd name="T30" fmla="*/ 55 w 58"/>
                  <a:gd name="T31" fmla="*/ 1 h 38"/>
                  <a:gd name="T32" fmla="*/ 57 w 58"/>
                  <a:gd name="T33" fmla="*/ 4 h 38"/>
                  <a:gd name="T34" fmla="*/ 55 w 58"/>
                  <a:gd name="T35" fmla="*/ 8 h 38"/>
                  <a:gd name="T36" fmla="*/ 52 w 58"/>
                  <a:gd name="T37" fmla="*/ 9 h 38"/>
                  <a:gd name="T38" fmla="*/ 51 w 58"/>
                  <a:gd name="T39" fmla="*/ 11 h 38"/>
                  <a:gd name="T40" fmla="*/ 53 w 58"/>
                  <a:gd name="T41" fmla="*/ 11 h 38"/>
                  <a:gd name="T42" fmla="*/ 51 w 58"/>
                  <a:gd name="T43" fmla="*/ 18 h 38"/>
                  <a:gd name="T44" fmla="*/ 50 w 58"/>
                  <a:gd name="T45" fmla="*/ 19 h 38"/>
                  <a:gd name="T46" fmla="*/ 40 w 58"/>
                  <a:gd name="T47" fmla="*/ 21 h 38"/>
                  <a:gd name="T48" fmla="*/ 45 w 58"/>
                  <a:gd name="T49" fmla="*/ 21 h 38"/>
                  <a:gd name="T50" fmla="*/ 46 w 58"/>
                  <a:gd name="T51" fmla="*/ 27 h 38"/>
                  <a:gd name="T52" fmla="*/ 32 w 58"/>
                  <a:gd name="T53" fmla="*/ 31 h 38"/>
                  <a:gd name="T54" fmla="*/ 26 w 58"/>
                  <a:gd name="T55" fmla="*/ 33 h 38"/>
                  <a:gd name="T56" fmla="*/ 25 w 58"/>
                  <a:gd name="T57" fmla="*/ 33 h 38"/>
                  <a:gd name="T58" fmla="*/ 22 w 58"/>
                  <a:gd name="T59" fmla="*/ 35 h 38"/>
                  <a:gd name="T60" fmla="*/ 20 w 58"/>
                  <a:gd name="T6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8" h="38">
                    <a:moveTo>
                      <a:pt x="20" y="34"/>
                    </a:moveTo>
                    <a:cubicBezTo>
                      <a:pt x="17" y="32"/>
                      <a:pt x="15" y="37"/>
                      <a:pt x="12" y="36"/>
                    </a:cubicBezTo>
                    <a:cubicBezTo>
                      <a:pt x="10" y="36"/>
                      <a:pt x="9" y="36"/>
                      <a:pt x="7" y="36"/>
                    </a:cubicBezTo>
                    <a:cubicBezTo>
                      <a:pt x="6" y="37"/>
                      <a:pt x="5" y="37"/>
                      <a:pt x="5" y="37"/>
                    </a:cubicBezTo>
                    <a:cubicBezTo>
                      <a:pt x="3" y="36"/>
                      <a:pt x="1" y="38"/>
                      <a:pt x="1" y="36"/>
                    </a:cubicBezTo>
                    <a:cubicBezTo>
                      <a:pt x="0" y="34"/>
                      <a:pt x="4" y="34"/>
                      <a:pt x="4" y="34"/>
                    </a:cubicBezTo>
                    <a:cubicBezTo>
                      <a:pt x="5" y="29"/>
                      <a:pt x="10" y="32"/>
                      <a:pt x="12" y="29"/>
                    </a:cubicBezTo>
                    <a:cubicBezTo>
                      <a:pt x="13" y="28"/>
                      <a:pt x="13" y="28"/>
                      <a:pt x="14" y="29"/>
                    </a:cubicBezTo>
                    <a:cubicBezTo>
                      <a:pt x="15" y="29"/>
                      <a:pt x="15" y="31"/>
                      <a:pt x="15" y="30"/>
                    </a:cubicBezTo>
                    <a:cubicBezTo>
                      <a:pt x="17" y="23"/>
                      <a:pt x="22" y="26"/>
                      <a:pt x="27" y="25"/>
                    </a:cubicBezTo>
                    <a:cubicBezTo>
                      <a:pt x="24" y="25"/>
                      <a:pt x="23" y="22"/>
                      <a:pt x="20" y="23"/>
                    </a:cubicBezTo>
                    <a:cubicBezTo>
                      <a:pt x="18" y="23"/>
                      <a:pt x="16" y="21"/>
                      <a:pt x="17" y="19"/>
                    </a:cubicBezTo>
                    <a:cubicBezTo>
                      <a:pt x="25" y="11"/>
                      <a:pt x="35" y="7"/>
                      <a:pt x="46" y="6"/>
                    </a:cubicBezTo>
                    <a:cubicBezTo>
                      <a:pt x="47" y="6"/>
                      <a:pt x="48" y="6"/>
                      <a:pt x="47" y="4"/>
                    </a:cubicBezTo>
                    <a:cubicBezTo>
                      <a:pt x="48" y="2"/>
                      <a:pt x="50" y="0"/>
                      <a:pt x="53" y="0"/>
                    </a:cubicBezTo>
                    <a:cubicBezTo>
                      <a:pt x="53" y="0"/>
                      <a:pt x="54" y="0"/>
                      <a:pt x="55" y="1"/>
                    </a:cubicBezTo>
                    <a:cubicBezTo>
                      <a:pt x="56" y="2"/>
                      <a:pt x="57" y="3"/>
                      <a:pt x="57" y="4"/>
                    </a:cubicBezTo>
                    <a:cubicBezTo>
                      <a:pt x="58" y="6"/>
                      <a:pt x="58" y="8"/>
                      <a:pt x="55" y="8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1" y="9"/>
                      <a:pt x="49" y="9"/>
                      <a:pt x="51" y="11"/>
                    </a:cubicBezTo>
                    <a:cubicBezTo>
                      <a:pt x="51" y="11"/>
                      <a:pt x="52" y="11"/>
                      <a:pt x="53" y="11"/>
                    </a:cubicBezTo>
                    <a:cubicBezTo>
                      <a:pt x="53" y="14"/>
                      <a:pt x="51" y="16"/>
                      <a:pt x="51" y="18"/>
                    </a:cubicBezTo>
                    <a:cubicBezTo>
                      <a:pt x="51" y="19"/>
                      <a:pt x="51" y="20"/>
                      <a:pt x="50" y="19"/>
                    </a:cubicBezTo>
                    <a:cubicBezTo>
                      <a:pt x="46" y="18"/>
                      <a:pt x="43" y="20"/>
                      <a:pt x="40" y="21"/>
                    </a:cubicBezTo>
                    <a:cubicBezTo>
                      <a:pt x="42" y="22"/>
                      <a:pt x="44" y="19"/>
                      <a:pt x="45" y="21"/>
                    </a:cubicBezTo>
                    <a:cubicBezTo>
                      <a:pt x="46" y="23"/>
                      <a:pt x="48" y="25"/>
                      <a:pt x="46" y="27"/>
                    </a:cubicBezTo>
                    <a:cubicBezTo>
                      <a:pt x="42" y="30"/>
                      <a:pt x="36" y="29"/>
                      <a:pt x="32" y="31"/>
                    </a:cubicBezTo>
                    <a:cubicBezTo>
                      <a:pt x="30" y="32"/>
                      <a:pt x="28" y="32"/>
                      <a:pt x="26" y="33"/>
                    </a:cubicBezTo>
                    <a:cubicBezTo>
                      <a:pt x="26" y="33"/>
                      <a:pt x="26" y="33"/>
                      <a:pt x="25" y="33"/>
                    </a:cubicBezTo>
                    <a:cubicBezTo>
                      <a:pt x="24" y="34"/>
                      <a:pt x="23" y="34"/>
                      <a:pt x="22" y="35"/>
                    </a:cubicBezTo>
                    <a:cubicBezTo>
                      <a:pt x="21" y="35"/>
                      <a:pt x="21" y="35"/>
                      <a:pt x="20" y="34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3" name="Freeform 1528"/>
              <p:cNvSpPr/>
              <p:nvPr/>
            </p:nvSpPr>
            <p:spPr bwMode="auto">
              <a:xfrm>
                <a:off x="910" y="1280"/>
                <a:ext cx="90" cy="48"/>
              </a:xfrm>
              <a:custGeom>
                <a:avLst/>
                <a:gdLst>
                  <a:gd name="T0" fmla="*/ 28 w 38"/>
                  <a:gd name="T1" fmla="*/ 0 h 20"/>
                  <a:gd name="T2" fmla="*/ 31 w 38"/>
                  <a:gd name="T3" fmla="*/ 2 h 20"/>
                  <a:gd name="T4" fmla="*/ 32 w 38"/>
                  <a:gd name="T5" fmla="*/ 2 h 20"/>
                  <a:gd name="T6" fmla="*/ 38 w 38"/>
                  <a:gd name="T7" fmla="*/ 7 h 20"/>
                  <a:gd name="T8" fmla="*/ 25 w 38"/>
                  <a:gd name="T9" fmla="*/ 14 h 20"/>
                  <a:gd name="T10" fmla="*/ 23 w 38"/>
                  <a:gd name="T11" fmla="*/ 10 h 20"/>
                  <a:gd name="T12" fmla="*/ 16 w 38"/>
                  <a:gd name="T13" fmla="*/ 12 h 20"/>
                  <a:gd name="T14" fmla="*/ 18 w 38"/>
                  <a:gd name="T15" fmla="*/ 16 h 20"/>
                  <a:gd name="T16" fmla="*/ 11 w 38"/>
                  <a:gd name="T17" fmla="*/ 16 h 20"/>
                  <a:gd name="T18" fmla="*/ 17 w 38"/>
                  <a:gd name="T19" fmla="*/ 17 h 20"/>
                  <a:gd name="T20" fmla="*/ 4 w 38"/>
                  <a:gd name="T21" fmla="*/ 17 h 20"/>
                  <a:gd name="T22" fmla="*/ 0 w 38"/>
                  <a:gd name="T23" fmla="*/ 16 h 20"/>
                  <a:gd name="T24" fmla="*/ 2 w 38"/>
                  <a:gd name="T25" fmla="*/ 12 h 20"/>
                  <a:gd name="T26" fmla="*/ 17 w 38"/>
                  <a:gd name="T27" fmla="*/ 4 h 20"/>
                  <a:gd name="T28" fmla="*/ 27 w 38"/>
                  <a:gd name="T29" fmla="*/ 0 h 20"/>
                  <a:gd name="T30" fmla="*/ 28 w 38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20">
                    <a:moveTo>
                      <a:pt x="28" y="0"/>
                    </a:moveTo>
                    <a:cubicBezTo>
                      <a:pt x="29" y="3"/>
                      <a:pt x="29" y="3"/>
                      <a:pt x="31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5"/>
                      <a:pt x="37" y="5"/>
                      <a:pt x="38" y="7"/>
                    </a:cubicBezTo>
                    <a:cubicBezTo>
                      <a:pt x="33" y="8"/>
                      <a:pt x="26" y="5"/>
                      <a:pt x="25" y="14"/>
                    </a:cubicBezTo>
                    <a:cubicBezTo>
                      <a:pt x="23" y="13"/>
                      <a:pt x="25" y="11"/>
                      <a:pt x="23" y="10"/>
                    </a:cubicBezTo>
                    <a:cubicBezTo>
                      <a:pt x="22" y="14"/>
                      <a:pt x="19" y="13"/>
                      <a:pt x="16" y="12"/>
                    </a:cubicBezTo>
                    <a:cubicBezTo>
                      <a:pt x="16" y="14"/>
                      <a:pt x="17" y="15"/>
                      <a:pt x="18" y="16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13" y="18"/>
                      <a:pt x="15" y="17"/>
                      <a:pt x="17" y="17"/>
                    </a:cubicBezTo>
                    <a:cubicBezTo>
                      <a:pt x="12" y="20"/>
                      <a:pt x="8" y="16"/>
                      <a:pt x="4" y="17"/>
                    </a:cubicBezTo>
                    <a:cubicBezTo>
                      <a:pt x="2" y="17"/>
                      <a:pt x="0" y="17"/>
                      <a:pt x="0" y="16"/>
                    </a:cubicBezTo>
                    <a:cubicBezTo>
                      <a:pt x="0" y="15"/>
                      <a:pt x="1" y="13"/>
                      <a:pt x="2" y="12"/>
                    </a:cubicBezTo>
                    <a:cubicBezTo>
                      <a:pt x="7" y="10"/>
                      <a:pt x="11" y="5"/>
                      <a:pt x="17" y="4"/>
                    </a:cubicBezTo>
                    <a:cubicBezTo>
                      <a:pt x="21" y="4"/>
                      <a:pt x="23" y="1"/>
                      <a:pt x="27" y="0"/>
                    </a:cubicBezTo>
                    <a:cubicBezTo>
                      <a:pt x="27" y="0"/>
                      <a:pt x="27" y="0"/>
                      <a:pt x="28" y="0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4" name="Freeform 1529"/>
              <p:cNvSpPr/>
              <p:nvPr/>
            </p:nvSpPr>
            <p:spPr bwMode="auto">
              <a:xfrm>
                <a:off x="939" y="1397"/>
                <a:ext cx="21" cy="21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5 h 9"/>
                  <a:gd name="T4" fmla="*/ 2 w 9"/>
                  <a:gd name="T5" fmla="*/ 6 h 9"/>
                  <a:gd name="T6" fmla="*/ 1 w 9"/>
                  <a:gd name="T7" fmla="*/ 3 h 9"/>
                  <a:gd name="T8" fmla="*/ 3 w 9"/>
                  <a:gd name="T9" fmla="*/ 0 h 9"/>
                  <a:gd name="T10" fmla="*/ 6 w 9"/>
                  <a:gd name="T11" fmla="*/ 2 h 9"/>
                  <a:gd name="T12" fmla="*/ 9 w 9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6" y="4"/>
                      <a:pt x="5" y="9"/>
                      <a:pt x="2" y="6"/>
                    </a:cubicBezTo>
                    <a:cubicBezTo>
                      <a:pt x="2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6" y="3"/>
                      <a:pt x="8" y="3"/>
                      <a:pt x="9" y="4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5" name="Freeform 1530"/>
              <p:cNvSpPr/>
              <p:nvPr/>
            </p:nvSpPr>
            <p:spPr bwMode="auto">
              <a:xfrm>
                <a:off x="917" y="1477"/>
                <a:ext cx="15" cy="12"/>
              </a:xfrm>
              <a:custGeom>
                <a:avLst/>
                <a:gdLst>
                  <a:gd name="T0" fmla="*/ 1 w 6"/>
                  <a:gd name="T1" fmla="*/ 1 h 5"/>
                  <a:gd name="T2" fmla="*/ 6 w 6"/>
                  <a:gd name="T3" fmla="*/ 3 h 5"/>
                  <a:gd name="T4" fmla="*/ 1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3"/>
                      <a:pt x="4" y="0"/>
                      <a:pt x="6" y="3"/>
                    </a:cubicBezTo>
                    <a:cubicBezTo>
                      <a:pt x="0" y="5"/>
                      <a:pt x="0" y="5"/>
                      <a:pt x="1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6" name="Freeform 1531"/>
              <p:cNvSpPr/>
              <p:nvPr/>
            </p:nvSpPr>
            <p:spPr bwMode="auto">
              <a:xfrm>
                <a:off x="953" y="1366"/>
                <a:ext cx="17" cy="9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2 h 4"/>
                  <a:gd name="T4" fmla="*/ 7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4" y="4"/>
                      <a:pt x="3" y="2"/>
                      <a:pt x="0" y="2"/>
                    </a:cubicBezTo>
                    <a:cubicBezTo>
                      <a:pt x="3" y="0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7" name="Freeform 1532"/>
              <p:cNvSpPr/>
              <p:nvPr/>
            </p:nvSpPr>
            <p:spPr bwMode="auto">
              <a:xfrm>
                <a:off x="941" y="1447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2 h 3"/>
                  <a:gd name="T4" fmla="*/ 1 w 4"/>
                  <a:gd name="T5" fmla="*/ 1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8" name="Freeform 1533"/>
              <p:cNvSpPr/>
              <p:nvPr/>
            </p:nvSpPr>
            <p:spPr bwMode="auto">
              <a:xfrm>
                <a:off x="929" y="1406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2" y="1"/>
                      <a:pt x="4" y="0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9" name="Freeform 1534"/>
              <p:cNvSpPr/>
              <p:nvPr/>
            </p:nvSpPr>
            <p:spPr bwMode="auto">
              <a:xfrm>
                <a:off x="953" y="1430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0" name="Freeform 1535"/>
              <p:cNvSpPr/>
              <p:nvPr/>
            </p:nvSpPr>
            <p:spPr bwMode="auto">
              <a:xfrm>
                <a:off x="1003" y="1375"/>
                <a:ext cx="9" cy="7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1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3"/>
                      <a:pt x="1" y="1"/>
                      <a:pt x="0" y="1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1" name="Freeform 1536"/>
              <p:cNvSpPr/>
              <p:nvPr/>
            </p:nvSpPr>
            <p:spPr bwMode="auto">
              <a:xfrm>
                <a:off x="898" y="1480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2" name="Freeform 1537"/>
              <p:cNvSpPr/>
              <p:nvPr/>
            </p:nvSpPr>
            <p:spPr bwMode="auto">
              <a:xfrm>
                <a:off x="1345" y="301"/>
                <a:ext cx="104" cy="76"/>
              </a:xfrm>
              <a:custGeom>
                <a:avLst/>
                <a:gdLst>
                  <a:gd name="T0" fmla="*/ 24 w 44"/>
                  <a:gd name="T1" fmla="*/ 31 h 32"/>
                  <a:gd name="T2" fmla="*/ 20 w 44"/>
                  <a:gd name="T3" fmla="*/ 29 h 32"/>
                  <a:gd name="T4" fmla="*/ 16 w 44"/>
                  <a:gd name="T5" fmla="*/ 29 h 32"/>
                  <a:gd name="T6" fmla="*/ 16 w 44"/>
                  <a:gd name="T7" fmla="*/ 29 h 32"/>
                  <a:gd name="T8" fmla="*/ 11 w 44"/>
                  <a:gd name="T9" fmla="*/ 26 h 32"/>
                  <a:gd name="T10" fmla="*/ 7 w 44"/>
                  <a:gd name="T11" fmla="*/ 28 h 32"/>
                  <a:gd name="T12" fmla="*/ 6 w 44"/>
                  <a:gd name="T13" fmla="*/ 29 h 32"/>
                  <a:gd name="T14" fmla="*/ 0 w 44"/>
                  <a:gd name="T15" fmla="*/ 27 h 32"/>
                  <a:gd name="T16" fmla="*/ 0 w 44"/>
                  <a:gd name="T17" fmla="*/ 27 h 32"/>
                  <a:gd name="T18" fmla="*/ 12 w 44"/>
                  <a:gd name="T19" fmla="*/ 24 h 32"/>
                  <a:gd name="T20" fmla="*/ 14 w 44"/>
                  <a:gd name="T21" fmla="*/ 27 h 32"/>
                  <a:gd name="T22" fmla="*/ 19 w 44"/>
                  <a:gd name="T23" fmla="*/ 22 h 32"/>
                  <a:gd name="T24" fmla="*/ 17 w 44"/>
                  <a:gd name="T25" fmla="*/ 21 h 32"/>
                  <a:gd name="T26" fmla="*/ 17 w 44"/>
                  <a:gd name="T27" fmla="*/ 21 h 32"/>
                  <a:gd name="T28" fmla="*/ 16 w 44"/>
                  <a:gd name="T29" fmla="*/ 13 h 32"/>
                  <a:gd name="T30" fmla="*/ 15 w 44"/>
                  <a:gd name="T31" fmla="*/ 10 h 32"/>
                  <a:gd name="T32" fmla="*/ 13 w 44"/>
                  <a:gd name="T33" fmla="*/ 9 h 32"/>
                  <a:gd name="T34" fmla="*/ 16 w 44"/>
                  <a:gd name="T35" fmla="*/ 8 h 32"/>
                  <a:gd name="T36" fmla="*/ 18 w 44"/>
                  <a:gd name="T37" fmla="*/ 8 h 32"/>
                  <a:gd name="T38" fmla="*/ 17 w 44"/>
                  <a:gd name="T39" fmla="*/ 5 h 32"/>
                  <a:gd name="T40" fmla="*/ 24 w 44"/>
                  <a:gd name="T41" fmla="*/ 7 h 32"/>
                  <a:gd name="T42" fmla="*/ 27 w 44"/>
                  <a:gd name="T43" fmla="*/ 0 h 32"/>
                  <a:gd name="T44" fmla="*/ 33 w 44"/>
                  <a:gd name="T45" fmla="*/ 5 h 32"/>
                  <a:gd name="T46" fmla="*/ 32 w 44"/>
                  <a:gd name="T47" fmla="*/ 1 h 32"/>
                  <a:gd name="T48" fmla="*/ 38 w 44"/>
                  <a:gd name="T49" fmla="*/ 3 h 32"/>
                  <a:gd name="T50" fmla="*/ 39 w 44"/>
                  <a:gd name="T51" fmla="*/ 4 h 32"/>
                  <a:gd name="T52" fmla="*/ 44 w 44"/>
                  <a:gd name="T53" fmla="*/ 10 h 32"/>
                  <a:gd name="T54" fmla="*/ 40 w 44"/>
                  <a:gd name="T55" fmla="*/ 12 h 32"/>
                  <a:gd name="T56" fmla="*/ 38 w 44"/>
                  <a:gd name="T57" fmla="*/ 10 h 32"/>
                  <a:gd name="T58" fmla="*/ 35 w 44"/>
                  <a:gd name="T59" fmla="*/ 7 h 32"/>
                  <a:gd name="T60" fmla="*/ 32 w 44"/>
                  <a:gd name="T61" fmla="*/ 9 h 32"/>
                  <a:gd name="T62" fmla="*/ 33 w 44"/>
                  <a:gd name="T63" fmla="*/ 16 h 32"/>
                  <a:gd name="T64" fmla="*/ 31 w 44"/>
                  <a:gd name="T65" fmla="*/ 18 h 32"/>
                  <a:gd name="T66" fmla="*/ 35 w 44"/>
                  <a:gd name="T67" fmla="*/ 17 h 32"/>
                  <a:gd name="T68" fmla="*/ 36 w 44"/>
                  <a:gd name="T69" fmla="*/ 15 h 32"/>
                  <a:gd name="T70" fmla="*/ 36 w 44"/>
                  <a:gd name="T71" fmla="*/ 17 h 32"/>
                  <a:gd name="T72" fmla="*/ 35 w 44"/>
                  <a:gd name="T73" fmla="*/ 23 h 32"/>
                  <a:gd name="T74" fmla="*/ 34 w 44"/>
                  <a:gd name="T75" fmla="*/ 24 h 32"/>
                  <a:gd name="T76" fmla="*/ 32 w 44"/>
                  <a:gd name="T77" fmla="*/ 24 h 32"/>
                  <a:gd name="T78" fmla="*/ 27 w 44"/>
                  <a:gd name="T79" fmla="*/ 27 h 32"/>
                  <a:gd name="T80" fmla="*/ 26 w 44"/>
                  <a:gd name="T81" fmla="*/ 26 h 32"/>
                  <a:gd name="T82" fmla="*/ 27 w 44"/>
                  <a:gd name="T83" fmla="*/ 27 h 32"/>
                  <a:gd name="T84" fmla="*/ 25 w 44"/>
                  <a:gd name="T85" fmla="*/ 31 h 32"/>
                  <a:gd name="T86" fmla="*/ 24 w 44"/>
                  <a:gd name="T8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32">
                    <a:moveTo>
                      <a:pt x="24" y="31"/>
                    </a:moveTo>
                    <a:cubicBezTo>
                      <a:pt x="22" y="31"/>
                      <a:pt x="21" y="32"/>
                      <a:pt x="20" y="29"/>
                    </a:cubicBezTo>
                    <a:cubicBezTo>
                      <a:pt x="19" y="27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7"/>
                      <a:pt x="12" y="29"/>
                      <a:pt x="11" y="26"/>
                    </a:cubicBezTo>
                    <a:cubicBezTo>
                      <a:pt x="10" y="26"/>
                      <a:pt x="7" y="25"/>
                      <a:pt x="7" y="28"/>
                    </a:cubicBezTo>
                    <a:cubicBezTo>
                      <a:pt x="7" y="29"/>
                      <a:pt x="7" y="29"/>
                      <a:pt x="6" y="29"/>
                    </a:cubicBezTo>
                    <a:cubicBezTo>
                      <a:pt x="4" y="27"/>
                      <a:pt x="2" y="28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4"/>
                      <a:pt x="8" y="25"/>
                      <a:pt x="12" y="24"/>
                    </a:cubicBezTo>
                    <a:cubicBezTo>
                      <a:pt x="16" y="22"/>
                      <a:pt x="11" y="26"/>
                      <a:pt x="14" y="27"/>
                    </a:cubicBezTo>
                    <a:cubicBezTo>
                      <a:pt x="15" y="25"/>
                      <a:pt x="20" y="26"/>
                      <a:pt x="19" y="22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19"/>
                      <a:pt x="16" y="16"/>
                      <a:pt x="16" y="13"/>
                    </a:cubicBezTo>
                    <a:cubicBezTo>
                      <a:pt x="16" y="12"/>
                      <a:pt x="15" y="11"/>
                      <a:pt x="15" y="10"/>
                    </a:cubicBezTo>
                    <a:cubicBezTo>
                      <a:pt x="14" y="10"/>
                      <a:pt x="12" y="11"/>
                      <a:pt x="13" y="9"/>
                    </a:cubicBezTo>
                    <a:cubicBezTo>
                      <a:pt x="14" y="7"/>
                      <a:pt x="15" y="7"/>
                      <a:pt x="16" y="8"/>
                    </a:cubicBezTo>
                    <a:cubicBezTo>
                      <a:pt x="17" y="9"/>
                      <a:pt x="17" y="9"/>
                      <a:pt x="18" y="8"/>
                    </a:cubicBezTo>
                    <a:cubicBezTo>
                      <a:pt x="18" y="7"/>
                      <a:pt x="16" y="7"/>
                      <a:pt x="17" y="5"/>
                    </a:cubicBezTo>
                    <a:cubicBezTo>
                      <a:pt x="19" y="6"/>
                      <a:pt x="20" y="9"/>
                      <a:pt x="24" y="7"/>
                    </a:cubicBezTo>
                    <a:cubicBezTo>
                      <a:pt x="26" y="5"/>
                      <a:pt x="27" y="4"/>
                      <a:pt x="27" y="0"/>
                    </a:cubicBezTo>
                    <a:cubicBezTo>
                      <a:pt x="29" y="3"/>
                      <a:pt x="29" y="6"/>
                      <a:pt x="33" y="5"/>
                    </a:cubicBezTo>
                    <a:cubicBezTo>
                      <a:pt x="33" y="3"/>
                      <a:pt x="31" y="2"/>
                      <a:pt x="32" y="1"/>
                    </a:cubicBezTo>
                    <a:cubicBezTo>
                      <a:pt x="34" y="2"/>
                      <a:pt x="35" y="5"/>
                      <a:pt x="38" y="3"/>
                    </a:cubicBezTo>
                    <a:cubicBezTo>
                      <a:pt x="38" y="3"/>
                      <a:pt x="39" y="4"/>
                      <a:pt x="39" y="4"/>
                    </a:cubicBezTo>
                    <a:cubicBezTo>
                      <a:pt x="38" y="9"/>
                      <a:pt x="42" y="9"/>
                      <a:pt x="44" y="10"/>
                    </a:cubicBezTo>
                    <a:cubicBezTo>
                      <a:pt x="43" y="11"/>
                      <a:pt x="41" y="11"/>
                      <a:pt x="40" y="12"/>
                    </a:cubicBezTo>
                    <a:cubicBezTo>
                      <a:pt x="38" y="13"/>
                      <a:pt x="37" y="11"/>
                      <a:pt x="38" y="10"/>
                    </a:cubicBezTo>
                    <a:cubicBezTo>
                      <a:pt x="39" y="7"/>
                      <a:pt x="36" y="8"/>
                      <a:pt x="35" y="7"/>
                    </a:cubicBezTo>
                    <a:cubicBezTo>
                      <a:pt x="32" y="6"/>
                      <a:pt x="33" y="9"/>
                      <a:pt x="32" y="9"/>
                    </a:cubicBezTo>
                    <a:cubicBezTo>
                      <a:pt x="32" y="11"/>
                      <a:pt x="30" y="13"/>
                      <a:pt x="33" y="16"/>
                    </a:cubicBezTo>
                    <a:cubicBezTo>
                      <a:pt x="35" y="18"/>
                      <a:pt x="31" y="17"/>
                      <a:pt x="31" y="18"/>
                    </a:cubicBezTo>
                    <a:cubicBezTo>
                      <a:pt x="33" y="19"/>
                      <a:pt x="34" y="19"/>
                      <a:pt x="35" y="17"/>
                    </a:cubicBezTo>
                    <a:cubicBezTo>
                      <a:pt x="35" y="16"/>
                      <a:pt x="35" y="14"/>
                      <a:pt x="36" y="15"/>
                    </a:cubicBezTo>
                    <a:cubicBezTo>
                      <a:pt x="38" y="16"/>
                      <a:pt x="37" y="17"/>
                      <a:pt x="36" y="17"/>
                    </a:cubicBezTo>
                    <a:cubicBezTo>
                      <a:pt x="33" y="19"/>
                      <a:pt x="36" y="21"/>
                      <a:pt x="35" y="23"/>
                    </a:cubicBezTo>
                    <a:cubicBezTo>
                      <a:pt x="34" y="23"/>
                      <a:pt x="34" y="23"/>
                      <a:pt x="34" y="24"/>
                    </a:cubicBezTo>
                    <a:cubicBezTo>
                      <a:pt x="33" y="24"/>
                      <a:pt x="33" y="23"/>
                      <a:pt x="32" y="24"/>
                    </a:cubicBezTo>
                    <a:cubicBezTo>
                      <a:pt x="32" y="28"/>
                      <a:pt x="30" y="27"/>
                      <a:pt x="27" y="27"/>
                    </a:cubicBezTo>
                    <a:cubicBezTo>
                      <a:pt x="27" y="27"/>
                      <a:pt x="27" y="26"/>
                      <a:pt x="26" y="26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28" y="29"/>
                      <a:pt x="26" y="30"/>
                      <a:pt x="25" y="31"/>
                    </a:cubicBezTo>
                    <a:cubicBezTo>
                      <a:pt x="25" y="31"/>
                      <a:pt x="24" y="31"/>
                      <a:pt x="24" y="3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3" name="Freeform 1538"/>
              <p:cNvSpPr/>
              <p:nvPr/>
            </p:nvSpPr>
            <p:spPr bwMode="auto">
              <a:xfrm>
                <a:off x="1290" y="384"/>
                <a:ext cx="62" cy="100"/>
              </a:xfrm>
              <a:custGeom>
                <a:avLst/>
                <a:gdLst>
                  <a:gd name="T0" fmla="*/ 18 w 26"/>
                  <a:gd name="T1" fmla="*/ 1 h 42"/>
                  <a:gd name="T2" fmla="*/ 21 w 26"/>
                  <a:gd name="T3" fmla="*/ 9 h 42"/>
                  <a:gd name="T4" fmla="*/ 25 w 26"/>
                  <a:gd name="T5" fmla="*/ 17 h 42"/>
                  <a:gd name="T6" fmla="*/ 24 w 26"/>
                  <a:gd name="T7" fmla="*/ 25 h 42"/>
                  <a:gd name="T8" fmla="*/ 18 w 26"/>
                  <a:gd name="T9" fmla="*/ 24 h 42"/>
                  <a:gd name="T10" fmla="*/ 20 w 26"/>
                  <a:gd name="T11" fmla="*/ 32 h 42"/>
                  <a:gd name="T12" fmla="*/ 16 w 26"/>
                  <a:gd name="T13" fmla="*/ 30 h 42"/>
                  <a:gd name="T14" fmla="*/ 20 w 26"/>
                  <a:gd name="T15" fmla="*/ 32 h 42"/>
                  <a:gd name="T16" fmla="*/ 21 w 26"/>
                  <a:gd name="T17" fmla="*/ 35 h 42"/>
                  <a:gd name="T18" fmla="*/ 19 w 26"/>
                  <a:gd name="T19" fmla="*/ 35 h 42"/>
                  <a:gd name="T20" fmla="*/ 10 w 26"/>
                  <a:gd name="T21" fmla="*/ 41 h 42"/>
                  <a:gd name="T22" fmla="*/ 8 w 26"/>
                  <a:gd name="T23" fmla="*/ 41 h 42"/>
                  <a:gd name="T24" fmla="*/ 8 w 26"/>
                  <a:gd name="T25" fmla="*/ 36 h 42"/>
                  <a:gd name="T26" fmla="*/ 10 w 26"/>
                  <a:gd name="T27" fmla="*/ 35 h 42"/>
                  <a:gd name="T28" fmla="*/ 14 w 26"/>
                  <a:gd name="T29" fmla="*/ 35 h 42"/>
                  <a:gd name="T30" fmla="*/ 5 w 26"/>
                  <a:gd name="T31" fmla="*/ 26 h 42"/>
                  <a:gd name="T32" fmla="*/ 2 w 26"/>
                  <a:gd name="T33" fmla="*/ 23 h 42"/>
                  <a:gd name="T34" fmla="*/ 1 w 26"/>
                  <a:gd name="T35" fmla="*/ 18 h 42"/>
                  <a:gd name="T36" fmla="*/ 5 w 26"/>
                  <a:gd name="T37" fmla="*/ 16 h 42"/>
                  <a:gd name="T38" fmla="*/ 9 w 26"/>
                  <a:gd name="T39" fmla="*/ 19 h 42"/>
                  <a:gd name="T40" fmla="*/ 10 w 26"/>
                  <a:gd name="T41" fmla="*/ 25 h 42"/>
                  <a:gd name="T42" fmla="*/ 10 w 26"/>
                  <a:gd name="T43" fmla="*/ 22 h 42"/>
                  <a:gd name="T44" fmla="*/ 9 w 26"/>
                  <a:gd name="T45" fmla="*/ 18 h 42"/>
                  <a:gd name="T46" fmla="*/ 10 w 26"/>
                  <a:gd name="T47" fmla="*/ 13 h 42"/>
                  <a:gd name="T48" fmla="*/ 16 w 26"/>
                  <a:gd name="T49" fmla="*/ 11 h 42"/>
                  <a:gd name="T50" fmla="*/ 5 w 26"/>
                  <a:gd name="T51" fmla="*/ 8 h 42"/>
                  <a:gd name="T52" fmla="*/ 9 w 26"/>
                  <a:gd name="T53" fmla="*/ 4 h 42"/>
                  <a:gd name="T54" fmla="*/ 16 w 26"/>
                  <a:gd name="T55" fmla="*/ 0 h 42"/>
                  <a:gd name="T56" fmla="*/ 18 w 26"/>
                  <a:gd name="T5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2">
                    <a:moveTo>
                      <a:pt x="18" y="1"/>
                    </a:moveTo>
                    <a:cubicBezTo>
                      <a:pt x="22" y="2"/>
                      <a:pt x="21" y="6"/>
                      <a:pt x="21" y="9"/>
                    </a:cubicBezTo>
                    <a:cubicBezTo>
                      <a:pt x="22" y="12"/>
                      <a:pt x="23" y="14"/>
                      <a:pt x="25" y="17"/>
                    </a:cubicBezTo>
                    <a:cubicBezTo>
                      <a:pt x="26" y="20"/>
                      <a:pt x="25" y="22"/>
                      <a:pt x="24" y="25"/>
                    </a:cubicBezTo>
                    <a:cubicBezTo>
                      <a:pt x="22" y="28"/>
                      <a:pt x="20" y="27"/>
                      <a:pt x="18" y="24"/>
                    </a:cubicBezTo>
                    <a:cubicBezTo>
                      <a:pt x="19" y="27"/>
                      <a:pt x="23" y="28"/>
                      <a:pt x="20" y="32"/>
                    </a:cubicBezTo>
                    <a:cubicBezTo>
                      <a:pt x="19" y="32"/>
                      <a:pt x="17" y="32"/>
                      <a:pt x="16" y="30"/>
                    </a:cubicBezTo>
                    <a:cubicBezTo>
                      <a:pt x="17" y="33"/>
                      <a:pt x="19" y="32"/>
                      <a:pt x="20" y="32"/>
                    </a:cubicBezTo>
                    <a:cubicBezTo>
                      <a:pt x="21" y="33"/>
                      <a:pt x="22" y="34"/>
                      <a:pt x="21" y="35"/>
                    </a:cubicBezTo>
                    <a:cubicBezTo>
                      <a:pt x="20" y="35"/>
                      <a:pt x="19" y="35"/>
                      <a:pt x="19" y="35"/>
                    </a:cubicBezTo>
                    <a:cubicBezTo>
                      <a:pt x="19" y="42"/>
                      <a:pt x="13" y="39"/>
                      <a:pt x="10" y="41"/>
                    </a:cubicBezTo>
                    <a:cubicBezTo>
                      <a:pt x="10" y="42"/>
                      <a:pt x="8" y="42"/>
                      <a:pt x="8" y="41"/>
                    </a:cubicBezTo>
                    <a:cubicBezTo>
                      <a:pt x="7" y="39"/>
                      <a:pt x="7" y="37"/>
                      <a:pt x="8" y="36"/>
                    </a:cubicBezTo>
                    <a:cubicBezTo>
                      <a:pt x="8" y="34"/>
                      <a:pt x="9" y="35"/>
                      <a:pt x="10" y="35"/>
                    </a:cubicBezTo>
                    <a:cubicBezTo>
                      <a:pt x="11" y="35"/>
                      <a:pt x="12" y="35"/>
                      <a:pt x="14" y="35"/>
                    </a:cubicBezTo>
                    <a:cubicBezTo>
                      <a:pt x="6" y="34"/>
                      <a:pt x="6" y="34"/>
                      <a:pt x="5" y="26"/>
                    </a:cubicBezTo>
                    <a:cubicBezTo>
                      <a:pt x="5" y="24"/>
                      <a:pt x="3" y="24"/>
                      <a:pt x="2" y="23"/>
                    </a:cubicBezTo>
                    <a:cubicBezTo>
                      <a:pt x="1" y="22"/>
                      <a:pt x="0" y="20"/>
                      <a:pt x="1" y="18"/>
                    </a:cubicBezTo>
                    <a:cubicBezTo>
                      <a:pt x="2" y="17"/>
                      <a:pt x="4" y="16"/>
                      <a:pt x="5" y="16"/>
                    </a:cubicBezTo>
                    <a:cubicBezTo>
                      <a:pt x="8" y="16"/>
                      <a:pt x="8" y="17"/>
                      <a:pt x="9" y="19"/>
                    </a:cubicBezTo>
                    <a:cubicBezTo>
                      <a:pt x="9" y="21"/>
                      <a:pt x="9" y="23"/>
                      <a:pt x="10" y="25"/>
                    </a:cubicBezTo>
                    <a:cubicBezTo>
                      <a:pt x="10" y="24"/>
                      <a:pt x="10" y="23"/>
                      <a:pt x="10" y="22"/>
                    </a:cubicBezTo>
                    <a:cubicBezTo>
                      <a:pt x="10" y="21"/>
                      <a:pt x="13" y="19"/>
                      <a:pt x="9" y="18"/>
                    </a:cubicBezTo>
                    <a:cubicBezTo>
                      <a:pt x="7" y="17"/>
                      <a:pt x="8" y="14"/>
                      <a:pt x="10" y="13"/>
                    </a:cubicBezTo>
                    <a:cubicBezTo>
                      <a:pt x="12" y="12"/>
                      <a:pt x="15" y="10"/>
                      <a:pt x="16" y="11"/>
                    </a:cubicBezTo>
                    <a:cubicBezTo>
                      <a:pt x="14" y="8"/>
                      <a:pt x="9" y="9"/>
                      <a:pt x="5" y="8"/>
                    </a:cubicBezTo>
                    <a:cubicBezTo>
                      <a:pt x="4" y="5"/>
                      <a:pt x="8" y="4"/>
                      <a:pt x="9" y="4"/>
                    </a:cubicBezTo>
                    <a:cubicBezTo>
                      <a:pt x="12" y="3"/>
                      <a:pt x="13" y="1"/>
                      <a:pt x="16" y="0"/>
                    </a:cubicBezTo>
                    <a:cubicBezTo>
                      <a:pt x="16" y="1"/>
                      <a:pt x="17" y="0"/>
                      <a:pt x="18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4" name="Freeform 1539"/>
              <p:cNvSpPr/>
              <p:nvPr/>
            </p:nvSpPr>
            <p:spPr bwMode="auto">
              <a:xfrm>
                <a:off x="1378" y="358"/>
                <a:ext cx="123" cy="60"/>
              </a:xfrm>
              <a:custGeom>
                <a:avLst/>
                <a:gdLst>
                  <a:gd name="T0" fmla="*/ 10 w 52"/>
                  <a:gd name="T1" fmla="*/ 7 h 25"/>
                  <a:gd name="T2" fmla="*/ 11 w 52"/>
                  <a:gd name="T3" fmla="*/ 7 h 25"/>
                  <a:gd name="T4" fmla="*/ 22 w 52"/>
                  <a:gd name="T5" fmla="*/ 1 h 25"/>
                  <a:gd name="T6" fmla="*/ 23 w 52"/>
                  <a:gd name="T7" fmla="*/ 1 h 25"/>
                  <a:gd name="T8" fmla="*/ 26 w 52"/>
                  <a:gd name="T9" fmla="*/ 1 h 25"/>
                  <a:gd name="T10" fmla="*/ 27 w 52"/>
                  <a:gd name="T11" fmla="*/ 1 h 25"/>
                  <a:gd name="T12" fmla="*/ 31 w 52"/>
                  <a:gd name="T13" fmla="*/ 0 h 25"/>
                  <a:gd name="T14" fmla="*/ 36 w 52"/>
                  <a:gd name="T15" fmla="*/ 0 h 25"/>
                  <a:gd name="T16" fmla="*/ 37 w 52"/>
                  <a:gd name="T17" fmla="*/ 1 h 25"/>
                  <a:gd name="T18" fmla="*/ 38 w 52"/>
                  <a:gd name="T19" fmla="*/ 7 h 25"/>
                  <a:gd name="T20" fmla="*/ 47 w 52"/>
                  <a:gd name="T21" fmla="*/ 4 h 25"/>
                  <a:gd name="T22" fmla="*/ 48 w 52"/>
                  <a:gd name="T23" fmla="*/ 5 h 25"/>
                  <a:gd name="T24" fmla="*/ 49 w 52"/>
                  <a:gd name="T25" fmla="*/ 12 h 25"/>
                  <a:gd name="T26" fmla="*/ 46 w 52"/>
                  <a:gd name="T27" fmla="*/ 13 h 25"/>
                  <a:gd name="T28" fmla="*/ 20 w 52"/>
                  <a:gd name="T29" fmla="*/ 14 h 25"/>
                  <a:gd name="T30" fmla="*/ 11 w 52"/>
                  <a:gd name="T31" fmla="*/ 21 h 25"/>
                  <a:gd name="T32" fmla="*/ 2 w 52"/>
                  <a:gd name="T33" fmla="*/ 24 h 25"/>
                  <a:gd name="T34" fmla="*/ 0 w 52"/>
                  <a:gd name="T35" fmla="*/ 22 h 25"/>
                  <a:gd name="T36" fmla="*/ 4 w 52"/>
                  <a:gd name="T37" fmla="*/ 16 h 25"/>
                  <a:gd name="T38" fmla="*/ 5 w 52"/>
                  <a:gd name="T39" fmla="*/ 12 h 25"/>
                  <a:gd name="T40" fmla="*/ 10 w 52"/>
                  <a:gd name="T4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25">
                    <a:moveTo>
                      <a:pt x="10" y="7"/>
                    </a:moveTo>
                    <a:cubicBezTo>
                      <a:pt x="10" y="7"/>
                      <a:pt x="11" y="7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4" y="0"/>
                      <a:pt x="36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3"/>
                      <a:pt x="40" y="5"/>
                      <a:pt x="38" y="7"/>
                    </a:cubicBezTo>
                    <a:cubicBezTo>
                      <a:pt x="40" y="3"/>
                      <a:pt x="43" y="2"/>
                      <a:pt x="47" y="4"/>
                    </a:cubicBezTo>
                    <a:cubicBezTo>
                      <a:pt x="48" y="4"/>
                      <a:pt x="49" y="5"/>
                      <a:pt x="48" y="5"/>
                    </a:cubicBezTo>
                    <a:cubicBezTo>
                      <a:pt x="47" y="8"/>
                      <a:pt x="52" y="10"/>
                      <a:pt x="49" y="12"/>
                    </a:cubicBezTo>
                    <a:cubicBezTo>
                      <a:pt x="48" y="13"/>
                      <a:pt x="47" y="13"/>
                      <a:pt x="46" y="13"/>
                    </a:cubicBezTo>
                    <a:cubicBezTo>
                      <a:pt x="37" y="9"/>
                      <a:pt x="29" y="13"/>
                      <a:pt x="20" y="14"/>
                    </a:cubicBezTo>
                    <a:cubicBezTo>
                      <a:pt x="16" y="15"/>
                      <a:pt x="14" y="19"/>
                      <a:pt x="11" y="21"/>
                    </a:cubicBezTo>
                    <a:cubicBezTo>
                      <a:pt x="8" y="22"/>
                      <a:pt x="6" y="25"/>
                      <a:pt x="2" y="24"/>
                    </a:cubicBezTo>
                    <a:cubicBezTo>
                      <a:pt x="1" y="24"/>
                      <a:pt x="0" y="24"/>
                      <a:pt x="0" y="22"/>
                    </a:cubicBezTo>
                    <a:cubicBezTo>
                      <a:pt x="1" y="20"/>
                      <a:pt x="4" y="19"/>
                      <a:pt x="4" y="16"/>
                    </a:cubicBezTo>
                    <a:cubicBezTo>
                      <a:pt x="3" y="14"/>
                      <a:pt x="3" y="13"/>
                      <a:pt x="5" y="12"/>
                    </a:cubicBezTo>
                    <a:cubicBezTo>
                      <a:pt x="7" y="11"/>
                      <a:pt x="9" y="9"/>
                      <a:pt x="10" y="7"/>
                    </a:cubicBezTo>
                    <a:close/>
                  </a:path>
                </a:pathLst>
              </a:custGeom>
              <a:solidFill>
                <a:srgbClr val="8A9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5" name="Freeform 1540"/>
              <p:cNvSpPr/>
              <p:nvPr/>
            </p:nvSpPr>
            <p:spPr bwMode="auto">
              <a:xfrm>
                <a:off x="1359" y="406"/>
                <a:ext cx="43" cy="73"/>
              </a:xfrm>
              <a:custGeom>
                <a:avLst/>
                <a:gdLst>
                  <a:gd name="T0" fmla="*/ 8 w 18"/>
                  <a:gd name="T1" fmla="*/ 2 h 31"/>
                  <a:gd name="T2" fmla="*/ 18 w 18"/>
                  <a:gd name="T3" fmla="*/ 0 h 31"/>
                  <a:gd name="T4" fmla="*/ 13 w 18"/>
                  <a:gd name="T5" fmla="*/ 8 h 31"/>
                  <a:gd name="T6" fmla="*/ 6 w 18"/>
                  <a:gd name="T7" fmla="*/ 27 h 31"/>
                  <a:gd name="T8" fmla="*/ 6 w 18"/>
                  <a:gd name="T9" fmla="*/ 31 h 31"/>
                  <a:gd name="T10" fmla="*/ 4 w 18"/>
                  <a:gd name="T11" fmla="*/ 30 h 31"/>
                  <a:gd name="T12" fmla="*/ 0 w 18"/>
                  <a:gd name="T13" fmla="*/ 17 h 31"/>
                  <a:gd name="T14" fmla="*/ 1 w 18"/>
                  <a:gd name="T15" fmla="*/ 14 h 31"/>
                  <a:gd name="T16" fmla="*/ 8 w 18"/>
                  <a:gd name="T1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8" y="2"/>
                    </a:moveTo>
                    <a:cubicBezTo>
                      <a:pt x="12" y="5"/>
                      <a:pt x="15" y="1"/>
                      <a:pt x="18" y="0"/>
                    </a:cubicBezTo>
                    <a:cubicBezTo>
                      <a:pt x="18" y="4"/>
                      <a:pt x="15" y="6"/>
                      <a:pt x="13" y="8"/>
                    </a:cubicBezTo>
                    <a:cubicBezTo>
                      <a:pt x="9" y="14"/>
                      <a:pt x="5" y="20"/>
                      <a:pt x="6" y="27"/>
                    </a:cubicBezTo>
                    <a:cubicBezTo>
                      <a:pt x="7" y="29"/>
                      <a:pt x="7" y="30"/>
                      <a:pt x="6" y="31"/>
                    </a:cubicBezTo>
                    <a:cubicBezTo>
                      <a:pt x="4" y="31"/>
                      <a:pt x="4" y="30"/>
                      <a:pt x="4" y="30"/>
                    </a:cubicBezTo>
                    <a:cubicBezTo>
                      <a:pt x="2" y="26"/>
                      <a:pt x="0" y="22"/>
                      <a:pt x="0" y="17"/>
                    </a:cubicBezTo>
                    <a:cubicBezTo>
                      <a:pt x="1" y="16"/>
                      <a:pt x="0" y="15"/>
                      <a:pt x="1" y="14"/>
                    </a:cubicBezTo>
                    <a:cubicBezTo>
                      <a:pt x="3" y="10"/>
                      <a:pt x="2" y="4"/>
                      <a:pt x="8" y="2"/>
                    </a:cubicBezTo>
                    <a:close/>
                  </a:path>
                </a:pathLst>
              </a:custGeom>
              <a:solidFill>
                <a:srgbClr val="95A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6" name="Freeform 1541"/>
              <p:cNvSpPr/>
              <p:nvPr/>
            </p:nvSpPr>
            <p:spPr bwMode="auto">
              <a:xfrm>
                <a:off x="1283" y="370"/>
                <a:ext cx="50" cy="29"/>
              </a:xfrm>
              <a:custGeom>
                <a:avLst/>
                <a:gdLst>
                  <a:gd name="T0" fmla="*/ 21 w 21"/>
                  <a:gd name="T1" fmla="*/ 7 h 12"/>
                  <a:gd name="T2" fmla="*/ 19 w 21"/>
                  <a:gd name="T3" fmla="*/ 7 h 12"/>
                  <a:gd name="T4" fmla="*/ 11 w 21"/>
                  <a:gd name="T5" fmla="*/ 10 h 12"/>
                  <a:gd name="T6" fmla="*/ 7 w 21"/>
                  <a:gd name="T7" fmla="*/ 10 h 12"/>
                  <a:gd name="T8" fmla="*/ 5 w 21"/>
                  <a:gd name="T9" fmla="*/ 10 h 12"/>
                  <a:gd name="T10" fmla="*/ 0 w 21"/>
                  <a:gd name="T11" fmla="*/ 11 h 12"/>
                  <a:gd name="T12" fmla="*/ 0 w 21"/>
                  <a:gd name="T13" fmla="*/ 9 h 12"/>
                  <a:gd name="T14" fmla="*/ 6 w 21"/>
                  <a:gd name="T15" fmla="*/ 4 h 12"/>
                  <a:gd name="T16" fmla="*/ 10 w 21"/>
                  <a:gd name="T17" fmla="*/ 0 h 12"/>
                  <a:gd name="T18" fmla="*/ 17 w 21"/>
                  <a:gd name="T19" fmla="*/ 1 h 12"/>
                  <a:gd name="T20" fmla="*/ 21 w 21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cubicBezTo>
                      <a:pt x="21" y="7"/>
                      <a:pt x="20" y="8"/>
                      <a:pt x="19" y="7"/>
                    </a:cubicBezTo>
                    <a:cubicBezTo>
                      <a:pt x="16" y="5"/>
                      <a:pt x="14" y="9"/>
                      <a:pt x="11" y="10"/>
                    </a:cubicBezTo>
                    <a:cubicBezTo>
                      <a:pt x="10" y="10"/>
                      <a:pt x="9" y="11"/>
                      <a:pt x="7" y="10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3" y="10"/>
                      <a:pt x="2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6"/>
                      <a:pt x="3" y="4"/>
                      <a:pt x="6" y="4"/>
                    </a:cubicBezTo>
                    <a:cubicBezTo>
                      <a:pt x="10" y="4"/>
                      <a:pt x="10" y="2"/>
                      <a:pt x="10" y="0"/>
                    </a:cubicBezTo>
                    <a:cubicBezTo>
                      <a:pt x="12" y="0"/>
                      <a:pt x="15" y="0"/>
                      <a:pt x="17" y="1"/>
                    </a:cubicBezTo>
                    <a:cubicBezTo>
                      <a:pt x="20" y="2"/>
                      <a:pt x="21" y="4"/>
                      <a:pt x="21" y="7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7" name="Freeform 1542"/>
              <p:cNvSpPr/>
              <p:nvPr/>
            </p:nvSpPr>
            <p:spPr bwMode="auto">
              <a:xfrm>
                <a:off x="1435" y="330"/>
                <a:ext cx="35" cy="33"/>
              </a:xfrm>
              <a:custGeom>
                <a:avLst/>
                <a:gdLst>
                  <a:gd name="T0" fmla="*/ 3 w 15"/>
                  <a:gd name="T1" fmla="*/ 13 h 14"/>
                  <a:gd name="T2" fmla="*/ 2 w 15"/>
                  <a:gd name="T3" fmla="*/ 13 h 14"/>
                  <a:gd name="T4" fmla="*/ 1 w 15"/>
                  <a:gd name="T5" fmla="*/ 12 h 14"/>
                  <a:gd name="T6" fmla="*/ 0 w 15"/>
                  <a:gd name="T7" fmla="*/ 11 h 14"/>
                  <a:gd name="T8" fmla="*/ 0 w 15"/>
                  <a:gd name="T9" fmla="*/ 11 h 14"/>
                  <a:gd name="T10" fmla="*/ 4 w 15"/>
                  <a:gd name="T11" fmla="*/ 9 h 14"/>
                  <a:gd name="T12" fmla="*/ 3 w 15"/>
                  <a:gd name="T13" fmla="*/ 6 h 14"/>
                  <a:gd name="T14" fmla="*/ 3 w 15"/>
                  <a:gd name="T15" fmla="*/ 1 h 14"/>
                  <a:gd name="T16" fmla="*/ 8 w 15"/>
                  <a:gd name="T17" fmla="*/ 3 h 14"/>
                  <a:gd name="T18" fmla="*/ 15 w 15"/>
                  <a:gd name="T19" fmla="*/ 3 h 14"/>
                  <a:gd name="T20" fmla="*/ 15 w 15"/>
                  <a:gd name="T21" fmla="*/ 5 h 14"/>
                  <a:gd name="T22" fmla="*/ 11 w 15"/>
                  <a:gd name="T23" fmla="*/ 9 h 14"/>
                  <a:gd name="T24" fmla="*/ 7 w 15"/>
                  <a:gd name="T25" fmla="*/ 8 h 14"/>
                  <a:gd name="T26" fmla="*/ 3 w 15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4">
                    <a:moveTo>
                      <a:pt x="3" y="13"/>
                    </a:moveTo>
                    <a:cubicBezTo>
                      <a:pt x="3" y="13"/>
                      <a:pt x="3" y="13"/>
                      <a:pt x="2" y="13"/>
                    </a:cubicBezTo>
                    <a:cubicBezTo>
                      <a:pt x="1" y="14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3" y="12"/>
                      <a:pt x="4" y="9"/>
                    </a:cubicBezTo>
                    <a:cubicBezTo>
                      <a:pt x="4" y="8"/>
                      <a:pt x="0" y="7"/>
                      <a:pt x="3" y="6"/>
                    </a:cubicBezTo>
                    <a:cubicBezTo>
                      <a:pt x="6" y="4"/>
                      <a:pt x="1" y="2"/>
                      <a:pt x="3" y="1"/>
                    </a:cubicBezTo>
                    <a:cubicBezTo>
                      <a:pt x="5" y="0"/>
                      <a:pt x="6" y="4"/>
                      <a:pt x="8" y="3"/>
                    </a:cubicBezTo>
                    <a:cubicBezTo>
                      <a:pt x="10" y="2"/>
                      <a:pt x="13" y="2"/>
                      <a:pt x="15" y="3"/>
                    </a:cubicBezTo>
                    <a:cubicBezTo>
                      <a:pt x="15" y="3"/>
                      <a:pt x="15" y="4"/>
                      <a:pt x="15" y="5"/>
                    </a:cubicBezTo>
                    <a:cubicBezTo>
                      <a:pt x="15" y="7"/>
                      <a:pt x="12" y="8"/>
                      <a:pt x="11" y="9"/>
                    </a:cubicBezTo>
                    <a:cubicBezTo>
                      <a:pt x="9" y="10"/>
                      <a:pt x="8" y="10"/>
                      <a:pt x="7" y="8"/>
                    </a:cubicBezTo>
                    <a:cubicBezTo>
                      <a:pt x="7" y="10"/>
                      <a:pt x="6" y="13"/>
                      <a:pt x="3" y="1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8" name="Freeform 1543"/>
              <p:cNvSpPr/>
              <p:nvPr/>
            </p:nvSpPr>
            <p:spPr bwMode="auto">
              <a:xfrm>
                <a:off x="1354" y="370"/>
                <a:ext cx="38" cy="24"/>
              </a:xfrm>
              <a:custGeom>
                <a:avLst/>
                <a:gdLst>
                  <a:gd name="T0" fmla="*/ 12 w 16"/>
                  <a:gd name="T1" fmla="*/ 0 h 10"/>
                  <a:gd name="T2" fmla="*/ 16 w 16"/>
                  <a:gd name="T3" fmla="*/ 5 h 10"/>
                  <a:gd name="T4" fmla="*/ 11 w 16"/>
                  <a:gd name="T5" fmla="*/ 8 h 10"/>
                  <a:gd name="T6" fmla="*/ 9 w 16"/>
                  <a:gd name="T7" fmla="*/ 9 h 10"/>
                  <a:gd name="T8" fmla="*/ 0 w 16"/>
                  <a:gd name="T9" fmla="*/ 6 h 10"/>
                  <a:gd name="T10" fmla="*/ 5 w 16"/>
                  <a:gd name="T11" fmla="*/ 6 h 10"/>
                  <a:gd name="T12" fmla="*/ 8 w 16"/>
                  <a:gd name="T13" fmla="*/ 4 h 10"/>
                  <a:gd name="T14" fmla="*/ 12 w 16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0">
                    <a:moveTo>
                      <a:pt x="12" y="0"/>
                    </a:moveTo>
                    <a:cubicBezTo>
                      <a:pt x="12" y="2"/>
                      <a:pt x="15" y="3"/>
                      <a:pt x="16" y="5"/>
                    </a:cubicBezTo>
                    <a:cubicBezTo>
                      <a:pt x="12" y="3"/>
                      <a:pt x="10" y="4"/>
                      <a:pt x="11" y="8"/>
                    </a:cubicBezTo>
                    <a:cubicBezTo>
                      <a:pt x="11" y="9"/>
                      <a:pt x="9" y="10"/>
                      <a:pt x="9" y="9"/>
                    </a:cubicBezTo>
                    <a:cubicBezTo>
                      <a:pt x="6" y="8"/>
                      <a:pt x="3" y="10"/>
                      <a:pt x="0" y="6"/>
                    </a:cubicBezTo>
                    <a:cubicBezTo>
                      <a:pt x="2" y="6"/>
                      <a:pt x="3" y="4"/>
                      <a:pt x="5" y="6"/>
                    </a:cubicBezTo>
                    <a:cubicBezTo>
                      <a:pt x="7" y="7"/>
                      <a:pt x="7" y="6"/>
                      <a:pt x="8" y="4"/>
                    </a:cubicBezTo>
                    <a:cubicBezTo>
                      <a:pt x="9" y="2"/>
                      <a:pt x="10" y="0"/>
                      <a:pt x="12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9" name="Freeform 1544"/>
              <p:cNvSpPr/>
              <p:nvPr/>
            </p:nvSpPr>
            <p:spPr bwMode="auto">
              <a:xfrm>
                <a:off x="1345" y="425"/>
                <a:ext cx="11" cy="28"/>
              </a:xfrm>
              <a:custGeom>
                <a:avLst/>
                <a:gdLst>
                  <a:gd name="T0" fmla="*/ 1 w 5"/>
                  <a:gd name="T1" fmla="*/ 8 h 12"/>
                  <a:gd name="T2" fmla="*/ 2 w 5"/>
                  <a:gd name="T3" fmla="*/ 0 h 12"/>
                  <a:gd name="T4" fmla="*/ 4 w 5"/>
                  <a:gd name="T5" fmla="*/ 9 h 12"/>
                  <a:gd name="T6" fmla="*/ 4 w 5"/>
                  <a:gd name="T7" fmla="*/ 9 h 12"/>
                  <a:gd name="T8" fmla="*/ 2 w 5"/>
                  <a:gd name="T9" fmla="*/ 12 h 12"/>
                  <a:gd name="T10" fmla="*/ 0 w 5"/>
                  <a:gd name="T11" fmla="*/ 10 h 12"/>
                  <a:gd name="T12" fmla="*/ 1 w 5"/>
                  <a:gd name="T1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2">
                    <a:moveTo>
                      <a:pt x="1" y="8"/>
                    </a:moveTo>
                    <a:cubicBezTo>
                      <a:pt x="0" y="5"/>
                      <a:pt x="3" y="3"/>
                      <a:pt x="2" y="0"/>
                    </a:cubicBezTo>
                    <a:cubicBezTo>
                      <a:pt x="5" y="2"/>
                      <a:pt x="5" y="5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0" y="12"/>
                      <a:pt x="1" y="10"/>
                      <a:pt x="0" y="10"/>
                    </a:cubicBezTo>
                    <a:cubicBezTo>
                      <a:pt x="0" y="9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0" name="Freeform 1545"/>
              <p:cNvSpPr/>
              <p:nvPr/>
            </p:nvSpPr>
            <p:spPr bwMode="auto">
              <a:xfrm>
                <a:off x="1354" y="439"/>
                <a:ext cx="10" cy="12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3 h 5"/>
                  <a:gd name="T4" fmla="*/ 0 w 4"/>
                  <a:gd name="T5" fmla="*/ 3 h 5"/>
                  <a:gd name="T6" fmla="*/ 0 w 4"/>
                  <a:gd name="T7" fmla="*/ 3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1"/>
                      <a:pt x="3" y="2"/>
                      <a:pt x="4" y="3"/>
                    </a:cubicBezTo>
                    <a:cubicBezTo>
                      <a:pt x="1" y="5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1" name="Freeform 1546"/>
              <p:cNvSpPr/>
              <p:nvPr/>
            </p:nvSpPr>
            <p:spPr bwMode="auto">
              <a:xfrm>
                <a:off x="1383" y="384"/>
                <a:ext cx="7" cy="12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5 h 5"/>
                  <a:gd name="T4" fmla="*/ 1 w 3"/>
                  <a:gd name="T5" fmla="*/ 0 h 5"/>
                  <a:gd name="T6" fmla="*/ 3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2"/>
                      <a:pt x="2" y="3"/>
                      <a:pt x="2" y="5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2" name="Freeform 1547"/>
              <p:cNvSpPr/>
              <p:nvPr/>
            </p:nvSpPr>
            <p:spPr bwMode="auto">
              <a:xfrm>
                <a:off x="1425" y="356"/>
                <a:ext cx="12" cy="7"/>
              </a:xfrm>
              <a:custGeom>
                <a:avLst/>
                <a:gdLst>
                  <a:gd name="T0" fmla="*/ 3 w 5"/>
                  <a:gd name="T1" fmla="*/ 3 h 3"/>
                  <a:gd name="T2" fmla="*/ 2 w 5"/>
                  <a:gd name="T3" fmla="*/ 3 h 3"/>
                  <a:gd name="T4" fmla="*/ 1 w 5"/>
                  <a:gd name="T5" fmla="*/ 0 h 3"/>
                  <a:gd name="T6" fmla="*/ 1 w 5"/>
                  <a:gd name="T7" fmla="*/ 0 h 3"/>
                  <a:gd name="T8" fmla="*/ 4 w 5"/>
                  <a:gd name="T9" fmla="*/ 0 h 3"/>
                  <a:gd name="T10" fmla="*/ 4 w 5"/>
                  <a:gd name="T11" fmla="*/ 0 h 3"/>
                  <a:gd name="T12" fmla="*/ 3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3" name="Freeform 1548"/>
              <p:cNvSpPr/>
              <p:nvPr/>
            </p:nvSpPr>
            <p:spPr bwMode="auto">
              <a:xfrm>
                <a:off x="1337" y="358"/>
                <a:ext cx="8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4" name="Freeform 1549"/>
              <p:cNvSpPr/>
              <p:nvPr/>
            </p:nvSpPr>
            <p:spPr bwMode="auto">
              <a:xfrm>
                <a:off x="1378" y="349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1" y="0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5" name="Freeform 1550"/>
              <p:cNvSpPr/>
              <p:nvPr/>
            </p:nvSpPr>
            <p:spPr bwMode="auto">
              <a:xfrm>
                <a:off x="858" y="1152"/>
                <a:ext cx="147" cy="152"/>
              </a:xfrm>
              <a:custGeom>
                <a:avLst/>
                <a:gdLst>
                  <a:gd name="T0" fmla="*/ 2 w 62"/>
                  <a:gd name="T1" fmla="*/ 49 h 64"/>
                  <a:gd name="T2" fmla="*/ 1 w 62"/>
                  <a:gd name="T3" fmla="*/ 46 h 64"/>
                  <a:gd name="T4" fmla="*/ 4 w 62"/>
                  <a:gd name="T5" fmla="*/ 39 h 64"/>
                  <a:gd name="T6" fmla="*/ 7 w 62"/>
                  <a:gd name="T7" fmla="*/ 39 h 64"/>
                  <a:gd name="T8" fmla="*/ 11 w 62"/>
                  <a:gd name="T9" fmla="*/ 41 h 64"/>
                  <a:gd name="T10" fmla="*/ 15 w 62"/>
                  <a:gd name="T11" fmla="*/ 36 h 64"/>
                  <a:gd name="T12" fmla="*/ 10 w 62"/>
                  <a:gd name="T13" fmla="*/ 32 h 64"/>
                  <a:gd name="T14" fmla="*/ 7 w 62"/>
                  <a:gd name="T15" fmla="*/ 32 h 64"/>
                  <a:gd name="T16" fmla="*/ 1 w 62"/>
                  <a:gd name="T17" fmla="*/ 21 h 64"/>
                  <a:gd name="T18" fmla="*/ 3 w 62"/>
                  <a:gd name="T19" fmla="*/ 21 h 64"/>
                  <a:gd name="T20" fmla="*/ 11 w 62"/>
                  <a:gd name="T21" fmla="*/ 26 h 64"/>
                  <a:gd name="T22" fmla="*/ 16 w 62"/>
                  <a:gd name="T23" fmla="*/ 24 h 64"/>
                  <a:gd name="T24" fmla="*/ 16 w 62"/>
                  <a:gd name="T25" fmla="*/ 25 h 64"/>
                  <a:gd name="T26" fmla="*/ 15 w 62"/>
                  <a:gd name="T27" fmla="*/ 27 h 64"/>
                  <a:gd name="T28" fmla="*/ 16 w 62"/>
                  <a:gd name="T29" fmla="*/ 24 h 64"/>
                  <a:gd name="T30" fmla="*/ 11 w 62"/>
                  <a:gd name="T31" fmla="*/ 19 h 64"/>
                  <a:gd name="T32" fmla="*/ 20 w 62"/>
                  <a:gd name="T33" fmla="*/ 11 h 64"/>
                  <a:gd name="T34" fmla="*/ 26 w 62"/>
                  <a:gd name="T35" fmla="*/ 9 h 64"/>
                  <a:gd name="T36" fmla="*/ 33 w 62"/>
                  <a:gd name="T37" fmla="*/ 7 h 64"/>
                  <a:gd name="T38" fmla="*/ 39 w 62"/>
                  <a:gd name="T39" fmla="*/ 3 h 64"/>
                  <a:gd name="T40" fmla="*/ 40 w 62"/>
                  <a:gd name="T41" fmla="*/ 3 h 64"/>
                  <a:gd name="T42" fmla="*/ 40 w 62"/>
                  <a:gd name="T43" fmla="*/ 2 h 64"/>
                  <a:gd name="T44" fmla="*/ 43 w 62"/>
                  <a:gd name="T45" fmla="*/ 0 h 64"/>
                  <a:gd name="T46" fmla="*/ 44 w 62"/>
                  <a:gd name="T47" fmla="*/ 0 h 64"/>
                  <a:gd name="T48" fmla="*/ 45 w 62"/>
                  <a:gd name="T49" fmla="*/ 2 h 64"/>
                  <a:gd name="T50" fmla="*/ 43 w 62"/>
                  <a:gd name="T51" fmla="*/ 9 h 64"/>
                  <a:gd name="T52" fmla="*/ 41 w 62"/>
                  <a:gd name="T53" fmla="*/ 11 h 64"/>
                  <a:gd name="T54" fmla="*/ 39 w 62"/>
                  <a:gd name="T55" fmla="*/ 9 h 64"/>
                  <a:gd name="T56" fmla="*/ 39 w 62"/>
                  <a:gd name="T57" fmla="*/ 10 h 64"/>
                  <a:gd name="T58" fmla="*/ 41 w 62"/>
                  <a:gd name="T59" fmla="*/ 14 h 64"/>
                  <a:gd name="T60" fmla="*/ 36 w 62"/>
                  <a:gd name="T61" fmla="*/ 14 h 64"/>
                  <a:gd name="T62" fmla="*/ 38 w 62"/>
                  <a:gd name="T63" fmla="*/ 18 h 64"/>
                  <a:gd name="T64" fmla="*/ 42 w 62"/>
                  <a:gd name="T65" fmla="*/ 18 h 64"/>
                  <a:gd name="T66" fmla="*/ 45 w 62"/>
                  <a:gd name="T67" fmla="*/ 17 h 64"/>
                  <a:gd name="T68" fmla="*/ 46 w 62"/>
                  <a:gd name="T69" fmla="*/ 22 h 64"/>
                  <a:gd name="T70" fmla="*/ 54 w 62"/>
                  <a:gd name="T71" fmla="*/ 15 h 64"/>
                  <a:gd name="T72" fmla="*/ 56 w 62"/>
                  <a:gd name="T73" fmla="*/ 18 h 64"/>
                  <a:gd name="T74" fmla="*/ 54 w 62"/>
                  <a:gd name="T75" fmla="*/ 26 h 64"/>
                  <a:gd name="T76" fmla="*/ 53 w 62"/>
                  <a:gd name="T77" fmla="*/ 28 h 64"/>
                  <a:gd name="T78" fmla="*/ 48 w 62"/>
                  <a:gd name="T79" fmla="*/ 29 h 64"/>
                  <a:gd name="T80" fmla="*/ 45 w 62"/>
                  <a:gd name="T81" fmla="*/ 31 h 64"/>
                  <a:gd name="T82" fmla="*/ 44 w 62"/>
                  <a:gd name="T83" fmla="*/ 32 h 64"/>
                  <a:gd name="T84" fmla="*/ 42 w 62"/>
                  <a:gd name="T85" fmla="*/ 35 h 64"/>
                  <a:gd name="T86" fmla="*/ 45 w 62"/>
                  <a:gd name="T87" fmla="*/ 35 h 64"/>
                  <a:gd name="T88" fmla="*/ 48 w 62"/>
                  <a:gd name="T89" fmla="*/ 35 h 64"/>
                  <a:gd name="T90" fmla="*/ 45 w 62"/>
                  <a:gd name="T91" fmla="*/ 32 h 64"/>
                  <a:gd name="T92" fmla="*/ 52 w 62"/>
                  <a:gd name="T93" fmla="*/ 28 h 64"/>
                  <a:gd name="T94" fmla="*/ 58 w 62"/>
                  <a:gd name="T95" fmla="*/ 37 h 64"/>
                  <a:gd name="T96" fmla="*/ 58 w 62"/>
                  <a:gd name="T97" fmla="*/ 41 h 64"/>
                  <a:gd name="T98" fmla="*/ 34 w 62"/>
                  <a:gd name="T99" fmla="*/ 52 h 64"/>
                  <a:gd name="T100" fmla="*/ 20 w 62"/>
                  <a:gd name="T101" fmla="*/ 57 h 64"/>
                  <a:gd name="T102" fmla="*/ 13 w 62"/>
                  <a:gd name="T103" fmla="*/ 63 h 64"/>
                  <a:gd name="T104" fmla="*/ 8 w 62"/>
                  <a:gd name="T105" fmla="*/ 64 h 64"/>
                  <a:gd name="T106" fmla="*/ 0 w 62"/>
                  <a:gd name="T107" fmla="*/ 62 h 64"/>
                  <a:gd name="T108" fmla="*/ 3 w 62"/>
                  <a:gd name="T109" fmla="*/ 53 h 64"/>
                  <a:gd name="T110" fmla="*/ 4 w 62"/>
                  <a:gd name="T111" fmla="*/ 52 h 64"/>
                  <a:gd name="T112" fmla="*/ 2 w 62"/>
                  <a:gd name="T113" fmla="*/ 50 h 64"/>
                  <a:gd name="T114" fmla="*/ 2 w 62"/>
                  <a:gd name="T115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64">
                    <a:moveTo>
                      <a:pt x="2" y="49"/>
                    </a:moveTo>
                    <a:cubicBezTo>
                      <a:pt x="0" y="48"/>
                      <a:pt x="1" y="47"/>
                      <a:pt x="1" y="46"/>
                    </a:cubicBezTo>
                    <a:cubicBezTo>
                      <a:pt x="1" y="44"/>
                      <a:pt x="3" y="42"/>
                      <a:pt x="4" y="39"/>
                    </a:cubicBezTo>
                    <a:cubicBezTo>
                      <a:pt x="4" y="36"/>
                      <a:pt x="6" y="38"/>
                      <a:pt x="7" y="39"/>
                    </a:cubicBezTo>
                    <a:cubicBezTo>
                      <a:pt x="8" y="40"/>
                      <a:pt x="8" y="44"/>
                      <a:pt x="11" y="41"/>
                    </a:cubicBezTo>
                    <a:cubicBezTo>
                      <a:pt x="13" y="40"/>
                      <a:pt x="16" y="39"/>
                      <a:pt x="15" y="36"/>
                    </a:cubicBezTo>
                    <a:cubicBezTo>
                      <a:pt x="15" y="34"/>
                      <a:pt x="13" y="32"/>
                      <a:pt x="10" y="32"/>
                    </a:cubicBezTo>
                    <a:cubicBezTo>
                      <a:pt x="9" y="33"/>
                      <a:pt x="7" y="33"/>
                      <a:pt x="7" y="32"/>
                    </a:cubicBezTo>
                    <a:cubicBezTo>
                      <a:pt x="7" y="27"/>
                      <a:pt x="0" y="27"/>
                      <a:pt x="1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6" y="21"/>
                      <a:pt x="11" y="21"/>
                      <a:pt x="11" y="26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7" y="26"/>
                      <a:pt x="15" y="26"/>
                      <a:pt x="15" y="27"/>
                    </a:cubicBezTo>
                    <a:cubicBezTo>
                      <a:pt x="16" y="27"/>
                      <a:pt x="18" y="26"/>
                      <a:pt x="16" y="24"/>
                    </a:cubicBezTo>
                    <a:cubicBezTo>
                      <a:pt x="14" y="23"/>
                      <a:pt x="12" y="21"/>
                      <a:pt x="11" y="19"/>
                    </a:cubicBezTo>
                    <a:cubicBezTo>
                      <a:pt x="13" y="14"/>
                      <a:pt x="17" y="13"/>
                      <a:pt x="20" y="11"/>
                    </a:cubicBezTo>
                    <a:cubicBezTo>
                      <a:pt x="22" y="10"/>
                      <a:pt x="24" y="10"/>
                      <a:pt x="26" y="9"/>
                    </a:cubicBezTo>
                    <a:cubicBezTo>
                      <a:pt x="29" y="10"/>
                      <a:pt x="31" y="10"/>
                      <a:pt x="33" y="7"/>
                    </a:cubicBezTo>
                    <a:cubicBezTo>
                      <a:pt x="35" y="5"/>
                      <a:pt x="37" y="4"/>
                      <a:pt x="39" y="3"/>
                    </a:cubicBezTo>
                    <a:cubicBezTo>
                      <a:pt x="39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0"/>
                      <a:pt x="41" y="0"/>
                      <a:pt x="43" y="0"/>
                    </a:cubicBezTo>
                    <a:cubicBezTo>
                      <a:pt x="43" y="0"/>
                      <a:pt x="43" y="0"/>
                      <a:pt x="44" y="0"/>
                    </a:cubicBezTo>
                    <a:cubicBezTo>
                      <a:pt x="45" y="1"/>
                      <a:pt x="45" y="1"/>
                      <a:pt x="45" y="2"/>
                    </a:cubicBezTo>
                    <a:cubicBezTo>
                      <a:pt x="45" y="5"/>
                      <a:pt x="43" y="7"/>
                      <a:pt x="43" y="9"/>
                    </a:cubicBezTo>
                    <a:cubicBezTo>
                      <a:pt x="42" y="10"/>
                      <a:pt x="42" y="11"/>
                      <a:pt x="41" y="11"/>
                    </a:cubicBezTo>
                    <a:cubicBezTo>
                      <a:pt x="40" y="11"/>
                      <a:pt x="39" y="10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0" y="12"/>
                      <a:pt x="42" y="12"/>
                      <a:pt x="41" y="14"/>
                    </a:cubicBezTo>
                    <a:cubicBezTo>
                      <a:pt x="39" y="16"/>
                      <a:pt x="37" y="15"/>
                      <a:pt x="36" y="14"/>
                    </a:cubicBezTo>
                    <a:cubicBezTo>
                      <a:pt x="35" y="17"/>
                      <a:pt x="36" y="18"/>
                      <a:pt x="38" y="18"/>
                    </a:cubicBezTo>
                    <a:cubicBezTo>
                      <a:pt x="39" y="19"/>
                      <a:pt x="41" y="20"/>
                      <a:pt x="42" y="18"/>
                    </a:cubicBezTo>
                    <a:cubicBezTo>
                      <a:pt x="43" y="17"/>
                      <a:pt x="44" y="16"/>
                      <a:pt x="45" y="17"/>
                    </a:cubicBezTo>
                    <a:cubicBezTo>
                      <a:pt x="47" y="18"/>
                      <a:pt x="47" y="20"/>
                      <a:pt x="46" y="22"/>
                    </a:cubicBezTo>
                    <a:cubicBezTo>
                      <a:pt x="47" y="18"/>
                      <a:pt x="50" y="15"/>
                      <a:pt x="54" y="15"/>
                    </a:cubicBezTo>
                    <a:cubicBezTo>
                      <a:pt x="56" y="15"/>
                      <a:pt x="58" y="16"/>
                      <a:pt x="56" y="18"/>
                    </a:cubicBezTo>
                    <a:cubicBezTo>
                      <a:pt x="54" y="20"/>
                      <a:pt x="53" y="23"/>
                      <a:pt x="54" y="26"/>
                    </a:cubicBezTo>
                    <a:cubicBezTo>
                      <a:pt x="54" y="27"/>
                      <a:pt x="54" y="28"/>
                      <a:pt x="53" y="28"/>
                    </a:cubicBezTo>
                    <a:cubicBezTo>
                      <a:pt x="51" y="27"/>
                      <a:pt x="49" y="26"/>
                      <a:pt x="48" y="29"/>
                    </a:cubicBezTo>
                    <a:cubicBezTo>
                      <a:pt x="47" y="30"/>
                      <a:pt x="46" y="30"/>
                      <a:pt x="45" y="31"/>
                    </a:cubicBezTo>
                    <a:cubicBezTo>
                      <a:pt x="45" y="32"/>
                      <a:pt x="44" y="32"/>
                      <a:pt x="44" y="32"/>
                    </a:cubicBezTo>
                    <a:cubicBezTo>
                      <a:pt x="43" y="33"/>
                      <a:pt x="41" y="34"/>
                      <a:pt x="42" y="35"/>
                    </a:cubicBezTo>
                    <a:cubicBezTo>
                      <a:pt x="43" y="37"/>
                      <a:pt x="44" y="35"/>
                      <a:pt x="45" y="35"/>
                    </a:cubicBezTo>
                    <a:cubicBezTo>
                      <a:pt x="46" y="35"/>
                      <a:pt x="46" y="35"/>
                      <a:pt x="48" y="35"/>
                    </a:cubicBezTo>
                    <a:cubicBezTo>
                      <a:pt x="46" y="34"/>
                      <a:pt x="45" y="34"/>
                      <a:pt x="45" y="32"/>
                    </a:cubicBezTo>
                    <a:cubicBezTo>
                      <a:pt x="47" y="30"/>
                      <a:pt x="48" y="27"/>
                      <a:pt x="52" y="28"/>
                    </a:cubicBezTo>
                    <a:cubicBezTo>
                      <a:pt x="53" y="31"/>
                      <a:pt x="52" y="36"/>
                      <a:pt x="58" y="37"/>
                    </a:cubicBezTo>
                    <a:cubicBezTo>
                      <a:pt x="62" y="37"/>
                      <a:pt x="58" y="40"/>
                      <a:pt x="58" y="41"/>
                    </a:cubicBezTo>
                    <a:cubicBezTo>
                      <a:pt x="51" y="46"/>
                      <a:pt x="42" y="49"/>
                      <a:pt x="34" y="52"/>
                    </a:cubicBezTo>
                    <a:cubicBezTo>
                      <a:pt x="29" y="54"/>
                      <a:pt x="25" y="56"/>
                      <a:pt x="20" y="57"/>
                    </a:cubicBezTo>
                    <a:cubicBezTo>
                      <a:pt x="17" y="59"/>
                      <a:pt x="15" y="60"/>
                      <a:pt x="13" y="63"/>
                    </a:cubicBezTo>
                    <a:cubicBezTo>
                      <a:pt x="11" y="64"/>
                      <a:pt x="10" y="64"/>
                      <a:pt x="8" y="64"/>
                    </a:cubicBezTo>
                    <a:cubicBezTo>
                      <a:pt x="6" y="61"/>
                      <a:pt x="4" y="58"/>
                      <a:pt x="0" y="62"/>
                    </a:cubicBezTo>
                    <a:cubicBezTo>
                      <a:pt x="1" y="59"/>
                      <a:pt x="2" y="56"/>
                      <a:pt x="3" y="53"/>
                    </a:cubicBezTo>
                    <a:cubicBezTo>
                      <a:pt x="3" y="53"/>
                      <a:pt x="3" y="53"/>
                      <a:pt x="4" y="52"/>
                    </a:cubicBezTo>
                    <a:cubicBezTo>
                      <a:pt x="4" y="51"/>
                      <a:pt x="3" y="51"/>
                      <a:pt x="2" y="50"/>
                    </a:cubicBezTo>
                    <a:cubicBezTo>
                      <a:pt x="2" y="50"/>
                      <a:pt x="2" y="49"/>
                      <a:pt x="2" y="49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6" name="Freeform 1551"/>
              <p:cNvSpPr/>
              <p:nvPr/>
            </p:nvSpPr>
            <p:spPr bwMode="auto">
              <a:xfrm>
                <a:off x="974" y="1226"/>
                <a:ext cx="88" cy="57"/>
              </a:xfrm>
              <a:custGeom>
                <a:avLst/>
                <a:gdLst>
                  <a:gd name="T0" fmla="*/ 1 w 37"/>
                  <a:gd name="T1" fmla="*/ 23 h 24"/>
                  <a:gd name="T2" fmla="*/ 0 w 37"/>
                  <a:gd name="T3" fmla="*/ 23 h 24"/>
                  <a:gd name="T4" fmla="*/ 1 w 37"/>
                  <a:gd name="T5" fmla="*/ 16 h 24"/>
                  <a:gd name="T6" fmla="*/ 11 w 37"/>
                  <a:gd name="T7" fmla="*/ 9 h 24"/>
                  <a:gd name="T8" fmla="*/ 21 w 37"/>
                  <a:gd name="T9" fmla="*/ 3 h 24"/>
                  <a:gd name="T10" fmla="*/ 26 w 37"/>
                  <a:gd name="T11" fmla="*/ 0 h 24"/>
                  <a:gd name="T12" fmla="*/ 32 w 37"/>
                  <a:gd name="T13" fmla="*/ 1 h 24"/>
                  <a:gd name="T14" fmla="*/ 36 w 37"/>
                  <a:gd name="T15" fmla="*/ 6 h 24"/>
                  <a:gd name="T16" fmla="*/ 30 w 37"/>
                  <a:gd name="T17" fmla="*/ 9 h 24"/>
                  <a:gd name="T18" fmla="*/ 29 w 37"/>
                  <a:gd name="T19" fmla="*/ 10 h 24"/>
                  <a:gd name="T20" fmla="*/ 5 w 37"/>
                  <a:gd name="T21" fmla="*/ 20 h 24"/>
                  <a:gd name="T22" fmla="*/ 1 w 37"/>
                  <a:gd name="T2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24">
                    <a:moveTo>
                      <a:pt x="1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1"/>
                      <a:pt x="3" y="19"/>
                      <a:pt x="1" y="16"/>
                    </a:cubicBezTo>
                    <a:cubicBezTo>
                      <a:pt x="3" y="12"/>
                      <a:pt x="7" y="11"/>
                      <a:pt x="11" y="9"/>
                    </a:cubicBezTo>
                    <a:cubicBezTo>
                      <a:pt x="14" y="7"/>
                      <a:pt x="18" y="6"/>
                      <a:pt x="21" y="3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5" y="1"/>
                      <a:pt x="37" y="2"/>
                      <a:pt x="36" y="6"/>
                    </a:cubicBezTo>
                    <a:cubicBezTo>
                      <a:pt x="33" y="5"/>
                      <a:pt x="32" y="8"/>
                      <a:pt x="30" y="9"/>
                    </a:cubicBezTo>
                    <a:cubicBezTo>
                      <a:pt x="30" y="9"/>
                      <a:pt x="30" y="10"/>
                      <a:pt x="29" y="10"/>
                    </a:cubicBezTo>
                    <a:cubicBezTo>
                      <a:pt x="20" y="11"/>
                      <a:pt x="13" y="16"/>
                      <a:pt x="5" y="20"/>
                    </a:cubicBezTo>
                    <a:cubicBezTo>
                      <a:pt x="3" y="21"/>
                      <a:pt x="4" y="24"/>
                      <a:pt x="1" y="23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7" name="Freeform 1552"/>
              <p:cNvSpPr/>
              <p:nvPr/>
            </p:nvSpPr>
            <p:spPr bwMode="auto">
              <a:xfrm>
                <a:off x="889" y="1233"/>
                <a:ext cx="138" cy="69"/>
              </a:xfrm>
              <a:custGeom>
                <a:avLst/>
                <a:gdLst>
                  <a:gd name="T0" fmla="*/ 58 w 58"/>
                  <a:gd name="T1" fmla="*/ 1 h 29"/>
                  <a:gd name="T2" fmla="*/ 44 w 58"/>
                  <a:gd name="T3" fmla="*/ 9 h 29"/>
                  <a:gd name="T4" fmla="*/ 37 w 58"/>
                  <a:gd name="T5" fmla="*/ 13 h 29"/>
                  <a:gd name="T6" fmla="*/ 2 w 58"/>
                  <a:gd name="T7" fmla="*/ 28 h 29"/>
                  <a:gd name="T8" fmla="*/ 0 w 58"/>
                  <a:gd name="T9" fmla="*/ 29 h 29"/>
                  <a:gd name="T10" fmla="*/ 4 w 58"/>
                  <a:gd name="T11" fmla="*/ 24 h 29"/>
                  <a:gd name="T12" fmla="*/ 32 w 58"/>
                  <a:gd name="T13" fmla="*/ 12 h 29"/>
                  <a:gd name="T14" fmla="*/ 45 w 58"/>
                  <a:gd name="T15" fmla="*/ 6 h 29"/>
                  <a:gd name="T16" fmla="*/ 58 w 58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">
                    <a:moveTo>
                      <a:pt x="58" y="1"/>
                    </a:moveTo>
                    <a:cubicBezTo>
                      <a:pt x="54" y="5"/>
                      <a:pt x="49" y="7"/>
                      <a:pt x="44" y="9"/>
                    </a:cubicBezTo>
                    <a:cubicBezTo>
                      <a:pt x="41" y="10"/>
                      <a:pt x="39" y="12"/>
                      <a:pt x="37" y="13"/>
                    </a:cubicBezTo>
                    <a:cubicBezTo>
                      <a:pt x="25" y="18"/>
                      <a:pt x="14" y="23"/>
                      <a:pt x="2" y="28"/>
                    </a:cubicBezTo>
                    <a:cubicBezTo>
                      <a:pt x="1" y="29"/>
                      <a:pt x="1" y="28"/>
                      <a:pt x="0" y="29"/>
                    </a:cubicBezTo>
                    <a:cubicBezTo>
                      <a:pt x="0" y="26"/>
                      <a:pt x="2" y="25"/>
                      <a:pt x="4" y="24"/>
                    </a:cubicBezTo>
                    <a:cubicBezTo>
                      <a:pt x="13" y="19"/>
                      <a:pt x="23" y="16"/>
                      <a:pt x="32" y="12"/>
                    </a:cubicBezTo>
                    <a:cubicBezTo>
                      <a:pt x="37" y="11"/>
                      <a:pt x="41" y="8"/>
                      <a:pt x="45" y="6"/>
                    </a:cubicBezTo>
                    <a:cubicBezTo>
                      <a:pt x="49" y="4"/>
                      <a:pt x="52" y="0"/>
                      <a:pt x="58" y="1"/>
                    </a:cubicBezTo>
                    <a:close/>
                  </a:path>
                </a:pathLst>
              </a:custGeom>
              <a:solidFill>
                <a:srgbClr val="A4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8" name="Freeform 1553"/>
              <p:cNvSpPr/>
              <p:nvPr/>
            </p:nvSpPr>
            <p:spPr bwMode="auto">
              <a:xfrm>
                <a:off x="887" y="1461"/>
                <a:ext cx="16" cy="16"/>
              </a:xfrm>
              <a:custGeom>
                <a:avLst/>
                <a:gdLst>
                  <a:gd name="T0" fmla="*/ 6 w 7"/>
                  <a:gd name="T1" fmla="*/ 5 h 7"/>
                  <a:gd name="T2" fmla="*/ 2 w 7"/>
                  <a:gd name="T3" fmla="*/ 7 h 7"/>
                  <a:gd name="T4" fmla="*/ 0 w 7"/>
                  <a:gd name="T5" fmla="*/ 3 h 7"/>
                  <a:gd name="T6" fmla="*/ 2 w 7"/>
                  <a:gd name="T7" fmla="*/ 0 h 7"/>
                  <a:gd name="T8" fmla="*/ 6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2" y="5"/>
                      <a:pt x="2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1"/>
                      <a:pt x="7" y="1"/>
                      <a:pt x="6" y="5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9" name="Freeform 1554"/>
              <p:cNvSpPr/>
              <p:nvPr/>
            </p:nvSpPr>
            <p:spPr bwMode="auto">
              <a:xfrm>
                <a:off x="894" y="1454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2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0" name="Freeform 1555"/>
              <p:cNvSpPr/>
              <p:nvPr/>
            </p:nvSpPr>
            <p:spPr bwMode="auto">
              <a:xfrm>
                <a:off x="889" y="145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1" name="Freeform 1556"/>
              <p:cNvSpPr/>
              <p:nvPr/>
            </p:nvSpPr>
            <p:spPr bwMode="auto">
              <a:xfrm>
                <a:off x="1530" y="285"/>
                <a:ext cx="135" cy="107"/>
              </a:xfrm>
              <a:custGeom>
                <a:avLst/>
                <a:gdLst>
                  <a:gd name="T0" fmla="*/ 6 w 57"/>
                  <a:gd name="T1" fmla="*/ 5 h 45"/>
                  <a:gd name="T2" fmla="*/ 8 w 57"/>
                  <a:gd name="T3" fmla="*/ 5 h 45"/>
                  <a:gd name="T4" fmla="*/ 14 w 57"/>
                  <a:gd name="T5" fmla="*/ 1 h 45"/>
                  <a:gd name="T6" fmla="*/ 18 w 57"/>
                  <a:gd name="T7" fmla="*/ 2 h 45"/>
                  <a:gd name="T8" fmla="*/ 14 w 57"/>
                  <a:gd name="T9" fmla="*/ 4 h 45"/>
                  <a:gd name="T10" fmla="*/ 13 w 57"/>
                  <a:gd name="T11" fmla="*/ 6 h 45"/>
                  <a:gd name="T12" fmla="*/ 19 w 57"/>
                  <a:gd name="T13" fmla="*/ 8 h 45"/>
                  <a:gd name="T14" fmla="*/ 27 w 57"/>
                  <a:gd name="T15" fmla="*/ 7 h 45"/>
                  <a:gd name="T16" fmla="*/ 28 w 57"/>
                  <a:gd name="T17" fmla="*/ 6 h 45"/>
                  <a:gd name="T18" fmla="*/ 35 w 57"/>
                  <a:gd name="T19" fmla="*/ 5 h 45"/>
                  <a:gd name="T20" fmla="*/ 36 w 57"/>
                  <a:gd name="T21" fmla="*/ 8 h 45"/>
                  <a:gd name="T22" fmla="*/ 37 w 57"/>
                  <a:gd name="T23" fmla="*/ 9 h 45"/>
                  <a:gd name="T24" fmla="*/ 44 w 57"/>
                  <a:gd name="T25" fmla="*/ 11 h 45"/>
                  <a:gd name="T26" fmla="*/ 53 w 57"/>
                  <a:gd name="T27" fmla="*/ 11 h 45"/>
                  <a:gd name="T28" fmla="*/ 57 w 57"/>
                  <a:gd name="T29" fmla="*/ 14 h 45"/>
                  <a:gd name="T30" fmla="*/ 54 w 57"/>
                  <a:gd name="T31" fmla="*/ 28 h 45"/>
                  <a:gd name="T32" fmla="*/ 50 w 57"/>
                  <a:gd name="T33" fmla="*/ 37 h 45"/>
                  <a:gd name="T34" fmla="*/ 45 w 57"/>
                  <a:gd name="T35" fmla="*/ 45 h 45"/>
                  <a:gd name="T36" fmla="*/ 43 w 57"/>
                  <a:gd name="T37" fmla="*/ 42 h 45"/>
                  <a:gd name="T38" fmla="*/ 44 w 57"/>
                  <a:gd name="T39" fmla="*/ 31 h 45"/>
                  <a:gd name="T40" fmla="*/ 40 w 57"/>
                  <a:gd name="T41" fmla="*/ 28 h 45"/>
                  <a:gd name="T42" fmla="*/ 38 w 57"/>
                  <a:gd name="T43" fmla="*/ 26 h 45"/>
                  <a:gd name="T44" fmla="*/ 32 w 57"/>
                  <a:gd name="T45" fmla="*/ 23 h 45"/>
                  <a:gd name="T46" fmla="*/ 34 w 57"/>
                  <a:gd name="T47" fmla="*/ 24 h 45"/>
                  <a:gd name="T48" fmla="*/ 37 w 57"/>
                  <a:gd name="T49" fmla="*/ 25 h 45"/>
                  <a:gd name="T50" fmla="*/ 35 w 57"/>
                  <a:gd name="T51" fmla="*/ 29 h 45"/>
                  <a:gd name="T52" fmla="*/ 32 w 57"/>
                  <a:gd name="T53" fmla="*/ 37 h 45"/>
                  <a:gd name="T54" fmla="*/ 31 w 57"/>
                  <a:gd name="T55" fmla="*/ 42 h 45"/>
                  <a:gd name="T56" fmla="*/ 27 w 57"/>
                  <a:gd name="T57" fmla="*/ 41 h 45"/>
                  <a:gd name="T58" fmla="*/ 19 w 57"/>
                  <a:gd name="T59" fmla="*/ 40 h 45"/>
                  <a:gd name="T60" fmla="*/ 18 w 57"/>
                  <a:gd name="T61" fmla="*/ 40 h 45"/>
                  <a:gd name="T62" fmla="*/ 15 w 57"/>
                  <a:gd name="T63" fmla="*/ 38 h 45"/>
                  <a:gd name="T64" fmla="*/ 16 w 57"/>
                  <a:gd name="T65" fmla="*/ 35 h 45"/>
                  <a:gd name="T66" fmla="*/ 12 w 57"/>
                  <a:gd name="T67" fmla="*/ 33 h 45"/>
                  <a:gd name="T68" fmla="*/ 7 w 57"/>
                  <a:gd name="T69" fmla="*/ 32 h 45"/>
                  <a:gd name="T70" fmla="*/ 13 w 57"/>
                  <a:gd name="T71" fmla="*/ 30 h 45"/>
                  <a:gd name="T72" fmla="*/ 12 w 57"/>
                  <a:gd name="T73" fmla="*/ 26 h 45"/>
                  <a:gd name="T74" fmla="*/ 19 w 57"/>
                  <a:gd name="T75" fmla="*/ 25 h 45"/>
                  <a:gd name="T76" fmla="*/ 15 w 57"/>
                  <a:gd name="T77" fmla="*/ 22 h 45"/>
                  <a:gd name="T78" fmla="*/ 12 w 57"/>
                  <a:gd name="T79" fmla="*/ 20 h 45"/>
                  <a:gd name="T80" fmla="*/ 14 w 57"/>
                  <a:gd name="T81" fmla="*/ 19 h 45"/>
                  <a:gd name="T82" fmla="*/ 16 w 57"/>
                  <a:gd name="T83" fmla="*/ 17 h 45"/>
                  <a:gd name="T84" fmla="*/ 14 w 57"/>
                  <a:gd name="T85" fmla="*/ 12 h 45"/>
                  <a:gd name="T86" fmla="*/ 12 w 57"/>
                  <a:gd name="T87" fmla="*/ 11 h 45"/>
                  <a:gd name="T88" fmla="*/ 12 w 57"/>
                  <a:gd name="T89" fmla="*/ 13 h 45"/>
                  <a:gd name="T90" fmla="*/ 14 w 57"/>
                  <a:gd name="T91" fmla="*/ 18 h 45"/>
                  <a:gd name="T92" fmla="*/ 7 w 57"/>
                  <a:gd name="T93" fmla="*/ 15 h 45"/>
                  <a:gd name="T94" fmla="*/ 8 w 57"/>
                  <a:gd name="T95" fmla="*/ 14 h 45"/>
                  <a:gd name="T96" fmla="*/ 7 w 57"/>
                  <a:gd name="T97" fmla="*/ 15 h 45"/>
                  <a:gd name="T98" fmla="*/ 5 w 57"/>
                  <a:gd name="T99" fmla="*/ 12 h 45"/>
                  <a:gd name="T100" fmla="*/ 4 w 57"/>
                  <a:gd name="T101" fmla="*/ 10 h 45"/>
                  <a:gd name="T102" fmla="*/ 2 w 57"/>
                  <a:gd name="T103" fmla="*/ 5 h 45"/>
                  <a:gd name="T104" fmla="*/ 6 w 57"/>
                  <a:gd name="T10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7" h="45">
                    <a:moveTo>
                      <a:pt x="6" y="5"/>
                    </a:moveTo>
                    <a:cubicBezTo>
                      <a:pt x="7" y="5"/>
                      <a:pt x="7" y="5"/>
                      <a:pt x="8" y="5"/>
                    </a:cubicBezTo>
                    <a:cubicBezTo>
                      <a:pt x="11" y="6"/>
                      <a:pt x="12" y="4"/>
                      <a:pt x="14" y="1"/>
                    </a:cubicBezTo>
                    <a:cubicBezTo>
                      <a:pt x="15" y="0"/>
                      <a:pt x="17" y="2"/>
                      <a:pt x="18" y="2"/>
                    </a:cubicBezTo>
                    <a:cubicBezTo>
                      <a:pt x="17" y="2"/>
                      <a:pt x="17" y="7"/>
                      <a:pt x="14" y="4"/>
                    </a:cubicBezTo>
                    <a:cubicBezTo>
                      <a:pt x="14" y="3"/>
                      <a:pt x="13" y="5"/>
                      <a:pt x="13" y="6"/>
                    </a:cubicBezTo>
                    <a:cubicBezTo>
                      <a:pt x="14" y="8"/>
                      <a:pt x="16" y="10"/>
                      <a:pt x="19" y="8"/>
                    </a:cubicBezTo>
                    <a:cubicBezTo>
                      <a:pt x="22" y="8"/>
                      <a:pt x="24" y="4"/>
                      <a:pt x="27" y="7"/>
                    </a:cubicBezTo>
                    <a:cubicBezTo>
                      <a:pt x="27" y="8"/>
                      <a:pt x="28" y="7"/>
                      <a:pt x="28" y="6"/>
                    </a:cubicBezTo>
                    <a:cubicBezTo>
                      <a:pt x="29" y="2"/>
                      <a:pt x="32" y="5"/>
                      <a:pt x="35" y="5"/>
                    </a:cubicBezTo>
                    <a:cubicBezTo>
                      <a:pt x="34" y="6"/>
                      <a:pt x="39" y="6"/>
                      <a:pt x="36" y="8"/>
                    </a:cubicBezTo>
                    <a:cubicBezTo>
                      <a:pt x="35" y="8"/>
                      <a:pt x="36" y="10"/>
                      <a:pt x="37" y="9"/>
                    </a:cubicBezTo>
                    <a:cubicBezTo>
                      <a:pt x="40" y="6"/>
                      <a:pt x="41" y="11"/>
                      <a:pt x="44" y="11"/>
                    </a:cubicBezTo>
                    <a:cubicBezTo>
                      <a:pt x="47" y="10"/>
                      <a:pt x="50" y="12"/>
                      <a:pt x="53" y="11"/>
                    </a:cubicBezTo>
                    <a:cubicBezTo>
                      <a:pt x="55" y="10"/>
                      <a:pt x="56" y="12"/>
                      <a:pt x="57" y="14"/>
                    </a:cubicBezTo>
                    <a:cubicBezTo>
                      <a:pt x="57" y="19"/>
                      <a:pt x="55" y="23"/>
                      <a:pt x="54" y="28"/>
                    </a:cubicBezTo>
                    <a:cubicBezTo>
                      <a:pt x="53" y="31"/>
                      <a:pt x="52" y="34"/>
                      <a:pt x="50" y="37"/>
                    </a:cubicBezTo>
                    <a:cubicBezTo>
                      <a:pt x="48" y="40"/>
                      <a:pt x="48" y="43"/>
                      <a:pt x="45" y="45"/>
                    </a:cubicBezTo>
                    <a:cubicBezTo>
                      <a:pt x="44" y="44"/>
                      <a:pt x="43" y="43"/>
                      <a:pt x="43" y="42"/>
                    </a:cubicBezTo>
                    <a:cubicBezTo>
                      <a:pt x="46" y="39"/>
                      <a:pt x="44" y="35"/>
                      <a:pt x="44" y="31"/>
                    </a:cubicBezTo>
                    <a:cubicBezTo>
                      <a:pt x="44" y="30"/>
                      <a:pt x="43" y="27"/>
                      <a:pt x="40" y="28"/>
                    </a:cubicBezTo>
                    <a:cubicBezTo>
                      <a:pt x="38" y="29"/>
                      <a:pt x="38" y="28"/>
                      <a:pt x="38" y="26"/>
                    </a:cubicBezTo>
                    <a:cubicBezTo>
                      <a:pt x="38" y="22"/>
                      <a:pt x="38" y="22"/>
                      <a:pt x="32" y="23"/>
                    </a:cubicBezTo>
                    <a:cubicBezTo>
                      <a:pt x="32" y="24"/>
                      <a:pt x="33" y="24"/>
                      <a:pt x="34" y="24"/>
                    </a:cubicBezTo>
                    <a:cubicBezTo>
                      <a:pt x="35" y="24"/>
                      <a:pt x="37" y="23"/>
                      <a:pt x="37" y="25"/>
                    </a:cubicBezTo>
                    <a:cubicBezTo>
                      <a:pt x="38" y="27"/>
                      <a:pt x="37" y="28"/>
                      <a:pt x="35" y="29"/>
                    </a:cubicBezTo>
                    <a:cubicBezTo>
                      <a:pt x="33" y="31"/>
                      <a:pt x="31" y="33"/>
                      <a:pt x="32" y="37"/>
                    </a:cubicBezTo>
                    <a:cubicBezTo>
                      <a:pt x="33" y="39"/>
                      <a:pt x="32" y="40"/>
                      <a:pt x="31" y="42"/>
                    </a:cubicBezTo>
                    <a:cubicBezTo>
                      <a:pt x="30" y="42"/>
                      <a:pt x="28" y="43"/>
                      <a:pt x="27" y="41"/>
                    </a:cubicBezTo>
                    <a:cubicBezTo>
                      <a:pt x="25" y="37"/>
                      <a:pt x="22" y="38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39"/>
                      <a:pt x="16" y="39"/>
                      <a:pt x="15" y="38"/>
                    </a:cubicBezTo>
                    <a:cubicBezTo>
                      <a:pt x="14" y="37"/>
                      <a:pt x="18" y="37"/>
                      <a:pt x="16" y="35"/>
                    </a:cubicBezTo>
                    <a:cubicBezTo>
                      <a:pt x="15" y="34"/>
                      <a:pt x="13" y="32"/>
                      <a:pt x="12" y="33"/>
                    </a:cubicBezTo>
                    <a:cubicBezTo>
                      <a:pt x="9" y="36"/>
                      <a:pt x="9" y="32"/>
                      <a:pt x="7" y="32"/>
                    </a:cubicBezTo>
                    <a:cubicBezTo>
                      <a:pt x="10" y="32"/>
                      <a:pt x="12" y="31"/>
                      <a:pt x="13" y="30"/>
                    </a:cubicBezTo>
                    <a:cubicBezTo>
                      <a:pt x="14" y="28"/>
                      <a:pt x="10" y="29"/>
                      <a:pt x="12" y="26"/>
                    </a:cubicBezTo>
                    <a:cubicBezTo>
                      <a:pt x="14" y="23"/>
                      <a:pt x="16" y="24"/>
                      <a:pt x="19" y="25"/>
                    </a:cubicBezTo>
                    <a:cubicBezTo>
                      <a:pt x="18" y="24"/>
                      <a:pt x="19" y="19"/>
                      <a:pt x="15" y="22"/>
                    </a:cubicBezTo>
                    <a:cubicBezTo>
                      <a:pt x="13" y="22"/>
                      <a:pt x="12" y="21"/>
                      <a:pt x="12" y="20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7" y="20"/>
                      <a:pt x="17" y="18"/>
                      <a:pt x="16" y="17"/>
                    </a:cubicBezTo>
                    <a:cubicBezTo>
                      <a:pt x="14" y="15"/>
                      <a:pt x="17" y="13"/>
                      <a:pt x="14" y="12"/>
                    </a:cubicBezTo>
                    <a:cubicBezTo>
                      <a:pt x="14" y="11"/>
                      <a:pt x="13" y="10"/>
                      <a:pt x="12" y="11"/>
                    </a:cubicBezTo>
                    <a:cubicBezTo>
                      <a:pt x="11" y="11"/>
                      <a:pt x="12" y="12"/>
                      <a:pt x="12" y="13"/>
                    </a:cubicBezTo>
                    <a:cubicBezTo>
                      <a:pt x="12" y="15"/>
                      <a:pt x="12" y="16"/>
                      <a:pt x="14" y="18"/>
                    </a:cubicBezTo>
                    <a:cubicBezTo>
                      <a:pt x="11" y="16"/>
                      <a:pt x="8" y="18"/>
                      <a:pt x="7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8" y="14"/>
                      <a:pt x="8" y="15"/>
                      <a:pt x="7" y="15"/>
                    </a:cubicBezTo>
                    <a:cubicBezTo>
                      <a:pt x="6" y="15"/>
                      <a:pt x="6" y="14"/>
                      <a:pt x="5" y="12"/>
                    </a:cubicBezTo>
                    <a:cubicBezTo>
                      <a:pt x="5" y="11"/>
                      <a:pt x="6" y="9"/>
                      <a:pt x="4" y="10"/>
                    </a:cubicBezTo>
                    <a:cubicBezTo>
                      <a:pt x="0" y="10"/>
                      <a:pt x="2" y="6"/>
                      <a:pt x="2" y="5"/>
                    </a:cubicBezTo>
                    <a:cubicBezTo>
                      <a:pt x="3" y="2"/>
                      <a:pt x="5" y="5"/>
                      <a:pt x="6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2" name="Freeform 1557"/>
              <p:cNvSpPr/>
              <p:nvPr/>
            </p:nvSpPr>
            <p:spPr bwMode="auto">
              <a:xfrm>
                <a:off x="1461" y="354"/>
                <a:ext cx="90" cy="78"/>
              </a:xfrm>
              <a:custGeom>
                <a:avLst/>
                <a:gdLst>
                  <a:gd name="T0" fmla="*/ 14 w 38"/>
                  <a:gd name="T1" fmla="*/ 14 h 33"/>
                  <a:gd name="T2" fmla="*/ 10 w 38"/>
                  <a:gd name="T3" fmla="*/ 12 h 33"/>
                  <a:gd name="T4" fmla="*/ 13 w 38"/>
                  <a:gd name="T5" fmla="*/ 8 h 33"/>
                  <a:gd name="T6" fmla="*/ 8 w 38"/>
                  <a:gd name="T7" fmla="*/ 6 h 33"/>
                  <a:gd name="T8" fmla="*/ 6 w 38"/>
                  <a:gd name="T9" fmla="*/ 9 h 33"/>
                  <a:gd name="T10" fmla="*/ 4 w 38"/>
                  <a:gd name="T11" fmla="*/ 10 h 33"/>
                  <a:gd name="T12" fmla="*/ 1 w 38"/>
                  <a:gd name="T13" fmla="*/ 9 h 33"/>
                  <a:gd name="T14" fmla="*/ 2 w 38"/>
                  <a:gd name="T15" fmla="*/ 7 h 33"/>
                  <a:gd name="T16" fmla="*/ 2 w 38"/>
                  <a:gd name="T17" fmla="*/ 3 h 33"/>
                  <a:gd name="T18" fmla="*/ 8 w 38"/>
                  <a:gd name="T19" fmla="*/ 2 h 33"/>
                  <a:gd name="T20" fmla="*/ 12 w 38"/>
                  <a:gd name="T21" fmla="*/ 4 h 33"/>
                  <a:gd name="T22" fmla="*/ 13 w 38"/>
                  <a:gd name="T23" fmla="*/ 3 h 33"/>
                  <a:gd name="T24" fmla="*/ 14 w 38"/>
                  <a:gd name="T25" fmla="*/ 2 h 33"/>
                  <a:gd name="T26" fmla="*/ 16 w 38"/>
                  <a:gd name="T27" fmla="*/ 2 h 33"/>
                  <a:gd name="T28" fmla="*/ 24 w 38"/>
                  <a:gd name="T29" fmla="*/ 3 h 33"/>
                  <a:gd name="T30" fmla="*/ 24 w 38"/>
                  <a:gd name="T31" fmla="*/ 3 h 33"/>
                  <a:gd name="T32" fmla="*/ 27 w 38"/>
                  <a:gd name="T33" fmla="*/ 9 h 33"/>
                  <a:gd name="T34" fmla="*/ 31 w 38"/>
                  <a:gd name="T35" fmla="*/ 13 h 33"/>
                  <a:gd name="T36" fmla="*/ 32 w 38"/>
                  <a:gd name="T37" fmla="*/ 17 h 33"/>
                  <a:gd name="T38" fmla="*/ 35 w 38"/>
                  <a:gd name="T39" fmla="*/ 22 h 33"/>
                  <a:gd name="T40" fmla="*/ 38 w 38"/>
                  <a:gd name="T41" fmla="*/ 28 h 33"/>
                  <a:gd name="T42" fmla="*/ 35 w 38"/>
                  <a:gd name="T43" fmla="*/ 33 h 33"/>
                  <a:gd name="T44" fmla="*/ 29 w 38"/>
                  <a:gd name="T45" fmla="*/ 25 h 33"/>
                  <a:gd name="T46" fmla="*/ 17 w 38"/>
                  <a:gd name="T47" fmla="*/ 15 h 33"/>
                  <a:gd name="T48" fmla="*/ 14 w 38"/>
                  <a:gd name="T49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33">
                    <a:moveTo>
                      <a:pt x="14" y="14"/>
                    </a:moveTo>
                    <a:cubicBezTo>
                      <a:pt x="15" y="10"/>
                      <a:pt x="12" y="11"/>
                      <a:pt x="10" y="12"/>
                    </a:cubicBezTo>
                    <a:cubicBezTo>
                      <a:pt x="10" y="9"/>
                      <a:pt x="13" y="11"/>
                      <a:pt x="13" y="8"/>
                    </a:cubicBezTo>
                    <a:cubicBezTo>
                      <a:pt x="12" y="5"/>
                      <a:pt x="9" y="7"/>
                      <a:pt x="8" y="6"/>
                    </a:cubicBezTo>
                    <a:cubicBezTo>
                      <a:pt x="7" y="5"/>
                      <a:pt x="6" y="7"/>
                      <a:pt x="6" y="9"/>
                    </a:cubicBezTo>
                    <a:cubicBezTo>
                      <a:pt x="6" y="10"/>
                      <a:pt x="6" y="11"/>
                      <a:pt x="4" y="10"/>
                    </a:cubicBezTo>
                    <a:cubicBezTo>
                      <a:pt x="3" y="10"/>
                      <a:pt x="1" y="10"/>
                      <a:pt x="1" y="9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6"/>
                      <a:pt x="0" y="5"/>
                      <a:pt x="2" y="3"/>
                    </a:cubicBezTo>
                    <a:cubicBezTo>
                      <a:pt x="3" y="1"/>
                      <a:pt x="5" y="0"/>
                      <a:pt x="8" y="2"/>
                    </a:cubicBezTo>
                    <a:cubicBezTo>
                      <a:pt x="9" y="3"/>
                      <a:pt x="11" y="4"/>
                      <a:pt x="12" y="4"/>
                    </a:cubicBezTo>
                    <a:cubicBezTo>
                      <a:pt x="14" y="5"/>
                      <a:pt x="14" y="5"/>
                      <a:pt x="13" y="3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5" y="1"/>
                      <a:pt x="16" y="2"/>
                      <a:pt x="16" y="2"/>
                    </a:cubicBezTo>
                    <a:cubicBezTo>
                      <a:pt x="19" y="4"/>
                      <a:pt x="21" y="8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5"/>
                      <a:pt x="28" y="6"/>
                      <a:pt x="27" y="9"/>
                    </a:cubicBezTo>
                    <a:cubicBezTo>
                      <a:pt x="26" y="12"/>
                      <a:pt x="29" y="12"/>
                      <a:pt x="31" y="13"/>
                    </a:cubicBezTo>
                    <a:cubicBezTo>
                      <a:pt x="32" y="14"/>
                      <a:pt x="33" y="14"/>
                      <a:pt x="32" y="17"/>
                    </a:cubicBezTo>
                    <a:cubicBezTo>
                      <a:pt x="31" y="19"/>
                      <a:pt x="32" y="22"/>
                      <a:pt x="35" y="22"/>
                    </a:cubicBezTo>
                    <a:cubicBezTo>
                      <a:pt x="37" y="24"/>
                      <a:pt x="38" y="26"/>
                      <a:pt x="38" y="28"/>
                    </a:cubicBezTo>
                    <a:cubicBezTo>
                      <a:pt x="37" y="30"/>
                      <a:pt x="38" y="33"/>
                      <a:pt x="35" y="33"/>
                    </a:cubicBezTo>
                    <a:cubicBezTo>
                      <a:pt x="32" y="31"/>
                      <a:pt x="30" y="28"/>
                      <a:pt x="29" y="25"/>
                    </a:cubicBezTo>
                    <a:cubicBezTo>
                      <a:pt x="26" y="20"/>
                      <a:pt x="24" y="15"/>
                      <a:pt x="17" y="15"/>
                    </a:cubicBezTo>
                    <a:cubicBezTo>
                      <a:pt x="16" y="16"/>
                      <a:pt x="15" y="15"/>
                      <a:pt x="14" y="1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3" name="Freeform 1558"/>
              <p:cNvSpPr/>
              <p:nvPr/>
            </p:nvSpPr>
            <p:spPr bwMode="auto">
              <a:xfrm>
                <a:off x="1544" y="399"/>
                <a:ext cx="28" cy="33"/>
              </a:xfrm>
              <a:custGeom>
                <a:avLst/>
                <a:gdLst>
                  <a:gd name="T0" fmla="*/ 1 w 12"/>
                  <a:gd name="T1" fmla="*/ 9 h 14"/>
                  <a:gd name="T2" fmla="*/ 0 w 12"/>
                  <a:gd name="T3" fmla="*/ 3 h 14"/>
                  <a:gd name="T4" fmla="*/ 5 w 12"/>
                  <a:gd name="T5" fmla="*/ 1 h 14"/>
                  <a:gd name="T6" fmla="*/ 11 w 12"/>
                  <a:gd name="T7" fmla="*/ 0 h 14"/>
                  <a:gd name="T8" fmla="*/ 11 w 12"/>
                  <a:gd name="T9" fmla="*/ 0 h 14"/>
                  <a:gd name="T10" fmla="*/ 11 w 12"/>
                  <a:gd name="T11" fmla="*/ 1 h 14"/>
                  <a:gd name="T12" fmla="*/ 11 w 12"/>
                  <a:gd name="T13" fmla="*/ 5 h 14"/>
                  <a:gd name="T14" fmla="*/ 5 w 12"/>
                  <a:gd name="T15" fmla="*/ 13 h 14"/>
                  <a:gd name="T16" fmla="*/ 1 w 12"/>
                  <a:gd name="T1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" y="9"/>
                    </a:moveTo>
                    <a:cubicBezTo>
                      <a:pt x="3" y="7"/>
                      <a:pt x="0" y="5"/>
                      <a:pt x="0" y="3"/>
                    </a:cubicBezTo>
                    <a:cubicBezTo>
                      <a:pt x="3" y="4"/>
                      <a:pt x="4" y="4"/>
                      <a:pt x="5" y="1"/>
                    </a:cubicBezTo>
                    <a:cubicBezTo>
                      <a:pt x="6" y="0"/>
                      <a:pt x="9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10" y="4"/>
                      <a:pt x="11" y="5"/>
                    </a:cubicBezTo>
                    <a:cubicBezTo>
                      <a:pt x="12" y="10"/>
                      <a:pt x="10" y="13"/>
                      <a:pt x="5" y="13"/>
                    </a:cubicBezTo>
                    <a:cubicBezTo>
                      <a:pt x="2" y="14"/>
                      <a:pt x="3" y="10"/>
                      <a:pt x="1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4" name="Freeform 1559"/>
              <p:cNvSpPr/>
              <p:nvPr/>
            </p:nvSpPr>
            <p:spPr bwMode="auto">
              <a:xfrm>
                <a:off x="1461" y="339"/>
                <a:ext cx="35" cy="22"/>
              </a:xfrm>
              <a:custGeom>
                <a:avLst/>
                <a:gdLst>
                  <a:gd name="T0" fmla="*/ 8 w 15"/>
                  <a:gd name="T1" fmla="*/ 8 h 9"/>
                  <a:gd name="T2" fmla="*/ 2 w 15"/>
                  <a:gd name="T3" fmla="*/ 9 h 9"/>
                  <a:gd name="T4" fmla="*/ 2 w 15"/>
                  <a:gd name="T5" fmla="*/ 9 h 9"/>
                  <a:gd name="T6" fmla="*/ 0 w 15"/>
                  <a:gd name="T7" fmla="*/ 6 h 9"/>
                  <a:gd name="T8" fmla="*/ 0 w 15"/>
                  <a:gd name="T9" fmla="*/ 5 h 9"/>
                  <a:gd name="T10" fmla="*/ 4 w 15"/>
                  <a:gd name="T11" fmla="*/ 1 h 9"/>
                  <a:gd name="T12" fmla="*/ 7 w 15"/>
                  <a:gd name="T13" fmla="*/ 4 h 9"/>
                  <a:gd name="T14" fmla="*/ 12 w 15"/>
                  <a:gd name="T15" fmla="*/ 0 h 9"/>
                  <a:gd name="T16" fmla="*/ 15 w 15"/>
                  <a:gd name="T17" fmla="*/ 1 h 9"/>
                  <a:gd name="T18" fmla="*/ 12 w 15"/>
                  <a:gd name="T19" fmla="*/ 6 h 9"/>
                  <a:gd name="T20" fmla="*/ 11 w 15"/>
                  <a:gd name="T21" fmla="*/ 3 h 9"/>
                  <a:gd name="T22" fmla="*/ 9 w 15"/>
                  <a:gd name="T23" fmla="*/ 5 h 9"/>
                  <a:gd name="T24" fmla="*/ 8 w 15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8" y="8"/>
                    </a:moveTo>
                    <a:cubicBezTo>
                      <a:pt x="6" y="7"/>
                      <a:pt x="4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3"/>
                      <a:pt x="2" y="2"/>
                      <a:pt x="4" y="1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8" y="1"/>
                      <a:pt x="9" y="0"/>
                      <a:pt x="12" y="0"/>
                    </a:cubicBezTo>
                    <a:cubicBezTo>
                      <a:pt x="13" y="0"/>
                      <a:pt x="15" y="0"/>
                      <a:pt x="15" y="1"/>
                    </a:cubicBezTo>
                    <a:cubicBezTo>
                      <a:pt x="15" y="3"/>
                      <a:pt x="14" y="5"/>
                      <a:pt x="12" y="6"/>
                    </a:cubicBezTo>
                    <a:cubicBezTo>
                      <a:pt x="11" y="5"/>
                      <a:pt x="13" y="3"/>
                      <a:pt x="11" y="3"/>
                    </a:cubicBezTo>
                    <a:cubicBezTo>
                      <a:pt x="9" y="2"/>
                      <a:pt x="10" y="4"/>
                      <a:pt x="9" y="5"/>
                    </a:cubicBezTo>
                    <a:cubicBezTo>
                      <a:pt x="9" y="6"/>
                      <a:pt x="8" y="7"/>
                      <a:pt x="8" y="8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5" name="Freeform 1560"/>
              <p:cNvSpPr/>
              <p:nvPr/>
            </p:nvSpPr>
            <p:spPr bwMode="auto">
              <a:xfrm>
                <a:off x="1475" y="277"/>
                <a:ext cx="19" cy="31"/>
              </a:xfrm>
              <a:custGeom>
                <a:avLst/>
                <a:gdLst>
                  <a:gd name="T0" fmla="*/ 5 w 8"/>
                  <a:gd name="T1" fmla="*/ 13 h 13"/>
                  <a:gd name="T2" fmla="*/ 4 w 8"/>
                  <a:gd name="T3" fmla="*/ 11 h 13"/>
                  <a:gd name="T4" fmla="*/ 2 w 8"/>
                  <a:gd name="T5" fmla="*/ 5 h 13"/>
                  <a:gd name="T6" fmla="*/ 3 w 8"/>
                  <a:gd name="T7" fmla="*/ 0 h 13"/>
                  <a:gd name="T8" fmla="*/ 6 w 8"/>
                  <a:gd name="T9" fmla="*/ 13 h 13"/>
                  <a:gd name="T10" fmla="*/ 5 w 8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5" y="13"/>
                    </a:moveTo>
                    <a:cubicBezTo>
                      <a:pt x="4" y="13"/>
                      <a:pt x="4" y="12"/>
                      <a:pt x="4" y="11"/>
                    </a:cubicBezTo>
                    <a:cubicBezTo>
                      <a:pt x="0" y="8"/>
                      <a:pt x="0" y="8"/>
                      <a:pt x="2" y="5"/>
                    </a:cubicBezTo>
                    <a:cubicBezTo>
                      <a:pt x="2" y="3"/>
                      <a:pt x="3" y="2"/>
                      <a:pt x="3" y="0"/>
                    </a:cubicBezTo>
                    <a:cubicBezTo>
                      <a:pt x="8" y="4"/>
                      <a:pt x="7" y="8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6" name="Freeform 1561"/>
              <p:cNvSpPr/>
              <p:nvPr/>
            </p:nvSpPr>
            <p:spPr bwMode="auto">
              <a:xfrm>
                <a:off x="1563" y="375"/>
                <a:ext cx="31" cy="24"/>
              </a:xfrm>
              <a:custGeom>
                <a:avLst/>
                <a:gdLst>
                  <a:gd name="T0" fmla="*/ 3 w 13"/>
                  <a:gd name="T1" fmla="*/ 10 h 10"/>
                  <a:gd name="T2" fmla="*/ 4 w 13"/>
                  <a:gd name="T3" fmla="*/ 2 h 10"/>
                  <a:gd name="T4" fmla="*/ 4 w 13"/>
                  <a:gd name="T5" fmla="*/ 2 h 10"/>
                  <a:gd name="T6" fmla="*/ 10 w 13"/>
                  <a:gd name="T7" fmla="*/ 0 h 10"/>
                  <a:gd name="T8" fmla="*/ 13 w 13"/>
                  <a:gd name="T9" fmla="*/ 2 h 10"/>
                  <a:gd name="T10" fmla="*/ 11 w 13"/>
                  <a:gd name="T11" fmla="*/ 5 h 10"/>
                  <a:gd name="T12" fmla="*/ 4 w 13"/>
                  <a:gd name="T13" fmla="*/ 10 h 10"/>
                  <a:gd name="T14" fmla="*/ 3 w 13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3" y="10"/>
                    </a:moveTo>
                    <a:cubicBezTo>
                      <a:pt x="0" y="6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8" y="0"/>
                      <a:pt x="10" y="0"/>
                    </a:cubicBezTo>
                    <a:cubicBezTo>
                      <a:pt x="11" y="1"/>
                      <a:pt x="12" y="0"/>
                      <a:pt x="13" y="2"/>
                    </a:cubicBezTo>
                    <a:cubicBezTo>
                      <a:pt x="13" y="3"/>
                      <a:pt x="13" y="5"/>
                      <a:pt x="11" y="5"/>
                    </a:cubicBezTo>
                    <a:cubicBezTo>
                      <a:pt x="8" y="5"/>
                      <a:pt x="7" y="8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7" name="Freeform 1562"/>
              <p:cNvSpPr/>
              <p:nvPr/>
            </p:nvSpPr>
            <p:spPr bwMode="auto">
              <a:xfrm>
                <a:off x="1508" y="351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2 h 4"/>
                  <a:gd name="T4" fmla="*/ 3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" y="1"/>
                      <a:pt x="2" y="3"/>
                      <a:pt x="4" y="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8" name="Freeform 1563"/>
              <p:cNvSpPr/>
              <p:nvPr/>
            </p:nvSpPr>
            <p:spPr bwMode="auto">
              <a:xfrm>
                <a:off x="398" y="879"/>
                <a:ext cx="180" cy="128"/>
              </a:xfrm>
              <a:custGeom>
                <a:avLst/>
                <a:gdLst>
                  <a:gd name="T0" fmla="*/ 46 w 76"/>
                  <a:gd name="T1" fmla="*/ 6 h 54"/>
                  <a:gd name="T2" fmla="*/ 51 w 76"/>
                  <a:gd name="T3" fmla="*/ 0 h 54"/>
                  <a:gd name="T4" fmla="*/ 51 w 76"/>
                  <a:gd name="T5" fmla="*/ 3 h 54"/>
                  <a:gd name="T6" fmla="*/ 51 w 76"/>
                  <a:gd name="T7" fmla="*/ 15 h 54"/>
                  <a:gd name="T8" fmla="*/ 52 w 76"/>
                  <a:gd name="T9" fmla="*/ 16 h 54"/>
                  <a:gd name="T10" fmla="*/ 56 w 76"/>
                  <a:gd name="T11" fmla="*/ 18 h 54"/>
                  <a:gd name="T12" fmla="*/ 51 w 76"/>
                  <a:gd name="T13" fmla="*/ 19 h 54"/>
                  <a:gd name="T14" fmla="*/ 50 w 76"/>
                  <a:gd name="T15" fmla="*/ 20 h 54"/>
                  <a:gd name="T16" fmla="*/ 57 w 76"/>
                  <a:gd name="T17" fmla="*/ 22 h 54"/>
                  <a:gd name="T18" fmla="*/ 58 w 76"/>
                  <a:gd name="T19" fmla="*/ 22 h 54"/>
                  <a:gd name="T20" fmla="*/ 64 w 76"/>
                  <a:gd name="T21" fmla="*/ 27 h 54"/>
                  <a:gd name="T22" fmla="*/ 75 w 76"/>
                  <a:gd name="T23" fmla="*/ 25 h 54"/>
                  <a:gd name="T24" fmla="*/ 76 w 76"/>
                  <a:gd name="T25" fmla="*/ 26 h 54"/>
                  <a:gd name="T26" fmla="*/ 71 w 76"/>
                  <a:gd name="T27" fmla="*/ 29 h 54"/>
                  <a:gd name="T28" fmla="*/ 62 w 76"/>
                  <a:gd name="T29" fmla="*/ 28 h 54"/>
                  <a:gd name="T30" fmla="*/ 45 w 76"/>
                  <a:gd name="T31" fmla="*/ 26 h 54"/>
                  <a:gd name="T32" fmla="*/ 37 w 76"/>
                  <a:gd name="T33" fmla="*/ 30 h 54"/>
                  <a:gd name="T34" fmla="*/ 29 w 76"/>
                  <a:gd name="T35" fmla="*/ 38 h 54"/>
                  <a:gd name="T36" fmla="*/ 22 w 76"/>
                  <a:gd name="T37" fmla="*/ 36 h 54"/>
                  <a:gd name="T38" fmla="*/ 19 w 76"/>
                  <a:gd name="T39" fmla="*/ 32 h 54"/>
                  <a:gd name="T40" fmla="*/ 19 w 76"/>
                  <a:gd name="T41" fmla="*/ 32 h 54"/>
                  <a:gd name="T42" fmla="*/ 17 w 76"/>
                  <a:gd name="T43" fmla="*/ 39 h 54"/>
                  <a:gd name="T44" fmla="*/ 16 w 76"/>
                  <a:gd name="T45" fmla="*/ 41 h 54"/>
                  <a:gd name="T46" fmla="*/ 15 w 76"/>
                  <a:gd name="T47" fmla="*/ 45 h 54"/>
                  <a:gd name="T48" fmla="*/ 20 w 76"/>
                  <a:gd name="T49" fmla="*/ 44 h 54"/>
                  <a:gd name="T50" fmla="*/ 23 w 76"/>
                  <a:gd name="T51" fmla="*/ 45 h 54"/>
                  <a:gd name="T52" fmla="*/ 21 w 76"/>
                  <a:gd name="T53" fmla="*/ 47 h 54"/>
                  <a:gd name="T54" fmla="*/ 5 w 76"/>
                  <a:gd name="T55" fmla="*/ 53 h 54"/>
                  <a:gd name="T56" fmla="*/ 3 w 76"/>
                  <a:gd name="T57" fmla="*/ 48 h 54"/>
                  <a:gd name="T58" fmla="*/ 6 w 76"/>
                  <a:gd name="T59" fmla="*/ 38 h 54"/>
                  <a:gd name="T60" fmla="*/ 20 w 76"/>
                  <a:gd name="T61" fmla="*/ 16 h 54"/>
                  <a:gd name="T62" fmla="*/ 28 w 76"/>
                  <a:gd name="T63" fmla="*/ 6 h 54"/>
                  <a:gd name="T64" fmla="*/ 24 w 76"/>
                  <a:gd name="T65" fmla="*/ 13 h 54"/>
                  <a:gd name="T66" fmla="*/ 24 w 76"/>
                  <a:gd name="T67" fmla="*/ 15 h 54"/>
                  <a:gd name="T68" fmla="*/ 25 w 76"/>
                  <a:gd name="T69" fmla="*/ 16 h 54"/>
                  <a:gd name="T70" fmla="*/ 32 w 76"/>
                  <a:gd name="T71" fmla="*/ 10 h 54"/>
                  <a:gd name="T72" fmla="*/ 34 w 76"/>
                  <a:gd name="T73" fmla="*/ 8 h 54"/>
                  <a:gd name="T74" fmla="*/ 34 w 76"/>
                  <a:gd name="T75" fmla="*/ 8 h 54"/>
                  <a:gd name="T76" fmla="*/ 34 w 76"/>
                  <a:gd name="T77" fmla="*/ 13 h 54"/>
                  <a:gd name="T78" fmla="*/ 41 w 76"/>
                  <a:gd name="T79" fmla="*/ 7 h 54"/>
                  <a:gd name="T80" fmla="*/ 44 w 76"/>
                  <a:gd name="T81" fmla="*/ 2 h 54"/>
                  <a:gd name="T82" fmla="*/ 46 w 76"/>
                  <a:gd name="T83" fmla="*/ 6 h 54"/>
                  <a:gd name="T84" fmla="*/ 45 w 76"/>
                  <a:gd name="T85" fmla="*/ 9 h 54"/>
                  <a:gd name="T86" fmla="*/ 42 w 76"/>
                  <a:gd name="T87" fmla="*/ 12 h 54"/>
                  <a:gd name="T88" fmla="*/ 45 w 76"/>
                  <a:gd name="T89" fmla="*/ 9 h 54"/>
                  <a:gd name="T90" fmla="*/ 46 w 76"/>
                  <a:gd name="T91" fmla="*/ 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6" h="54">
                    <a:moveTo>
                      <a:pt x="46" y="6"/>
                    </a:moveTo>
                    <a:cubicBezTo>
                      <a:pt x="48" y="5"/>
                      <a:pt x="49" y="1"/>
                      <a:pt x="51" y="0"/>
                    </a:cubicBezTo>
                    <a:cubicBezTo>
                      <a:pt x="52" y="1"/>
                      <a:pt x="51" y="2"/>
                      <a:pt x="51" y="3"/>
                    </a:cubicBezTo>
                    <a:cubicBezTo>
                      <a:pt x="46" y="7"/>
                      <a:pt x="50" y="11"/>
                      <a:pt x="51" y="15"/>
                    </a:cubicBezTo>
                    <a:cubicBezTo>
                      <a:pt x="51" y="16"/>
                      <a:pt x="52" y="16"/>
                      <a:pt x="52" y="16"/>
                    </a:cubicBezTo>
                    <a:cubicBezTo>
                      <a:pt x="53" y="18"/>
                      <a:pt x="56" y="15"/>
                      <a:pt x="56" y="18"/>
                    </a:cubicBezTo>
                    <a:cubicBezTo>
                      <a:pt x="55" y="20"/>
                      <a:pt x="52" y="18"/>
                      <a:pt x="51" y="19"/>
                    </a:cubicBezTo>
                    <a:cubicBezTo>
                      <a:pt x="51" y="19"/>
                      <a:pt x="51" y="20"/>
                      <a:pt x="50" y="20"/>
                    </a:cubicBezTo>
                    <a:cubicBezTo>
                      <a:pt x="53" y="19"/>
                      <a:pt x="54" y="24"/>
                      <a:pt x="57" y="22"/>
                    </a:cubicBezTo>
                    <a:cubicBezTo>
                      <a:pt x="57" y="21"/>
                      <a:pt x="57" y="22"/>
                      <a:pt x="58" y="22"/>
                    </a:cubicBezTo>
                    <a:cubicBezTo>
                      <a:pt x="58" y="24"/>
                      <a:pt x="62" y="26"/>
                      <a:pt x="64" y="27"/>
                    </a:cubicBezTo>
                    <a:cubicBezTo>
                      <a:pt x="67" y="24"/>
                      <a:pt x="71" y="25"/>
                      <a:pt x="75" y="25"/>
                    </a:cubicBezTo>
                    <a:cubicBezTo>
                      <a:pt x="75" y="25"/>
                      <a:pt x="76" y="25"/>
                      <a:pt x="76" y="26"/>
                    </a:cubicBezTo>
                    <a:cubicBezTo>
                      <a:pt x="75" y="28"/>
                      <a:pt x="73" y="29"/>
                      <a:pt x="71" y="29"/>
                    </a:cubicBezTo>
                    <a:cubicBezTo>
                      <a:pt x="68" y="31"/>
                      <a:pt x="65" y="28"/>
                      <a:pt x="62" y="28"/>
                    </a:cubicBezTo>
                    <a:cubicBezTo>
                      <a:pt x="56" y="29"/>
                      <a:pt x="51" y="23"/>
                      <a:pt x="45" y="26"/>
                    </a:cubicBezTo>
                    <a:cubicBezTo>
                      <a:pt x="39" y="21"/>
                      <a:pt x="39" y="27"/>
                      <a:pt x="37" y="30"/>
                    </a:cubicBezTo>
                    <a:cubicBezTo>
                      <a:pt x="34" y="33"/>
                      <a:pt x="32" y="36"/>
                      <a:pt x="29" y="38"/>
                    </a:cubicBezTo>
                    <a:cubicBezTo>
                      <a:pt x="26" y="40"/>
                      <a:pt x="24" y="39"/>
                      <a:pt x="22" y="36"/>
                    </a:cubicBezTo>
                    <a:cubicBezTo>
                      <a:pt x="21" y="34"/>
                      <a:pt x="21" y="32"/>
                      <a:pt x="19" y="32"/>
                    </a:cubicBezTo>
                    <a:cubicBezTo>
                      <a:pt x="19" y="32"/>
                      <a:pt x="19" y="31"/>
                      <a:pt x="19" y="32"/>
                    </a:cubicBezTo>
                    <a:cubicBezTo>
                      <a:pt x="21" y="34"/>
                      <a:pt x="22" y="37"/>
                      <a:pt x="17" y="39"/>
                    </a:cubicBezTo>
                    <a:cubicBezTo>
                      <a:pt x="16" y="39"/>
                      <a:pt x="16" y="40"/>
                      <a:pt x="16" y="41"/>
                    </a:cubicBezTo>
                    <a:cubicBezTo>
                      <a:pt x="17" y="42"/>
                      <a:pt x="17" y="44"/>
                      <a:pt x="15" y="45"/>
                    </a:cubicBezTo>
                    <a:cubicBezTo>
                      <a:pt x="17" y="45"/>
                      <a:pt x="19" y="44"/>
                      <a:pt x="20" y="44"/>
                    </a:cubicBezTo>
                    <a:cubicBezTo>
                      <a:pt x="22" y="43"/>
                      <a:pt x="23" y="43"/>
                      <a:pt x="23" y="45"/>
                    </a:cubicBezTo>
                    <a:cubicBezTo>
                      <a:pt x="22" y="46"/>
                      <a:pt x="21" y="46"/>
                      <a:pt x="21" y="47"/>
                    </a:cubicBezTo>
                    <a:cubicBezTo>
                      <a:pt x="17" y="52"/>
                      <a:pt x="12" y="54"/>
                      <a:pt x="5" y="53"/>
                    </a:cubicBezTo>
                    <a:cubicBezTo>
                      <a:pt x="2" y="53"/>
                      <a:pt x="0" y="52"/>
                      <a:pt x="3" y="48"/>
                    </a:cubicBezTo>
                    <a:cubicBezTo>
                      <a:pt x="5" y="45"/>
                      <a:pt x="5" y="42"/>
                      <a:pt x="6" y="38"/>
                    </a:cubicBezTo>
                    <a:cubicBezTo>
                      <a:pt x="11" y="31"/>
                      <a:pt x="14" y="22"/>
                      <a:pt x="20" y="16"/>
                    </a:cubicBezTo>
                    <a:cubicBezTo>
                      <a:pt x="22" y="12"/>
                      <a:pt x="25" y="9"/>
                      <a:pt x="28" y="6"/>
                    </a:cubicBezTo>
                    <a:cubicBezTo>
                      <a:pt x="28" y="9"/>
                      <a:pt x="31" y="13"/>
                      <a:pt x="24" y="13"/>
                    </a:cubicBezTo>
                    <a:cubicBezTo>
                      <a:pt x="24" y="13"/>
                      <a:pt x="24" y="14"/>
                      <a:pt x="24" y="15"/>
                    </a:cubicBezTo>
                    <a:cubicBezTo>
                      <a:pt x="24" y="16"/>
                      <a:pt x="25" y="17"/>
                      <a:pt x="25" y="16"/>
                    </a:cubicBezTo>
                    <a:cubicBezTo>
                      <a:pt x="27" y="14"/>
                      <a:pt x="33" y="16"/>
                      <a:pt x="32" y="10"/>
                    </a:cubicBezTo>
                    <a:cubicBezTo>
                      <a:pt x="31" y="8"/>
                      <a:pt x="33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9"/>
                      <a:pt x="33" y="11"/>
                      <a:pt x="34" y="13"/>
                    </a:cubicBezTo>
                    <a:cubicBezTo>
                      <a:pt x="36" y="8"/>
                      <a:pt x="36" y="8"/>
                      <a:pt x="41" y="7"/>
                    </a:cubicBezTo>
                    <a:cubicBezTo>
                      <a:pt x="38" y="4"/>
                      <a:pt x="43" y="4"/>
                      <a:pt x="44" y="2"/>
                    </a:cubicBezTo>
                    <a:cubicBezTo>
                      <a:pt x="45" y="3"/>
                      <a:pt x="44" y="5"/>
                      <a:pt x="46" y="6"/>
                    </a:cubicBezTo>
                    <a:cubicBezTo>
                      <a:pt x="45" y="7"/>
                      <a:pt x="45" y="8"/>
                      <a:pt x="45" y="9"/>
                    </a:cubicBezTo>
                    <a:cubicBezTo>
                      <a:pt x="46" y="12"/>
                      <a:pt x="44" y="12"/>
                      <a:pt x="42" y="12"/>
                    </a:cubicBezTo>
                    <a:cubicBezTo>
                      <a:pt x="44" y="12"/>
                      <a:pt x="46" y="12"/>
                      <a:pt x="45" y="9"/>
                    </a:cubicBezTo>
                    <a:cubicBezTo>
                      <a:pt x="45" y="8"/>
                      <a:pt x="45" y="7"/>
                      <a:pt x="46" y="6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9" name="Freeform 1564"/>
              <p:cNvSpPr/>
              <p:nvPr/>
            </p:nvSpPr>
            <p:spPr bwMode="auto">
              <a:xfrm>
                <a:off x="426" y="822"/>
                <a:ext cx="26" cy="28"/>
              </a:xfrm>
              <a:custGeom>
                <a:avLst/>
                <a:gdLst>
                  <a:gd name="T0" fmla="*/ 1 w 11"/>
                  <a:gd name="T1" fmla="*/ 7 h 12"/>
                  <a:gd name="T2" fmla="*/ 0 w 11"/>
                  <a:gd name="T3" fmla="*/ 2 h 12"/>
                  <a:gd name="T4" fmla="*/ 7 w 11"/>
                  <a:gd name="T5" fmla="*/ 1 h 12"/>
                  <a:gd name="T6" fmla="*/ 4 w 11"/>
                  <a:gd name="T7" fmla="*/ 8 h 12"/>
                  <a:gd name="T8" fmla="*/ 8 w 11"/>
                  <a:gd name="T9" fmla="*/ 11 h 12"/>
                  <a:gd name="T10" fmla="*/ 8 w 11"/>
                  <a:gd name="T11" fmla="*/ 11 h 12"/>
                  <a:gd name="T12" fmla="*/ 1 w 11"/>
                  <a:gd name="T1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" y="7"/>
                    </a:moveTo>
                    <a:cubicBezTo>
                      <a:pt x="1" y="5"/>
                      <a:pt x="2" y="3"/>
                      <a:pt x="0" y="2"/>
                    </a:cubicBezTo>
                    <a:cubicBezTo>
                      <a:pt x="2" y="2"/>
                      <a:pt x="6" y="0"/>
                      <a:pt x="7" y="1"/>
                    </a:cubicBezTo>
                    <a:cubicBezTo>
                      <a:pt x="9" y="3"/>
                      <a:pt x="11" y="8"/>
                      <a:pt x="4" y="8"/>
                    </a:cubicBezTo>
                    <a:cubicBezTo>
                      <a:pt x="6" y="9"/>
                      <a:pt x="7" y="9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4" y="12"/>
                      <a:pt x="4" y="8"/>
                      <a:pt x="1" y="7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0" name="Freeform 1565"/>
              <p:cNvSpPr/>
              <p:nvPr/>
            </p:nvSpPr>
            <p:spPr bwMode="auto">
              <a:xfrm>
                <a:off x="464" y="883"/>
                <a:ext cx="14" cy="17"/>
              </a:xfrm>
              <a:custGeom>
                <a:avLst/>
                <a:gdLst>
                  <a:gd name="T0" fmla="*/ 2 w 6"/>
                  <a:gd name="T1" fmla="*/ 1 h 7"/>
                  <a:gd name="T2" fmla="*/ 6 w 6"/>
                  <a:gd name="T3" fmla="*/ 2 h 7"/>
                  <a:gd name="T4" fmla="*/ 0 w 6"/>
                  <a:gd name="T5" fmla="*/ 4 h 7"/>
                  <a:gd name="T6" fmla="*/ 2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1"/>
                    </a:moveTo>
                    <a:cubicBezTo>
                      <a:pt x="4" y="1"/>
                      <a:pt x="5" y="0"/>
                      <a:pt x="6" y="2"/>
                    </a:cubicBezTo>
                    <a:cubicBezTo>
                      <a:pt x="4" y="1"/>
                      <a:pt x="3" y="7"/>
                      <a:pt x="0" y="4"/>
                    </a:cubicBezTo>
                    <a:cubicBezTo>
                      <a:pt x="0" y="3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1" name="Freeform 1566"/>
              <p:cNvSpPr/>
              <p:nvPr/>
            </p:nvSpPr>
            <p:spPr bwMode="auto">
              <a:xfrm>
                <a:off x="424" y="838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2" name="Freeform 1567"/>
              <p:cNvSpPr/>
              <p:nvPr/>
            </p:nvSpPr>
            <p:spPr bwMode="auto">
              <a:xfrm>
                <a:off x="1375" y="411"/>
                <a:ext cx="243" cy="270"/>
              </a:xfrm>
              <a:custGeom>
                <a:avLst/>
                <a:gdLst>
                  <a:gd name="T0" fmla="*/ 51 w 102"/>
                  <a:gd name="T1" fmla="*/ 113 h 114"/>
                  <a:gd name="T2" fmla="*/ 43 w 102"/>
                  <a:gd name="T3" fmla="*/ 107 h 114"/>
                  <a:gd name="T4" fmla="*/ 43 w 102"/>
                  <a:gd name="T5" fmla="*/ 103 h 114"/>
                  <a:gd name="T6" fmla="*/ 36 w 102"/>
                  <a:gd name="T7" fmla="*/ 102 h 114"/>
                  <a:gd name="T8" fmla="*/ 23 w 102"/>
                  <a:gd name="T9" fmla="*/ 104 h 114"/>
                  <a:gd name="T10" fmla="*/ 22 w 102"/>
                  <a:gd name="T11" fmla="*/ 99 h 114"/>
                  <a:gd name="T12" fmla="*/ 24 w 102"/>
                  <a:gd name="T13" fmla="*/ 104 h 114"/>
                  <a:gd name="T14" fmla="*/ 41 w 102"/>
                  <a:gd name="T15" fmla="*/ 103 h 114"/>
                  <a:gd name="T16" fmla="*/ 31 w 102"/>
                  <a:gd name="T17" fmla="*/ 104 h 114"/>
                  <a:gd name="T18" fmla="*/ 26 w 102"/>
                  <a:gd name="T19" fmla="*/ 111 h 114"/>
                  <a:gd name="T20" fmla="*/ 18 w 102"/>
                  <a:gd name="T21" fmla="*/ 110 h 114"/>
                  <a:gd name="T22" fmla="*/ 9 w 102"/>
                  <a:gd name="T23" fmla="*/ 102 h 114"/>
                  <a:gd name="T24" fmla="*/ 4 w 102"/>
                  <a:gd name="T25" fmla="*/ 98 h 114"/>
                  <a:gd name="T26" fmla="*/ 0 w 102"/>
                  <a:gd name="T27" fmla="*/ 87 h 114"/>
                  <a:gd name="T28" fmla="*/ 4 w 102"/>
                  <a:gd name="T29" fmla="*/ 87 h 114"/>
                  <a:gd name="T30" fmla="*/ 6 w 102"/>
                  <a:gd name="T31" fmla="*/ 93 h 114"/>
                  <a:gd name="T32" fmla="*/ 16 w 102"/>
                  <a:gd name="T33" fmla="*/ 86 h 114"/>
                  <a:gd name="T34" fmla="*/ 24 w 102"/>
                  <a:gd name="T35" fmla="*/ 86 h 114"/>
                  <a:gd name="T36" fmla="*/ 19 w 102"/>
                  <a:gd name="T37" fmla="*/ 81 h 114"/>
                  <a:gd name="T38" fmla="*/ 17 w 102"/>
                  <a:gd name="T39" fmla="*/ 73 h 114"/>
                  <a:gd name="T40" fmla="*/ 31 w 102"/>
                  <a:gd name="T41" fmla="*/ 63 h 114"/>
                  <a:gd name="T42" fmla="*/ 66 w 102"/>
                  <a:gd name="T43" fmla="*/ 54 h 114"/>
                  <a:gd name="T44" fmla="*/ 78 w 102"/>
                  <a:gd name="T45" fmla="*/ 23 h 114"/>
                  <a:gd name="T46" fmla="*/ 78 w 102"/>
                  <a:gd name="T47" fmla="*/ 14 h 114"/>
                  <a:gd name="T48" fmla="*/ 83 w 102"/>
                  <a:gd name="T49" fmla="*/ 11 h 114"/>
                  <a:gd name="T50" fmla="*/ 88 w 102"/>
                  <a:gd name="T51" fmla="*/ 2 h 114"/>
                  <a:gd name="T52" fmla="*/ 98 w 102"/>
                  <a:gd name="T53" fmla="*/ 2 h 114"/>
                  <a:gd name="T54" fmla="*/ 101 w 102"/>
                  <a:gd name="T55" fmla="*/ 4 h 114"/>
                  <a:gd name="T56" fmla="*/ 92 w 102"/>
                  <a:gd name="T57" fmla="*/ 17 h 114"/>
                  <a:gd name="T58" fmla="*/ 95 w 102"/>
                  <a:gd name="T59" fmla="*/ 26 h 114"/>
                  <a:gd name="T60" fmla="*/ 81 w 102"/>
                  <a:gd name="T61" fmla="*/ 49 h 114"/>
                  <a:gd name="T62" fmla="*/ 71 w 102"/>
                  <a:gd name="T63" fmla="*/ 57 h 114"/>
                  <a:gd name="T64" fmla="*/ 60 w 102"/>
                  <a:gd name="T65" fmla="*/ 81 h 114"/>
                  <a:gd name="T66" fmla="*/ 50 w 102"/>
                  <a:gd name="T67" fmla="*/ 94 h 114"/>
                  <a:gd name="T68" fmla="*/ 55 w 102"/>
                  <a:gd name="T69" fmla="*/ 99 h 114"/>
                  <a:gd name="T70" fmla="*/ 54 w 102"/>
                  <a:gd name="T71" fmla="*/ 102 h 114"/>
                  <a:gd name="T72" fmla="*/ 59 w 102"/>
                  <a:gd name="T73" fmla="*/ 102 h 114"/>
                  <a:gd name="T74" fmla="*/ 61 w 102"/>
                  <a:gd name="T75" fmla="*/ 10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2" h="114">
                    <a:moveTo>
                      <a:pt x="59" y="109"/>
                    </a:moveTo>
                    <a:cubicBezTo>
                      <a:pt x="56" y="109"/>
                      <a:pt x="52" y="109"/>
                      <a:pt x="51" y="113"/>
                    </a:cubicBezTo>
                    <a:cubicBezTo>
                      <a:pt x="50" y="114"/>
                      <a:pt x="49" y="114"/>
                      <a:pt x="49" y="112"/>
                    </a:cubicBezTo>
                    <a:cubicBezTo>
                      <a:pt x="50" y="107"/>
                      <a:pt x="46" y="108"/>
                      <a:pt x="43" y="107"/>
                    </a:cubicBezTo>
                    <a:cubicBezTo>
                      <a:pt x="42" y="107"/>
                      <a:pt x="42" y="106"/>
                      <a:pt x="42" y="106"/>
                    </a:cubicBezTo>
                    <a:cubicBezTo>
                      <a:pt x="42" y="105"/>
                      <a:pt x="44" y="104"/>
                      <a:pt x="43" y="103"/>
                    </a:cubicBezTo>
                    <a:cubicBezTo>
                      <a:pt x="42" y="101"/>
                      <a:pt x="41" y="102"/>
                      <a:pt x="39" y="102"/>
                    </a:cubicBezTo>
                    <a:cubicBezTo>
                      <a:pt x="38" y="103"/>
                      <a:pt x="37" y="103"/>
                      <a:pt x="36" y="102"/>
                    </a:cubicBezTo>
                    <a:cubicBezTo>
                      <a:pt x="33" y="99"/>
                      <a:pt x="30" y="101"/>
                      <a:pt x="26" y="103"/>
                    </a:cubicBezTo>
                    <a:cubicBezTo>
                      <a:pt x="25" y="103"/>
                      <a:pt x="24" y="104"/>
                      <a:pt x="23" y="104"/>
                    </a:cubicBezTo>
                    <a:cubicBezTo>
                      <a:pt x="22" y="104"/>
                      <a:pt x="21" y="104"/>
                      <a:pt x="20" y="103"/>
                    </a:cubicBezTo>
                    <a:cubicBezTo>
                      <a:pt x="20" y="101"/>
                      <a:pt x="20" y="100"/>
                      <a:pt x="22" y="99"/>
                    </a:cubicBezTo>
                    <a:cubicBezTo>
                      <a:pt x="19" y="100"/>
                      <a:pt x="20" y="102"/>
                      <a:pt x="20" y="103"/>
                    </a:cubicBezTo>
                    <a:cubicBezTo>
                      <a:pt x="21" y="105"/>
                      <a:pt x="23" y="105"/>
                      <a:pt x="24" y="104"/>
                    </a:cubicBezTo>
                    <a:cubicBezTo>
                      <a:pt x="25" y="103"/>
                      <a:pt x="26" y="103"/>
                      <a:pt x="27" y="102"/>
                    </a:cubicBezTo>
                    <a:cubicBezTo>
                      <a:pt x="32" y="99"/>
                      <a:pt x="36" y="102"/>
                      <a:pt x="41" y="103"/>
                    </a:cubicBezTo>
                    <a:cubicBezTo>
                      <a:pt x="42" y="104"/>
                      <a:pt x="42" y="105"/>
                      <a:pt x="42" y="106"/>
                    </a:cubicBezTo>
                    <a:cubicBezTo>
                      <a:pt x="38" y="106"/>
                      <a:pt x="34" y="109"/>
                      <a:pt x="31" y="104"/>
                    </a:cubicBezTo>
                    <a:cubicBezTo>
                      <a:pt x="30" y="103"/>
                      <a:pt x="30" y="105"/>
                      <a:pt x="29" y="106"/>
                    </a:cubicBezTo>
                    <a:cubicBezTo>
                      <a:pt x="28" y="108"/>
                      <a:pt x="30" y="111"/>
                      <a:pt x="26" y="111"/>
                    </a:cubicBezTo>
                    <a:cubicBezTo>
                      <a:pt x="25" y="111"/>
                      <a:pt x="23" y="111"/>
                      <a:pt x="21" y="111"/>
                    </a:cubicBezTo>
                    <a:cubicBezTo>
                      <a:pt x="20" y="111"/>
                      <a:pt x="19" y="110"/>
                      <a:pt x="18" y="110"/>
                    </a:cubicBezTo>
                    <a:cubicBezTo>
                      <a:pt x="16" y="108"/>
                      <a:pt x="14" y="107"/>
                      <a:pt x="12" y="106"/>
                    </a:cubicBezTo>
                    <a:cubicBezTo>
                      <a:pt x="11" y="105"/>
                      <a:pt x="9" y="104"/>
                      <a:pt x="9" y="102"/>
                    </a:cubicBezTo>
                    <a:cubicBezTo>
                      <a:pt x="9" y="100"/>
                      <a:pt x="10" y="99"/>
                      <a:pt x="13" y="99"/>
                    </a:cubicBezTo>
                    <a:cubicBezTo>
                      <a:pt x="10" y="96"/>
                      <a:pt x="7" y="100"/>
                      <a:pt x="4" y="98"/>
                    </a:cubicBezTo>
                    <a:cubicBezTo>
                      <a:pt x="2" y="97"/>
                      <a:pt x="0" y="96"/>
                      <a:pt x="0" y="94"/>
                    </a:cubicBezTo>
                    <a:cubicBezTo>
                      <a:pt x="0" y="91"/>
                      <a:pt x="0" y="89"/>
                      <a:pt x="0" y="87"/>
                    </a:cubicBezTo>
                    <a:cubicBezTo>
                      <a:pt x="1" y="86"/>
                      <a:pt x="1" y="85"/>
                      <a:pt x="2" y="85"/>
                    </a:cubicBezTo>
                    <a:cubicBezTo>
                      <a:pt x="3" y="85"/>
                      <a:pt x="4" y="86"/>
                      <a:pt x="4" y="87"/>
                    </a:cubicBezTo>
                    <a:cubicBezTo>
                      <a:pt x="4" y="87"/>
                      <a:pt x="5" y="88"/>
                      <a:pt x="5" y="89"/>
                    </a:cubicBezTo>
                    <a:cubicBezTo>
                      <a:pt x="5" y="90"/>
                      <a:pt x="3" y="93"/>
                      <a:pt x="6" y="93"/>
                    </a:cubicBezTo>
                    <a:cubicBezTo>
                      <a:pt x="8" y="94"/>
                      <a:pt x="11" y="93"/>
                      <a:pt x="12" y="91"/>
                    </a:cubicBezTo>
                    <a:cubicBezTo>
                      <a:pt x="13" y="89"/>
                      <a:pt x="17" y="89"/>
                      <a:pt x="16" y="86"/>
                    </a:cubicBezTo>
                    <a:cubicBezTo>
                      <a:pt x="16" y="84"/>
                      <a:pt x="17" y="81"/>
                      <a:pt x="19" y="81"/>
                    </a:cubicBezTo>
                    <a:cubicBezTo>
                      <a:pt x="21" y="82"/>
                      <a:pt x="23" y="84"/>
                      <a:pt x="24" y="86"/>
                    </a:cubicBezTo>
                    <a:cubicBezTo>
                      <a:pt x="24" y="83"/>
                      <a:pt x="21" y="83"/>
                      <a:pt x="20" y="81"/>
                    </a:cubicBezTo>
                    <a:cubicBezTo>
                      <a:pt x="20" y="81"/>
                      <a:pt x="19" y="81"/>
                      <a:pt x="19" y="81"/>
                    </a:cubicBezTo>
                    <a:cubicBezTo>
                      <a:pt x="17" y="79"/>
                      <a:pt x="21" y="76"/>
                      <a:pt x="18" y="75"/>
                    </a:cubicBezTo>
                    <a:cubicBezTo>
                      <a:pt x="18" y="74"/>
                      <a:pt x="17" y="74"/>
                      <a:pt x="17" y="73"/>
                    </a:cubicBezTo>
                    <a:cubicBezTo>
                      <a:pt x="19" y="69"/>
                      <a:pt x="22" y="66"/>
                      <a:pt x="24" y="62"/>
                    </a:cubicBezTo>
                    <a:cubicBezTo>
                      <a:pt x="27" y="61"/>
                      <a:pt x="29" y="63"/>
                      <a:pt x="31" y="63"/>
                    </a:cubicBezTo>
                    <a:cubicBezTo>
                      <a:pt x="38" y="66"/>
                      <a:pt x="46" y="66"/>
                      <a:pt x="53" y="63"/>
                    </a:cubicBezTo>
                    <a:cubicBezTo>
                      <a:pt x="59" y="61"/>
                      <a:pt x="62" y="57"/>
                      <a:pt x="66" y="54"/>
                    </a:cubicBezTo>
                    <a:cubicBezTo>
                      <a:pt x="71" y="48"/>
                      <a:pt x="77" y="44"/>
                      <a:pt x="77" y="36"/>
                    </a:cubicBezTo>
                    <a:cubicBezTo>
                      <a:pt x="78" y="32"/>
                      <a:pt x="78" y="27"/>
                      <a:pt x="78" y="23"/>
                    </a:cubicBezTo>
                    <a:cubicBezTo>
                      <a:pt x="78" y="19"/>
                      <a:pt x="74" y="18"/>
                      <a:pt x="74" y="15"/>
                    </a:cubicBezTo>
                    <a:cubicBezTo>
                      <a:pt x="75" y="13"/>
                      <a:pt x="77" y="14"/>
                      <a:pt x="78" y="14"/>
                    </a:cubicBezTo>
                    <a:cubicBezTo>
                      <a:pt x="80" y="14"/>
                      <a:pt x="79" y="12"/>
                      <a:pt x="80" y="12"/>
                    </a:cubicBezTo>
                    <a:cubicBezTo>
                      <a:pt x="81" y="11"/>
                      <a:pt x="82" y="11"/>
                      <a:pt x="83" y="11"/>
                    </a:cubicBezTo>
                    <a:cubicBezTo>
                      <a:pt x="85" y="11"/>
                      <a:pt x="88" y="12"/>
                      <a:pt x="85" y="8"/>
                    </a:cubicBezTo>
                    <a:cubicBezTo>
                      <a:pt x="84" y="6"/>
                      <a:pt x="87" y="4"/>
                      <a:pt x="88" y="2"/>
                    </a:cubicBezTo>
                    <a:cubicBezTo>
                      <a:pt x="90" y="0"/>
                      <a:pt x="91" y="2"/>
                      <a:pt x="92" y="3"/>
                    </a:cubicBezTo>
                    <a:cubicBezTo>
                      <a:pt x="94" y="4"/>
                      <a:pt x="96" y="1"/>
                      <a:pt x="98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2"/>
                      <a:pt x="102" y="3"/>
                      <a:pt x="101" y="4"/>
                    </a:cubicBezTo>
                    <a:cubicBezTo>
                      <a:pt x="98" y="6"/>
                      <a:pt x="95" y="7"/>
                      <a:pt x="95" y="12"/>
                    </a:cubicBezTo>
                    <a:cubicBezTo>
                      <a:pt x="95" y="14"/>
                      <a:pt x="94" y="16"/>
                      <a:pt x="92" y="17"/>
                    </a:cubicBezTo>
                    <a:cubicBezTo>
                      <a:pt x="89" y="18"/>
                      <a:pt x="92" y="21"/>
                      <a:pt x="90" y="23"/>
                    </a:cubicBezTo>
                    <a:cubicBezTo>
                      <a:pt x="92" y="23"/>
                      <a:pt x="96" y="21"/>
                      <a:pt x="95" y="26"/>
                    </a:cubicBezTo>
                    <a:cubicBezTo>
                      <a:pt x="91" y="31"/>
                      <a:pt x="89" y="37"/>
                      <a:pt x="85" y="42"/>
                    </a:cubicBezTo>
                    <a:cubicBezTo>
                      <a:pt x="84" y="44"/>
                      <a:pt x="82" y="46"/>
                      <a:pt x="81" y="49"/>
                    </a:cubicBezTo>
                    <a:cubicBezTo>
                      <a:pt x="78" y="51"/>
                      <a:pt x="76" y="56"/>
                      <a:pt x="72" y="56"/>
                    </a:cubicBezTo>
                    <a:cubicBezTo>
                      <a:pt x="72" y="56"/>
                      <a:pt x="71" y="57"/>
                      <a:pt x="71" y="57"/>
                    </a:cubicBezTo>
                    <a:cubicBezTo>
                      <a:pt x="72" y="63"/>
                      <a:pt x="68" y="67"/>
                      <a:pt x="66" y="72"/>
                    </a:cubicBezTo>
                    <a:cubicBezTo>
                      <a:pt x="65" y="75"/>
                      <a:pt x="62" y="78"/>
                      <a:pt x="60" y="81"/>
                    </a:cubicBezTo>
                    <a:cubicBezTo>
                      <a:pt x="58" y="84"/>
                      <a:pt x="57" y="86"/>
                      <a:pt x="57" y="90"/>
                    </a:cubicBezTo>
                    <a:cubicBezTo>
                      <a:pt x="54" y="91"/>
                      <a:pt x="53" y="94"/>
                      <a:pt x="50" y="94"/>
                    </a:cubicBezTo>
                    <a:cubicBezTo>
                      <a:pt x="52" y="93"/>
                      <a:pt x="55" y="92"/>
                      <a:pt x="57" y="96"/>
                    </a:cubicBezTo>
                    <a:cubicBezTo>
                      <a:pt x="58" y="98"/>
                      <a:pt x="58" y="99"/>
                      <a:pt x="55" y="99"/>
                    </a:cubicBezTo>
                    <a:cubicBezTo>
                      <a:pt x="55" y="99"/>
                      <a:pt x="53" y="98"/>
                      <a:pt x="53" y="100"/>
                    </a:cubicBezTo>
                    <a:cubicBezTo>
                      <a:pt x="53" y="100"/>
                      <a:pt x="53" y="101"/>
                      <a:pt x="54" y="102"/>
                    </a:cubicBezTo>
                    <a:cubicBezTo>
                      <a:pt x="55" y="103"/>
                      <a:pt x="55" y="101"/>
                      <a:pt x="56" y="101"/>
                    </a:cubicBezTo>
                    <a:cubicBezTo>
                      <a:pt x="57" y="99"/>
                      <a:pt x="59" y="99"/>
                      <a:pt x="59" y="102"/>
                    </a:cubicBezTo>
                    <a:cubicBezTo>
                      <a:pt x="59" y="103"/>
                      <a:pt x="61" y="105"/>
                      <a:pt x="61" y="106"/>
                    </a:cubicBezTo>
                    <a:cubicBezTo>
                      <a:pt x="61" y="107"/>
                      <a:pt x="61" y="107"/>
                      <a:pt x="61" y="108"/>
                    </a:cubicBezTo>
                    <a:cubicBezTo>
                      <a:pt x="61" y="108"/>
                      <a:pt x="60" y="109"/>
                      <a:pt x="59" y="109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3" name="Freeform 1568"/>
              <p:cNvSpPr/>
              <p:nvPr/>
            </p:nvSpPr>
            <p:spPr bwMode="auto">
              <a:xfrm>
                <a:off x="1487" y="620"/>
                <a:ext cx="59" cy="59"/>
              </a:xfrm>
              <a:custGeom>
                <a:avLst/>
                <a:gdLst>
                  <a:gd name="T0" fmla="*/ 12 w 25"/>
                  <a:gd name="T1" fmla="*/ 21 h 25"/>
                  <a:gd name="T2" fmla="*/ 14 w 25"/>
                  <a:gd name="T3" fmla="*/ 20 h 25"/>
                  <a:gd name="T4" fmla="*/ 16 w 25"/>
                  <a:gd name="T5" fmla="*/ 18 h 25"/>
                  <a:gd name="T6" fmla="*/ 14 w 25"/>
                  <a:gd name="T7" fmla="*/ 19 h 25"/>
                  <a:gd name="T8" fmla="*/ 11 w 25"/>
                  <a:gd name="T9" fmla="*/ 13 h 25"/>
                  <a:gd name="T10" fmla="*/ 7 w 25"/>
                  <a:gd name="T11" fmla="*/ 15 h 25"/>
                  <a:gd name="T12" fmla="*/ 4 w 25"/>
                  <a:gd name="T13" fmla="*/ 10 h 25"/>
                  <a:gd name="T14" fmla="*/ 10 w 25"/>
                  <a:gd name="T15" fmla="*/ 10 h 25"/>
                  <a:gd name="T16" fmla="*/ 3 w 25"/>
                  <a:gd name="T17" fmla="*/ 8 h 25"/>
                  <a:gd name="T18" fmla="*/ 0 w 25"/>
                  <a:gd name="T19" fmla="*/ 5 h 25"/>
                  <a:gd name="T20" fmla="*/ 7 w 25"/>
                  <a:gd name="T21" fmla="*/ 2 h 25"/>
                  <a:gd name="T22" fmla="*/ 10 w 25"/>
                  <a:gd name="T23" fmla="*/ 2 h 25"/>
                  <a:gd name="T24" fmla="*/ 13 w 25"/>
                  <a:gd name="T25" fmla="*/ 9 h 25"/>
                  <a:gd name="T26" fmla="*/ 15 w 25"/>
                  <a:gd name="T27" fmla="*/ 12 h 25"/>
                  <a:gd name="T28" fmla="*/ 18 w 25"/>
                  <a:gd name="T29" fmla="*/ 10 h 25"/>
                  <a:gd name="T30" fmla="*/ 20 w 25"/>
                  <a:gd name="T31" fmla="*/ 10 h 25"/>
                  <a:gd name="T32" fmla="*/ 25 w 25"/>
                  <a:gd name="T33" fmla="*/ 20 h 25"/>
                  <a:gd name="T34" fmla="*/ 21 w 25"/>
                  <a:gd name="T35" fmla="*/ 22 h 25"/>
                  <a:gd name="T36" fmla="*/ 20 w 25"/>
                  <a:gd name="T37" fmla="*/ 24 h 25"/>
                  <a:gd name="T38" fmla="*/ 20 w 25"/>
                  <a:gd name="T39" fmla="*/ 25 h 25"/>
                  <a:gd name="T40" fmla="*/ 12 w 25"/>
                  <a:gd name="T41" fmla="*/ 25 h 25"/>
                  <a:gd name="T42" fmla="*/ 10 w 25"/>
                  <a:gd name="T43" fmla="*/ 22 h 25"/>
                  <a:gd name="T44" fmla="*/ 12 w 25"/>
                  <a:gd name="T4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25">
                    <a:moveTo>
                      <a:pt x="12" y="21"/>
                    </a:moveTo>
                    <a:cubicBezTo>
                      <a:pt x="12" y="20"/>
                      <a:pt x="13" y="20"/>
                      <a:pt x="14" y="20"/>
                    </a:cubicBezTo>
                    <a:cubicBezTo>
                      <a:pt x="15" y="19"/>
                      <a:pt x="15" y="18"/>
                      <a:pt x="16" y="18"/>
                    </a:cubicBezTo>
                    <a:cubicBezTo>
                      <a:pt x="15" y="18"/>
                      <a:pt x="15" y="19"/>
                      <a:pt x="14" y="19"/>
                    </a:cubicBezTo>
                    <a:cubicBezTo>
                      <a:pt x="13" y="17"/>
                      <a:pt x="9" y="16"/>
                      <a:pt x="11" y="13"/>
                    </a:cubicBezTo>
                    <a:cubicBezTo>
                      <a:pt x="7" y="11"/>
                      <a:pt x="12" y="18"/>
                      <a:pt x="7" y="15"/>
                    </a:cubicBezTo>
                    <a:cubicBezTo>
                      <a:pt x="4" y="14"/>
                      <a:pt x="7" y="11"/>
                      <a:pt x="4" y="10"/>
                    </a:cubicBezTo>
                    <a:cubicBezTo>
                      <a:pt x="6" y="10"/>
                      <a:pt x="8" y="10"/>
                      <a:pt x="10" y="10"/>
                    </a:cubicBezTo>
                    <a:cubicBezTo>
                      <a:pt x="8" y="7"/>
                      <a:pt x="7" y="4"/>
                      <a:pt x="3" y="8"/>
                    </a:cubicBezTo>
                    <a:cubicBezTo>
                      <a:pt x="1" y="9"/>
                      <a:pt x="1" y="9"/>
                      <a:pt x="0" y="5"/>
                    </a:cubicBezTo>
                    <a:cubicBezTo>
                      <a:pt x="3" y="6"/>
                      <a:pt x="6" y="6"/>
                      <a:pt x="7" y="2"/>
                    </a:cubicBezTo>
                    <a:cubicBezTo>
                      <a:pt x="8" y="0"/>
                      <a:pt x="9" y="2"/>
                      <a:pt x="10" y="2"/>
                    </a:cubicBezTo>
                    <a:cubicBezTo>
                      <a:pt x="11" y="4"/>
                      <a:pt x="10" y="7"/>
                      <a:pt x="13" y="9"/>
                    </a:cubicBezTo>
                    <a:cubicBezTo>
                      <a:pt x="14" y="10"/>
                      <a:pt x="14" y="11"/>
                      <a:pt x="15" y="12"/>
                    </a:cubicBezTo>
                    <a:cubicBezTo>
                      <a:pt x="16" y="12"/>
                      <a:pt x="17" y="11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23" y="12"/>
                      <a:pt x="23" y="17"/>
                      <a:pt x="25" y="20"/>
                    </a:cubicBezTo>
                    <a:cubicBezTo>
                      <a:pt x="24" y="21"/>
                      <a:pt x="23" y="23"/>
                      <a:pt x="21" y="22"/>
                    </a:cubicBezTo>
                    <a:cubicBezTo>
                      <a:pt x="19" y="22"/>
                      <a:pt x="19" y="23"/>
                      <a:pt x="20" y="24"/>
                    </a:cubicBezTo>
                    <a:cubicBezTo>
                      <a:pt x="20" y="24"/>
                      <a:pt x="20" y="25"/>
                      <a:pt x="20" y="25"/>
                    </a:cubicBezTo>
                    <a:cubicBezTo>
                      <a:pt x="20" y="25"/>
                      <a:pt x="13" y="25"/>
                      <a:pt x="12" y="25"/>
                    </a:cubicBezTo>
                    <a:cubicBezTo>
                      <a:pt x="11" y="24"/>
                      <a:pt x="9" y="23"/>
                      <a:pt x="10" y="22"/>
                    </a:cubicBezTo>
                    <a:cubicBezTo>
                      <a:pt x="11" y="22"/>
                      <a:pt x="12" y="21"/>
                      <a:pt x="12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4" name="Freeform 1569"/>
              <p:cNvSpPr/>
              <p:nvPr/>
            </p:nvSpPr>
            <p:spPr bwMode="auto">
              <a:xfrm>
                <a:off x="1587" y="577"/>
                <a:ext cx="28" cy="33"/>
              </a:xfrm>
              <a:custGeom>
                <a:avLst/>
                <a:gdLst>
                  <a:gd name="T0" fmla="*/ 1 w 12"/>
                  <a:gd name="T1" fmla="*/ 7 h 14"/>
                  <a:gd name="T2" fmla="*/ 12 w 12"/>
                  <a:gd name="T3" fmla="*/ 0 h 14"/>
                  <a:gd name="T4" fmla="*/ 3 w 12"/>
                  <a:gd name="T5" fmla="*/ 14 h 14"/>
                  <a:gd name="T6" fmla="*/ 1 w 12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" y="7"/>
                    </a:moveTo>
                    <a:cubicBezTo>
                      <a:pt x="5" y="7"/>
                      <a:pt x="7" y="3"/>
                      <a:pt x="12" y="0"/>
                    </a:cubicBezTo>
                    <a:cubicBezTo>
                      <a:pt x="9" y="6"/>
                      <a:pt x="6" y="10"/>
                      <a:pt x="3" y="14"/>
                    </a:cubicBezTo>
                    <a:cubicBezTo>
                      <a:pt x="0" y="13"/>
                      <a:pt x="1" y="10"/>
                      <a:pt x="1" y="7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5" name="Freeform 1570"/>
              <p:cNvSpPr/>
              <p:nvPr/>
            </p:nvSpPr>
            <p:spPr bwMode="auto">
              <a:xfrm>
                <a:off x="1603" y="556"/>
                <a:ext cx="31" cy="16"/>
              </a:xfrm>
              <a:custGeom>
                <a:avLst/>
                <a:gdLst>
                  <a:gd name="T0" fmla="*/ 2 w 13"/>
                  <a:gd name="T1" fmla="*/ 0 h 7"/>
                  <a:gd name="T2" fmla="*/ 10 w 13"/>
                  <a:gd name="T3" fmla="*/ 2 h 7"/>
                  <a:gd name="T4" fmla="*/ 11 w 13"/>
                  <a:gd name="T5" fmla="*/ 6 h 7"/>
                  <a:gd name="T6" fmla="*/ 2 w 13"/>
                  <a:gd name="T7" fmla="*/ 3 h 7"/>
                  <a:gd name="T8" fmla="*/ 2 w 1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2" y="0"/>
                    </a:moveTo>
                    <a:cubicBezTo>
                      <a:pt x="4" y="2"/>
                      <a:pt x="7" y="1"/>
                      <a:pt x="10" y="2"/>
                    </a:cubicBezTo>
                    <a:cubicBezTo>
                      <a:pt x="13" y="3"/>
                      <a:pt x="12" y="5"/>
                      <a:pt x="11" y="6"/>
                    </a:cubicBezTo>
                    <a:cubicBezTo>
                      <a:pt x="7" y="7"/>
                      <a:pt x="5" y="3"/>
                      <a:pt x="2" y="3"/>
                    </a:cubicBezTo>
                    <a:cubicBezTo>
                      <a:pt x="0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6" name="Freeform 1571"/>
              <p:cNvSpPr/>
              <p:nvPr/>
            </p:nvSpPr>
            <p:spPr bwMode="auto">
              <a:xfrm>
                <a:off x="1577" y="582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2 w 5"/>
                  <a:gd name="T3" fmla="*/ 4 h 5"/>
                  <a:gd name="T4" fmla="*/ 1 w 5"/>
                  <a:gd name="T5" fmla="*/ 3 h 5"/>
                  <a:gd name="T6" fmla="*/ 2 w 5"/>
                  <a:gd name="T7" fmla="*/ 1 h 5"/>
                  <a:gd name="T8" fmla="*/ 4 w 5"/>
                  <a:gd name="T9" fmla="*/ 1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5"/>
                      <a:pt x="3" y="4"/>
                      <a:pt x="2" y="4"/>
                    </a:cubicBezTo>
                    <a:cubicBezTo>
                      <a:pt x="1" y="4"/>
                      <a:pt x="0" y="5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5" y="3"/>
                      <a:pt x="5" y="4"/>
                      <a:pt x="5" y="5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7" name="Freeform 1572"/>
              <p:cNvSpPr/>
              <p:nvPr/>
            </p:nvSpPr>
            <p:spPr bwMode="auto">
              <a:xfrm>
                <a:off x="1518" y="641"/>
                <a:ext cx="12" cy="12"/>
              </a:xfrm>
              <a:custGeom>
                <a:avLst/>
                <a:gdLst>
                  <a:gd name="T0" fmla="*/ 5 w 5"/>
                  <a:gd name="T1" fmla="*/ 1 h 5"/>
                  <a:gd name="T2" fmla="*/ 2 w 5"/>
                  <a:gd name="T3" fmla="*/ 4 h 5"/>
                  <a:gd name="T4" fmla="*/ 1 w 5"/>
                  <a:gd name="T5" fmla="*/ 0 h 5"/>
                  <a:gd name="T6" fmla="*/ 5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2"/>
                      <a:pt x="4" y="5"/>
                      <a:pt x="2" y="4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2" y="1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8" name="Freeform 1573"/>
              <p:cNvSpPr/>
              <p:nvPr/>
            </p:nvSpPr>
            <p:spPr bwMode="auto">
              <a:xfrm>
                <a:off x="1515" y="641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3 w 4"/>
                  <a:gd name="T3" fmla="*/ 4 h 4"/>
                  <a:gd name="T4" fmla="*/ 1 w 4"/>
                  <a:gd name="T5" fmla="*/ 0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2"/>
                      <a:pt x="4" y="2"/>
                      <a:pt x="3" y="4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9" name="Freeform 1574"/>
              <p:cNvSpPr/>
              <p:nvPr/>
            </p:nvSpPr>
            <p:spPr bwMode="auto">
              <a:xfrm>
                <a:off x="1591" y="553"/>
                <a:ext cx="8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0" name="Freeform 1575"/>
              <p:cNvSpPr/>
              <p:nvPr/>
            </p:nvSpPr>
            <p:spPr bwMode="auto">
              <a:xfrm>
                <a:off x="720" y="1154"/>
                <a:ext cx="103" cy="102"/>
              </a:xfrm>
              <a:custGeom>
                <a:avLst/>
                <a:gdLst>
                  <a:gd name="T0" fmla="*/ 18 w 43"/>
                  <a:gd name="T1" fmla="*/ 43 h 43"/>
                  <a:gd name="T2" fmla="*/ 17 w 43"/>
                  <a:gd name="T3" fmla="*/ 42 h 43"/>
                  <a:gd name="T4" fmla="*/ 18 w 43"/>
                  <a:gd name="T5" fmla="*/ 37 h 43"/>
                  <a:gd name="T6" fmla="*/ 12 w 43"/>
                  <a:gd name="T7" fmla="*/ 39 h 43"/>
                  <a:gd name="T8" fmla="*/ 18 w 43"/>
                  <a:gd name="T9" fmla="*/ 33 h 43"/>
                  <a:gd name="T10" fmla="*/ 20 w 43"/>
                  <a:gd name="T11" fmla="*/ 32 h 43"/>
                  <a:gd name="T12" fmla="*/ 19 w 43"/>
                  <a:gd name="T13" fmla="*/ 31 h 43"/>
                  <a:gd name="T14" fmla="*/ 17 w 43"/>
                  <a:gd name="T15" fmla="*/ 30 h 43"/>
                  <a:gd name="T16" fmla="*/ 8 w 43"/>
                  <a:gd name="T17" fmla="*/ 29 h 43"/>
                  <a:gd name="T18" fmla="*/ 2 w 43"/>
                  <a:gd name="T19" fmla="*/ 29 h 43"/>
                  <a:gd name="T20" fmla="*/ 1 w 43"/>
                  <a:gd name="T21" fmla="*/ 29 h 43"/>
                  <a:gd name="T22" fmla="*/ 3 w 43"/>
                  <a:gd name="T23" fmla="*/ 23 h 43"/>
                  <a:gd name="T24" fmla="*/ 5 w 43"/>
                  <a:gd name="T25" fmla="*/ 21 h 43"/>
                  <a:gd name="T26" fmla="*/ 12 w 43"/>
                  <a:gd name="T27" fmla="*/ 15 h 43"/>
                  <a:gd name="T28" fmla="*/ 26 w 43"/>
                  <a:gd name="T29" fmla="*/ 5 h 43"/>
                  <a:gd name="T30" fmla="*/ 27 w 43"/>
                  <a:gd name="T31" fmla="*/ 5 h 43"/>
                  <a:gd name="T32" fmla="*/ 26 w 43"/>
                  <a:gd name="T33" fmla="*/ 4 h 43"/>
                  <a:gd name="T34" fmla="*/ 32 w 43"/>
                  <a:gd name="T35" fmla="*/ 0 h 43"/>
                  <a:gd name="T36" fmla="*/ 28 w 43"/>
                  <a:gd name="T37" fmla="*/ 12 h 43"/>
                  <a:gd name="T38" fmla="*/ 22 w 43"/>
                  <a:gd name="T39" fmla="*/ 20 h 43"/>
                  <a:gd name="T40" fmla="*/ 25 w 43"/>
                  <a:gd name="T41" fmla="*/ 24 h 43"/>
                  <a:gd name="T42" fmla="*/ 25 w 43"/>
                  <a:gd name="T43" fmla="*/ 16 h 43"/>
                  <a:gd name="T44" fmla="*/ 33 w 43"/>
                  <a:gd name="T45" fmla="*/ 16 h 43"/>
                  <a:gd name="T46" fmla="*/ 38 w 43"/>
                  <a:gd name="T47" fmla="*/ 17 h 43"/>
                  <a:gd name="T48" fmla="*/ 40 w 43"/>
                  <a:gd name="T49" fmla="*/ 18 h 43"/>
                  <a:gd name="T50" fmla="*/ 43 w 43"/>
                  <a:gd name="T51" fmla="*/ 25 h 43"/>
                  <a:gd name="T52" fmla="*/ 40 w 43"/>
                  <a:gd name="T53" fmla="*/ 29 h 43"/>
                  <a:gd name="T54" fmla="*/ 33 w 43"/>
                  <a:gd name="T55" fmla="*/ 32 h 43"/>
                  <a:gd name="T56" fmla="*/ 31 w 43"/>
                  <a:gd name="T57" fmla="*/ 32 h 43"/>
                  <a:gd name="T58" fmla="*/ 23 w 43"/>
                  <a:gd name="T59" fmla="*/ 36 h 43"/>
                  <a:gd name="T60" fmla="*/ 18 w 43"/>
                  <a:gd name="T6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43">
                    <a:moveTo>
                      <a:pt x="18" y="43"/>
                    </a:moveTo>
                    <a:cubicBezTo>
                      <a:pt x="18" y="43"/>
                      <a:pt x="17" y="42"/>
                      <a:pt x="17" y="42"/>
                    </a:cubicBezTo>
                    <a:cubicBezTo>
                      <a:pt x="17" y="40"/>
                      <a:pt x="19" y="39"/>
                      <a:pt x="18" y="37"/>
                    </a:cubicBezTo>
                    <a:cubicBezTo>
                      <a:pt x="16" y="39"/>
                      <a:pt x="13" y="36"/>
                      <a:pt x="12" y="39"/>
                    </a:cubicBezTo>
                    <a:cubicBezTo>
                      <a:pt x="14" y="37"/>
                      <a:pt x="13" y="32"/>
                      <a:pt x="18" y="33"/>
                    </a:cubicBezTo>
                    <a:cubicBezTo>
                      <a:pt x="19" y="34"/>
                      <a:pt x="20" y="33"/>
                      <a:pt x="20" y="32"/>
                    </a:cubicBezTo>
                    <a:cubicBezTo>
                      <a:pt x="21" y="32"/>
                      <a:pt x="20" y="31"/>
                      <a:pt x="19" y="31"/>
                    </a:cubicBezTo>
                    <a:cubicBezTo>
                      <a:pt x="19" y="31"/>
                      <a:pt x="18" y="29"/>
                      <a:pt x="17" y="30"/>
                    </a:cubicBezTo>
                    <a:cubicBezTo>
                      <a:pt x="13" y="36"/>
                      <a:pt x="10" y="32"/>
                      <a:pt x="8" y="29"/>
                    </a:cubicBezTo>
                    <a:cubicBezTo>
                      <a:pt x="5" y="25"/>
                      <a:pt x="4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0" y="26"/>
                      <a:pt x="2" y="25"/>
                      <a:pt x="3" y="23"/>
                    </a:cubicBezTo>
                    <a:cubicBezTo>
                      <a:pt x="3" y="23"/>
                      <a:pt x="4" y="22"/>
                      <a:pt x="5" y="21"/>
                    </a:cubicBezTo>
                    <a:cubicBezTo>
                      <a:pt x="7" y="19"/>
                      <a:pt x="9" y="17"/>
                      <a:pt x="12" y="15"/>
                    </a:cubicBezTo>
                    <a:cubicBezTo>
                      <a:pt x="17" y="12"/>
                      <a:pt x="20" y="7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7" y="1"/>
                      <a:pt x="30" y="0"/>
                      <a:pt x="32" y="0"/>
                    </a:cubicBezTo>
                    <a:cubicBezTo>
                      <a:pt x="32" y="4"/>
                      <a:pt x="34" y="9"/>
                      <a:pt x="28" y="12"/>
                    </a:cubicBezTo>
                    <a:cubicBezTo>
                      <a:pt x="26" y="13"/>
                      <a:pt x="23" y="16"/>
                      <a:pt x="22" y="20"/>
                    </a:cubicBezTo>
                    <a:cubicBezTo>
                      <a:pt x="22" y="22"/>
                      <a:pt x="22" y="23"/>
                      <a:pt x="25" y="24"/>
                    </a:cubicBezTo>
                    <a:cubicBezTo>
                      <a:pt x="22" y="21"/>
                      <a:pt x="24" y="19"/>
                      <a:pt x="25" y="16"/>
                    </a:cubicBezTo>
                    <a:cubicBezTo>
                      <a:pt x="26" y="13"/>
                      <a:pt x="31" y="13"/>
                      <a:pt x="33" y="16"/>
                    </a:cubicBezTo>
                    <a:cubicBezTo>
                      <a:pt x="35" y="17"/>
                      <a:pt x="36" y="19"/>
                      <a:pt x="38" y="17"/>
                    </a:cubicBezTo>
                    <a:cubicBezTo>
                      <a:pt x="39" y="16"/>
                      <a:pt x="40" y="17"/>
                      <a:pt x="40" y="18"/>
                    </a:cubicBezTo>
                    <a:cubicBezTo>
                      <a:pt x="40" y="21"/>
                      <a:pt x="42" y="23"/>
                      <a:pt x="43" y="25"/>
                    </a:cubicBezTo>
                    <a:cubicBezTo>
                      <a:pt x="42" y="27"/>
                      <a:pt x="41" y="28"/>
                      <a:pt x="40" y="29"/>
                    </a:cubicBezTo>
                    <a:cubicBezTo>
                      <a:pt x="37" y="29"/>
                      <a:pt x="34" y="29"/>
                      <a:pt x="33" y="32"/>
                    </a:cubicBezTo>
                    <a:cubicBezTo>
                      <a:pt x="32" y="32"/>
                      <a:pt x="31" y="32"/>
                      <a:pt x="31" y="32"/>
                    </a:cubicBezTo>
                    <a:cubicBezTo>
                      <a:pt x="27" y="32"/>
                      <a:pt x="26" y="34"/>
                      <a:pt x="23" y="36"/>
                    </a:cubicBezTo>
                    <a:cubicBezTo>
                      <a:pt x="20" y="38"/>
                      <a:pt x="19" y="41"/>
                      <a:pt x="18" y="4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1" name="Freeform 1576"/>
              <p:cNvSpPr/>
              <p:nvPr/>
            </p:nvSpPr>
            <p:spPr bwMode="auto">
              <a:xfrm>
                <a:off x="813" y="1199"/>
                <a:ext cx="85" cy="72"/>
              </a:xfrm>
              <a:custGeom>
                <a:avLst/>
                <a:gdLst>
                  <a:gd name="T0" fmla="*/ 0 w 36"/>
                  <a:gd name="T1" fmla="*/ 9 h 30"/>
                  <a:gd name="T2" fmla="*/ 3 w 36"/>
                  <a:gd name="T3" fmla="*/ 6 h 30"/>
                  <a:gd name="T4" fmla="*/ 16 w 36"/>
                  <a:gd name="T5" fmla="*/ 1 h 30"/>
                  <a:gd name="T6" fmla="*/ 21 w 36"/>
                  <a:gd name="T7" fmla="*/ 1 h 30"/>
                  <a:gd name="T8" fmla="*/ 22 w 36"/>
                  <a:gd name="T9" fmla="*/ 7 h 30"/>
                  <a:gd name="T10" fmla="*/ 26 w 36"/>
                  <a:gd name="T11" fmla="*/ 6 h 30"/>
                  <a:gd name="T12" fmla="*/ 26 w 36"/>
                  <a:gd name="T13" fmla="*/ 9 h 30"/>
                  <a:gd name="T14" fmla="*/ 29 w 36"/>
                  <a:gd name="T15" fmla="*/ 11 h 30"/>
                  <a:gd name="T16" fmla="*/ 36 w 36"/>
                  <a:gd name="T17" fmla="*/ 17 h 30"/>
                  <a:gd name="T18" fmla="*/ 27 w 36"/>
                  <a:gd name="T19" fmla="*/ 24 h 30"/>
                  <a:gd name="T20" fmla="*/ 23 w 36"/>
                  <a:gd name="T21" fmla="*/ 18 h 30"/>
                  <a:gd name="T22" fmla="*/ 20 w 36"/>
                  <a:gd name="T23" fmla="*/ 26 h 30"/>
                  <a:gd name="T24" fmla="*/ 14 w 36"/>
                  <a:gd name="T25" fmla="*/ 28 h 30"/>
                  <a:gd name="T26" fmla="*/ 13 w 36"/>
                  <a:gd name="T27" fmla="*/ 21 h 30"/>
                  <a:gd name="T28" fmla="*/ 12 w 36"/>
                  <a:gd name="T29" fmla="*/ 18 h 30"/>
                  <a:gd name="T30" fmla="*/ 10 w 36"/>
                  <a:gd name="T31" fmla="*/ 19 h 30"/>
                  <a:gd name="T32" fmla="*/ 7 w 36"/>
                  <a:gd name="T33" fmla="*/ 23 h 30"/>
                  <a:gd name="T34" fmla="*/ 6 w 36"/>
                  <a:gd name="T35" fmla="*/ 18 h 30"/>
                  <a:gd name="T36" fmla="*/ 3 w 36"/>
                  <a:gd name="T37" fmla="*/ 19 h 30"/>
                  <a:gd name="T38" fmla="*/ 2 w 36"/>
                  <a:gd name="T39" fmla="*/ 18 h 30"/>
                  <a:gd name="T40" fmla="*/ 6 w 36"/>
                  <a:gd name="T41" fmla="*/ 15 h 30"/>
                  <a:gd name="T42" fmla="*/ 1 w 36"/>
                  <a:gd name="T43" fmla="*/ 11 h 30"/>
                  <a:gd name="T44" fmla="*/ 1 w 36"/>
                  <a:gd name="T45" fmla="*/ 11 h 30"/>
                  <a:gd name="T46" fmla="*/ 0 w 36"/>
                  <a:gd name="T47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30">
                    <a:moveTo>
                      <a:pt x="0" y="9"/>
                    </a:moveTo>
                    <a:cubicBezTo>
                      <a:pt x="1" y="8"/>
                      <a:pt x="2" y="7"/>
                      <a:pt x="3" y="6"/>
                    </a:cubicBezTo>
                    <a:cubicBezTo>
                      <a:pt x="8" y="5"/>
                      <a:pt x="12" y="4"/>
                      <a:pt x="16" y="1"/>
                    </a:cubicBezTo>
                    <a:cubicBezTo>
                      <a:pt x="17" y="1"/>
                      <a:pt x="19" y="0"/>
                      <a:pt x="21" y="1"/>
                    </a:cubicBezTo>
                    <a:cubicBezTo>
                      <a:pt x="21" y="3"/>
                      <a:pt x="25" y="4"/>
                      <a:pt x="22" y="7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8" y="7"/>
                      <a:pt x="26" y="8"/>
                      <a:pt x="26" y="9"/>
                    </a:cubicBezTo>
                    <a:cubicBezTo>
                      <a:pt x="26" y="11"/>
                      <a:pt x="27" y="12"/>
                      <a:pt x="29" y="11"/>
                    </a:cubicBezTo>
                    <a:cubicBezTo>
                      <a:pt x="32" y="10"/>
                      <a:pt x="36" y="14"/>
                      <a:pt x="36" y="17"/>
                    </a:cubicBezTo>
                    <a:cubicBezTo>
                      <a:pt x="36" y="19"/>
                      <a:pt x="28" y="25"/>
                      <a:pt x="27" y="24"/>
                    </a:cubicBezTo>
                    <a:cubicBezTo>
                      <a:pt x="26" y="22"/>
                      <a:pt x="25" y="20"/>
                      <a:pt x="23" y="18"/>
                    </a:cubicBezTo>
                    <a:cubicBezTo>
                      <a:pt x="24" y="22"/>
                      <a:pt x="22" y="24"/>
                      <a:pt x="20" y="26"/>
                    </a:cubicBezTo>
                    <a:cubicBezTo>
                      <a:pt x="18" y="28"/>
                      <a:pt x="16" y="30"/>
                      <a:pt x="14" y="28"/>
                    </a:cubicBezTo>
                    <a:cubicBezTo>
                      <a:pt x="12" y="27"/>
                      <a:pt x="9" y="25"/>
                      <a:pt x="13" y="21"/>
                    </a:cubicBezTo>
                    <a:cubicBezTo>
                      <a:pt x="14" y="20"/>
                      <a:pt x="13" y="18"/>
                      <a:pt x="12" y="18"/>
                    </a:cubicBezTo>
                    <a:cubicBezTo>
                      <a:pt x="8" y="16"/>
                      <a:pt x="10" y="19"/>
                      <a:pt x="10" y="19"/>
                    </a:cubicBezTo>
                    <a:cubicBezTo>
                      <a:pt x="7" y="19"/>
                      <a:pt x="7" y="21"/>
                      <a:pt x="7" y="23"/>
                    </a:cubicBezTo>
                    <a:cubicBezTo>
                      <a:pt x="4" y="22"/>
                      <a:pt x="5" y="19"/>
                      <a:pt x="6" y="18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8"/>
                    </a:cubicBezTo>
                    <a:cubicBezTo>
                      <a:pt x="4" y="18"/>
                      <a:pt x="1" y="13"/>
                      <a:pt x="6" y="15"/>
                    </a:cubicBezTo>
                    <a:cubicBezTo>
                      <a:pt x="5" y="12"/>
                      <a:pt x="2" y="13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2" name="Freeform 1577"/>
              <p:cNvSpPr/>
              <p:nvPr/>
            </p:nvSpPr>
            <p:spPr bwMode="auto">
              <a:xfrm>
                <a:off x="709" y="1273"/>
                <a:ext cx="52" cy="26"/>
              </a:xfrm>
              <a:custGeom>
                <a:avLst/>
                <a:gdLst>
                  <a:gd name="T0" fmla="*/ 18 w 22"/>
                  <a:gd name="T1" fmla="*/ 10 h 11"/>
                  <a:gd name="T2" fmla="*/ 18 w 22"/>
                  <a:gd name="T3" fmla="*/ 7 h 11"/>
                  <a:gd name="T4" fmla="*/ 12 w 22"/>
                  <a:gd name="T5" fmla="*/ 5 h 11"/>
                  <a:gd name="T6" fmla="*/ 10 w 22"/>
                  <a:gd name="T7" fmla="*/ 6 h 11"/>
                  <a:gd name="T8" fmla="*/ 0 w 22"/>
                  <a:gd name="T9" fmla="*/ 3 h 11"/>
                  <a:gd name="T10" fmla="*/ 8 w 22"/>
                  <a:gd name="T11" fmla="*/ 4 h 11"/>
                  <a:gd name="T12" fmla="*/ 8 w 22"/>
                  <a:gd name="T13" fmla="*/ 3 h 11"/>
                  <a:gd name="T14" fmla="*/ 11 w 22"/>
                  <a:gd name="T15" fmla="*/ 1 h 11"/>
                  <a:gd name="T16" fmla="*/ 20 w 22"/>
                  <a:gd name="T17" fmla="*/ 1 h 11"/>
                  <a:gd name="T18" fmla="*/ 18 w 22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1">
                    <a:moveTo>
                      <a:pt x="18" y="10"/>
                    </a:moveTo>
                    <a:cubicBezTo>
                      <a:pt x="17" y="9"/>
                      <a:pt x="18" y="8"/>
                      <a:pt x="18" y="7"/>
                    </a:cubicBezTo>
                    <a:cubicBezTo>
                      <a:pt x="16" y="6"/>
                      <a:pt x="13" y="11"/>
                      <a:pt x="12" y="5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5" y="8"/>
                      <a:pt x="3" y="8"/>
                      <a:pt x="0" y="3"/>
                    </a:cubicBezTo>
                    <a:cubicBezTo>
                      <a:pt x="2" y="6"/>
                      <a:pt x="6" y="1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9" y="1"/>
                      <a:pt x="11" y="0"/>
                      <a:pt x="11" y="1"/>
                    </a:cubicBezTo>
                    <a:cubicBezTo>
                      <a:pt x="14" y="3"/>
                      <a:pt x="17" y="1"/>
                      <a:pt x="20" y="1"/>
                    </a:cubicBezTo>
                    <a:cubicBezTo>
                      <a:pt x="19" y="4"/>
                      <a:pt x="22" y="7"/>
                      <a:pt x="18" y="1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3" name="Freeform 1578"/>
              <p:cNvSpPr/>
              <p:nvPr/>
            </p:nvSpPr>
            <p:spPr bwMode="auto">
              <a:xfrm>
                <a:off x="761" y="1309"/>
                <a:ext cx="24" cy="9"/>
              </a:xfrm>
              <a:custGeom>
                <a:avLst/>
                <a:gdLst>
                  <a:gd name="T0" fmla="*/ 10 w 10"/>
                  <a:gd name="T1" fmla="*/ 1 h 4"/>
                  <a:gd name="T2" fmla="*/ 0 w 10"/>
                  <a:gd name="T3" fmla="*/ 1 h 4"/>
                  <a:gd name="T4" fmla="*/ 0 w 10"/>
                  <a:gd name="T5" fmla="*/ 0 h 4"/>
                  <a:gd name="T6" fmla="*/ 10 w 10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10" y="1"/>
                    </a:moveTo>
                    <a:cubicBezTo>
                      <a:pt x="7" y="2"/>
                      <a:pt x="3" y="4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0"/>
                      <a:pt x="7" y="0"/>
                      <a:pt x="10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4" name="Freeform 1579"/>
              <p:cNvSpPr/>
              <p:nvPr/>
            </p:nvSpPr>
            <p:spPr bwMode="auto">
              <a:xfrm>
                <a:off x="751" y="1297"/>
                <a:ext cx="15" cy="12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0 h 5"/>
                  <a:gd name="T4" fmla="*/ 4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6" y="1"/>
                      <a:pt x="4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5" name="Freeform 1580"/>
              <p:cNvSpPr/>
              <p:nvPr/>
            </p:nvSpPr>
            <p:spPr bwMode="auto">
              <a:xfrm>
                <a:off x="801" y="1221"/>
                <a:ext cx="14" cy="14"/>
              </a:xfrm>
              <a:custGeom>
                <a:avLst/>
                <a:gdLst>
                  <a:gd name="T0" fmla="*/ 6 w 6"/>
                  <a:gd name="T1" fmla="*/ 2 h 6"/>
                  <a:gd name="T2" fmla="*/ 1 w 6"/>
                  <a:gd name="T3" fmla="*/ 4 h 6"/>
                  <a:gd name="T4" fmla="*/ 0 w 6"/>
                  <a:gd name="T5" fmla="*/ 3 h 6"/>
                  <a:gd name="T6" fmla="*/ 6 w 6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6"/>
                      <a:pt x="3" y="3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6" name="Freeform 1581"/>
              <p:cNvSpPr/>
              <p:nvPr/>
            </p:nvSpPr>
            <p:spPr bwMode="auto">
              <a:xfrm>
                <a:off x="832" y="1268"/>
                <a:ext cx="9" cy="8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0"/>
                      <a:pt x="3" y="1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7" name="Freeform 1582"/>
              <p:cNvSpPr/>
              <p:nvPr/>
            </p:nvSpPr>
            <p:spPr bwMode="auto">
              <a:xfrm>
                <a:off x="860" y="1268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2 w 4"/>
                  <a:gd name="T5" fmla="*/ 4 h 4"/>
                  <a:gd name="T6" fmla="*/ 2 w 4"/>
                  <a:gd name="T7" fmla="*/ 4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8" name="Freeform 1583"/>
              <p:cNvSpPr/>
              <p:nvPr/>
            </p:nvSpPr>
            <p:spPr bwMode="auto">
              <a:xfrm>
                <a:off x="794" y="1228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1 h 3"/>
                  <a:gd name="T4" fmla="*/ 4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2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9" name="Freeform 1584"/>
              <p:cNvSpPr/>
              <p:nvPr/>
            </p:nvSpPr>
            <p:spPr bwMode="auto">
              <a:xfrm>
                <a:off x="713" y="1031"/>
                <a:ext cx="164" cy="138"/>
              </a:xfrm>
              <a:custGeom>
                <a:avLst/>
                <a:gdLst>
                  <a:gd name="T0" fmla="*/ 0 w 69"/>
                  <a:gd name="T1" fmla="*/ 51 h 58"/>
                  <a:gd name="T2" fmla="*/ 3 w 69"/>
                  <a:gd name="T3" fmla="*/ 48 h 58"/>
                  <a:gd name="T4" fmla="*/ 11 w 69"/>
                  <a:gd name="T5" fmla="*/ 50 h 58"/>
                  <a:gd name="T6" fmla="*/ 5 w 69"/>
                  <a:gd name="T7" fmla="*/ 46 h 58"/>
                  <a:gd name="T8" fmla="*/ 8 w 69"/>
                  <a:gd name="T9" fmla="*/ 42 h 58"/>
                  <a:gd name="T10" fmla="*/ 30 w 69"/>
                  <a:gd name="T11" fmla="*/ 20 h 58"/>
                  <a:gd name="T12" fmla="*/ 59 w 69"/>
                  <a:gd name="T13" fmla="*/ 1 h 58"/>
                  <a:gd name="T14" fmla="*/ 64 w 69"/>
                  <a:gd name="T15" fmla="*/ 0 h 58"/>
                  <a:gd name="T16" fmla="*/ 66 w 69"/>
                  <a:gd name="T17" fmla="*/ 2 h 58"/>
                  <a:gd name="T18" fmla="*/ 65 w 69"/>
                  <a:gd name="T19" fmla="*/ 17 h 58"/>
                  <a:gd name="T20" fmla="*/ 56 w 69"/>
                  <a:gd name="T21" fmla="*/ 27 h 58"/>
                  <a:gd name="T22" fmla="*/ 44 w 69"/>
                  <a:gd name="T23" fmla="*/ 38 h 58"/>
                  <a:gd name="T24" fmla="*/ 35 w 69"/>
                  <a:gd name="T25" fmla="*/ 45 h 58"/>
                  <a:gd name="T26" fmla="*/ 19 w 69"/>
                  <a:gd name="T27" fmla="*/ 56 h 58"/>
                  <a:gd name="T28" fmla="*/ 16 w 69"/>
                  <a:gd name="T29" fmla="*/ 58 h 58"/>
                  <a:gd name="T30" fmla="*/ 2 w 69"/>
                  <a:gd name="T31" fmla="*/ 54 h 58"/>
                  <a:gd name="T32" fmla="*/ 0 w 69"/>
                  <a:gd name="T33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58">
                    <a:moveTo>
                      <a:pt x="0" y="51"/>
                    </a:moveTo>
                    <a:cubicBezTo>
                      <a:pt x="0" y="49"/>
                      <a:pt x="2" y="49"/>
                      <a:pt x="3" y="48"/>
                    </a:cubicBezTo>
                    <a:cubicBezTo>
                      <a:pt x="5" y="51"/>
                      <a:pt x="8" y="49"/>
                      <a:pt x="11" y="50"/>
                    </a:cubicBezTo>
                    <a:cubicBezTo>
                      <a:pt x="8" y="49"/>
                      <a:pt x="5" y="49"/>
                      <a:pt x="5" y="46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15" y="35"/>
                      <a:pt x="22" y="28"/>
                      <a:pt x="30" y="20"/>
                    </a:cubicBezTo>
                    <a:cubicBezTo>
                      <a:pt x="38" y="12"/>
                      <a:pt x="48" y="5"/>
                      <a:pt x="59" y="1"/>
                    </a:cubicBezTo>
                    <a:cubicBezTo>
                      <a:pt x="61" y="1"/>
                      <a:pt x="62" y="0"/>
                      <a:pt x="64" y="0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9" y="7"/>
                      <a:pt x="68" y="12"/>
                      <a:pt x="65" y="17"/>
                    </a:cubicBezTo>
                    <a:cubicBezTo>
                      <a:pt x="63" y="21"/>
                      <a:pt x="60" y="24"/>
                      <a:pt x="56" y="27"/>
                    </a:cubicBezTo>
                    <a:cubicBezTo>
                      <a:pt x="52" y="31"/>
                      <a:pt x="48" y="34"/>
                      <a:pt x="44" y="38"/>
                    </a:cubicBezTo>
                    <a:cubicBezTo>
                      <a:pt x="40" y="39"/>
                      <a:pt x="37" y="42"/>
                      <a:pt x="35" y="45"/>
                    </a:cubicBezTo>
                    <a:cubicBezTo>
                      <a:pt x="29" y="48"/>
                      <a:pt x="23" y="51"/>
                      <a:pt x="19" y="56"/>
                    </a:cubicBezTo>
                    <a:cubicBezTo>
                      <a:pt x="18" y="57"/>
                      <a:pt x="17" y="57"/>
                      <a:pt x="16" y="58"/>
                    </a:cubicBezTo>
                    <a:cubicBezTo>
                      <a:pt x="11" y="58"/>
                      <a:pt x="7" y="55"/>
                      <a:pt x="2" y="54"/>
                    </a:cubicBezTo>
                    <a:cubicBezTo>
                      <a:pt x="1" y="54"/>
                      <a:pt x="0" y="53"/>
                      <a:pt x="0" y="5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0" name="Freeform 1585"/>
              <p:cNvSpPr/>
              <p:nvPr/>
            </p:nvSpPr>
            <p:spPr bwMode="auto">
              <a:xfrm>
                <a:off x="611" y="1040"/>
                <a:ext cx="124" cy="136"/>
              </a:xfrm>
              <a:custGeom>
                <a:avLst/>
                <a:gdLst>
                  <a:gd name="T0" fmla="*/ 20 w 52"/>
                  <a:gd name="T1" fmla="*/ 57 h 57"/>
                  <a:gd name="T2" fmla="*/ 18 w 52"/>
                  <a:gd name="T3" fmla="*/ 57 h 57"/>
                  <a:gd name="T4" fmla="*/ 16 w 52"/>
                  <a:gd name="T5" fmla="*/ 56 h 57"/>
                  <a:gd name="T6" fmla="*/ 15 w 52"/>
                  <a:gd name="T7" fmla="*/ 54 h 57"/>
                  <a:gd name="T8" fmla="*/ 17 w 52"/>
                  <a:gd name="T9" fmla="*/ 53 h 57"/>
                  <a:gd name="T10" fmla="*/ 20 w 52"/>
                  <a:gd name="T11" fmla="*/ 50 h 57"/>
                  <a:gd name="T12" fmla="*/ 21 w 52"/>
                  <a:gd name="T13" fmla="*/ 46 h 57"/>
                  <a:gd name="T14" fmla="*/ 22 w 52"/>
                  <a:gd name="T15" fmla="*/ 46 h 57"/>
                  <a:gd name="T16" fmla="*/ 30 w 52"/>
                  <a:gd name="T17" fmla="*/ 48 h 57"/>
                  <a:gd name="T18" fmla="*/ 27 w 52"/>
                  <a:gd name="T19" fmla="*/ 41 h 57"/>
                  <a:gd name="T20" fmla="*/ 16 w 52"/>
                  <a:gd name="T21" fmla="*/ 42 h 57"/>
                  <a:gd name="T22" fmla="*/ 9 w 52"/>
                  <a:gd name="T23" fmla="*/ 42 h 57"/>
                  <a:gd name="T24" fmla="*/ 8 w 52"/>
                  <a:gd name="T25" fmla="*/ 44 h 57"/>
                  <a:gd name="T26" fmla="*/ 9 w 52"/>
                  <a:gd name="T27" fmla="*/ 45 h 57"/>
                  <a:gd name="T28" fmla="*/ 7 w 52"/>
                  <a:gd name="T29" fmla="*/ 44 h 57"/>
                  <a:gd name="T30" fmla="*/ 6 w 52"/>
                  <a:gd name="T31" fmla="*/ 41 h 57"/>
                  <a:gd name="T32" fmla="*/ 8 w 52"/>
                  <a:gd name="T33" fmla="*/ 39 h 57"/>
                  <a:gd name="T34" fmla="*/ 0 w 52"/>
                  <a:gd name="T35" fmla="*/ 34 h 57"/>
                  <a:gd name="T36" fmla="*/ 4 w 52"/>
                  <a:gd name="T37" fmla="*/ 34 h 57"/>
                  <a:gd name="T38" fmla="*/ 6 w 52"/>
                  <a:gd name="T39" fmla="*/ 35 h 57"/>
                  <a:gd name="T40" fmla="*/ 6 w 52"/>
                  <a:gd name="T41" fmla="*/ 35 h 57"/>
                  <a:gd name="T42" fmla="*/ 6 w 52"/>
                  <a:gd name="T43" fmla="*/ 35 h 57"/>
                  <a:gd name="T44" fmla="*/ 4 w 52"/>
                  <a:gd name="T45" fmla="*/ 34 h 57"/>
                  <a:gd name="T46" fmla="*/ 4 w 52"/>
                  <a:gd name="T47" fmla="*/ 32 h 57"/>
                  <a:gd name="T48" fmla="*/ 7 w 52"/>
                  <a:gd name="T49" fmla="*/ 29 h 57"/>
                  <a:gd name="T50" fmla="*/ 22 w 52"/>
                  <a:gd name="T51" fmla="*/ 18 h 57"/>
                  <a:gd name="T52" fmla="*/ 25 w 52"/>
                  <a:gd name="T53" fmla="*/ 12 h 57"/>
                  <a:gd name="T54" fmla="*/ 26 w 52"/>
                  <a:gd name="T55" fmla="*/ 11 h 57"/>
                  <a:gd name="T56" fmla="*/ 30 w 52"/>
                  <a:gd name="T57" fmla="*/ 6 h 57"/>
                  <a:gd name="T58" fmla="*/ 36 w 52"/>
                  <a:gd name="T59" fmla="*/ 3 h 57"/>
                  <a:gd name="T60" fmla="*/ 36 w 52"/>
                  <a:gd name="T61" fmla="*/ 2 h 57"/>
                  <a:gd name="T62" fmla="*/ 38 w 52"/>
                  <a:gd name="T63" fmla="*/ 1 h 57"/>
                  <a:gd name="T64" fmla="*/ 46 w 52"/>
                  <a:gd name="T65" fmla="*/ 8 h 57"/>
                  <a:gd name="T66" fmla="*/ 44 w 52"/>
                  <a:gd name="T67" fmla="*/ 10 h 57"/>
                  <a:gd name="T68" fmla="*/ 43 w 52"/>
                  <a:gd name="T69" fmla="*/ 15 h 57"/>
                  <a:gd name="T70" fmla="*/ 38 w 52"/>
                  <a:gd name="T71" fmla="*/ 20 h 57"/>
                  <a:gd name="T72" fmla="*/ 35 w 52"/>
                  <a:gd name="T73" fmla="*/ 21 h 57"/>
                  <a:gd name="T74" fmla="*/ 35 w 52"/>
                  <a:gd name="T75" fmla="*/ 17 h 57"/>
                  <a:gd name="T76" fmla="*/ 40 w 52"/>
                  <a:gd name="T77" fmla="*/ 26 h 57"/>
                  <a:gd name="T78" fmla="*/ 40 w 52"/>
                  <a:gd name="T79" fmla="*/ 25 h 57"/>
                  <a:gd name="T80" fmla="*/ 39 w 52"/>
                  <a:gd name="T81" fmla="*/ 25 h 57"/>
                  <a:gd name="T82" fmla="*/ 40 w 52"/>
                  <a:gd name="T83" fmla="*/ 19 h 57"/>
                  <a:gd name="T84" fmla="*/ 44 w 52"/>
                  <a:gd name="T85" fmla="*/ 21 h 57"/>
                  <a:gd name="T86" fmla="*/ 52 w 52"/>
                  <a:gd name="T87" fmla="*/ 27 h 57"/>
                  <a:gd name="T88" fmla="*/ 47 w 52"/>
                  <a:gd name="T89" fmla="*/ 34 h 57"/>
                  <a:gd name="T90" fmla="*/ 44 w 52"/>
                  <a:gd name="T91" fmla="*/ 37 h 57"/>
                  <a:gd name="T92" fmla="*/ 32 w 52"/>
                  <a:gd name="T93" fmla="*/ 48 h 57"/>
                  <a:gd name="T94" fmla="*/ 29 w 52"/>
                  <a:gd name="T95" fmla="*/ 51 h 57"/>
                  <a:gd name="T96" fmla="*/ 23 w 52"/>
                  <a:gd name="T97" fmla="*/ 55 h 57"/>
                  <a:gd name="T98" fmla="*/ 20 w 52"/>
                  <a:gd name="T9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57">
                    <a:moveTo>
                      <a:pt x="20" y="57"/>
                    </a:moveTo>
                    <a:cubicBezTo>
                      <a:pt x="19" y="57"/>
                      <a:pt x="19" y="57"/>
                      <a:pt x="18" y="57"/>
                    </a:cubicBezTo>
                    <a:cubicBezTo>
                      <a:pt x="17" y="56"/>
                      <a:pt x="17" y="56"/>
                      <a:pt x="16" y="56"/>
                    </a:cubicBezTo>
                    <a:cubicBezTo>
                      <a:pt x="15" y="56"/>
                      <a:pt x="14" y="55"/>
                      <a:pt x="15" y="54"/>
                    </a:cubicBezTo>
                    <a:cubicBezTo>
                      <a:pt x="15" y="53"/>
                      <a:pt x="16" y="53"/>
                      <a:pt x="17" y="53"/>
                    </a:cubicBezTo>
                    <a:cubicBezTo>
                      <a:pt x="21" y="56"/>
                      <a:pt x="20" y="52"/>
                      <a:pt x="20" y="50"/>
                    </a:cubicBezTo>
                    <a:cubicBezTo>
                      <a:pt x="19" y="49"/>
                      <a:pt x="20" y="47"/>
                      <a:pt x="21" y="46"/>
                    </a:cubicBezTo>
                    <a:cubicBezTo>
                      <a:pt x="21" y="45"/>
                      <a:pt x="22" y="45"/>
                      <a:pt x="22" y="46"/>
                    </a:cubicBezTo>
                    <a:cubicBezTo>
                      <a:pt x="24" y="50"/>
                      <a:pt x="27" y="47"/>
                      <a:pt x="30" y="48"/>
                    </a:cubicBezTo>
                    <a:cubicBezTo>
                      <a:pt x="28" y="45"/>
                      <a:pt x="23" y="45"/>
                      <a:pt x="27" y="41"/>
                    </a:cubicBezTo>
                    <a:cubicBezTo>
                      <a:pt x="23" y="44"/>
                      <a:pt x="19" y="42"/>
                      <a:pt x="16" y="42"/>
                    </a:cubicBezTo>
                    <a:cubicBezTo>
                      <a:pt x="13" y="42"/>
                      <a:pt x="11" y="43"/>
                      <a:pt x="9" y="42"/>
                    </a:cubicBezTo>
                    <a:cubicBezTo>
                      <a:pt x="8" y="42"/>
                      <a:pt x="7" y="43"/>
                      <a:pt x="8" y="44"/>
                    </a:cubicBezTo>
                    <a:cubicBezTo>
                      <a:pt x="9" y="44"/>
                      <a:pt x="10" y="44"/>
                      <a:pt x="9" y="45"/>
                    </a:cubicBezTo>
                    <a:cubicBezTo>
                      <a:pt x="9" y="46"/>
                      <a:pt x="7" y="45"/>
                      <a:pt x="7" y="44"/>
                    </a:cubicBezTo>
                    <a:cubicBezTo>
                      <a:pt x="7" y="43"/>
                      <a:pt x="4" y="42"/>
                      <a:pt x="6" y="41"/>
                    </a:cubicBezTo>
                    <a:cubicBezTo>
                      <a:pt x="8" y="41"/>
                      <a:pt x="9" y="40"/>
                      <a:pt x="8" y="39"/>
                    </a:cubicBezTo>
                    <a:cubicBezTo>
                      <a:pt x="2" y="41"/>
                      <a:pt x="1" y="40"/>
                      <a:pt x="0" y="34"/>
                    </a:cubicBezTo>
                    <a:cubicBezTo>
                      <a:pt x="1" y="34"/>
                      <a:pt x="2" y="34"/>
                      <a:pt x="4" y="34"/>
                    </a:cubicBezTo>
                    <a:cubicBezTo>
                      <a:pt x="4" y="34"/>
                      <a:pt x="5" y="35"/>
                      <a:pt x="6" y="35"/>
                    </a:cubicBezTo>
                    <a:cubicBezTo>
                      <a:pt x="7" y="36"/>
                      <a:pt x="6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4" y="34"/>
                      <a:pt x="4" y="34"/>
                    </a:cubicBezTo>
                    <a:cubicBezTo>
                      <a:pt x="4" y="33"/>
                      <a:pt x="4" y="32"/>
                      <a:pt x="4" y="32"/>
                    </a:cubicBezTo>
                    <a:cubicBezTo>
                      <a:pt x="3" y="29"/>
                      <a:pt x="6" y="29"/>
                      <a:pt x="7" y="29"/>
                    </a:cubicBezTo>
                    <a:cubicBezTo>
                      <a:pt x="13" y="27"/>
                      <a:pt x="17" y="22"/>
                      <a:pt x="22" y="18"/>
                    </a:cubicBezTo>
                    <a:cubicBezTo>
                      <a:pt x="24" y="17"/>
                      <a:pt x="25" y="14"/>
                      <a:pt x="25" y="12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9"/>
                      <a:pt x="29" y="8"/>
                      <a:pt x="30" y="6"/>
                    </a:cubicBezTo>
                    <a:cubicBezTo>
                      <a:pt x="32" y="5"/>
                      <a:pt x="33" y="2"/>
                      <a:pt x="36" y="3"/>
                    </a:cubicBezTo>
                    <a:cubicBezTo>
                      <a:pt x="36" y="3"/>
                      <a:pt x="36" y="3"/>
                      <a:pt x="36" y="2"/>
                    </a:cubicBezTo>
                    <a:cubicBezTo>
                      <a:pt x="36" y="1"/>
                      <a:pt x="37" y="0"/>
                      <a:pt x="38" y="1"/>
                    </a:cubicBezTo>
                    <a:cubicBezTo>
                      <a:pt x="40" y="4"/>
                      <a:pt x="44" y="4"/>
                      <a:pt x="46" y="8"/>
                    </a:cubicBezTo>
                    <a:cubicBezTo>
                      <a:pt x="46" y="10"/>
                      <a:pt x="46" y="10"/>
                      <a:pt x="44" y="10"/>
                    </a:cubicBezTo>
                    <a:cubicBezTo>
                      <a:pt x="41" y="11"/>
                      <a:pt x="42" y="13"/>
                      <a:pt x="43" y="15"/>
                    </a:cubicBezTo>
                    <a:cubicBezTo>
                      <a:pt x="42" y="18"/>
                      <a:pt x="39" y="18"/>
                      <a:pt x="38" y="20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3" y="20"/>
                      <a:pt x="35" y="19"/>
                      <a:pt x="35" y="17"/>
                    </a:cubicBezTo>
                    <a:cubicBezTo>
                      <a:pt x="33" y="24"/>
                      <a:pt x="33" y="25"/>
                      <a:pt x="40" y="26"/>
                    </a:cubicBezTo>
                    <a:cubicBezTo>
                      <a:pt x="40" y="26"/>
                      <a:pt x="40" y="25"/>
                      <a:pt x="40" y="25"/>
                    </a:cubicBezTo>
                    <a:cubicBezTo>
                      <a:pt x="40" y="26"/>
                      <a:pt x="40" y="26"/>
                      <a:pt x="39" y="25"/>
                    </a:cubicBezTo>
                    <a:cubicBezTo>
                      <a:pt x="36" y="23"/>
                      <a:pt x="39" y="20"/>
                      <a:pt x="40" y="19"/>
                    </a:cubicBezTo>
                    <a:cubicBezTo>
                      <a:pt x="41" y="17"/>
                      <a:pt x="43" y="20"/>
                      <a:pt x="44" y="21"/>
                    </a:cubicBezTo>
                    <a:cubicBezTo>
                      <a:pt x="45" y="25"/>
                      <a:pt x="48" y="26"/>
                      <a:pt x="52" y="27"/>
                    </a:cubicBezTo>
                    <a:cubicBezTo>
                      <a:pt x="52" y="31"/>
                      <a:pt x="48" y="31"/>
                      <a:pt x="47" y="34"/>
                    </a:cubicBezTo>
                    <a:cubicBezTo>
                      <a:pt x="46" y="35"/>
                      <a:pt x="45" y="36"/>
                      <a:pt x="44" y="37"/>
                    </a:cubicBezTo>
                    <a:cubicBezTo>
                      <a:pt x="39" y="40"/>
                      <a:pt x="35" y="44"/>
                      <a:pt x="32" y="48"/>
                    </a:cubicBezTo>
                    <a:cubicBezTo>
                      <a:pt x="31" y="49"/>
                      <a:pt x="30" y="50"/>
                      <a:pt x="29" y="51"/>
                    </a:cubicBezTo>
                    <a:cubicBezTo>
                      <a:pt x="26" y="51"/>
                      <a:pt x="25" y="54"/>
                      <a:pt x="23" y="55"/>
                    </a:cubicBezTo>
                    <a:cubicBezTo>
                      <a:pt x="22" y="56"/>
                      <a:pt x="21" y="57"/>
                      <a:pt x="20" y="57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1" name="Freeform 1586"/>
              <p:cNvSpPr/>
              <p:nvPr/>
            </p:nvSpPr>
            <p:spPr bwMode="auto">
              <a:xfrm>
                <a:off x="616" y="1152"/>
                <a:ext cx="135" cy="112"/>
              </a:xfrm>
              <a:custGeom>
                <a:avLst/>
                <a:gdLst>
                  <a:gd name="T0" fmla="*/ 41 w 57"/>
                  <a:gd name="T1" fmla="*/ 0 h 47"/>
                  <a:gd name="T2" fmla="*/ 53 w 57"/>
                  <a:gd name="T3" fmla="*/ 5 h 47"/>
                  <a:gd name="T4" fmla="*/ 56 w 57"/>
                  <a:gd name="T5" fmla="*/ 6 h 47"/>
                  <a:gd name="T6" fmla="*/ 57 w 57"/>
                  <a:gd name="T7" fmla="*/ 7 h 47"/>
                  <a:gd name="T8" fmla="*/ 43 w 57"/>
                  <a:gd name="T9" fmla="*/ 19 h 47"/>
                  <a:gd name="T10" fmla="*/ 28 w 57"/>
                  <a:gd name="T11" fmla="*/ 32 h 47"/>
                  <a:gd name="T12" fmla="*/ 18 w 57"/>
                  <a:gd name="T13" fmla="*/ 41 h 47"/>
                  <a:gd name="T14" fmla="*/ 0 w 57"/>
                  <a:gd name="T15" fmla="*/ 45 h 47"/>
                  <a:gd name="T16" fmla="*/ 41 w 5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47">
                    <a:moveTo>
                      <a:pt x="41" y="0"/>
                    </a:moveTo>
                    <a:cubicBezTo>
                      <a:pt x="45" y="4"/>
                      <a:pt x="49" y="4"/>
                      <a:pt x="53" y="5"/>
                    </a:cubicBezTo>
                    <a:cubicBezTo>
                      <a:pt x="54" y="5"/>
                      <a:pt x="55" y="6"/>
                      <a:pt x="56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3" y="12"/>
                      <a:pt x="48" y="16"/>
                      <a:pt x="43" y="19"/>
                    </a:cubicBezTo>
                    <a:cubicBezTo>
                      <a:pt x="37" y="22"/>
                      <a:pt x="33" y="28"/>
                      <a:pt x="28" y="32"/>
                    </a:cubicBezTo>
                    <a:cubicBezTo>
                      <a:pt x="24" y="35"/>
                      <a:pt x="22" y="39"/>
                      <a:pt x="18" y="41"/>
                    </a:cubicBezTo>
                    <a:cubicBezTo>
                      <a:pt x="13" y="44"/>
                      <a:pt x="7" y="47"/>
                      <a:pt x="0" y="45"/>
                    </a:cubicBezTo>
                    <a:cubicBezTo>
                      <a:pt x="12" y="28"/>
                      <a:pt x="25" y="13"/>
                      <a:pt x="41" y="0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2" name="Freeform 1587"/>
              <p:cNvSpPr/>
              <p:nvPr/>
            </p:nvSpPr>
            <p:spPr bwMode="auto">
              <a:xfrm>
                <a:off x="711" y="1007"/>
                <a:ext cx="161" cy="138"/>
              </a:xfrm>
              <a:custGeom>
                <a:avLst/>
                <a:gdLst>
                  <a:gd name="T0" fmla="*/ 2 w 68"/>
                  <a:gd name="T1" fmla="*/ 51 h 58"/>
                  <a:gd name="T2" fmla="*/ 4 w 68"/>
                  <a:gd name="T3" fmla="*/ 48 h 58"/>
                  <a:gd name="T4" fmla="*/ 15 w 68"/>
                  <a:gd name="T5" fmla="*/ 37 h 58"/>
                  <a:gd name="T6" fmla="*/ 28 w 68"/>
                  <a:gd name="T7" fmla="*/ 26 h 58"/>
                  <a:gd name="T8" fmla="*/ 35 w 68"/>
                  <a:gd name="T9" fmla="*/ 19 h 58"/>
                  <a:gd name="T10" fmla="*/ 41 w 68"/>
                  <a:gd name="T11" fmla="*/ 13 h 58"/>
                  <a:gd name="T12" fmla="*/ 54 w 68"/>
                  <a:gd name="T13" fmla="*/ 2 h 58"/>
                  <a:gd name="T14" fmla="*/ 56 w 68"/>
                  <a:gd name="T15" fmla="*/ 1 h 58"/>
                  <a:gd name="T16" fmla="*/ 58 w 68"/>
                  <a:gd name="T17" fmla="*/ 1 h 58"/>
                  <a:gd name="T18" fmla="*/ 65 w 68"/>
                  <a:gd name="T19" fmla="*/ 2 h 58"/>
                  <a:gd name="T20" fmla="*/ 68 w 68"/>
                  <a:gd name="T21" fmla="*/ 4 h 58"/>
                  <a:gd name="T22" fmla="*/ 68 w 68"/>
                  <a:gd name="T23" fmla="*/ 5 h 58"/>
                  <a:gd name="T24" fmla="*/ 64 w 68"/>
                  <a:gd name="T25" fmla="*/ 9 h 58"/>
                  <a:gd name="T26" fmla="*/ 58 w 68"/>
                  <a:gd name="T27" fmla="*/ 8 h 58"/>
                  <a:gd name="T28" fmla="*/ 64 w 68"/>
                  <a:gd name="T29" fmla="*/ 9 h 58"/>
                  <a:gd name="T30" fmla="*/ 64 w 68"/>
                  <a:gd name="T31" fmla="*/ 11 h 58"/>
                  <a:gd name="T32" fmla="*/ 38 w 68"/>
                  <a:gd name="T33" fmla="*/ 25 h 58"/>
                  <a:gd name="T34" fmla="*/ 19 w 68"/>
                  <a:gd name="T35" fmla="*/ 43 h 58"/>
                  <a:gd name="T36" fmla="*/ 6 w 68"/>
                  <a:gd name="T37" fmla="*/ 56 h 58"/>
                  <a:gd name="T38" fmla="*/ 4 w 68"/>
                  <a:gd name="T39" fmla="*/ 57 h 58"/>
                  <a:gd name="T40" fmla="*/ 3 w 68"/>
                  <a:gd name="T41" fmla="*/ 56 h 58"/>
                  <a:gd name="T42" fmla="*/ 0 w 68"/>
                  <a:gd name="T43" fmla="*/ 53 h 58"/>
                  <a:gd name="T44" fmla="*/ 2 w 68"/>
                  <a:gd name="T45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8" h="58">
                    <a:moveTo>
                      <a:pt x="2" y="51"/>
                    </a:moveTo>
                    <a:cubicBezTo>
                      <a:pt x="3" y="50"/>
                      <a:pt x="3" y="49"/>
                      <a:pt x="4" y="48"/>
                    </a:cubicBezTo>
                    <a:cubicBezTo>
                      <a:pt x="8" y="45"/>
                      <a:pt x="11" y="41"/>
                      <a:pt x="15" y="37"/>
                    </a:cubicBezTo>
                    <a:cubicBezTo>
                      <a:pt x="19" y="33"/>
                      <a:pt x="23" y="29"/>
                      <a:pt x="28" y="26"/>
                    </a:cubicBezTo>
                    <a:cubicBezTo>
                      <a:pt x="31" y="25"/>
                      <a:pt x="33" y="22"/>
                      <a:pt x="35" y="19"/>
                    </a:cubicBezTo>
                    <a:cubicBezTo>
                      <a:pt x="37" y="17"/>
                      <a:pt x="39" y="15"/>
                      <a:pt x="41" y="13"/>
                    </a:cubicBezTo>
                    <a:cubicBezTo>
                      <a:pt x="45" y="9"/>
                      <a:pt x="50" y="6"/>
                      <a:pt x="54" y="2"/>
                    </a:cubicBezTo>
                    <a:cubicBezTo>
                      <a:pt x="54" y="2"/>
                      <a:pt x="55" y="2"/>
                      <a:pt x="56" y="1"/>
                    </a:cubicBezTo>
                    <a:cubicBezTo>
                      <a:pt x="56" y="1"/>
                      <a:pt x="57" y="0"/>
                      <a:pt x="58" y="1"/>
                    </a:cubicBezTo>
                    <a:cubicBezTo>
                      <a:pt x="60" y="2"/>
                      <a:pt x="62" y="5"/>
                      <a:pt x="65" y="2"/>
                    </a:cubicBezTo>
                    <a:cubicBezTo>
                      <a:pt x="66" y="2"/>
                      <a:pt x="68" y="2"/>
                      <a:pt x="68" y="4"/>
                    </a:cubicBezTo>
                    <a:cubicBezTo>
                      <a:pt x="68" y="4"/>
                      <a:pt x="68" y="5"/>
                      <a:pt x="68" y="5"/>
                    </a:cubicBezTo>
                    <a:cubicBezTo>
                      <a:pt x="68" y="8"/>
                      <a:pt x="67" y="9"/>
                      <a:pt x="64" y="9"/>
                    </a:cubicBezTo>
                    <a:cubicBezTo>
                      <a:pt x="62" y="9"/>
                      <a:pt x="60" y="8"/>
                      <a:pt x="58" y="8"/>
                    </a:cubicBezTo>
                    <a:cubicBezTo>
                      <a:pt x="60" y="8"/>
                      <a:pt x="62" y="9"/>
                      <a:pt x="64" y="9"/>
                    </a:cubicBezTo>
                    <a:cubicBezTo>
                      <a:pt x="66" y="9"/>
                      <a:pt x="66" y="10"/>
                      <a:pt x="64" y="11"/>
                    </a:cubicBezTo>
                    <a:cubicBezTo>
                      <a:pt x="54" y="14"/>
                      <a:pt x="46" y="19"/>
                      <a:pt x="38" y="25"/>
                    </a:cubicBezTo>
                    <a:cubicBezTo>
                      <a:pt x="31" y="31"/>
                      <a:pt x="26" y="38"/>
                      <a:pt x="19" y="43"/>
                    </a:cubicBezTo>
                    <a:cubicBezTo>
                      <a:pt x="15" y="47"/>
                      <a:pt x="10" y="52"/>
                      <a:pt x="6" y="56"/>
                    </a:cubicBezTo>
                    <a:cubicBezTo>
                      <a:pt x="5" y="57"/>
                      <a:pt x="5" y="58"/>
                      <a:pt x="4" y="57"/>
                    </a:cubicBezTo>
                    <a:cubicBezTo>
                      <a:pt x="4" y="57"/>
                      <a:pt x="5" y="55"/>
                      <a:pt x="3" y="56"/>
                    </a:cubicBezTo>
                    <a:cubicBezTo>
                      <a:pt x="1" y="56"/>
                      <a:pt x="0" y="55"/>
                      <a:pt x="0" y="53"/>
                    </a:cubicBezTo>
                    <a:cubicBezTo>
                      <a:pt x="0" y="52"/>
                      <a:pt x="1" y="52"/>
                      <a:pt x="2" y="5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3" name="Freeform 1588"/>
              <p:cNvSpPr/>
              <p:nvPr/>
            </p:nvSpPr>
            <p:spPr bwMode="auto">
              <a:xfrm>
                <a:off x="718" y="1135"/>
                <a:ext cx="81" cy="67"/>
              </a:xfrm>
              <a:custGeom>
                <a:avLst/>
                <a:gdLst>
                  <a:gd name="T0" fmla="*/ 0 w 34"/>
                  <a:gd name="T1" fmla="*/ 26 h 28"/>
                  <a:gd name="T2" fmla="*/ 13 w 34"/>
                  <a:gd name="T3" fmla="*/ 13 h 28"/>
                  <a:gd name="T4" fmla="*/ 26 w 34"/>
                  <a:gd name="T5" fmla="*/ 4 h 28"/>
                  <a:gd name="T6" fmla="*/ 33 w 34"/>
                  <a:gd name="T7" fmla="*/ 0 h 28"/>
                  <a:gd name="T8" fmla="*/ 34 w 34"/>
                  <a:gd name="T9" fmla="*/ 0 h 28"/>
                  <a:gd name="T10" fmla="*/ 32 w 34"/>
                  <a:gd name="T11" fmla="*/ 4 h 28"/>
                  <a:gd name="T12" fmla="*/ 13 w 34"/>
                  <a:gd name="T13" fmla="*/ 23 h 28"/>
                  <a:gd name="T14" fmla="*/ 6 w 34"/>
                  <a:gd name="T15" fmla="*/ 27 h 28"/>
                  <a:gd name="T16" fmla="*/ 0 w 34"/>
                  <a:gd name="T17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8">
                    <a:moveTo>
                      <a:pt x="0" y="26"/>
                    </a:moveTo>
                    <a:cubicBezTo>
                      <a:pt x="4" y="21"/>
                      <a:pt x="9" y="17"/>
                      <a:pt x="13" y="13"/>
                    </a:cubicBezTo>
                    <a:cubicBezTo>
                      <a:pt x="18" y="11"/>
                      <a:pt x="21" y="6"/>
                      <a:pt x="26" y="4"/>
                    </a:cubicBezTo>
                    <a:cubicBezTo>
                      <a:pt x="28" y="3"/>
                      <a:pt x="30" y="2"/>
                      <a:pt x="33" y="0"/>
                    </a:cubicBezTo>
                    <a:cubicBezTo>
                      <a:pt x="33" y="0"/>
                      <a:pt x="33" y="0"/>
                      <a:pt x="34" y="0"/>
                    </a:cubicBezTo>
                    <a:cubicBezTo>
                      <a:pt x="34" y="2"/>
                      <a:pt x="33" y="3"/>
                      <a:pt x="32" y="4"/>
                    </a:cubicBezTo>
                    <a:cubicBezTo>
                      <a:pt x="25" y="10"/>
                      <a:pt x="19" y="17"/>
                      <a:pt x="13" y="23"/>
                    </a:cubicBezTo>
                    <a:cubicBezTo>
                      <a:pt x="11" y="25"/>
                      <a:pt x="9" y="27"/>
                      <a:pt x="6" y="27"/>
                    </a:cubicBezTo>
                    <a:cubicBezTo>
                      <a:pt x="4" y="27"/>
                      <a:pt x="2" y="28"/>
                      <a:pt x="0" y="26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4" name="Freeform 1589"/>
              <p:cNvSpPr/>
              <p:nvPr/>
            </p:nvSpPr>
            <p:spPr bwMode="auto">
              <a:xfrm>
                <a:off x="720" y="1140"/>
                <a:ext cx="27" cy="14"/>
              </a:xfrm>
              <a:custGeom>
                <a:avLst/>
                <a:gdLst>
                  <a:gd name="T0" fmla="*/ 0 w 11"/>
                  <a:gd name="T1" fmla="*/ 1 h 6"/>
                  <a:gd name="T2" fmla="*/ 2 w 11"/>
                  <a:gd name="T3" fmla="*/ 0 h 6"/>
                  <a:gd name="T4" fmla="*/ 11 w 11"/>
                  <a:gd name="T5" fmla="*/ 5 h 6"/>
                  <a:gd name="T6" fmla="*/ 4 w 11"/>
                  <a:gd name="T7" fmla="*/ 5 h 6"/>
                  <a:gd name="T8" fmla="*/ 0 w 11"/>
                  <a:gd name="T9" fmla="*/ 2 h 6"/>
                  <a:gd name="T10" fmla="*/ 0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4" y="3"/>
                      <a:pt x="8" y="2"/>
                      <a:pt x="11" y="5"/>
                    </a:cubicBezTo>
                    <a:cubicBezTo>
                      <a:pt x="8" y="5"/>
                      <a:pt x="6" y="5"/>
                      <a:pt x="4" y="5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5" name="Freeform 1590"/>
              <p:cNvSpPr/>
              <p:nvPr/>
            </p:nvSpPr>
            <p:spPr bwMode="auto">
              <a:xfrm>
                <a:off x="687" y="1128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2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1"/>
                      <a:pt x="11" y="2"/>
                      <a:pt x="10" y="2"/>
                    </a:cubicBezTo>
                    <a:cubicBezTo>
                      <a:pt x="6" y="5"/>
                      <a:pt x="4" y="9"/>
                      <a:pt x="0" y="11"/>
                    </a:cubicBezTo>
                    <a:cubicBezTo>
                      <a:pt x="3" y="6"/>
                      <a:pt x="7" y="2"/>
                      <a:pt x="12" y="0"/>
                    </a:cubicBezTo>
                    <a:close/>
                  </a:path>
                </a:pathLst>
              </a:custGeom>
              <a:solidFill>
                <a:srgbClr val="EC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6" name="Freeform 1591"/>
              <p:cNvSpPr/>
              <p:nvPr/>
            </p:nvSpPr>
            <p:spPr bwMode="auto">
              <a:xfrm>
                <a:off x="623" y="1202"/>
                <a:ext cx="17" cy="16"/>
              </a:xfrm>
              <a:custGeom>
                <a:avLst/>
                <a:gdLst>
                  <a:gd name="T0" fmla="*/ 0 w 7"/>
                  <a:gd name="T1" fmla="*/ 7 h 7"/>
                  <a:gd name="T2" fmla="*/ 7 w 7"/>
                  <a:gd name="T3" fmla="*/ 0 h 7"/>
                  <a:gd name="T4" fmla="*/ 0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  <a:cubicBezTo>
                      <a:pt x="7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A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7" name="Freeform 1592"/>
              <p:cNvSpPr/>
              <p:nvPr/>
            </p:nvSpPr>
            <p:spPr bwMode="auto">
              <a:xfrm>
                <a:off x="732" y="1190"/>
                <a:ext cx="19" cy="14"/>
              </a:xfrm>
              <a:custGeom>
                <a:avLst/>
                <a:gdLst>
                  <a:gd name="T0" fmla="*/ 0 w 8"/>
                  <a:gd name="T1" fmla="*/ 4 h 6"/>
                  <a:gd name="T2" fmla="*/ 7 w 8"/>
                  <a:gd name="T3" fmla="*/ 0 h 6"/>
                  <a:gd name="T4" fmla="*/ 8 w 8"/>
                  <a:gd name="T5" fmla="*/ 1 h 6"/>
                  <a:gd name="T6" fmla="*/ 0 w 8"/>
                  <a:gd name="T7" fmla="*/ 6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5" y="2"/>
                      <a:pt x="3" y="5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3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8" name="Freeform 1593"/>
              <p:cNvSpPr/>
              <p:nvPr/>
            </p:nvSpPr>
            <p:spPr bwMode="auto">
              <a:xfrm>
                <a:off x="711" y="1216"/>
                <a:ext cx="14" cy="19"/>
              </a:xfrm>
              <a:custGeom>
                <a:avLst/>
                <a:gdLst>
                  <a:gd name="T0" fmla="*/ 6 w 6"/>
                  <a:gd name="T1" fmla="*/ 3 h 8"/>
                  <a:gd name="T2" fmla="*/ 0 w 6"/>
                  <a:gd name="T3" fmla="*/ 3 h 8"/>
                  <a:gd name="T4" fmla="*/ 3 w 6"/>
                  <a:gd name="T5" fmla="*/ 0 h 8"/>
                  <a:gd name="T6" fmla="*/ 6 w 6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4" y="4"/>
                      <a:pt x="2" y="8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9" name="Freeform 1594"/>
              <p:cNvSpPr/>
              <p:nvPr/>
            </p:nvSpPr>
            <p:spPr bwMode="auto">
              <a:xfrm>
                <a:off x="656" y="1169"/>
                <a:ext cx="15" cy="14"/>
              </a:xfrm>
              <a:custGeom>
                <a:avLst/>
                <a:gdLst>
                  <a:gd name="T0" fmla="*/ 1 w 6"/>
                  <a:gd name="T1" fmla="*/ 3 h 6"/>
                  <a:gd name="T2" fmla="*/ 3 w 6"/>
                  <a:gd name="T3" fmla="*/ 1 h 6"/>
                  <a:gd name="T4" fmla="*/ 6 w 6"/>
                  <a:gd name="T5" fmla="*/ 1 h 6"/>
                  <a:gd name="T6" fmla="*/ 0 w 6"/>
                  <a:gd name="T7" fmla="*/ 6 h 6"/>
                  <a:gd name="T8" fmla="*/ 1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3"/>
                      <a:pt x="3" y="5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9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0" name="Freeform 1595"/>
              <p:cNvSpPr/>
              <p:nvPr/>
            </p:nvSpPr>
            <p:spPr bwMode="auto">
              <a:xfrm>
                <a:off x="664" y="1159"/>
                <a:ext cx="16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5 h 5"/>
                  <a:gd name="T4" fmla="*/ 7 w 7"/>
                  <a:gd name="T5" fmla="*/ 1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2" y="3"/>
                      <a:pt x="3" y="0"/>
                      <a:pt x="7" y="1"/>
                    </a:cubicBezTo>
                    <a:cubicBezTo>
                      <a:pt x="6" y="2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1" name="Freeform 1596"/>
              <p:cNvSpPr/>
              <p:nvPr/>
            </p:nvSpPr>
            <p:spPr bwMode="auto">
              <a:xfrm>
                <a:off x="718" y="1209"/>
                <a:ext cx="10" cy="14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3 h 6"/>
                  <a:gd name="T4" fmla="*/ 4 w 4"/>
                  <a:gd name="T5" fmla="*/ 0 h 6"/>
                  <a:gd name="T6" fmla="*/ 3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ubicBezTo>
                      <a:pt x="3" y="2"/>
                      <a:pt x="2" y="4"/>
                      <a:pt x="3" y="6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2" name="Freeform 1597"/>
              <p:cNvSpPr/>
              <p:nvPr/>
            </p:nvSpPr>
            <p:spPr bwMode="auto">
              <a:xfrm>
                <a:off x="590" y="696"/>
                <a:ext cx="285" cy="397"/>
              </a:xfrm>
              <a:custGeom>
                <a:avLst/>
                <a:gdLst>
                  <a:gd name="T0" fmla="*/ 82 w 120"/>
                  <a:gd name="T1" fmla="*/ 21 h 167"/>
                  <a:gd name="T2" fmla="*/ 96 w 120"/>
                  <a:gd name="T3" fmla="*/ 0 h 167"/>
                  <a:gd name="T4" fmla="*/ 103 w 120"/>
                  <a:gd name="T5" fmla="*/ 4 h 167"/>
                  <a:gd name="T6" fmla="*/ 101 w 120"/>
                  <a:gd name="T7" fmla="*/ 9 h 167"/>
                  <a:gd name="T8" fmla="*/ 114 w 120"/>
                  <a:gd name="T9" fmla="*/ 6 h 167"/>
                  <a:gd name="T10" fmla="*/ 115 w 120"/>
                  <a:gd name="T11" fmla="*/ 18 h 167"/>
                  <a:gd name="T12" fmla="*/ 109 w 120"/>
                  <a:gd name="T13" fmla="*/ 25 h 167"/>
                  <a:gd name="T14" fmla="*/ 107 w 120"/>
                  <a:gd name="T15" fmla="*/ 26 h 167"/>
                  <a:gd name="T16" fmla="*/ 117 w 120"/>
                  <a:gd name="T17" fmla="*/ 28 h 167"/>
                  <a:gd name="T18" fmla="*/ 110 w 120"/>
                  <a:gd name="T19" fmla="*/ 43 h 167"/>
                  <a:gd name="T20" fmla="*/ 97 w 120"/>
                  <a:gd name="T21" fmla="*/ 59 h 167"/>
                  <a:gd name="T22" fmla="*/ 89 w 120"/>
                  <a:gd name="T23" fmla="*/ 67 h 167"/>
                  <a:gd name="T24" fmla="*/ 78 w 120"/>
                  <a:gd name="T25" fmla="*/ 74 h 167"/>
                  <a:gd name="T26" fmla="*/ 71 w 120"/>
                  <a:gd name="T27" fmla="*/ 77 h 167"/>
                  <a:gd name="T28" fmla="*/ 75 w 120"/>
                  <a:gd name="T29" fmla="*/ 87 h 167"/>
                  <a:gd name="T30" fmla="*/ 72 w 120"/>
                  <a:gd name="T31" fmla="*/ 93 h 167"/>
                  <a:gd name="T32" fmla="*/ 61 w 120"/>
                  <a:gd name="T33" fmla="*/ 117 h 167"/>
                  <a:gd name="T34" fmla="*/ 56 w 120"/>
                  <a:gd name="T35" fmla="*/ 126 h 167"/>
                  <a:gd name="T36" fmla="*/ 52 w 120"/>
                  <a:gd name="T37" fmla="*/ 133 h 167"/>
                  <a:gd name="T38" fmla="*/ 42 w 120"/>
                  <a:gd name="T39" fmla="*/ 130 h 167"/>
                  <a:gd name="T40" fmla="*/ 33 w 120"/>
                  <a:gd name="T41" fmla="*/ 125 h 167"/>
                  <a:gd name="T42" fmla="*/ 27 w 120"/>
                  <a:gd name="T43" fmla="*/ 129 h 167"/>
                  <a:gd name="T44" fmla="*/ 38 w 120"/>
                  <a:gd name="T45" fmla="*/ 134 h 167"/>
                  <a:gd name="T46" fmla="*/ 33 w 120"/>
                  <a:gd name="T47" fmla="*/ 139 h 167"/>
                  <a:gd name="T48" fmla="*/ 18 w 120"/>
                  <a:gd name="T49" fmla="*/ 131 h 167"/>
                  <a:gd name="T50" fmla="*/ 22 w 120"/>
                  <a:gd name="T51" fmla="*/ 142 h 167"/>
                  <a:gd name="T52" fmla="*/ 28 w 120"/>
                  <a:gd name="T53" fmla="*/ 151 h 167"/>
                  <a:gd name="T54" fmla="*/ 27 w 120"/>
                  <a:gd name="T55" fmla="*/ 151 h 167"/>
                  <a:gd name="T56" fmla="*/ 28 w 120"/>
                  <a:gd name="T57" fmla="*/ 152 h 167"/>
                  <a:gd name="T58" fmla="*/ 28 w 120"/>
                  <a:gd name="T59" fmla="*/ 163 h 167"/>
                  <a:gd name="T60" fmla="*/ 22 w 120"/>
                  <a:gd name="T61" fmla="*/ 162 h 167"/>
                  <a:gd name="T62" fmla="*/ 5 w 120"/>
                  <a:gd name="T63" fmla="*/ 163 h 167"/>
                  <a:gd name="T64" fmla="*/ 2 w 120"/>
                  <a:gd name="T65" fmla="*/ 155 h 167"/>
                  <a:gd name="T66" fmla="*/ 5 w 120"/>
                  <a:gd name="T67" fmla="*/ 146 h 167"/>
                  <a:gd name="T68" fmla="*/ 10 w 120"/>
                  <a:gd name="T69" fmla="*/ 141 h 167"/>
                  <a:gd name="T70" fmla="*/ 15 w 120"/>
                  <a:gd name="T71" fmla="*/ 125 h 167"/>
                  <a:gd name="T72" fmla="*/ 23 w 120"/>
                  <a:gd name="T73" fmla="*/ 112 h 167"/>
                  <a:gd name="T74" fmla="*/ 28 w 120"/>
                  <a:gd name="T75" fmla="*/ 113 h 167"/>
                  <a:gd name="T76" fmla="*/ 41 w 120"/>
                  <a:gd name="T77" fmla="*/ 109 h 167"/>
                  <a:gd name="T78" fmla="*/ 39 w 120"/>
                  <a:gd name="T79" fmla="*/ 98 h 167"/>
                  <a:gd name="T80" fmla="*/ 39 w 120"/>
                  <a:gd name="T81" fmla="*/ 97 h 167"/>
                  <a:gd name="T82" fmla="*/ 36 w 120"/>
                  <a:gd name="T83" fmla="*/ 94 h 167"/>
                  <a:gd name="T84" fmla="*/ 47 w 120"/>
                  <a:gd name="T85" fmla="*/ 69 h 167"/>
                  <a:gd name="T86" fmla="*/ 70 w 120"/>
                  <a:gd name="T87" fmla="*/ 37 h 167"/>
                  <a:gd name="T88" fmla="*/ 78 w 120"/>
                  <a:gd name="T89" fmla="*/ 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67">
                    <a:moveTo>
                      <a:pt x="74" y="31"/>
                    </a:moveTo>
                    <a:cubicBezTo>
                      <a:pt x="76" y="27"/>
                      <a:pt x="79" y="24"/>
                      <a:pt x="82" y="21"/>
                    </a:cubicBezTo>
                    <a:cubicBezTo>
                      <a:pt x="85" y="19"/>
                      <a:pt x="87" y="15"/>
                      <a:pt x="89" y="11"/>
                    </a:cubicBezTo>
                    <a:cubicBezTo>
                      <a:pt x="91" y="7"/>
                      <a:pt x="92" y="3"/>
                      <a:pt x="96" y="0"/>
                    </a:cubicBezTo>
                    <a:cubicBezTo>
                      <a:pt x="98" y="1"/>
                      <a:pt x="98" y="3"/>
                      <a:pt x="97" y="5"/>
                    </a:cubicBezTo>
                    <a:cubicBezTo>
                      <a:pt x="99" y="4"/>
                      <a:pt x="101" y="3"/>
                      <a:pt x="103" y="4"/>
                    </a:cubicBezTo>
                    <a:cubicBezTo>
                      <a:pt x="103" y="5"/>
                      <a:pt x="103" y="5"/>
                      <a:pt x="103" y="6"/>
                    </a:cubicBezTo>
                    <a:cubicBezTo>
                      <a:pt x="104" y="7"/>
                      <a:pt x="102" y="8"/>
                      <a:pt x="101" y="9"/>
                    </a:cubicBezTo>
                    <a:cubicBezTo>
                      <a:pt x="104" y="8"/>
                      <a:pt x="105" y="6"/>
                      <a:pt x="107" y="5"/>
                    </a:cubicBezTo>
                    <a:cubicBezTo>
                      <a:pt x="109" y="4"/>
                      <a:pt x="112" y="4"/>
                      <a:pt x="114" y="6"/>
                    </a:cubicBezTo>
                    <a:cubicBezTo>
                      <a:pt x="116" y="9"/>
                      <a:pt x="114" y="11"/>
                      <a:pt x="111" y="13"/>
                    </a:cubicBezTo>
                    <a:cubicBezTo>
                      <a:pt x="113" y="15"/>
                      <a:pt x="114" y="16"/>
                      <a:pt x="115" y="18"/>
                    </a:cubicBezTo>
                    <a:cubicBezTo>
                      <a:pt x="117" y="20"/>
                      <a:pt x="118" y="22"/>
                      <a:pt x="116" y="24"/>
                    </a:cubicBezTo>
                    <a:cubicBezTo>
                      <a:pt x="114" y="27"/>
                      <a:pt x="112" y="27"/>
                      <a:pt x="109" y="25"/>
                    </a:cubicBezTo>
                    <a:cubicBezTo>
                      <a:pt x="107" y="24"/>
                      <a:pt x="105" y="24"/>
                      <a:pt x="104" y="27"/>
                    </a:cubicBezTo>
                    <a:cubicBezTo>
                      <a:pt x="105" y="25"/>
                      <a:pt x="106" y="25"/>
                      <a:pt x="107" y="26"/>
                    </a:cubicBezTo>
                    <a:cubicBezTo>
                      <a:pt x="108" y="28"/>
                      <a:pt x="108" y="29"/>
                      <a:pt x="108" y="31"/>
                    </a:cubicBezTo>
                    <a:cubicBezTo>
                      <a:pt x="109" y="25"/>
                      <a:pt x="114" y="28"/>
                      <a:pt x="117" y="28"/>
                    </a:cubicBezTo>
                    <a:cubicBezTo>
                      <a:pt x="120" y="32"/>
                      <a:pt x="120" y="32"/>
                      <a:pt x="116" y="35"/>
                    </a:cubicBezTo>
                    <a:cubicBezTo>
                      <a:pt x="113" y="37"/>
                      <a:pt x="111" y="40"/>
                      <a:pt x="110" y="43"/>
                    </a:cubicBezTo>
                    <a:cubicBezTo>
                      <a:pt x="109" y="44"/>
                      <a:pt x="108" y="45"/>
                      <a:pt x="107" y="46"/>
                    </a:cubicBezTo>
                    <a:cubicBezTo>
                      <a:pt x="103" y="50"/>
                      <a:pt x="100" y="54"/>
                      <a:pt x="97" y="59"/>
                    </a:cubicBezTo>
                    <a:cubicBezTo>
                      <a:pt x="96" y="62"/>
                      <a:pt x="94" y="64"/>
                      <a:pt x="92" y="66"/>
                    </a:cubicBezTo>
                    <a:cubicBezTo>
                      <a:pt x="91" y="66"/>
                      <a:pt x="91" y="68"/>
                      <a:pt x="89" y="67"/>
                    </a:cubicBezTo>
                    <a:cubicBezTo>
                      <a:pt x="86" y="65"/>
                      <a:pt x="85" y="69"/>
                      <a:pt x="84" y="70"/>
                    </a:cubicBezTo>
                    <a:cubicBezTo>
                      <a:pt x="82" y="72"/>
                      <a:pt x="81" y="73"/>
                      <a:pt x="78" y="74"/>
                    </a:cubicBezTo>
                    <a:cubicBezTo>
                      <a:pt x="76" y="73"/>
                      <a:pt x="77" y="76"/>
                      <a:pt x="76" y="76"/>
                    </a:cubicBezTo>
                    <a:cubicBezTo>
                      <a:pt x="74" y="77"/>
                      <a:pt x="73" y="76"/>
                      <a:pt x="71" y="77"/>
                    </a:cubicBezTo>
                    <a:cubicBezTo>
                      <a:pt x="73" y="77"/>
                      <a:pt x="74" y="78"/>
                      <a:pt x="73" y="80"/>
                    </a:cubicBezTo>
                    <a:cubicBezTo>
                      <a:pt x="72" y="83"/>
                      <a:pt x="74" y="84"/>
                      <a:pt x="75" y="87"/>
                    </a:cubicBezTo>
                    <a:cubicBezTo>
                      <a:pt x="75" y="87"/>
                      <a:pt x="74" y="89"/>
                      <a:pt x="75" y="89"/>
                    </a:cubicBezTo>
                    <a:cubicBezTo>
                      <a:pt x="75" y="92"/>
                      <a:pt x="69" y="89"/>
                      <a:pt x="72" y="93"/>
                    </a:cubicBezTo>
                    <a:cubicBezTo>
                      <a:pt x="73" y="96"/>
                      <a:pt x="71" y="98"/>
                      <a:pt x="70" y="100"/>
                    </a:cubicBezTo>
                    <a:cubicBezTo>
                      <a:pt x="69" y="107"/>
                      <a:pt x="66" y="113"/>
                      <a:pt x="61" y="117"/>
                    </a:cubicBezTo>
                    <a:cubicBezTo>
                      <a:pt x="59" y="119"/>
                      <a:pt x="59" y="121"/>
                      <a:pt x="58" y="123"/>
                    </a:cubicBezTo>
                    <a:cubicBezTo>
                      <a:pt x="57" y="124"/>
                      <a:pt x="57" y="125"/>
                      <a:pt x="56" y="126"/>
                    </a:cubicBezTo>
                    <a:cubicBezTo>
                      <a:pt x="56" y="126"/>
                      <a:pt x="56" y="126"/>
                      <a:pt x="56" y="127"/>
                    </a:cubicBezTo>
                    <a:cubicBezTo>
                      <a:pt x="55" y="129"/>
                      <a:pt x="55" y="132"/>
                      <a:pt x="52" y="133"/>
                    </a:cubicBezTo>
                    <a:cubicBezTo>
                      <a:pt x="50" y="132"/>
                      <a:pt x="47" y="130"/>
                      <a:pt x="44" y="132"/>
                    </a:cubicBezTo>
                    <a:cubicBezTo>
                      <a:pt x="43" y="133"/>
                      <a:pt x="42" y="133"/>
                      <a:pt x="42" y="130"/>
                    </a:cubicBezTo>
                    <a:cubicBezTo>
                      <a:pt x="41" y="128"/>
                      <a:pt x="38" y="127"/>
                      <a:pt x="36" y="127"/>
                    </a:cubicBezTo>
                    <a:cubicBezTo>
                      <a:pt x="35" y="127"/>
                      <a:pt x="33" y="127"/>
                      <a:pt x="33" y="125"/>
                    </a:cubicBezTo>
                    <a:cubicBezTo>
                      <a:pt x="32" y="124"/>
                      <a:pt x="34" y="123"/>
                      <a:pt x="34" y="122"/>
                    </a:cubicBezTo>
                    <a:cubicBezTo>
                      <a:pt x="32" y="125"/>
                      <a:pt x="32" y="130"/>
                      <a:pt x="27" y="129"/>
                    </a:cubicBezTo>
                    <a:cubicBezTo>
                      <a:pt x="28" y="129"/>
                      <a:pt x="29" y="129"/>
                      <a:pt x="29" y="129"/>
                    </a:cubicBezTo>
                    <a:cubicBezTo>
                      <a:pt x="35" y="127"/>
                      <a:pt x="37" y="128"/>
                      <a:pt x="38" y="134"/>
                    </a:cubicBezTo>
                    <a:cubicBezTo>
                      <a:pt x="38" y="136"/>
                      <a:pt x="38" y="138"/>
                      <a:pt x="38" y="140"/>
                    </a:cubicBezTo>
                    <a:cubicBezTo>
                      <a:pt x="36" y="143"/>
                      <a:pt x="34" y="141"/>
                      <a:pt x="33" y="139"/>
                    </a:cubicBezTo>
                    <a:cubicBezTo>
                      <a:pt x="32" y="138"/>
                      <a:pt x="33" y="135"/>
                      <a:pt x="31" y="134"/>
                    </a:cubicBezTo>
                    <a:cubicBezTo>
                      <a:pt x="27" y="139"/>
                      <a:pt x="22" y="137"/>
                      <a:pt x="18" y="131"/>
                    </a:cubicBezTo>
                    <a:cubicBezTo>
                      <a:pt x="19" y="133"/>
                      <a:pt x="19" y="134"/>
                      <a:pt x="18" y="136"/>
                    </a:cubicBezTo>
                    <a:cubicBezTo>
                      <a:pt x="18" y="139"/>
                      <a:pt x="18" y="141"/>
                      <a:pt x="22" y="142"/>
                    </a:cubicBezTo>
                    <a:cubicBezTo>
                      <a:pt x="25" y="142"/>
                      <a:pt x="27" y="144"/>
                      <a:pt x="29" y="146"/>
                    </a:cubicBezTo>
                    <a:cubicBezTo>
                      <a:pt x="32" y="148"/>
                      <a:pt x="31" y="150"/>
                      <a:pt x="28" y="151"/>
                    </a:cubicBezTo>
                    <a:cubicBezTo>
                      <a:pt x="27" y="151"/>
                      <a:pt x="27" y="151"/>
                      <a:pt x="26" y="150"/>
                    </a:cubicBezTo>
                    <a:cubicBezTo>
                      <a:pt x="26" y="150"/>
                      <a:pt x="26" y="150"/>
                      <a:pt x="27" y="151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1"/>
                      <a:pt x="28" y="151"/>
                      <a:pt x="28" y="152"/>
                    </a:cubicBezTo>
                    <a:cubicBezTo>
                      <a:pt x="28" y="155"/>
                      <a:pt x="29" y="158"/>
                      <a:pt x="29" y="162"/>
                    </a:cubicBezTo>
                    <a:cubicBezTo>
                      <a:pt x="29" y="162"/>
                      <a:pt x="29" y="162"/>
                      <a:pt x="28" y="163"/>
                    </a:cubicBezTo>
                    <a:cubicBezTo>
                      <a:pt x="27" y="163"/>
                      <a:pt x="27" y="164"/>
                      <a:pt x="26" y="165"/>
                    </a:cubicBezTo>
                    <a:cubicBezTo>
                      <a:pt x="23" y="167"/>
                      <a:pt x="22" y="163"/>
                      <a:pt x="22" y="162"/>
                    </a:cubicBezTo>
                    <a:cubicBezTo>
                      <a:pt x="22" y="159"/>
                      <a:pt x="21" y="161"/>
                      <a:pt x="20" y="161"/>
                    </a:cubicBezTo>
                    <a:cubicBezTo>
                      <a:pt x="15" y="162"/>
                      <a:pt x="10" y="162"/>
                      <a:pt x="5" y="163"/>
                    </a:cubicBezTo>
                    <a:cubicBezTo>
                      <a:pt x="2" y="163"/>
                      <a:pt x="2" y="160"/>
                      <a:pt x="1" y="159"/>
                    </a:cubicBezTo>
                    <a:cubicBezTo>
                      <a:pt x="0" y="157"/>
                      <a:pt x="0" y="155"/>
                      <a:pt x="2" y="155"/>
                    </a:cubicBezTo>
                    <a:cubicBezTo>
                      <a:pt x="3" y="154"/>
                      <a:pt x="4" y="153"/>
                      <a:pt x="3" y="152"/>
                    </a:cubicBezTo>
                    <a:cubicBezTo>
                      <a:pt x="3" y="149"/>
                      <a:pt x="0" y="146"/>
                      <a:pt x="5" y="146"/>
                    </a:cubicBezTo>
                    <a:cubicBezTo>
                      <a:pt x="3" y="144"/>
                      <a:pt x="5" y="144"/>
                      <a:pt x="6" y="143"/>
                    </a:cubicBezTo>
                    <a:cubicBezTo>
                      <a:pt x="7" y="142"/>
                      <a:pt x="9" y="141"/>
                      <a:pt x="10" y="141"/>
                    </a:cubicBezTo>
                    <a:cubicBezTo>
                      <a:pt x="8" y="140"/>
                      <a:pt x="6" y="141"/>
                      <a:pt x="5" y="139"/>
                    </a:cubicBezTo>
                    <a:cubicBezTo>
                      <a:pt x="9" y="135"/>
                      <a:pt x="9" y="128"/>
                      <a:pt x="15" y="125"/>
                    </a:cubicBezTo>
                    <a:cubicBezTo>
                      <a:pt x="16" y="125"/>
                      <a:pt x="16" y="122"/>
                      <a:pt x="18" y="121"/>
                    </a:cubicBezTo>
                    <a:cubicBezTo>
                      <a:pt x="20" y="119"/>
                      <a:pt x="21" y="115"/>
                      <a:pt x="23" y="112"/>
                    </a:cubicBezTo>
                    <a:cubicBezTo>
                      <a:pt x="24" y="111"/>
                      <a:pt x="24" y="110"/>
                      <a:pt x="25" y="110"/>
                    </a:cubicBezTo>
                    <a:cubicBezTo>
                      <a:pt x="27" y="110"/>
                      <a:pt x="27" y="111"/>
                      <a:pt x="28" y="113"/>
                    </a:cubicBezTo>
                    <a:cubicBezTo>
                      <a:pt x="29" y="111"/>
                      <a:pt x="31" y="110"/>
                      <a:pt x="34" y="110"/>
                    </a:cubicBezTo>
                    <a:cubicBezTo>
                      <a:pt x="36" y="111"/>
                      <a:pt x="39" y="111"/>
                      <a:pt x="41" y="109"/>
                    </a:cubicBezTo>
                    <a:cubicBezTo>
                      <a:pt x="43" y="106"/>
                      <a:pt x="39" y="105"/>
                      <a:pt x="39" y="102"/>
                    </a:cubicBezTo>
                    <a:cubicBezTo>
                      <a:pt x="38" y="101"/>
                      <a:pt x="37" y="99"/>
                      <a:pt x="39" y="98"/>
                    </a:cubicBezTo>
                    <a:cubicBezTo>
                      <a:pt x="40" y="96"/>
                      <a:pt x="42" y="97"/>
                      <a:pt x="43" y="98"/>
                    </a:cubicBezTo>
                    <a:cubicBezTo>
                      <a:pt x="42" y="97"/>
                      <a:pt x="41" y="96"/>
                      <a:pt x="39" y="97"/>
                    </a:cubicBezTo>
                    <a:cubicBezTo>
                      <a:pt x="38" y="98"/>
                      <a:pt x="36" y="97"/>
                      <a:pt x="35" y="97"/>
                    </a:cubicBezTo>
                    <a:cubicBezTo>
                      <a:pt x="34" y="96"/>
                      <a:pt x="35" y="95"/>
                      <a:pt x="36" y="94"/>
                    </a:cubicBezTo>
                    <a:cubicBezTo>
                      <a:pt x="36" y="92"/>
                      <a:pt x="36" y="90"/>
                      <a:pt x="37" y="88"/>
                    </a:cubicBezTo>
                    <a:cubicBezTo>
                      <a:pt x="39" y="81"/>
                      <a:pt x="44" y="75"/>
                      <a:pt x="47" y="69"/>
                    </a:cubicBezTo>
                    <a:cubicBezTo>
                      <a:pt x="50" y="63"/>
                      <a:pt x="55" y="57"/>
                      <a:pt x="60" y="52"/>
                    </a:cubicBezTo>
                    <a:cubicBezTo>
                      <a:pt x="65" y="47"/>
                      <a:pt x="66" y="41"/>
                      <a:pt x="70" y="37"/>
                    </a:cubicBezTo>
                    <a:cubicBezTo>
                      <a:pt x="71" y="36"/>
                      <a:pt x="72" y="35"/>
                      <a:pt x="73" y="34"/>
                    </a:cubicBezTo>
                    <a:cubicBezTo>
                      <a:pt x="74" y="33"/>
                      <a:pt x="76" y="35"/>
                      <a:pt x="78" y="34"/>
                    </a:cubicBezTo>
                    <a:cubicBezTo>
                      <a:pt x="77" y="32"/>
                      <a:pt x="75" y="32"/>
                      <a:pt x="74" y="3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3" name="Freeform 1598"/>
              <p:cNvSpPr/>
              <p:nvPr/>
            </p:nvSpPr>
            <p:spPr bwMode="auto">
              <a:xfrm>
                <a:off x="813" y="627"/>
                <a:ext cx="164" cy="149"/>
              </a:xfrm>
              <a:custGeom>
                <a:avLst/>
                <a:gdLst>
                  <a:gd name="T0" fmla="*/ 23 w 69"/>
                  <a:gd name="T1" fmla="*/ 57 h 63"/>
                  <a:gd name="T2" fmla="*/ 15 w 69"/>
                  <a:gd name="T3" fmla="*/ 57 h 63"/>
                  <a:gd name="T4" fmla="*/ 13 w 69"/>
                  <a:gd name="T5" fmla="*/ 63 h 63"/>
                  <a:gd name="T6" fmla="*/ 12 w 69"/>
                  <a:gd name="T7" fmla="*/ 60 h 63"/>
                  <a:gd name="T8" fmla="*/ 12 w 69"/>
                  <a:gd name="T9" fmla="*/ 55 h 63"/>
                  <a:gd name="T10" fmla="*/ 8 w 69"/>
                  <a:gd name="T11" fmla="*/ 57 h 63"/>
                  <a:gd name="T12" fmla="*/ 12 w 69"/>
                  <a:gd name="T13" fmla="*/ 52 h 63"/>
                  <a:gd name="T14" fmla="*/ 17 w 69"/>
                  <a:gd name="T15" fmla="*/ 54 h 63"/>
                  <a:gd name="T16" fmla="*/ 22 w 69"/>
                  <a:gd name="T17" fmla="*/ 53 h 63"/>
                  <a:gd name="T18" fmla="*/ 21 w 69"/>
                  <a:gd name="T19" fmla="*/ 48 h 63"/>
                  <a:gd name="T20" fmla="*/ 16 w 69"/>
                  <a:gd name="T21" fmla="*/ 44 h 63"/>
                  <a:gd name="T22" fmla="*/ 18 w 69"/>
                  <a:gd name="T23" fmla="*/ 40 h 63"/>
                  <a:gd name="T24" fmla="*/ 19 w 69"/>
                  <a:gd name="T25" fmla="*/ 36 h 63"/>
                  <a:gd name="T26" fmla="*/ 14 w 69"/>
                  <a:gd name="T27" fmla="*/ 35 h 63"/>
                  <a:gd name="T28" fmla="*/ 10 w 69"/>
                  <a:gd name="T29" fmla="*/ 38 h 63"/>
                  <a:gd name="T30" fmla="*/ 4 w 69"/>
                  <a:gd name="T31" fmla="*/ 38 h 63"/>
                  <a:gd name="T32" fmla="*/ 9 w 69"/>
                  <a:gd name="T33" fmla="*/ 34 h 63"/>
                  <a:gd name="T34" fmla="*/ 9 w 69"/>
                  <a:gd name="T35" fmla="*/ 34 h 63"/>
                  <a:gd name="T36" fmla="*/ 9 w 69"/>
                  <a:gd name="T37" fmla="*/ 34 h 63"/>
                  <a:gd name="T38" fmla="*/ 8 w 69"/>
                  <a:gd name="T39" fmla="*/ 34 h 63"/>
                  <a:gd name="T40" fmla="*/ 1 w 69"/>
                  <a:gd name="T41" fmla="*/ 35 h 63"/>
                  <a:gd name="T42" fmla="*/ 2 w 69"/>
                  <a:gd name="T43" fmla="*/ 29 h 63"/>
                  <a:gd name="T44" fmla="*/ 7 w 69"/>
                  <a:gd name="T45" fmla="*/ 21 h 63"/>
                  <a:gd name="T46" fmla="*/ 23 w 69"/>
                  <a:gd name="T47" fmla="*/ 8 h 63"/>
                  <a:gd name="T48" fmla="*/ 32 w 69"/>
                  <a:gd name="T49" fmla="*/ 0 h 63"/>
                  <a:gd name="T50" fmla="*/ 34 w 69"/>
                  <a:gd name="T51" fmla="*/ 1 h 63"/>
                  <a:gd name="T52" fmla="*/ 33 w 69"/>
                  <a:gd name="T53" fmla="*/ 4 h 63"/>
                  <a:gd name="T54" fmla="*/ 35 w 69"/>
                  <a:gd name="T55" fmla="*/ 8 h 63"/>
                  <a:gd name="T56" fmla="*/ 38 w 69"/>
                  <a:gd name="T57" fmla="*/ 13 h 63"/>
                  <a:gd name="T58" fmla="*/ 43 w 69"/>
                  <a:gd name="T59" fmla="*/ 13 h 63"/>
                  <a:gd name="T60" fmla="*/ 46 w 69"/>
                  <a:gd name="T61" fmla="*/ 13 h 63"/>
                  <a:gd name="T62" fmla="*/ 47 w 69"/>
                  <a:gd name="T63" fmla="*/ 12 h 63"/>
                  <a:gd name="T64" fmla="*/ 49 w 69"/>
                  <a:gd name="T65" fmla="*/ 12 h 63"/>
                  <a:gd name="T66" fmla="*/ 53 w 69"/>
                  <a:gd name="T67" fmla="*/ 7 h 63"/>
                  <a:gd name="T68" fmla="*/ 53 w 69"/>
                  <a:gd name="T69" fmla="*/ 6 h 63"/>
                  <a:gd name="T70" fmla="*/ 61 w 69"/>
                  <a:gd name="T71" fmla="*/ 6 h 63"/>
                  <a:gd name="T72" fmla="*/ 64 w 69"/>
                  <a:gd name="T73" fmla="*/ 4 h 63"/>
                  <a:gd name="T74" fmla="*/ 68 w 69"/>
                  <a:gd name="T75" fmla="*/ 3 h 63"/>
                  <a:gd name="T76" fmla="*/ 66 w 69"/>
                  <a:gd name="T77" fmla="*/ 7 h 63"/>
                  <a:gd name="T78" fmla="*/ 60 w 69"/>
                  <a:gd name="T79" fmla="*/ 14 h 63"/>
                  <a:gd name="T80" fmla="*/ 52 w 69"/>
                  <a:gd name="T81" fmla="*/ 22 h 63"/>
                  <a:gd name="T82" fmla="*/ 41 w 69"/>
                  <a:gd name="T83" fmla="*/ 37 h 63"/>
                  <a:gd name="T84" fmla="*/ 35 w 69"/>
                  <a:gd name="T85" fmla="*/ 45 h 63"/>
                  <a:gd name="T86" fmla="*/ 29 w 69"/>
                  <a:gd name="T87" fmla="*/ 53 h 63"/>
                  <a:gd name="T88" fmla="*/ 23 w 69"/>
                  <a:gd name="T89" fmla="*/ 5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63">
                    <a:moveTo>
                      <a:pt x="23" y="57"/>
                    </a:moveTo>
                    <a:cubicBezTo>
                      <a:pt x="21" y="57"/>
                      <a:pt x="18" y="60"/>
                      <a:pt x="15" y="57"/>
                    </a:cubicBezTo>
                    <a:cubicBezTo>
                      <a:pt x="14" y="59"/>
                      <a:pt x="16" y="62"/>
                      <a:pt x="13" y="63"/>
                    </a:cubicBezTo>
                    <a:cubicBezTo>
                      <a:pt x="12" y="62"/>
                      <a:pt x="12" y="61"/>
                      <a:pt x="12" y="60"/>
                    </a:cubicBezTo>
                    <a:cubicBezTo>
                      <a:pt x="13" y="58"/>
                      <a:pt x="13" y="56"/>
                      <a:pt x="12" y="55"/>
                    </a:cubicBezTo>
                    <a:cubicBezTo>
                      <a:pt x="11" y="55"/>
                      <a:pt x="10" y="57"/>
                      <a:pt x="8" y="57"/>
                    </a:cubicBezTo>
                    <a:cubicBezTo>
                      <a:pt x="9" y="55"/>
                      <a:pt x="10" y="53"/>
                      <a:pt x="12" y="52"/>
                    </a:cubicBezTo>
                    <a:cubicBezTo>
                      <a:pt x="13" y="51"/>
                      <a:pt x="15" y="53"/>
                      <a:pt x="17" y="54"/>
                    </a:cubicBezTo>
                    <a:cubicBezTo>
                      <a:pt x="19" y="55"/>
                      <a:pt x="20" y="54"/>
                      <a:pt x="22" y="53"/>
                    </a:cubicBezTo>
                    <a:cubicBezTo>
                      <a:pt x="23" y="51"/>
                      <a:pt x="23" y="49"/>
                      <a:pt x="21" y="48"/>
                    </a:cubicBezTo>
                    <a:cubicBezTo>
                      <a:pt x="19" y="47"/>
                      <a:pt x="20" y="43"/>
                      <a:pt x="16" y="44"/>
                    </a:cubicBezTo>
                    <a:cubicBezTo>
                      <a:pt x="16" y="44"/>
                      <a:pt x="17" y="40"/>
                      <a:pt x="18" y="40"/>
                    </a:cubicBezTo>
                    <a:cubicBezTo>
                      <a:pt x="21" y="39"/>
                      <a:pt x="20" y="37"/>
                      <a:pt x="19" y="36"/>
                    </a:cubicBezTo>
                    <a:cubicBezTo>
                      <a:pt x="18" y="34"/>
                      <a:pt x="16" y="34"/>
                      <a:pt x="14" y="35"/>
                    </a:cubicBezTo>
                    <a:cubicBezTo>
                      <a:pt x="12" y="36"/>
                      <a:pt x="11" y="37"/>
                      <a:pt x="10" y="38"/>
                    </a:cubicBezTo>
                    <a:cubicBezTo>
                      <a:pt x="8" y="41"/>
                      <a:pt x="6" y="40"/>
                      <a:pt x="4" y="38"/>
                    </a:cubicBezTo>
                    <a:cubicBezTo>
                      <a:pt x="6" y="36"/>
                      <a:pt x="9" y="37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5" y="33"/>
                      <a:pt x="3" y="36"/>
                      <a:pt x="1" y="35"/>
                    </a:cubicBezTo>
                    <a:cubicBezTo>
                      <a:pt x="0" y="34"/>
                      <a:pt x="4" y="32"/>
                      <a:pt x="2" y="29"/>
                    </a:cubicBezTo>
                    <a:cubicBezTo>
                      <a:pt x="4" y="26"/>
                      <a:pt x="7" y="24"/>
                      <a:pt x="7" y="21"/>
                    </a:cubicBezTo>
                    <a:cubicBezTo>
                      <a:pt x="13" y="17"/>
                      <a:pt x="18" y="13"/>
                      <a:pt x="23" y="8"/>
                    </a:cubicBezTo>
                    <a:cubicBezTo>
                      <a:pt x="25" y="5"/>
                      <a:pt x="29" y="3"/>
                      <a:pt x="32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2"/>
                      <a:pt x="34" y="3"/>
                      <a:pt x="33" y="4"/>
                    </a:cubicBezTo>
                    <a:cubicBezTo>
                      <a:pt x="31" y="6"/>
                      <a:pt x="31" y="8"/>
                      <a:pt x="35" y="8"/>
                    </a:cubicBezTo>
                    <a:cubicBezTo>
                      <a:pt x="37" y="9"/>
                      <a:pt x="39" y="11"/>
                      <a:pt x="38" y="13"/>
                    </a:cubicBezTo>
                    <a:cubicBezTo>
                      <a:pt x="40" y="9"/>
                      <a:pt x="42" y="12"/>
                      <a:pt x="43" y="13"/>
                    </a:cubicBezTo>
                    <a:cubicBezTo>
                      <a:pt x="44" y="13"/>
                      <a:pt x="45" y="13"/>
                      <a:pt x="46" y="13"/>
                    </a:cubicBezTo>
                    <a:cubicBezTo>
                      <a:pt x="46" y="12"/>
                      <a:pt x="46" y="12"/>
                      <a:pt x="47" y="12"/>
                    </a:cubicBezTo>
                    <a:cubicBezTo>
                      <a:pt x="48" y="12"/>
                      <a:pt x="49" y="12"/>
                      <a:pt x="49" y="12"/>
                    </a:cubicBezTo>
                    <a:cubicBezTo>
                      <a:pt x="53" y="12"/>
                      <a:pt x="53" y="10"/>
                      <a:pt x="53" y="7"/>
                    </a:cubicBezTo>
                    <a:cubicBezTo>
                      <a:pt x="53" y="7"/>
                      <a:pt x="53" y="7"/>
                      <a:pt x="53" y="6"/>
                    </a:cubicBezTo>
                    <a:cubicBezTo>
                      <a:pt x="56" y="6"/>
                      <a:pt x="58" y="3"/>
                      <a:pt x="61" y="6"/>
                    </a:cubicBezTo>
                    <a:cubicBezTo>
                      <a:pt x="61" y="6"/>
                      <a:pt x="63" y="5"/>
                      <a:pt x="64" y="4"/>
                    </a:cubicBezTo>
                    <a:cubicBezTo>
                      <a:pt x="65" y="3"/>
                      <a:pt x="66" y="2"/>
                      <a:pt x="68" y="3"/>
                    </a:cubicBezTo>
                    <a:cubicBezTo>
                      <a:pt x="69" y="6"/>
                      <a:pt x="67" y="7"/>
                      <a:pt x="66" y="7"/>
                    </a:cubicBezTo>
                    <a:cubicBezTo>
                      <a:pt x="63" y="9"/>
                      <a:pt x="61" y="11"/>
                      <a:pt x="60" y="14"/>
                    </a:cubicBezTo>
                    <a:cubicBezTo>
                      <a:pt x="58" y="18"/>
                      <a:pt x="54" y="18"/>
                      <a:pt x="52" y="22"/>
                    </a:cubicBezTo>
                    <a:cubicBezTo>
                      <a:pt x="48" y="27"/>
                      <a:pt x="45" y="32"/>
                      <a:pt x="41" y="37"/>
                    </a:cubicBezTo>
                    <a:cubicBezTo>
                      <a:pt x="39" y="40"/>
                      <a:pt x="38" y="42"/>
                      <a:pt x="35" y="45"/>
                    </a:cubicBezTo>
                    <a:cubicBezTo>
                      <a:pt x="33" y="47"/>
                      <a:pt x="30" y="49"/>
                      <a:pt x="29" y="53"/>
                    </a:cubicBezTo>
                    <a:cubicBezTo>
                      <a:pt x="29" y="56"/>
                      <a:pt x="26" y="57"/>
                      <a:pt x="23" y="57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4" name="Freeform 1599"/>
              <p:cNvSpPr/>
              <p:nvPr/>
            </p:nvSpPr>
            <p:spPr bwMode="auto">
              <a:xfrm>
                <a:off x="573" y="1024"/>
                <a:ext cx="100" cy="97"/>
              </a:xfrm>
              <a:custGeom>
                <a:avLst/>
                <a:gdLst>
                  <a:gd name="T0" fmla="*/ 12 w 42"/>
                  <a:gd name="T1" fmla="*/ 1 h 41"/>
                  <a:gd name="T2" fmla="*/ 20 w 42"/>
                  <a:gd name="T3" fmla="*/ 3 h 41"/>
                  <a:gd name="T4" fmla="*/ 12 w 42"/>
                  <a:gd name="T5" fmla="*/ 7 h 41"/>
                  <a:gd name="T6" fmla="*/ 14 w 42"/>
                  <a:gd name="T7" fmla="*/ 7 h 41"/>
                  <a:gd name="T8" fmla="*/ 11 w 42"/>
                  <a:gd name="T9" fmla="*/ 12 h 41"/>
                  <a:gd name="T10" fmla="*/ 9 w 42"/>
                  <a:gd name="T11" fmla="*/ 18 h 41"/>
                  <a:gd name="T12" fmla="*/ 8 w 42"/>
                  <a:gd name="T13" fmla="*/ 18 h 41"/>
                  <a:gd name="T14" fmla="*/ 9 w 42"/>
                  <a:gd name="T15" fmla="*/ 20 h 41"/>
                  <a:gd name="T16" fmla="*/ 12 w 42"/>
                  <a:gd name="T17" fmla="*/ 24 h 41"/>
                  <a:gd name="T18" fmla="*/ 23 w 42"/>
                  <a:gd name="T19" fmla="*/ 22 h 41"/>
                  <a:gd name="T20" fmla="*/ 30 w 42"/>
                  <a:gd name="T21" fmla="*/ 18 h 41"/>
                  <a:gd name="T22" fmla="*/ 33 w 42"/>
                  <a:gd name="T23" fmla="*/ 26 h 41"/>
                  <a:gd name="T24" fmla="*/ 35 w 42"/>
                  <a:gd name="T25" fmla="*/ 24 h 41"/>
                  <a:gd name="T26" fmla="*/ 35 w 42"/>
                  <a:gd name="T27" fmla="*/ 24 h 41"/>
                  <a:gd name="T28" fmla="*/ 42 w 42"/>
                  <a:gd name="T29" fmla="*/ 19 h 41"/>
                  <a:gd name="T30" fmla="*/ 37 w 42"/>
                  <a:gd name="T31" fmla="*/ 28 h 41"/>
                  <a:gd name="T32" fmla="*/ 20 w 42"/>
                  <a:gd name="T33" fmla="*/ 39 h 41"/>
                  <a:gd name="T34" fmla="*/ 3 w 42"/>
                  <a:gd name="T35" fmla="*/ 32 h 41"/>
                  <a:gd name="T36" fmla="*/ 1 w 42"/>
                  <a:gd name="T37" fmla="*/ 27 h 41"/>
                  <a:gd name="T38" fmla="*/ 2 w 42"/>
                  <a:gd name="T39" fmla="*/ 26 h 41"/>
                  <a:gd name="T40" fmla="*/ 5 w 42"/>
                  <a:gd name="T41" fmla="*/ 16 h 41"/>
                  <a:gd name="T42" fmla="*/ 6 w 42"/>
                  <a:gd name="T43" fmla="*/ 12 h 41"/>
                  <a:gd name="T44" fmla="*/ 12 w 42"/>
                  <a:gd name="T4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41">
                    <a:moveTo>
                      <a:pt x="12" y="1"/>
                    </a:moveTo>
                    <a:cubicBezTo>
                      <a:pt x="15" y="0"/>
                      <a:pt x="18" y="1"/>
                      <a:pt x="20" y="3"/>
                    </a:cubicBezTo>
                    <a:cubicBezTo>
                      <a:pt x="17" y="4"/>
                      <a:pt x="14" y="4"/>
                      <a:pt x="12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1" y="8"/>
                      <a:pt x="10" y="9"/>
                      <a:pt x="11" y="12"/>
                    </a:cubicBezTo>
                    <a:cubicBezTo>
                      <a:pt x="12" y="14"/>
                      <a:pt x="15" y="18"/>
                      <a:pt x="9" y="18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11" y="20"/>
                      <a:pt x="11" y="24"/>
                      <a:pt x="12" y="24"/>
                    </a:cubicBezTo>
                    <a:cubicBezTo>
                      <a:pt x="16" y="22"/>
                      <a:pt x="19" y="24"/>
                      <a:pt x="23" y="22"/>
                    </a:cubicBezTo>
                    <a:cubicBezTo>
                      <a:pt x="25" y="21"/>
                      <a:pt x="29" y="24"/>
                      <a:pt x="30" y="18"/>
                    </a:cubicBezTo>
                    <a:cubicBezTo>
                      <a:pt x="31" y="22"/>
                      <a:pt x="28" y="26"/>
                      <a:pt x="33" y="26"/>
                    </a:cubicBezTo>
                    <a:cubicBezTo>
                      <a:pt x="34" y="26"/>
                      <a:pt x="35" y="25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2"/>
                      <a:pt x="38" y="19"/>
                      <a:pt x="42" y="19"/>
                    </a:cubicBezTo>
                    <a:cubicBezTo>
                      <a:pt x="42" y="23"/>
                      <a:pt x="40" y="26"/>
                      <a:pt x="37" y="28"/>
                    </a:cubicBezTo>
                    <a:cubicBezTo>
                      <a:pt x="32" y="33"/>
                      <a:pt x="26" y="36"/>
                      <a:pt x="20" y="39"/>
                    </a:cubicBezTo>
                    <a:cubicBezTo>
                      <a:pt x="12" y="41"/>
                      <a:pt x="8" y="37"/>
                      <a:pt x="3" y="32"/>
                    </a:cubicBezTo>
                    <a:cubicBezTo>
                      <a:pt x="4" y="30"/>
                      <a:pt x="0" y="30"/>
                      <a:pt x="1" y="27"/>
                    </a:cubicBezTo>
                    <a:cubicBezTo>
                      <a:pt x="2" y="27"/>
                      <a:pt x="2" y="27"/>
                      <a:pt x="2" y="26"/>
                    </a:cubicBezTo>
                    <a:cubicBezTo>
                      <a:pt x="4" y="23"/>
                      <a:pt x="5" y="20"/>
                      <a:pt x="5" y="16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10" y="9"/>
                      <a:pt x="9" y="5"/>
                      <a:pt x="12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5" name="Freeform 1600"/>
              <p:cNvSpPr/>
              <p:nvPr/>
            </p:nvSpPr>
            <p:spPr bwMode="auto">
              <a:xfrm>
                <a:off x="633" y="905"/>
                <a:ext cx="66" cy="81"/>
              </a:xfrm>
              <a:custGeom>
                <a:avLst/>
                <a:gdLst>
                  <a:gd name="T0" fmla="*/ 19 w 28"/>
                  <a:gd name="T1" fmla="*/ 0 h 34"/>
                  <a:gd name="T2" fmla="*/ 17 w 28"/>
                  <a:gd name="T3" fmla="*/ 8 h 34"/>
                  <a:gd name="T4" fmla="*/ 20 w 28"/>
                  <a:gd name="T5" fmla="*/ 9 h 34"/>
                  <a:gd name="T6" fmla="*/ 27 w 28"/>
                  <a:gd name="T7" fmla="*/ 10 h 34"/>
                  <a:gd name="T8" fmla="*/ 28 w 28"/>
                  <a:gd name="T9" fmla="*/ 12 h 34"/>
                  <a:gd name="T10" fmla="*/ 26 w 28"/>
                  <a:gd name="T11" fmla="*/ 12 h 34"/>
                  <a:gd name="T12" fmla="*/ 22 w 28"/>
                  <a:gd name="T13" fmla="*/ 10 h 34"/>
                  <a:gd name="T14" fmla="*/ 23 w 28"/>
                  <a:gd name="T15" fmla="*/ 14 h 34"/>
                  <a:gd name="T16" fmla="*/ 24 w 28"/>
                  <a:gd name="T17" fmla="*/ 21 h 34"/>
                  <a:gd name="T18" fmla="*/ 16 w 28"/>
                  <a:gd name="T19" fmla="*/ 24 h 34"/>
                  <a:gd name="T20" fmla="*/ 10 w 28"/>
                  <a:gd name="T21" fmla="*/ 28 h 34"/>
                  <a:gd name="T22" fmla="*/ 8 w 28"/>
                  <a:gd name="T23" fmla="*/ 22 h 34"/>
                  <a:gd name="T24" fmla="*/ 6 w 28"/>
                  <a:gd name="T25" fmla="*/ 29 h 34"/>
                  <a:gd name="T26" fmla="*/ 5 w 28"/>
                  <a:gd name="T27" fmla="*/ 30 h 34"/>
                  <a:gd name="T28" fmla="*/ 0 w 28"/>
                  <a:gd name="T29" fmla="*/ 33 h 34"/>
                  <a:gd name="T30" fmla="*/ 10 w 28"/>
                  <a:gd name="T31" fmla="*/ 15 h 34"/>
                  <a:gd name="T32" fmla="*/ 19 w 28"/>
                  <a:gd name="T3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34">
                    <a:moveTo>
                      <a:pt x="19" y="0"/>
                    </a:moveTo>
                    <a:cubicBezTo>
                      <a:pt x="20" y="2"/>
                      <a:pt x="20" y="5"/>
                      <a:pt x="17" y="8"/>
                    </a:cubicBezTo>
                    <a:cubicBezTo>
                      <a:pt x="18" y="8"/>
                      <a:pt x="20" y="9"/>
                      <a:pt x="20" y="9"/>
                    </a:cubicBezTo>
                    <a:cubicBezTo>
                      <a:pt x="24" y="5"/>
                      <a:pt x="25" y="10"/>
                      <a:pt x="27" y="10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7" y="13"/>
                      <a:pt x="26" y="12"/>
                      <a:pt x="26" y="12"/>
                    </a:cubicBezTo>
                    <a:cubicBezTo>
                      <a:pt x="24" y="11"/>
                      <a:pt x="23" y="8"/>
                      <a:pt x="22" y="10"/>
                    </a:cubicBezTo>
                    <a:cubicBezTo>
                      <a:pt x="20" y="12"/>
                      <a:pt x="21" y="14"/>
                      <a:pt x="23" y="14"/>
                    </a:cubicBezTo>
                    <a:cubicBezTo>
                      <a:pt x="21" y="17"/>
                      <a:pt x="27" y="17"/>
                      <a:pt x="24" y="21"/>
                    </a:cubicBezTo>
                    <a:cubicBezTo>
                      <a:pt x="22" y="24"/>
                      <a:pt x="20" y="24"/>
                      <a:pt x="16" y="24"/>
                    </a:cubicBezTo>
                    <a:cubicBezTo>
                      <a:pt x="13" y="23"/>
                      <a:pt x="11" y="24"/>
                      <a:pt x="10" y="28"/>
                    </a:cubicBezTo>
                    <a:cubicBezTo>
                      <a:pt x="9" y="26"/>
                      <a:pt x="8" y="24"/>
                      <a:pt x="8" y="22"/>
                    </a:cubicBezTo>
                    <a:cubicBezTo>
                      <a:pt x="7" y="25"/>
                      <a:pt x="3" y="26"/>
                      <a:pt x="6" y="29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1" y="27"/>
                      <a:pt x="2" y="34"/>
                      <a:pt x="0" y="33"/>
                    </a:cubicBezTo>
                    <a:cubicBezTo>
                      <a:pt x="1" y="26"/>
                      <a:pt x="7" y="21"/>
                      <a:pt x="10" y="15"/>
                    </a:cubicBezTo>
                    <a:cubicBezTo>
                      <a:pt x="12" y="10"/>
                      <a:pt x="14" y="4"/>
                      <a:pt x="19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6" name="Freeform 1601"/>
              <p:cNvSpPr/>
              <p:nvPr/>
            </p:nvSpPr>
            <p:spPr bwMode="auto">
              <a:xfrm>
                <a:off x="761" y="769"/>
                <a:ext cx="19" cy="15"/>
              </a:xfrm>
              <a:custGeom>
                <a:avLst/>
                <a:gdLst>
                  <a:gd name="T0" fmla="*/ 2 w 8"/>
                  <a:gd name="T1" fmla="*/ 0 h 6"/>
                  <a:gd name="T2" fmla="*/ 8 w 8"/>
                  <a:gd name="T3" fmla="*/ 2 h 6"/>
                  <a:gd name="T4" fmla="*/ 7 w 8"/>
                  <a:gd name="T5" fmla="*/ 4 h 6"/>
                  <a:gd name="T6" fmla="*/ 1 w 8"/>
                  <a:gd name="T7" fmla="*/ 3 h 6"/>
                  <a:gd name="T8" fmla="*/ 2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4" y="0"/>
                      <a:pt x="6" y="0"/>
                      <a:pt x="8" y="2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5" y="6"/>
                      <a:pt x="3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7" name="Freeform 1602"/>
              <p:cNvSpPr/>
              <p:nvPr/>
            </p:nvSpPr>
            <p:spPr bwMode="auto">
              <a:xfrm>
                <a:off x="706" y="803"/>
                <a:ext cx="14" cy="21"/>
              </a:xfrm>
              <a:custGeom>
                <a:avLst/>
                <a:gdLst>
                  <a:gd name="T0" fmla="*/ 0 w 6"/>
                  <a:gd name="T1" fmla="*/ 9 h 9"/>
                  <a:gd name="T2" fmla="*/ 5 w 6"/>
                  <a:gd name="T3" fmla="*/ 0 h 9"/>
                  <a:gd name="T4" fmla="*/ 6 w 6"/>
                  <a:gd name="T5" fmla="*/ 3 h 9"/>
                  <a:gd name="T6" fmla="*/ 0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1" y="6"/>
                      <a:pt x="3" y="3"/>
                      <a:pt x="5" y="0"/>
                    </a:cubicBezTo>
                    <a:cubicBezTo>
                      <a:pt x="5" y="1"/>
                      <a:pt x="5" y="2"/>
                      <a:pt x="6" y="3"/>
                    </a:cubicBezTo>
                    <a:cubicBezTo>
                      <a:pt x="4" y="6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DE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8" name="Freeform 1603"/>
              <p:cNvSpPr/>
              <p:nvPr/>
            </p:nvSpPr>
            <p:spPr bwMode="auto">
              <a:xfrm>
                <a:off x="599" y="997"/>
                <a:ext cx="8" cy="10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B1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9" name="Freeform 1604"/>
              <p:cNvSpPr/>
              <p:nvPr/>
            </p:nvSpPr>
            <p:spPr bwMode="auto">
              <a:xfrm>
                <a:off x="618" y="967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0"/>
                      <a:pt x="2" y="0"/>
                    </a:cubicBezTo>
                    <a:cubicBezTo>
                      <a:pt x="2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9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0" name="Freeform 1605"/>
              <p:cNvSpPr/>
              <p:nvPr/>
            </p:nvSpPr>
            <p:spPr bwMode="auto">
              <a:xfrm>
                <a:off x="1637" y="349"/>
                <a:ext cx="42" cy="100"/>
              </a:xfrm>
              <a:custGeom>
                <a:avLst/>
                <a:gdLst>
                  <a:gd name="T0" fmla="*/ 4 w 18"/>
                  <a:gd name="T1" fmla="*/ 10 h 42"/>
                  <a:gd name="T2" fmla="*/ 8 w 18"/>
                  <a:gd name="T3" fmla="*/ 0 h 42"/>
                  <a:gd name="T4" fmla="*/ 14 w 18"/>
                  <a:gd name="T5" fmla="*/ 2 h 42"/>
                  <a:gd name="T6" fmla="*/ 17 w 18"/>
                  <a:gd name="T7" fmla="*/ 4 h 42"/>
                  <a:gd name="T8" fmla="*/ 17 w 18"/>
                  <a:gd name="T9" fmla="*/ 4 h 42"/>
                  <a:gd name="T10" fmla="*/ 17 w 18"/>
                  <a:gd name="T11" fmla="*/ 20 h 42"/>
                  <a:gd name="T12" fmla="*/ 17 w 18"/>
                  <a:gd name="T13" fmla="*/ 20 h 42"/>
                  <a:gd name="T14" fmla="*/ 16 w 18"/>
                  <a:gd name="T15" fmla="*/ 27 h 42"/>
                  <a:gd name="T16" fmla="*/ 16 w 18"/>
                  <a:gd name="T17" fmla="*/ 28 h 42"/>
                  <a:gd name="T18" fmla="*/ 15 w 18"/>
                  <a:gd name="T19" fmla="*/ 32 h 42"/>
                  <a:gd name="T20" fmla="*/ 15 w 18"/>
                  <a:gd name="T21" fmla="*/ 35 h 42"/>
                  <a:gd name="T22" fmla="*/ 12 w 18"/>
                  <a:gd name="T23" fmla="*/ 37 h 42"/>
                  <a:gd name="T24" fmla="*/ 10 w 18"/>
                  <a:gd name="T25" fmla="*/ 39 h 42"/>
                  <a:gd name="T26" fmla="*/ 7 w 18"/>
                  <a:gd name="T27" fmla="*/ 42 h 42"/>
                  <a:gd name="T28" fmla="*/ 6 w 18"/>
                  <a:gd name="T29" fmla="*/ 42 h 42"/>
                  <a:gd name="T30" fmla="*/ 3 w 18"/>
                  <a:gd name="T31" fmla="*/ 42 h 42"/>
                  <a:gd name="T32" fmla="*/ 1 w 18"/>
                  <a:gd name="T33" fmla="*/ 41 h 42"/>
                  <a:gd name="T34" fmla="*/ 2 w 18"/>
                  <a:gd name="T35" fmla="*/ 38 h 42"/>
                  <a:gd name="T36" fmla="*/ 5 w 18"/>
                  <a:gd name="T37" fmla="*/ 37 h 42"/>
                  <a:gd name="T38" fmla="*/ 7 w 18"/>
                  <a:gd name="T39" fmla="*/ 34 h 42"/>
                  <a:gd name="T40" fmla="*/ 4 w 18"/>
                  <a:gd name="T41" fmla="*/ 32 h 42"/>
                  <a:gd name="T42" fmla="*/ 1 w 18"/>
                  <a:gd name="T43" fmla="*/ 30 h 42"/>
                  <a:gd name="T44" fmla="*/ 6 w 18"/>
                  <a:gd name="T45" fmla="*/ 24 h 42"/>
                  <a:gd name="T46" fmla="*/ 10 w 18"/>
                  <a:gd name="T47" fmla="*/ 25 h 42"/>
                  <a:gd name="T48" fmla="*/ 3 w 18"/>
                  <a:gd name="T49" fmla="*/ 14 h 42"/>
                  <a:gd name="T50" fmla="*/ 4 w 18"/>
                  <a:gd name="T51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42">
                    <a:moveTo>
                      <a:pt x="4" y="10"/>
                    </a:moveTo>
                    <a:cubicBezTo>
                      <a:pt x="5" y="7"/>
                      <a:pt x="7" y="4"/>
                      <a:pt x="8" y="0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6" y="2"/>
                      <a:pt x="17" y="2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5" y="9"/>
                      <a:pt x="16" y="14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3"/>
                      <a:pt x="17" y="25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9"/>
                      <a:pt x="15" y="31"/>
                      <a:pt x="15" y="32"/>
                    </a:cubicBezTo>
                    <a:cubicBezTo>
                      <a:pt x="15" y="33"/>
                      <a:pt x="15" y="34"/>
                      <a:pt x="15" y="35"/>
                    </a:cubicBezTo>
                    <a:cubicBezTo>
                      <a:pt x="14" y="35"/>
                      <a:pt x="11" y="34"/>
                      <a:pt x="12" y="37"/>
                    </a:cubicBezTo>
                    <a:cubicBezTo>
                      <a:pt x="13" y="40"/>
                      <a:pt x="12" y="40"/>
                      <a:pt x="10" y="39"/>
                    </a:cubicBezTo>
                    <a:cubicBezTo>
                      <a:pt x="7" y="38"/>
                      <a:pt x="8" y="41"/>
                      <a:pt x="7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4" y="41"/>
                      <a:pt x="3" y="42"/>
                    </a:cubicBezTo>
                    <a:cubicBezTo>
                      <a:pt x="2" y="42"/>
                      <a:pt x="1" y="41"/>
                      <a:pt x="1" y="41"/>
                    </a:cubicBezTo>
                    <a:cubicBezTo>
                      <a:pt x="1" y="40"/>
                      <a:pt x="1" y="39"/>
                      <a:pt x="2" y="38"/>
                    </a:cubicBezTo>
                    <a:cubicBezTo>
                      <a:pt x="3" y="38"/>
                      <a:pt x="4" y="37"/>
                      <a:pt x="5" y="37"/>
                    </a:cubicBezTo>
                    <a:cubicBezTo>
                      <a:pt x="6" y="36"/>
                      <a:pt x="8" y="36"/>
                      <a:pt x="7" y="34"/>
                    </a:cubicBezTo>
                    <a:cubicBezTo>
                      <a:pt x="7" y="33"/>
                      <a:pt x="5" y="32"/>
                      <a:pt x="4" y="32"/>
                    </a:cubicBezTo>
                    <a:cubicBezTo>
                      <a:pt x="2" y="32"/>
                      <a:pt x="0" y="33"/>
                      <a:pt x="1" y="30"/>
                    </a:cubicBezTo>
                    <a:cubicBezTo>
                      <a:pt x="2" y="28"/>
                      <a:pt x="2" y="24"/>
                      <a:pt x="6" y="24"/>
                    </a:cubicBezTo>
                    <a:cubicBezTo>
                      <a:pt x="7" y="25"/>
                      <a:pt x="8" y="26"/>
                      <a:pt x="10" y="25"/>
                    </a:cubicBezTo>
                    <a:cubicBezTo>
                      <a:pt x="3" y="24"/>
                      <a:pt x="1" y="20"/>
                      <a:pt x="3" y="14"/>
                    </a:cubicBezTo>
                    <a:cubicBezTo>
                      <a:pt x="3" y="12"/>
                      <a:pt x="3" y="11"/>
                      <a:pt x="4" y="1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1" name="Freeform 1606"/>
              <p:cNvSpPr/>
              <p:nvPr/>
            </p:nvSpPr>
            <p:spPr bwMode="auto">
              <a:xfrm>
                <a:off x="1582" y="437"/>
                <a:ext cx="36" cy="35"/>
              </a:xfrm>
              <a:custGeom>
                <a:avLst/>
                <a:gdLst>
                  <a:gd name="T0" fmla="*/ 8 w 15"/>
                  <a:gd name="T1" fmla="*/ 15 h 15"/>
                  <a:gd name="T2" fmla="*/ 1 w 15"/>
                  <a:gd name="T3" fmla="*/ 13 h 15"/>
                  <a:gd name="T4" fmla="*/ 2 w 15"/>
                  <a:gd name="T5" fmla="*/ 7 h 15"/>
                  <a:gd name="T6" fmla="*/ 4 w 15"/>
                  <a:gd name="T7" fmla="*/ 5 h 15"/>
                  <a:gd name="T8" fmla="*/ 8 w 15"/>
                  <a:gd name="T9" fmla="*/ 1 h 15"/>
                  <a:gd name="T10" fmla="*/ 9 w 15"/>
                  <a:gd name="T11" fmla="*/ 1 h 15"/>
                  <a:gd name="T12" fmla="*/ 10 w 15"/>
                  <a:gd name="T13" fmla="*/ 2 h 15"/>
                  <a:gd name="T14" fmla="*/ 13 w 15"/>
                  <a:gd name="T15" fmla="*/ 4 h 15"/>
                  <a:gd name="T16" fmla="*/ 10 w 15"/>
                  <a:gd name="T17" fmla="*/ 13 h 15"/>
                  <a:gd name="T18" fmla="*/ 9 w 15"/>
                  <a:gd name="T19" fmla="*/ 14 h 15"/>
                  <a:gd name="T20" fmla="*/ 8 w 15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7" y="10"/>
                      <a:pt x="3" y="14"/>
                      <a:pt x="1" y="13"/>
                    </a:cubicBezTo>
                    <a:cubicBezTo>
                      <a:pt x="1" y="11"/>
                      <a:pt x="4" y="10"/>
                      <a:pt x="2" y="7"/>
                    </a:cubicBezTo>
                    <a:cubicBezTo>
                      <a:pt x="0" y="6"/>
                      <a:pt x="3" y="5"/>
                      <a:pt x="4" y="5"/>
                    </a:cubicBezTo>
                    <a:cubicBezTo>
                      <a:pt x="6" y="5"/>
                      <a:pt x="7" y="3"/>
                      <a:pt x="8" y="1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10" y="1"/>
                      <a:pt x="8" y="2"/>
                      <a:pt x="10" y="2"/>
                    </a:cubicBezTo>
                    <a:cubicBezTo>
                      <a:pt x="11" y="1"/>
                      <a:pt x="12" y="3"/>
                      <a:pt x="13" y="4"/>
                    </a:cubicBezTo>
                    <a:cubicBezTo>
                      <a:pt x="15" y="9"/>
                      <a:pt x="11" y="10"/>
                      <a:pt x="10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5"/>
                      <a:pt x="8" y="15"/>
                      <a:pt x="8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2" name="Freeform 1607"/>
              <p:cNvSpPr/>
              <p:nvPr/>
            </p:nvSpPr>
            <p:spPr bwMode="auto">
              <a:xfrm>
                <a:off x="1601" y="460"/>
                <a:ext cx="33" cy="24"/>
              </a:xfrm>
              <a:custGeom>
                <a:avLst/>
                <a:gdLst>
                  <a:gd name="T0" fmla="*/ 1 w 14"/>
                  <a:gd name="T1" fmla="*/ 4 h 10"/>
                  <a:gd name="T2" fmla="*/ 1 w 14"/>
                  <a:gd name="T3" fmla="*/ 3 h 10"/>
                  <a:gd name="T4" fmla="*/ 7 w 14"/>
                  <a:gd name="T5" fmla="*/ 1 h 10"/>
                  <a:gd name="T6" fmla="*/ 13 w 14"/>
                  <a:gd name="T7" fmla="*/ 1 h 10"/>
                  <a:gd name="T8" fmla="*/ 12 w 14"/>
                  <a:gd name="T9" fmla="*/ 6 h 10"/>
                  <a:gd name="T10" fmla="*/ 12 w 14"/>
                  <a:gd name="T11" fmla="*/ 7 h 10"/>
                  <a:gd name="T12" fmla="*/ 12 w 14"/>
                  <a:gd name="T13" fmla="*/ 9 h 10"/>
                  <a:gd name="T14" fmla="*/ 12 w 14"/>
                  <a:gd name="T15" fmla="*/ 9 h 10"/>
                  <a:gd name="T16" fmla="*/ 9 w 14"/>
                  <a:gd name="T17" fmla="*/ 7 h 10"/>
                  <a:gd name="T18" fmla="*/ 7 w 14"/>
                  <a:gd name="T19" fmla="*/ 6 h 10"/>
                  <a:gd name="T20" fmla="*/ 1 w 14"/>
                  <a:gd name="T2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" y="4"/>
                    </a:move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5" y="2"/>
                      <a:pt x="7" y="1"/>
                    </a:cubicBezTo>
                    <a:cubicBezTo>
                      <a:pt x="9" y="1"/>
                      <a:pt x="11" y="0"/>
                      <a:pt x="13" y="1"/>
                    </a:cubicBezTo>
                    <a:cubicBezTo>
                      <a:pt x="14" y="3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9" y="7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4" y="9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3" name="Freeform 1608"/>
              <p:cNvSpPr/>
              <p:nvPr/>
            </p:nvSpPr>
            <p:spPr bwMode="auto">
              <a:xfrm>
                <a:off x="1646" y="472"/>
                <a:ext cx="21" cy="24"/>
              </a:xfrm>
              <a:custGeom>
                <a:avLst/>
                <a:gdLst>
                  <a:gd name="T0" fmla="*/ 6 w 9"/>
                  <a:gd name="T1" fmla="*/ 5 h 10"/>
                  <a:gd name="T2" fmla="*/ 1 w 9"/>
                  <a:gd name="T3" fmla="*/ 10 h 10"/>
                  <a:gd name="T4" fmla="*/ 3 w 9"/>
                  <a:gd name="T5" fmla="*/ 5 h 10"/>
                  <a:gd name="T6" fmla="*/ 4 w 9"/>
                  <a:gd name="T7" fmla="*/ 4 h 10"/>
                  <a:gd name="T8" fmla="*/ 5 w 9"/>
                  <a:gd name="T9" fmla="*/ 0 h 10"/>
                  <a:gd name="T10" fmla="*/ 6 w 9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6" y="5"/>
                    </a:moveTo>
                    <a:cubicBezTo>
                      <a:pt x="4" y="6"/>
                      <a:pt x="2" y="8"/>
                      <a:pt x="1" y="10"/>
                    </a:cubicBezTo>
                    <a:cubicBezTo>
                      <a:pt x="0" y="6"/>
                      <a:pt x="0" y="6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2"/>
                      <a:pt x="3" y="0"/>
                      <a:pt x="5" y="0"/>
                    </a:cubicBezTo>
                    <a:cubicBezTo>
                      <a:pt x="9" y="0"/>
                      <a:pt x="6" y="3"/>
                      <a:pt x="6" y="5"/>
                    </a:cubicBez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4" name="Freeform 1609"/>
              <p:cNvSpPr/>
              <p:nvPr/>
            </p:nvSpPr>
            <p:spPr bwMode="auto">
              <a:xfrm>
                <a:off x="1606" y="508"/>
                <a:ext cx="23" cy="17"/>
              </a:xfrm>
              <a:custGeom>
                <a:avLst/>
                <a:gdLst>
                  <a:gd name="T0" fmla="*/ 10 w 10"/>
                  <a:gd name="T1" fmla="*/ 5 h 7"/>
                  <a:gd name="T2" fmla="*/ 6 w 10"/>
                  <a:gd name="T3" fmla="*/ 5 h 7"/>
                  <a:gd name="T4" fmla="*/ 2 w 10"/>
                  <a:gd name="T5" fmla="*/ 5 h 7"/>
                  <a:gd name="T6" fmla="*/ 1 w 10"/>
                  <a:gd name="T7" fmla="*/ 2 h 7"/>
                  <a:gd name="T8" fmla="*/ 5 w 10"/>
                  <a:gd name="T9" fmla="*/ 1 h 7"/>
                  <a:gd name="T10" fmla="*/ 10 w 10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cubicBezTo>
                      <a:pt x="9" y="4"/>
                      <a:pt x="7" y="3"/>
                      <a:pt x="6" y="5"/>
                    </a:cubicBezTo>
                    <a:cubicBezTo>
                      <a:pt x="5" y="7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9" y="2"/>
                      <a:pt x="10" y="5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5" name="Freeform 1610"/>
              <p:cNvSpPr/>
              <p:nvPr/>
            </p:nvSpPr>
            <p:spPr bwMode="auto">
              <a:xfrm>
                <a:off x="1629" y="460"/>
                <a:ext cx="19" cy="17"/>
              </a:xfrm>
              <a:custGeom>
                <a:avLst/>
                <a:gdLst>
                  <a:gd name="T0" fmla="*/ 5 w 8"/>
                  <a:gd name="T1" fmla="*/ 0 h 7"/>
                  <a:gd name="T2" fmla="*/ 8 w 8"/>
                  <a:gd name="T3" fmla="*/ 3 h 7"/>
                  <a:gd name="T4" fmla="*/ 3 w 8"/>
                  <a:gd name="T5" fmla="*/ 6 h 7"/>
                  <a:gd name="T6" fmla="*/ 0 w 8"/>
                  <a:gd name="T7" fmla="*/ 7 h 7"/>
                  <a:gd name="T8" fmla="*/ 0 w 8"/>
                  <a:gd name="T9" fmla="*/ 7 h 7"/>
                  <a:gd name="T10" fmla="*/ 4 w 8"/>
                  <a:gd name="T11" fmla="*/ 0 h 7"/>
                  <a:gd name="T12" fmla="*/ 5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2"/>
                      <a:pt x="8" y="0"/>
                      <a:pt x="8" y="3"/>
                    </a:cubicBezTo>
                    <a:cubicBezTo>
                      <a:pt x="7" y="4"/>
                      <a:pt x="4" y="6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1" y="2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6" name="Freeform 1611"/>
              <p:cNvSpPr/>
              <p:nvPr/>
            </p:nvSpPr>
            <p:spPr bwMode="auto">
              <a:xfrm>
                <a:off x="1625" y="449"/>
                <a:ext cx="21" cy="16"/>
              </a:xfrm>
              <a:custGeom>
                <a:avLst/>
                <a:gdLst>
                  <a:gd name="T0" fmla="*/ 7 w 9"/>
                  <a:gd name="T1" fmla="*/ 5 h 7"/>
                  <a:gd name="T2" fmla="*/ 6 w 9"/>
                  <a:gd name="T3" fmla="*/ 5 h 7"/>
                  <a:gd name="T4" fmla="*/ 0 w 9"/>
                  <a:gd name="T5" fmla="*/ 4 h 7"/>
                  <a:gd name="T6" fmla="*/ 7 w 9"/>
                  <a:gd name="T7" fmla="*/ 1 h 7"/>
                  <a:gd name="T8" fmla="*/ 8 w 9"/>
                  <a:gd name="T9" fmla="*/ 2 h 7"/>
                  <a:gd name="T10" fmla="*/ 9 w 9"/>
                  <a:gd name="T11" fmla="*/ 3 h 7"/>
                  <a:gd name="T12" fmla="*/ 7 w 9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7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4" y="5"/>
                      <a:pt x="1" y="7"/>
                      <a:pt x="0" y="4"/>
                    </a:cubicBezTo>
                    <a:cubicBezTo>
                      <a:pt x="0" y="2"/>
                      <a:pt x="4" y="0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8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7" name="Group 1813"/>
            <p:cNvGrpSpPr/>
            <p:nvPr/>
          </p:nvGrpSpPr>
          <p:grpSpPr bwMode="auto">
            <a:xfrm>
              <a:off x="646113" y="368301"/>
              <a:ext cx="2076450" cy="1954213"/>
              <a:chOff x="407" y="232"/>
              <a:chExt cx="1308" cy="1231"/>
            </a:xfrm>
          </p:grpSpPr>
          <p:sp>
            <p:nvSpPr>
              <p:cNvPr id="757" name="Freeform 1613"/>
              <p:cNvSpPr/>
              <p:nvPr/>
            </p:nvSpPr>
            <p:spPr bwMode="auto">
              <a:xfrm>
                <a:off x="1625" y="541"/>
                <a:ext cx="12" cy="15"/>
              </a:xfrm>
              <a:custGeom>
                <a:avLst/>
                <a:gdLst>
                  <a:gd name="T0" fmla="*/ 1 w 5"/>
                  <a:gd name="T1" fmla="*/ 6 h 6"/>
                  <a:gd name="T2" fmla="*/ 0 w 5"/>
                  <a:gd name="T3" fmla="*/ 5 h 6"/>
                  <a:gd name="T4" fmla="*/ 4 w 5"/>
                  <a:gd name="T5" fmla="*/ 0 h 6"/>
                  <a:gd name="T6" fmla="*/ 5 w 5"/>
                  <a:gd name="T7" fmla="*/ 0 h 6"/>
                  <a:gd name="T8" fmla="*/ 4 w 5"/>
                  <a:gd name="T9" fmla="*/ 4 h 6"/>
                  <a:gd name="T10" fmla="*/ 1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2" y="4"/>
                      <a:pt x="3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6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8" name="Freeform 1614"/>
              <p:cNvSpPr/>
              <p:nvPr/>
            </p:nvSpPr>
            <p:spPr bwMode="auto">
              <a:xfrm>
                <a:off x="1629" y="482"/>
                <a:ext cx="8" cy="14"/>
              </a:xfrm>
              <a:custGeom>
                <a:avLst/>
                <a:gdLst>
                  <a:gd name="T0" fmla="*/ 0 w 3"/>
                  <a:gd name="T1" fmla="*/ 0 h 6"/>
                  <a:gd name="T2" fmla="*/ 2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9" name="Freeform 1615"/>
              <p:cNvSpPr/>
              <p:nvPr/>
            </p:nvSpPr>
            <p:spPr bwMode="auto">
              <a:xfrm>
                <a:off x="1644" y="446"/>
                <a:ext cx="9" cy="10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1" y="0"/>
                      <a:pt x="4" y="1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0" name="Freeform 1616"/>
              <p:cNvSpPr/>
              <p:nvPr/>
            </p:nvSpPr>
            <p:spPr bwMode="auto">
              <a:xfrm>
                <a:off x="557" y="1076"/>
                <a:ext cx="28" cy="24"/>
              </a:xfrm>
              <a:custGeom>
                <a:avLst/>
                <a:gdLst>
                  <a:gd name="T0" fmla="*/ 8 w 12"/>
                  <a:gd name="T1" fmla="*/ 5 h 10"/>
                  <a:gd name="T2" fmla="*/ 10 w 12"/>
                  <a:gd name="T3" fmla="*/ 10 h 10"/>
                  <a:gd name="T4" fmla="*/ 8 w 12"/>
                  <a:gd name="T5" fmla="*/ 9 h 10"/>
                  <a:gd name="T6" fmla="*/ 1 w 12"/>
                  <a:gd name="T7" fmla="*/ 8 h 10"/>
                  <a:gd name="T8" fmla="*/ 2 w 12"/>
                  <a:gd name="T9" fmla="*/ 5 h 10"/>
                  <a:gd name="T10" fmla="*/ 4 w 12"/>
                  <a:gd name="T11" fmla="*/ 4 h 10"/>
                  <a:gd name="T12" fmla="*/ 4 w 12"/>
                  <a:gd name="T13" fmla="*/ 0 h 10"/>
                  <a:gd name="T14" fmla="*/ 6 w 12"/>
                  <a:gd name="T15" fmla="*/ 4 h 10"/>
                  <a:gd name="T16" fmla="*/ 8 w 12"/>
                  <a:gd name="T1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8" y="5"/>
                    </a:moveTo>
                    <a:cubicBezTo>
                      <a:pt x="8" y="7"/>
                      <a:pt x="12" y="8"/>
                      <a:pt x="10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6" y="6"/>
                      <a:pt x="4" y="6"/>
                      <a:pt x="1" y="8"/>
                    </a:cubicBezTo>
                    <a:cubicBezTo>
                      <a:pt x="0" y="7"/>
                      <a:pt x="1" y="6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1" y="1"/>
                      <a:pt x="4" y="0"/>
                    </a:cubicBezTo>
                    <a:cubicBezTo>
                      <a:pt x="6" y="0"/>
                      <a:pt x="5" y="3"/>
                      <a:pt x="6" y="4"/>
                    </a:cubicBezTo>
                    <a:cubicBezTo>
                      <a:pt x="7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1" name="Freeform 1617"/>
              <p:cNvSpPr/>
              <p:nvPr/>
            </p:nvSpPr>
            <p:spPr bwMode="auto">
              <a:xfrm>
                <a:off x="1005" y="1000"/>
                <a:ext cx="216" cy="209"/>
              </a:xfrm>
              <a:custGeom>
                <a:avLst/>
                <a:gdLst>
                  <a:gd name="T0" fmla="*/ 66 w 91"/>
                  <a:gd name="T1" fmla="*/ 18 h 88"/>
                  <a:gd name="T2" fmla="*/ 75 w 91"/>
                  <a:gd name="T3" fmla="*/ 26 h 88"/>
                  <a:gd name="T4" fmla="*/ 82 w 91"/>
                  <a:gd name="T5" fmla="*/ 27 h 88"/>
                  <a:gd name="T6" fmla="*/ 79 w 91"/>
                  <a:gd name="T7" fmla="*/ 30 h 88"/>
                  <a:gd name="T8" fmla="*/ 84 w 91"/>
                  <a:gd name="T9" fmla="*/ 30 h 88"/>
                  <a:gd name="T10" fmla="*/ 87 w 91"/>
                  <a:gd name="T11" fmla="*/ 29 h 88"/>
                  <a:gd name="T12" fmla="*/ 90 w 91"/>
                  <a:gd name="T13" fmla="*/ 31 h 88"/>
                  <a:gd name="T14" fmla="*/ 84 w 91"/>
                  <a:gd name="T15" fmla="*/ 40 h 88"/>
                  <a:gd name="T16" fmla="*/ 80 w 91"/>
                  <a:gd name="T17" fmla="*/ 38 h 88"/>
                  <a:gd name="T18" fmla="*/ 72 w 91"/>
                  <a:gd name="T19" fmla="*/ 30 h 88"/>
                  <a:gd name="T20" fmla="*/ 74 w 91"/>
                  <a:gd name="T21" fmla="*/ 34 h 88"/>
                  <a:gd name="T22" fmla="*/ 78 w 91"/>
                  <a:gd name="T23" fmla="*/ 41 h 88"/>
                  <a:gd name="T24" fmla="*/ 70 w 91"/>
                  <a:gd name="T25" fmla="*/ 57 h 88"/>
                  <a:gd name="T26" fmla="*/ 58 w 91"/>
                  <a:gd name="T27" fmla="*/ 58 h 88"/>
                  <a:gd name="T28" fmla="*/ 48 w 91"/>
                  <a:gd name="T29" fmla="*/ 65 h 88"/>
                  <a:gd name="T30" fmla="*/ 42 w 91"/>
                  <a:gd name="T31" fmla="*/ 62 h 88"/>
                  <a:gd name="T32" fmla="*/ 29 w 91"/>
                  <a:gd name="T33" fmla="*/ 67 h 88"/>
                  <a:gd name="T34" fmla="*/ 23 w 91"/>
                  <a:gd name="T35" fmla="*/ 73 h 88"/>
                  <a:gd name="T36" fmla="*/ 24 w 91"/>
                  <a:gd name="T37" fmla="*/ 78 h 88"/>
                  <a:gd name="T38" fmla="*/ 26 w 91"/>
                  <a:gd name="T39" fmla="*/ 78 h 88"/>
                  <a:gd name="T40" fmla="*/ 35 w 91"/>
                  <a:gd name="T41" fmla="*/ 75 h 88"/>
                  <a:gd name="T42" fmla="*/ 28 w 91"/>
                  <a:gd name="T43" fmla="*/ 86 h 88"/>
                  <a:gd name="T44" fmla="*/ 24 w 91"/>
                  <a:gd name="T45" fmla="*/ 88 h 88"/>
                  <a:gd name="T46" fmla="*/ 16 w 91"/>
                  <a:gd name="T47" fmla="*/ 87 h 88"/>
                  <a:gd name="T48" fmla="*/ 12 w 91"/>
                  <a:gd name="T49" fmla="*/ 83 h 88"/>
                  <a:gd name="T50" fmla="*/ 8 w 91"/>
                  <a:gd name="T51" fmla="*/ 78 h 88"/>
                  <a:gd name="T52" fmla="*/ 2 w 91"/>
                  <a:gd name="T53" fmla="*/ 75 h 88"/>
                  <a:gd name="T54" fmla="*/ 6 w 91"/>
                  <a:gd name="T55" fmla="*/ 67 h 88"/>
                  <a:gd name="T56" fmla="*/ 2 w 91"/>
                  <a:gd name="T57" fmla="*/ 62 h 88"/>
                  <a:gd name="T58" fmla="*/ 15 w 91"/>
                  <a:gd name="T59" fmla="*/ 69 h 88"/>
                  <a:gd name="T60" fmla="*/ 18 w 91"/>
                  <a:gd name="T61" fmla="*/ 68 h 88"/>
                  <a:gd name="T62" fmla="*/ 19 w 91"/>
                  <a:gd name="T63" fmla="*/ 57 h 88"/>
                  <a:gd name="T64" fmla="*/ 10 w 91"/>
                  <a:gd name="T65" fmla="*/ 58 h 88"/>
                  <a:gd name="T66" fmla="*/ 4 w 91"/>
                  <a:gd name="T67" fmla="*/ 50 h 88"/>
                  <a:gd name="T68" fmla="*/ 9 w 91"/>
                  <a:gd name="T69" fmla="*/ 47 h 88"/>
                  <a:gd name="T70" fmla="*/ 14 w 91"/>
                  <a:gd name="T71" fmla="*/ 57 h 88"/>
                  <a:gd name="T72" fmla="*/ 18 w 91"/>
                  <a:gd name="T73" fmla="*/ 43 h 88"/>
                  <a:gd name="T74" fmla="*/ 19 w 91"/>
                  <a:gd name="T75" fmla="*/ 39 h 88"/>
                  <a:gd name="T76" fmla="*/ 30 w 91"/>
                  <a:gd name="T77" fmla="*/ 45 h 88"/>
                  <a:gd name="T78" fmla="*/ 27 w 91"/>
                  <a:gd name="T79" fmla="*/ 49 h 88"/>
                  <a:gd name="T80" fmla="*/ 30 w 91"/>
                  <a:gd name="T81" fmla="*/ 52 h 88"/>
                  <a:gd name="T82" fmla="*/ 35 w 91"/>
                  <a:gd name="T83" fmla="*/ 45 h 88"/>
                  <a:gd name="T84" fmla="*/ 34 w 91"/>
                  <a:gd name="T85" fmla="*/ 36 h 88"/>
                  <a:gd name="T86" fmla="*/ 30 w 91"/>
                  <a:gd name="T87" fmla="*/ 40 h 88"/>
                  <a:gd name="T88" fmla="*/ 33 w 91"/>
                  <a:gd name="T89" fmla="*/ 28 h 88"/>
                  <a:gd name="T90" fmla="*/ 56 w 91"/>
                  <a:gd name="T91" fmla="*/ 11 h 88"/>
                  <a:gd name="T92" fmla="*/ 66 w 91"/>
                  <a:gd name="T93" fmla="*/ 6 h 88"/>
                  <a:gd name="T94" fmla="*/ 71 w 91"/>
                  <a:gd name="T95" fmla="*/ 7 h 88"/>
                  <a:gd name="T96" fmla="*/ 73 w 91"/>
                  <a:gd name="T97" fmla="*/ 5 h 88"/>
                  <a:gd name="T98" fmla="*/ 75 w 91"/>
                  <a:gd name="T99" fmla="*/ 2 h 88"/>
                  <a:gd name="T100" fmla="*/ 71 w 91"/>
                  <a:gd name="T101" fmla="*/ 1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1" h="88">
                    <a:moveTo>
                      <a:pt x="71" y="14"/>
                    </a:moveTo>
                    <a:cubicBezTo>
                      <a:pt x="69" y="15"/>
                      <a:pt x="66" y="16"/>
                      <a:pt x="66" y="18"/>
                    </a:cubicBezTo>
                    <a:cubicBezTo>
                      <a:pt x="67" y="20"/>
                      <a:pt x="69" y="21"/>
                      <a:pt x="72" y="22"/>
                    </a:cubicBezTo>
                    <a:cubicBezTo>
                      <a:pt x="73" y="23"/>
                      <a:pt x="74" y="23"/>
                      <a:pt x="75" y="26"/>
                    </a:cubicBezTo>
                    <a:cubicBezTo>
                      <a:pt x="75" y="27"/>
                      <a:pt x="78" y="27"/>
                      <a:pt x="79" y="26"/>
                    </a:cubicBezTo>
                    <a:cubicBezTo>
                      <a:pt x="81" y="25"/>
                      <a:pt x="81" y="27"/>
                      <a:pt x="82" y="27"/>
                    </a:cubicBezTo>
                    <a:cubicBezTo>
                      <a:pt x="83" y="28"/>
                      <a:pt x="82" y="28"/>
                      <a:pt x="81" y="29"/>
                    </a:cubicBezTo>
                    <a:cubicBezTo>
                      <a:pt x="80" y="29"/>
                      <a:pt x="79" y="29"/>
                      <a:pt x="79" y="30"/>
                    </a:cubicBezTo>
                    <a:cubicBezTo>
                      <a:pt x="79" y="31"/>
                      <a:pt x="81" y="32"/>
                      <a:pt x="81" y="31"/>
                    </a:cubicBezTo>
                    <a:cubicBezTo>
                      <a:pt x="81" y="29"/>
                      <a:pt x="84" y="33"/>
                      <a:pt x="84" y="30"/>
                    </a:cubicBezTo>
                    <a:cubicBezTo>
                      <a:pt x="84" y="27"/>
                      <a:pt x="84" y="27"/>
                      <a:pt x="86" y="29"/>
                    </a:cubicBezTo>
                    <a:cubicBezTo>
                      <a:pt x="86" y="30"/>
                      <a:pt x="87" y="30"/>
                      <a:pt x="87" y="29"/>
                    </a:cubicBezTo>
                    <a:cubicBezTo>
                      <a:pt x="88" y="28"/>
                      <a:pt x="88" y="27"/>
                      <a:pt x="89" y="28"/>
                    </a:cubicBezTo>
                    <a:cubicBezTo>
                      <a:pt x="91" y="28"/>
                      <a:pt x="90" y="30"/>
                      <a:pt x="90" y="31"/>
                    </a:cubicBezTo>
                    <a:cubicBezTo>
                      <a:pt x="90" y="34"/>
                      <a:pt x="90" y="37"/>
                      <a:pt x="86" y="38"/>
                    </a:cubicBezTo>
                    <a:cubicBezTo>
                      <a:pt x="85" y="39"/>
                      <a:pt x="84" y="39"/>
                      <a:pt x="84" y="40"/>
                    </a:cubicBezTo>
                    <a:cubicBezTo>
                      <a:pt x="83" y="40"/>
                      <a:pt x="86" y="43"/>
                      <a:pt x="82" y="42"/>
                    </a:cubicBezTo>
                    <a:cubicBezTo>
                      <a:pt x="81" y="42"/>
                      <a:pt x="79" y="41"/>
                      <a:pt x="80" y="38"/>
                    </a:cubicBezTo>
                    <a:cubicBezTo>
                      <a:pt x="81" y="36"/>
                      <a:pt x="79" y="37"/>
                      <a:pt x="78" y="36"/>
                    </a:cubicBezTo>
                    <a:cubicBezTo>
                      <a:pt x="76" y="34"/>
                      <a:pt x="77" y="30"/>
                      <a:pt x="72" y="30"/>
                    </a:cubicBezTo>
                    <a:cubicBezTo>
                      <a:pt x="73" y="34"/>
                      <a:pt x="72" y="38"/>
                      <a:pt x="73" y="42"/>
                    </a:cubicBezTo>
                    <a:cubicBezTo>
                      <a:pt x="75" y="39"/>
                      <a:pt x="71" y="36"/>
                      <a:pt x="74" y="34"/>
                    </a:cubicBezTo>
                    <a:cubicBezTo>
                      <a:pt x="76" y="34"/>
                      <a:pt x="77" y="35"/>
                      <a:pt x="78" y="36"/>
                    </a:cubicBezTo>
                    <a:cubicBezTo>
                      <a:pt x="76" y="38"/>
                      <a:pt x="77" y="39"/>
                      <a:pt x="78" y="41"/>
                    </a:cubicBezTo>
                    <a:cubicBezTo>
                      <a:pt x="80" y="43"/>
                      <a:pt x="78" y="49"/>
                      <a:pt x="75" y="50"/>
                    </a:cubicBezTo>
                    <a:cubicBezTo>
                      <a:pt x="71" y="51"/>
                      <a:pt x="69" y="53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6" y="59"/>
                      <a:pt x="62" y="61"/>
                      <a:pt x="58" y="58"/>
                    </a:cubicBezTo>
                    <a:cubicBezTo>
                      <a:pt x="57" y="57"/>
                      <a:pt x="54" y="56"/>
                      <a:pt x="54" y="60"/>
                    </a:cubicBezTo>
                    <a:cubicBezTo>
                      <a:pt x="54" y="63"/>
                      <a:pt x="51" y="65"/>
                      <a:pt x="48" y="65"/>
                    </a:cubicBezTo>
                    <a:cubicBezTo>
                      <a:pt x="46" y="64"/>
                      <a:pt x="44" y="63"/>
                      <a:pt x="45" y="60"/>
                    </a:cubicBezTo>
                    <a:cubicBezTo>
                      <a:pt x="44" y="61"/>
                      <a:pt x="43" y="62"/>
                      <a:pt x="42" y="62"/>
                    </a:cubicBezTo>
                    <a:cubicBezTo>
                      <a:pt x="39" y="63"/>
                      <a:pt x="36" y="64"/>
                      <a:pt x="33" y="66"/>
                    </a:cubicBezTo>
                    <a:cubicBezTo>
                      <a:pt x="32" y="67"/>
                      <a:pt x="30" y="68"/>
                      <a:pt x="29" y="67"/>
                    </a:cubicBezTo>
                    <a:cubicBezTo>
                      <a:pt x="24" y="66"/>
                      <a:pt x="24" y="70"/>
                      <a:pt x="23" y="72"/>
                    </a:cubicBezTo>
                    <a:cubicBezTo>
                      <a:pt x="23" y="72"/>
                      <a:pt x="23" y="72"/>
                      <a:pt x="23" y="73"/>
                    </a:cubicBezTo>
                    <a:cubicBezTo>
                      <a:pt x="25" y="76"/>
                      <a:pt x="25" y="76"/>
                      <a:pt x="23" y="78"/>
                    </a:cubicBezTo>
                    <a:cubicBezTo>
                      <a:pt x="23" y="78"/>
                      <a:pt x="24" y="79"/>
                      <a:pt x="24" y="78"/>
                    </a:cubicBezTo>
                    <a:cubicBezTo>
                      <a:pt x="23" y="78"/>
                      <a:pt x="23" y="78"/>
                      <a:pt x="24" y="78"/>
                    </a:cubicBezTo>
                    <a:cubicBezTo>
                      <a:pt x="25" y="77"/>
                      <a:pt x="25" y="77"/>
                      <a:pt x="26" y="78"/>
                    </a:cubicBezTo>
                    <a:cubicBezTo>
                      <a:pt x="27" y="80"/>
                      <a:pt x="29" y="79"/>
                      <a:pt x="30" y="77"/>
                    </a:cubicBezTo>
                    <a:cubicBezTo>
                      <a:pt x="31" y="76"/>
                      <a:pt x="32" y="74"/>
                      <a:pt x="35" y="75"/>
                    </a:cubicBezTo>
                    <a:cubicBezTo>
                      <a:pt x="37" y="77"/>
                      <a:pt x="36" y="79"/>
                      <a:pt x="34" y="81"/>
                    </a:cubicBezTo>
                    <a:cubicBezTo>
                      <a:pt x="33" y="84"/>
                      <a:pt x="30" y="84"/>
                      <a:pt x="28" y="86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7"/>
                      <a:pt x="25" y="88"/>
                      <a:pt x="24" y="88"/>
                    </a:cubicBezTo>
                    <a:cubicBezTo>
                      <a:pt x="23" y="88"/>
                      <a:pt x="22" y="88"/>
                      <a:pt x="22" y="88"/>
                    </a:cubicBezTo>
                    <a:cubicBezTo>
                      <a:pt x="20" y="86"/>
                      <a:pt x="18" y="87"/>
                      <a:pt x="16" y="87"/>
                    </a:cubicBezTo>
                    <a:cubicBezTo>
                      <a:pt x="15" y="86"/>
                      <a:pt x="15" y="85"/>
                      <a:pt x="15" y="84"/>
                    </a:cubicBezTo>
                    <a:cubicBezTo>
                      <a:pt x="14" y="83"/>
                      <a:pt x="13" y="83"/>
                      <a:pt x="12" y="83"/>
                    </a:cubicBezTo>
                    <a:cubicBezTo>
                      <a:pt x="12" y="83"/>
                      <a:pt x="12" y="82"/>
                      <a:pt x="11" y="82"/>
                    </a:cubicBezTo>
                    <a:cubicBezTo>
                      <a:pt x="10" y="81"/>
                      <a:pt x="8" y="81"/>
                      <a:pt x="8" y="78"/>
                    </a:cubicBezTo>
                    <a:cubicBezTo>
                      <a:pt x="8" y="76"/>
                      <a:pt x="7" y="76"/>
                      <a:pt x="5" y="77"/>
                    </a:cubicBezTo>
                    <a:cubicBezTo>
                      <a:pt x="3" y="79"/>
                      <a:pt x="2" y="78"/>
                      <a:pt x="2" y="75"/>
                    </a:cubicBezTo>
                    <a:cubicBezTo>
                      <a:pt x="2" y="73"/>
                      <a:pt x="0" y="70"/>
                      <a:pt x="5" y="69"/>
                    </a:cubicBezTo>
                    <a:cubicBezTo>
                      <a:pt x="6" y="69"/>
                      <a:pt x="6" y="68"/>
                      <a:pt x="6" y="67"/>
                    </a:cubicBezTo>
                    <a:cubicBezTo>
                      <a:pt x="4" y="65"/>
                      <a:pt x="4" y="68"/>
                      <a:pt x="3" y="67"/>
                    </a:cubicBezTo>
                    <a:cubicBezTo>
                      <a:pt x="0" y="65"/>
                      <a:pt x="0" y="63"/>
                      <a:pt x="2" y="62"/>
                    </a:cubicBezTo>
                    <a:cubicBezTo>
                      <a:pt x="5" y="60"/>
                      <a:pt x="8" y="59"/>
                      <a:pt x="11" y="61"/>
                    </a:cubicBezTo>
                    <a:cubicBezTo>
                      <a:pt x="13" y="63"/>
                      <a:pt x="15" y="66"/>
                      <a:pt x="15" y="69"/>
                    </a:cubicBezTo>
                    <a:cubicBezTo>
                      <a:pt x="15" y="70"/>
                      <a:pt x="15" y="71"/>
                      <a:pt x="17" y="71"/>
                    </a:cubicBezTo>
                    <a:cubicBezTo>
                      <a:pt x="19" y="71"/>
                      <a:pt x="18" y="69"/>
                      <a:pt x="18" y="68"/>
                    </a:cubicBezTo>
                    <a:cubicBezTo>
                      <a:pt x="19" y="66"/>
                      <a:pt x="17" y="65"/>
                      <a:pt x="16" y="63"/>
                    </a:cubicBezTo>
                    <a:cubicBezTo>
                      <a:pt x="14" y="59"/>
                      <a:pt x="15" y="58"/>
                      <a:pt x="19" y="57"/>
                    </a:cubicBezTo>
                    <a:cubicBezTo>
                      <a:pt x="17" y="57"/>
                      <a:pt x="17" y="57"/>
                      <a:pt x="16" y="57"/>
                    </a:cubicBezTo>
                    <a:cubicBezTo>
                      <a:pt x="14" y="60"/>
                      <a:pt x="12" y="60"/>
                      <a:pt x="10" y="58"/>
                    </a:cubicBezTo>
                    <a:cubicBezTo>
                      <a:pt x="8" y="56"/>
                      <a:pt x="5" y="58"/>
                      <a:pt x="3" y="55"/>
                    </a:cubicBezTo>
                    <a:cubicBezTo>
                      <a:pt x="2" y="53"/>
                      <a:pt x="4" y="52"/>
                      <a:pt x="4" y="50"/>
                    </a:cubicBezTo>
                    <a:cubicBezTo>
                      <a:pt x="4" y="48"/>
                      <a:pt x="6" y="48"/>
                      <a:pt x="7" y="47"/>
                    </a:cubicBezTo>
                    <a:cubicBezTo>
                      <a:pt x="8" y="47"/>
                      <a:pt x="8" y="47"/>
                      <a:pt x="9" y="47"/>
                    </a:cubicBezTo>
                    <a:cubicBezTo>
                      <a:pt x="11" y="48"/>
                      <a:pt x="12" y="50"/>
                      <a:pt x="13" y="52"/>
                    </a:cubicBezTo>
                    <a:cubicBezTo>
                      <a:pt x="14" y="54"/>
                      <a:pt x="14" y="55"/>
                      <a:pt x="14" y="57"/>
                    </a:cubicBezTo>
                    <a:cubicBezTo>
                      <a:pt x="14" y="55"/>
                      <a:pt x="15" y="53"/>
                      <a:pt x="13" y="52"/>
                    </a:cubicBezTo>
                    <a:cubicBezTo>
                      <a:pt x="13" y="48"/>
                      <a:pt x="15" y="45"/>
                      <a:pt x="18" y="43"/>
                    </a:cubicBezTo>
                    <a:cubicBezTo>
                      <a:pt x="21" y="42"/>
                      <a:pt x="19" y="41"/>
                      <a:pt x="18" y="40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8"/>
                      <a:pt x="20" y="38"/>
                      <a:pt x="21" y="38"/>
                    </a:cubicBezTo>
                    <a:cubicBezTo>
                      <a:pt x="29" y="37"/>
                      <a:pt x="29" y="37"/>
                      <a:pt x="30" y="45"/>
                    </a:cubicBezTo>
                    <a:cubicBezTo>
                      <a:pt x="30" y="46"/>
                      <a:pt x="27" y="45"/>
                      <a:pt x="29" y="47"/>
                    </a:cubicBezTo>
                    <a:cubicBezTo>
                      <a:pt x="30" y="48"/>
                      <a:pt x="28" y="49"/>
                      <a:pt x="27" y="49"/>
                    </a:cubicBezTo>
                    <a:cubicBezTo>
                      <a:pt x="26" y="50"/>
                      <a:pt x="25" y="51"/>
                      <a:pt x="27" y="52"/>
                    </a:cubicBezTo>
                    <a:cubicBezTo>
                      <a:pt x="28" y="53"/>
                      <a:pt x="29" y="53"/>
                      <a:pt x="30" y="52"/>
                    </a:cubicBezTo>
                    <a:cubicBezTo>
                      <a:pt x="31" y="51"/>
                      <a:pt x="31" y="47"/>
                      <a:pt x="35" y="49"/>
                    </a:cubicBezTo>
                    <a:cubicBezTo>
                      <a:pt x="35" y="48"/>
                      <a:pt x="35" y="46"/>
                      <a:pt x="35" y="45"/>
                    </a:cubicBezTo>
                    <a:cubicBezTo>
                      <a:pt x="36" y="42"/>
                      <a:pt x="38" y="43"/>
                      <a:pt x="41" y="45"/>
                    </a:cubicBezTo>
                    <a:cubicBezTo>
                      <a:pt x="39" y="41"/>
                      <a:pt x="37" y="39"/>
                      <a:pt x="34" y="36"/>
                    </a:cubicBezTo>
                    <a:cubicBezTo>
                      <a:pt x="35" y="39"/>
                      <a:pt x="37" y="41"/>
                      <a:pt x="34" y="42"/>
                    </a:cubicBezTo>
                    <a:cubicBezTo>
                      <a:pt x="31" y="44"/>
                      <a:pt x="29" y="43"/>
                      <a:pt x="30" y="40"/>
                    </a:cubicBezTo>
                    <a:cubicBezTo>
                      <a:pt x="30" y="37"/>
                      <a:pt x="27" y="36"/>
                      <a:pt x="28" y="34"/>
                    </a:cubicBezTo>
                    <a:cubicBezTo>
                      <a:pt x="30" y="32"/>
                      <a:pt x="33" y="31"/>
                      <a:pt x="33" y="28"/>
                    </a:cubicBezTo>
                    <a:cubicBezTo>
                      <a:pt x="33" y="26"/>
                      <a:pt x="36" y="25"/>
                      <a:pt x="39" y="24"/>
                    </a:cubicBezTo>
                    <a:cubicBezTo>
                      <a:pt x="47" y="22"/>
                      <a:pt x="52" y="17"/>
                      <a:pt x="56" y="11"/>
                    </a:cubicBezTo>
                    <a:cubicBezTo>
                      <a:pt x="58" y="10"/>
                      <a:pt x="59" y="8"/>
                      <a:pt x="61" y="8"/>
                    </a:cubicBezTo>
                    <a:cubicBezTo>
                      <a:pt x="63" y="9"/>
                      <a:pt x="64" y="8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5"/>
                      <a:pt x="70" y="4"/>
                      <a:pt x="71" y="7"/>
                    </a:cubicBezTo>
                    <a:cubicBezTo>
                      <a:pt x="71" y="7"/>
                      <a:pt x="72" y="7"/>
                      <a:pt x="73" y="7"/>
                    </a:cubicBezTo>
                    <a:cubicBezTo>
                      <a:pt x="74" y="6"/>
                      <a:pt x="73" y="6"/>
                      <a:pt x="73" y="5"/>
                    </a:cubicBezTo>
                    <a:cubicBezTo>
                      <a:pt x="72" y="4"/>
                      <a:pt x="71" y="3"/>
                      <a:pt x="72" y="2"/>
                    </a:cubicBezTo>
                    <a:cubicBezTo>
                      <a:pt x="73" y="2"/>
                      <a:pt x="74" y="0"/>
                      <a:pt x="75" y="2"/>
                    </a:cubicBezTo>
                    <a:cubicBezTo>
                      <a:pt x="76" y="3"/>
                      <a:pt x="78" y="4"/>
                      <a:pt x="77" y="6"/>
                    </a:cubicBezTo>
                    <a:cubicBezTo>
                      <a:pt x="77" y="10"/>
                      <a:pt x="74" y="12"/>
                      <a:pt x="71" y="1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2" name="Freeform 1618"/>
              <p:cNvSpPr/>
              <p:nvPr/>
            </p:nvSpPr>
            <p:spPr bwMode="auto">
              <a:xfrm>
                <a:off x="1216" y="867"/>
                <a:ext cx="164" cy="166"/>
              </a:xfrm>
              <a:custGeom>
                <a:avLst/>
                <a:gdLst>
                  <a:gd name="T0" fmla="*/ 59 w 69"/>
                  <a:gd name="T1" fmla="*/ 36 h 70"/>
                  <a:gd name="T2" fmla="*/ 48 w 69"/>
                  <a:gd name="T3" fmla="*/ 47 h 70"/>
                  <a:gd name="T4" fmla="*/ 46 w 69"/>
                  <a:gd name="T5" fmla="*/ 41 h 70"/>
                  <a:gd name="T6" fmla="*/ 40 w 69"/>
                  <a:gd name="T7" fmla="*/ 35 h 70"/>
                  <a:gd name="T8" fmla="*/ 40 w 69"/>
                  <a:gd name="T9" fmla="*/ 45 h 70"/>
                  <a:gd name="T10" fmla="*/ 24 w 69"/>
                  <a:gd name="T11" fmla="*/ 45 h 70"/>
                  <a:gd name="T12" fmla="*/ 24 w 69"/>
                  <a:gd name="T13" fmla="*/ 46 h 70"/>
                  <a:gd name="T14" fmla="*/ 31 w 69"/>
                  <a:gd name="T15" fmla="*/ 46 h 70"/>
                  <a:gd name="T16" fmla="*/ 27 w 69"/>
                  <a:gd name="T17" fmla="*/ 54 h 70"/>
                  <a:gd name="T18" fmla="*/ 37 w 69"/>
                  <a:gd name="T19" fmla="*/ 50 h 70"/>
                  <a:gd name="T20" fmla="*/ 40 w 69"/>
                  <a:gd name="T21" fmla="*/ 45 h 70"/>
                  <a:gd name="T22" fmla="*/ 43 w 69"/>
                  <a:gd name="T23" fmla="*/ 57 h 70"/>
                  <a:gd name="T24" fmla="*/ 30 w 69"/>
                  <a:gd name="T25" fmla="*/ 63 h 70"/>
                  <a:gd name="T26" fmla="*/ 13 w 69"/>
                  <a:gd name="T27" fmla="*/ 69 h 70"/>
                  <a:gd name="T28" fmla="*/ 5 w 69"/>
                  <a:gd name="T29" fmla="*/ 69 h 70"/>
                  <a:gd name="T30" fmla="*/ 3 w 69"/>
                  <a:gd name="T31" fmla="*/ 66 h 70"/>
                  <a:gd name="T32" fmla="*/ 5 w 69"/>
                  <a:gd name="T33" fmla="*/ 58 h 70"/>
                  <a:gd name="T34" fmla="*/ 12 w 69"/>
                  <a:gd name="T35" fmla="*/ 58 h 70"/>
                  <a:gd name="T36" fmla="*/ 17 w 69"/>
                  <a:gd name="T37" fmla="*/ 52 h 70"/>
                  <a:gd name="T38" fmla="*/ 12 w 69"/>
                  <a:gd name="T39" fmla="*/ 47 h 70"/>
                  <a:gd name="T40" fmla="*/ 6 w 69"/>
                  <a:gd name="T41" fmla="*/ 47 h 70"/>
                  <a:gd name="T42" fmla="*/ 18 w 69"/>
                  <a:gd name="T43" fmla="*/ 36 h 70"/>
                  <a:gd name="T44" fmla="*/ 25 w 69"/>
                  <a:gd name="T45" fmla="*/ 33 h 70"/>
                  <a:gd name="T46" fmla="*/ 31 w 69"/>
                  <a:gd name="T47" fmla="*/ 32 h 70"/>
                  <a:gd name="T48" fmla="*/ 35 w 69"/>
                  <a:gd name="T49" fmla="*/ 24 h 70"/>
                  <a:gd name="T50" fmla="*/ 40 w 69"/>
                  <a:gd name="T51" fmla="*/ 16 h 70"/>
                  <a:gd name="T52" fmla="*/ 47 w 69"/>
                  <a:gd name="T53" fmla="*/ 13 h 70"/>
                  <a:gd name="T54" fmla="*/ 54 w 69"/>
                  <a:gd name="T55" fmla="*/ 13 h 70"/>
                  <a:gd name="T56" fmla="*/ 56 w 69"/>
                  <a:gd name="T57" fmla="*/ 3 h 70"/>
                  <a:gd name="T58" fmla="*/ 62 w 69"/>
                  <a:gd name="T59" fmla="*/ 10 h 70"/>
                  <a:gd name="T60" fmla="*/ 58 w 69"/>
                  <a:gd name="T61" fmla="*/ 19 h 70"/>
                  <a:gd name="T62" fmla="*/ 60 w 69"/>
                  <a:gd name="T63" fmla="*/ 20 h 70"/>
                  <a:gd name="T64" fmla="*/ 67 w 69"/>
                  <a:gd name="T65" fmla="*/ 2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7" y="23"/>
                    </a:moveTo>
                    <a:cubicBezTo>
                      <a:pt x="64" y="27"/>
                      <a:pt x="64" y="33"/>
                      <a:pt x="59" y="36"/>
                    </a:cubicBezTo>
                    <a:cubicBezTo>
                      <a:pt x="57" y="41"/>
                      <a:pt x="52" y="43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6" y="49"/>
                      <a:pt x="45" y="49"/>
                    </a:cubicBezTo>
                    <a:cubicBezTo>
                      <a:pt x="42" y="46"/>
                      <a:pt x="47" y="44"/>
                      <a:pt x="46" y="41"/>
                    </a:cubicBezTo>
                    <a:cubicBezTo>
                      <a:pt x="46" y="38"/>
                      <a:pt x="44" y="36"/>
                      <a:pt x="41" y="34"/>
                    </a:cubicBezTo>
                    <a:cubicBezTo>
                      <a:pt x="41" y="35"/>
                      <a:pt x="41" y="34"/>
                      <a:pt x="40" y="35"/>
                    </a:cubicBezTo>
                    <a:cubicBezTo>
                      <a:pt x="45" y="35"/>
                      <a:pt x="45" y="39"/>
                      <a:pt x="42" y="40"/>
                    </a:cubicBezTo>
                    <a:cubicBezTo>
                      <a:pt x="40" y="42"/>
                      <a:pt x="41" y="44"/>
                      <a:pt x="40" y="45"/>
                    </a:cubicBezTo>
                    <a:cubicBezTo>
                      <a:pt x="35" y="45"/>
                      <a:pt x="31" y="43"/>
                      <a:pt x="27" y="46"/>
                    </a:cubicBezTo>
                    <a:cubicBezTo>
                      <a:pt x="26" y="47"/>
                      <a:pt x="25" y="46"/>
                      <a:pt x="24" y="45"/>
                    </a:cubicBezTo>
                    <a:cubicBezTo>
                      <a:pt x="24" y="44"/>
                      <a:pt x="24" y="45"/>
                      <a:pt x="23" y="46"/>
                    </a:cubicBezTo>
                    <a:cubicBezTo>
                      <a:pt x="23" y="46"/>
                      <a:pt x="23" y="46"/>
                      <a:pt x="24" y="46"/>
                    </a:cubicBezTo>
                    <a:cubicBezTo>
                      <a:pt x="25" y="47"/>
                      <a:pt x="27" y="48"/>
                      <a:pt x="28" y="46"/>
                    </a:cubicBezTo>
                    <a:cubicBezTo>
                      <a:pt x="29" y="45"/>
                      <a:pt x="30" y="45"/>
                      <a:pt x="31" y="46"/>
                    </a:cubicBezTo>
                    <a:cubicBezTo>
                      <a:pt x="32" y="47"/>
                      <a:pt x="32" y="48"/>
                      <a:pt x="32" y="49"/>
                    </a:cubicBezTo>
                    <a:cubicBezTo>
                      <a:pt x="31" y="51"/>
                      <a:pt x="30" y="54"/>
                      <a:pt x="27" y="54"/>
                    </a:cubicBezTo>
                    <a:cubicBezTo>
                      <a:pt x="30" y="57"/>
                      <a:pt x="30" y="57"/>
                      <a:pt x="32" y="54"/>
                    </a:cubicBezTo>
                    <a:cubicBezTo>
                      <a:pt x="33" y="52"/>
                      <a:pt x="35" y="51"/>
                      <a:pt x="37" y="50"/>
                    </a:cubicBezTo>
                    <a:cubicBezTo>
                      <a:pt x="37" y="48"/>
                      <a:pt x="35" y="47"/>
                      <a:pt x="36" y="46"/>
                    </a:cubicBezTo>
                    <a:cubicBezTo>
                      <a:pt x="37" y="44"/>
                      <a:pt x="39" y="47"/>
                      <a:pt x="40" y="45"/>
                    </a:cubicBezTo>
                    <a:cubicBezTo>
                      <a:pt x="44" y="47"/>
                      <a:pt x="45" y="48"/>
                      <a:pt x="43" y="53"/>
                    </a:cubicBezTo>
                    <a:cubicBezTo>
                      <a:pt x="42" y="55"/>
                      <a:pt x="43" y="56"/>
                      <a:pt x="43" y="57"/>
                    </a:cubicBezTo>
                    <a:cubicBezTo>
                      <a:pt x="42" y="60"/>
                      <a:pt x="40" y="61"/>
                      <a:pt x="37" y="61"/>
                    </a:cubicBezTo>
                    <a:cubicBezTo>
                      <a:pt x="34" y="61"/>
                      <a:pt x="32" y="62"/>
                      <a:pt x="30" y="63"/>
                    </a:cubicBezTo>
                    <a:cubicBezTo>
                      <a:pt x="26" y="66"/>
                      <a:pt x="21" y="67"/>
                      <a:pt x="17" y="69"/>
                    </a:cubicBezTo>
                    <a:cubicBezTo>
                      <a:pt x="16" y="69"/>
                      <a:pt x="14" y="65"/>
                      <a:pt x="13" y="69"/>
                    </a:cubicBezTo>
                    <a:cubicBezTo>
                      <a:pt x="13" y="69"/>
                      <a:pt x="13" y="70"/>
                      <a:pt x="12" y="70"/>
                    </a:cubicBezTo>
                    <a:cubicBezTo>
                      <a:pt x="10" y="68"/>
                      <a:pt x="8" y="68"/>
                      <a:pt x="5" y="69"/>
                    </a:cubicBezTo>
                    <a:cubicBezTo>
                      <a:pt x="4" y="69"/>
                      <a:pt x="3" y="69"/>
                      <a:pt x="2" y="68"/>
                    </a:cubicBezTo>
                    <a:cubicBezTo>
                      <a:pt x="1" y="67"/>
                      <a:pt x="2" y="66"/>
                      <a:pt x="3" y="66"/>
                    </a:cubicBezTo>
                    <a:cubicBezTo>
                      <a:pt x="5" y="64"/>
                      <a:pt x="5" y="64"/>
                      <a:pt x="0" y="63"/>
                    </a:cubicBezTo>
                    <a:cubicBezTo>
                      <a:pt x="2" y="61"/>
                      <a:pt x="6" y="62"/>
                      <a:pt x="5" y="58"/>
                    </a:cubicBezTo>
                    <a:cubicBezTo>
                      <a:pt x="5" y="57"/>
                      <a:pt x="6" y="58"/>
                      <a:pt x="7" y="58"/>
                    </a:cubicBezTo>
                    <a:cubicBezTo>
                      <a:pt x="8" y="59"/>
                      <a:pt x="10" y="58"/>
                      <a:pt x="12" y="58"/>
                    </a:cubicBezTo>
                    <a:cubicBezTo>
                      <a:pt x="14" y="57"/>
                      <a:pt x="18" y="59"/>
                      <a:pt x="16" y="54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6" y="50"/>
                      <a:pt x="14" y="53"/>
                      <a:pt x="13" y="52"/>
                    </a:cubicBezTo>
                    <a:cubicBezTo>
                      <a:pt x="13" y="51"/>
                      <a:pt x="21" y="47"/>
                      <a:pt x="12" y="47"/>
                    </a:cubicBezTo>
                    <a:cubicBezTo>
                      <a:pt x="11" y="48"/>
                      <a:pt x="11" y="46"/>
                      <a:pt x="10" y="45"/>
                    </a:cubicBezTo>
                    <a:cubicBezTo>
                      <a:pt x="9" y="44"/>
                      <a:pt x="7" y="42"/>
                      <a:pt x="6" y="47"/>
                    </a:cubicBezTo>
                    <a:cubicBezTo>
                      <a:pt x="6" y="40"/>
                      <a:pt x="8" y="39"/>
                      <a:pt x="15" y="38"/>
                    </a:cubicBezTo>
                    <a:cubicBezTo>
                      <a:pt x="17" y="39"/>
                      <a:pt x="18" y="39"/>
                      <a:pt x="18" y="36"/>
                    </a:cubicBezTo>
                    <a:cubicBezTo>
                      <a:pt x="18" y="34"/>
                      <a:pt x="19" y="33"/>
                      <a:pt x="21" y="34"/>
                    </a:cubicBezTo>
                    <a:cubicBezTo>
                      <a:pt x="23" y="34"/>
                      <a:pt x="24" y="34"/>
                      <a:pt x="25" y="33"/>
                    </a:cubicBezTo>
                    <a:cubicBezTo>
                      <a:pt x="26" y="33"/>
                      <a:pt x="26" y="33"/>
                      <a:pt x="26" y="34"/>
                    </a:cubicBezTo>
                    <a:cubicBezTo>
                      <a:pt x="28" y="35"/>
                      <a:pt x="30" y="34"/>
                      <a:pt x="31" y="32"/>
                    </a:cubicBezTo>
                    <a:cubicBezTo>
                      <a:pt x="31" y="31"/>
                      <a:pt x="34" y="33"/>
                      <a:pt x="32" y="30"/>
                    </a:cubicBezTo>
                    <a:cubicBezTo>
                      <a:pt x="29" y="25"/>
                      <a:pt x="29" y="25"/>
                      <a:pt x="35" y="24"/>
                    </a:cubicBezTo>
                    <a:cubicBezTo>
                      <a:pt x="37" y="23"/>
                      <a:pt x="38" y="23"/>
                      <a:pt x="37" y="21"/>
                    </a:cubicBezTo>
                    <a:cubicBezTo>
                      <a:pt x="36" y="18"/>
                      <a:pt x="36" y="16"/>
                      <a:pt x="40" y="16"/>
                    </a:cubicBezTo>
                    <a:cubicBezTo>
                      <a:pt x="41" y="17"/>
                      <a:pt x="42" y="15"/>
                      <a:pt x="43" y="15"/>
                    </a:cubicBezTo>
                    <a:cubicBezTo>
                      <a:pt x="44" y="13"/>
                      <a:pt x="45" y="11"/>
                      <a:pt x="47" y="13"/>
                    </a:cubicBezTo>
                    <a:cubicBezTo>
                      <a:pt x="48" y="15"/>
                      <a:pt x="47" y="16"/>
                      <a:pt x="46" y="17"/>
                    </a:cubicBezTo>
                    <a:cubicBezTo>
                      <a:pt x="50" y="19"/>
                      <a:pt x="50" y="13"/>
                      <a:pt x="54" y="13"/>
                    </a:cubicBezTo>
                    <a:cubicBezTo>
                      <a:pt x="55" y="12"/>
                      <a:pt x="54" y="11"/>
                      <a:pt x="54" y="11"/>
                    </a:cubicBezTo>
                    <a:cubicBezTo>
                      <a:pt x="53" y="8"/>
                      <a:pt x="54" y="5"/>
                      <a:pt x="56" y="3"/>
                    </a:cubicBezTo>
                    <a:cubicBezTo>
                      <a:pt x="60" y="0"/>
                      <a:pt x="61" y="5"/>
                      <a:pt x="63" y="6"/>
                    </a:cubicBezTo>
                    <a:cubicBezTo>
                      <a:pt x="65" y="7"/>
                      <a:pt x="64" y="9"/>
                      <a:pt x="62" y="10"/>
                    </a:cubicBezTo>
                    <a:cubicBezTo>
                      <a:pt x="60" y="11"/>
                      <a:pt x="59" y="14"/>
                      <a:pt x="58" y="17"/>
                    </a:cubicBezTo>
                    <a:cubicBezTo>
                      <a:pt x="58" y="18"/>
                      <a:pt x="58" y="18"/>
                      <a:pt x="58" y="19"/>
                    </a:cubicBezTo>
                    <a:cubicBezTo>
                      <a:pt x="57" y="20"/>
                      <a:pt x="55" y="19"/>
                      <a:pt x="56" y="21"/>
                    </a:cubicBezTo>
                    <a:cubicBezTo>
                      <a:pt x="57" y="22"/>
                      <a:pt x="58" y="22"/>
                      <a:pt x="60" y="20"/>
                    </a:cubicBezTo>
                    <a:cubicBezTo>
                      <a:pt x="62" y="18"/>
                      <a:pt x="64" y="18"/>
                      <a:pt x="67" y="20"/>
                    </a:cubicBezTo>
                    <a:cubicBezTo>
                      <a:pt x="68" y="21"/>
                      <a:pt x="69" y="22"/>
                      <a:pt x="67" y="23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3" name="Freeform 1619"/>
              <p:cNvSpPr/>
              <p:nvPr/>
            </p:nvSpPr>
            <p:spPr bwMode="auto">
              <a:xfrm>
                <a:off x="1266" y="807"/>
                <a:ext cx="169" cy="141"/>
              </a:xfrm>
              <a:custGeom>
                <a:avLst/>
                <a:gdLst>
                  <a:gd name="T0" fmla="*/ 46 w 71"/>
                  <a:gd name="T1" fmla="*/ 48 h 59"/>
                  <a:gd name="T2" fmla="*/ 39 w 71"/>
                  <a:gd name="T3" fmla="*/ 47 h 59"/>
                  <a:gd name="T4" fmla="*/ 36 w 71"/>
                  <a:gd name="T5" fmla="*/ 48 h 59"/>
                  <a:gd name="T6" fmla="*/ 33 w 71"/>
                  <a:gd name="T7" fmla="*/ 43 h 59"/>
                  <a:gd name="T8" fmla="*/ 36 w 71"/>
                  <a:gd name="T9" fmla="*/ 44 h 59"/>
                  <a:gd name="T10" fmla="*/ 36 w 71"/>
                  <a:gd name="T11" fmla="*/ 44 h 59"/>
                  <a:gd name="T12" fmla="*/ 39 w 71"/>
                  <a:gd name="T13" fmla="*/ 35 h 59"/>
                  <a:gd name="T14" fmla="*/ 39 w 71"/>
                  <a:gd name="T15" fmla="*/ 34 h 59"/>
                  <a:gd name="T16" fmla="*/ 42 w 71"/>
                  <a:gd name="T17" fmla="*/ 32 h 59"/>
                  <a:gd name="T18" fmla="*/ 38 w 71"/>
                  <a:gd name="T19" fmla="*/ 29 h 59"/>
                  <a:gd name="T20" fmla="*/ 36 w 71"/>
                  <a:gd name="T21" fmla="*/ 28 h 59"/>
                  <a:gd name="T22" fmla="*/ 36 w 71"/>
                  <a:gd name="T23" fmla="*/ 36 h 59"/>
                  <a:gd name="T24" fmla="*/ 35 w 71"/>
                  <a:gd name="T25" fmla="*/ 39 h 59"/>
                  <a:gd name="T26" fmla="*/ 22 w 71"/>
                  <a:gd name="T27" fmla="*/ 44 h 59"/>
                  <a:gd name="T28" fmla="*/ 26 w 71"/>
                  <a:gd name="T29" fmla="*/ 38 h 59"/>
                  <a:gd name="T30" fmla="*/ 22 w 71"/>
                  <a:gd name="T31" fmla="*/ 41 h 59"/>
                  <a:gd name="T32" fmla="*/ 18 w 71"/>
                  <a:gd name="T33" fmla="*/ 42 h 59"/>
                  <a:gd name="T34" fmla="*/ 17 w 71"/>
                  <a:gd name="T35" fmla="*/ 42 h 59"/>
                  <a:gd name="T36" fmla="*/ 16 w 71"/>
                  <a:gd name="T37" fmla="*/ 45 h 59"/>
                  <a:gd name="T38" fmla="*/ 11 w 71"/>
                  <a:gd name="T39" fmla="*/ 50 h 59"/>
                  <a:gd name="T40" fmla="*/ 10 w 71"/>
                  <a:gd name="T41" fmla="*/ 50 h 59"/>
                  <a:gd name="T42" fmla="*/ 15 w 71"/>
                  <a:gd name="T43" fmla="*/ 58 h 59"/>
                  <a:gd name="T44" fmla="*/ 10 w 71"/>
                  <a:gd name="T45" fmla="*/ 58 h 59"/>
                  <a:gd name="T46" fmla="*/ 5 w 71"/>
                  <a:gd name="T47" fmla="*/ 59 h 59"/>
                  <a:gd name="T48" fmla="*/ 4 w 71"/>
                  <a:gd name="T49" fmla="*/ 59 h 59"/>
                  <a:gd name="T50" fmla="*/ 2 w 71"/>
                  <a:gd name="T51" fmla="*/ 54 h 59"/>
                  <a:gd name="T52" fmla="*/ 6 w 71"/>
                  <a:gd name="T53" fmla="*/ 46 h 59"/>
                  <a:gd name="T54" fmla="*/ 19 w 71"/>
                  <a:gd name="T55" fmla="*/ 34 h 59"/>
                  <a:gd name="T56" fmla="*/ 27 w 71"/>
                  <a:gd name="T57" fmla="*/ 29 h 59"/>
                  <a:gd name="T58" fmla="*/ 47 w 71"/>
                  <a:gd name="T59" fmla="*/ 8 h 59"/>
                  <a:gd name="T60" fmla="*/ 49 w 71"/>
                  <a:gd name="T61" fmla="*/ 6 h 59"/>
                  <a:gd name="T62" fmla="*/ 57 w 71"/>
                  <a:gd name="T63" fmla="*/ 1 h 59"/>
                  <a:gd name="T64" fmla="*/ 67 w 71"/>
                  <a:gd name="T65" fmla="*/ 6 h 59"/>
                  <a:gd name="T66" fmla="*/ 69 w 71"/>
                  <a:gd name="T67" fmla="*/ 10 h 59"/>
                  <a:gd name="T68" fmla="*/ 63 w 71"/>
                  <a:gd name="T69" fmla="*/ 11 h 59"/>
                  <a:gd name="T70" fmla="*/ 62 w 71"/>
                  <a:gd name="T71" fmla="*/ 9 h 59"/>
                  <a:gd name="T72" fmla="*/ 59 w 71"/>
                  <a:gd name="T73" fmla="*/ 13 h 59"/>
                  <a:gd name="T74" fmla="*/ 58 w 71"/>
                  <a:gd name="T75" fmla="*/ 17 h 59"/>
                  <a:gd name="T76" fmla="*/ 62 w 71"/>
                  <a:gd name="T77" fmla="*/ 21 h 59"/>
                  <a:gd name="T78" fmla="*/ 67 w 71"/>
                  <a:gd name="T79" fmla="*/ 19 h 59"/>
                  <a:gd name="T80" fmla="*/ 59 w 71"/>
                  <a:gd name="T81" fmla="*/ 31 h 59"/>
                  <a:gd name="T82" fmla="*/ 56 w 71"/>
                  <a:gd name="T83" fmla="*/ 37 h 59"/>
                  <a:gd name="T84" fmla="*/ 56 w 71"/>
                  <a:gd name="T85" fmla="*/ 32 h 59"/>
                  <a:gd name="T86" fmla="*/ 55 w 71"/>
                  <a:gd name="T87" fmla="*/ 31 h 59"/>
                  <a:gd name="T88" fmla="*/ 55 w 71"/>
                  <a:gd name="T89" fmla="*/ 32 h 59"/>
                  <a:gd name="T90" fmla="*/ 51 w 71"/>
                  <a:gd name="T91" fmla="*/ 34 h 59"/>
                  <a:gd name="T92" fmla="*/ 50 w 71"/>
                  <a:gd name="T93" fmla="*/ 29 h 59"/>
                  <a:gd name="T94" fmla="*/ 53 w 71"/>
                  <a:gd name="T95" fmla="*/ 25 h 59"/>
                  <a:gd name="T96" fmla="*/ 47 w 71"/>
                  <a:gd name="T97" fmla="*/ 19 h 59"/>
                  <a:gd name="T98" fmla="*/ 47 w 71"/>
                  <a:gd name="T99" fmla="*/ 41 h 59"/>
                  <a:gd name="T100" fmla="*/ 53 w 71"/>
                  <a:gd name="T101" fmla="*/ 37 h 59"/>
                  <a:gd name="T102" fmla="*/ 56 w 71"/>
                  <a:gd name="T103" fmla="*/ 37 h 59"/>
                  <a:gd name="T104" fmla="*/ 50 w 71"/>
                  <a:gd name="T105" fmla="*/ 46 h 59"/>
                  <a:gd name="T106" fmla="*/ 46 w 71"/>
                  <a:gd name="T107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1" h="59">
                    <a:moveTo>
                      <a:pt x="46" y="48"/>
                    </a:moveTo>
                    <a:cubicBezTo>
                      <a:pt x="44" y="44"/>
                      <a:pt x="42" y="43"/>
                      <a:pt x="39" y="47"/>
                    </a:cubicBezTo>
                    <a:cubicBezTo>
                      <a:pt x="38" y="48"/>
                      <a:pt x="38" y="49"/>
                      <a:pt x="36" y="48"/>
                    </a:cubicBezTo>
                    <a:cubicBezTo>
                      <a:pt x="34" y="47"/>
                      <a:pt x="32" y="46"/>
                      <a:pt x="33" y="43"/>
                    </a:cubicBezTo>
                    <a:cubicBezTo>
                      <a:pt x="35" y="42"/>
                      <a:pt x="35" y="45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4" y="40"/>
                      <a:pt x="38" y="38"/>
                      <a:pt x="39" y="35"/>
                    </a:cubicBezTo>
                    <a:cubicBezTo>
                      <a:pt x="39" y="35"/>
                      <a:pt x="39" y="35"/>
                      <a:pt x="39" y="34"/>
                    </a:cubicBezTo>
                    <a:cubicBezTo>
                      <a:pt x="39" y="33"/>
                      <a:pt x="43" y="35"/>
                      <a:pt x="42" y="32"/>
                    </a:cubicBezTo>
                    <a:cubicBezTo>
                      <a:pt x="41" y="30"/>
                      <a:pt x="38" y="31"/>
                      <a:pt x="38" y="29"/>
                    </a:cubicBezTo>
                    <a:cubicBezTo>
                      <a:pt x="38" y="28"/>
                      <a:pt x="37" y="28"/>
                      <a:pt x="36" y="28"/>
                    </a:cubicBezTo>
                    <a:cubicBezTo>
                      <a:pt x="34" y="29"/>
                      <a:pt x="34" y="34"/>
                      <a:pt x="36" y="36"/>
                    </a:cubicBezTo>
                    <a:cubicBezTo>
                      <a:pt x="37" y="37"/>
                      <a:pt x="36" y="38"/>
                      <a:pt x="35" y="39"/>
                    </a:cubicBezTo>
                    <a:cubicBezTo>
                      <a:pt x="30" y="40"/>
                      <a:pt x="28" y="45"/>
                      <a:pt x="22" y="44"/>
                    </a:cubicBezTo>
                    <a:cubicBezTo>
                      <a:pt x="22" y="42"/>
                      <a:pt x="26" y="41"/>
                      <a:pt x="26" y="38"/>
                    </a:cubicBezTo>
                    <a:cubicBezTo>
                      <a:pt x="23" y="38"/>
                      <a:pt x="23" y="40"/>
                      <a:pt x="22" y="41"/>
                    </a:cubicBezTo>
                    <a:cubicBezTo>
                      <a:pt x="21" y="42"/>
                      <a:pt x="20" y="46"/>
                      <a:pt x="18" y="42"/>
                    </a:cubicBezTo>
                    <a:cubicBezTo>
                      <a:pt x="18" y="42"/>
                      <a:pt x="17" y="42"/>
                      <a:pt x="17" y="42"/>
                    </a:cubicBezTo>
                    <a:cubicBezTo>
                      <a:pt x="17" y="43"/>
                      <a:pt x="16" y="44"/>
                      <a:pt x="16" y="45"/>
                    </a:cubicBezTo>
                    <a:cubicBezTo>
                      <a:pt x="18" y="50"/>
                      <a:pt x="18" y="50"/>
                      <a:pt x="11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1" y="53"/>
                      <a:pt x="13" y="55"/>
                      <a:pt x="15" y="58"/>
                    </a:cubicBezTo>
                    <a:cubicBezTo>
                      <a:pt x="13" y="59"/>
                      <a:pt x="11" y="57"/>
                      <a:pt x="10" y="58"/>
                    </a:cubicBezTo>
                    <a:cubicBezTo>
                      <a:pt x="9" y="59"/>
                      <a:pt x="7" y="59"/>
                      <a:pt x="5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2" y="58"/>
                      <a:pt x="3" y="56"/>
                      <a:pt x="2" y="54"/>
                    </a:cubicBezTo>
                    <a:cubicBezTo>
                      <a:pt x="0" y="50"/>
                      <a:pt x="6" y="49"/>
                      <a:pt x="6" y="46"/>
                    </a:cubicBezTo>
                    <a:cubicBezTo>
                      <a:pt x="9" y="41"/>
                      <a:pt x="14" y="37"/>
                      <a:pt x="19" y="34"/>
                    </a:cubicBezTo>
                    <a:cubicBezTo>
                      <a:pt x="22" y="32"/>
                      <a:pt x="25" y="31"/>
                      <a:pt x="27" y="29"/>
                    </a:cubicBezTo>
                    <a:cubicBezTo>
                      <a:pt x="34" y="22"/>
                      <a:pt x="41" y="16"/>
                      <a:pt x="47" y="8"/>
                    </a:cubicBezTo>
                    <a:cubicBezTo>
                      <a:pt x="48" y="7"/>
                      <a:pt x="48" y="7"/>
                      <a:pt x="49" y="6"/>
                    </a:cubicBezTo>
                    <a:cubicBezTo>
                      <a:pt x="52" y="6"/>
                      <a:pt x="53" y="1"/>
                      <a:pt x="57" y="1"/>
                    </a:cubicBezTo>
                    <a:cubicBezTo>
                      <a:pt x="61" y="0"/>
                      <a:pt x="65" y="2"/>
                      <a:pt x="67" y="6"/>
                    </a:cubicBezTo>
                    <a:cubicBezTo>
                      <a:pt x="68" y="7"/>
                      <a:pt x="71" y="8"/>
                      <a:pt x="69" y="10"/>
                    </a:cubicBezTo>
                    <a:cubicBezTo>
                      <a:pt x="68" y="12"/>
                      <a:pt x="65" y="12"/>
                      <a:pt x="63" y="11"/>
                    </a:cubicBezTo>
                    <a:cubicBezTo>
                      <a:pt x="62" y="11"/>
                      <a:pt x="62" y="10"/>
                      <a:pt x="62" y="9"/>
                    </a:cubicBezTo>
                    <a:cubicBezTo>
                      <a:pt x="61" y="10"/>
                      <a:pt x="60" y="12"/>
                      <a:pt x="59" y="13"/>
                    </a:cubicBezTo>
                    <a:cubicBezTo>
                      <a:pt x="58" y="14"/>
                      <a:pt x="58" y="16"/>
                      <a:pt x="58" y="17"/>
                    </a:cubicBezTo>
                    <a:cubicBezTo>
                      <a:pt x="59" y="19"/>
                      <a:pt x="62" y="18"/>
                      <a:pt x="62" y="21"/>
                    </a:cubicBezTo>
                    <a:cubicBezTo>
                      <a:pt x="63" y="20"/>
                      <a:pt x="64" y="18"/>
                      <a:pt x="67" y="19"/>
                    </a:cubicBezTo>
                    <a:cubicBezTo>
                      <a:pt x="67" y="24"/>
                      <a:pt x="62" y="27"/>
                      <a:pt x="59" y="31"/>
                    </a:cubicBezTo>
                    <a:cubicBezTo>
                      <a:pt x="58" y="33"/>
                      <a:pt x="59" y="36"/>
                      <a:pt x="56" y="37"/>
                    </a:cubicBezTo>
                    <a:cubicBezTo>
                      <a:pt x="55" y="35"/>
                      <a:pt x="56" y="33"/>
                      <a:pt x="56" y="32"/>
                    </a:cubicBezTo>
                    <a:cubicBezTo>
                      <a:pt x="56" y="31"/>
                      <a:pt x="55" y="31"/>
                      <a:pt x="55" y="31"/>
                    </a:cubicBezTo>
                    <a:cubicBezTo>
                      <a:pt x="56" y="32"/>
                      <a:pt x="56" y="32"/>
                      <a:pt x="55" y="32"/>
                    </a:cubicBezTo>
                    <a:cubicBezTo>
                      <a:pt x="55" y="35"/>
                      <a:pt x="53" y="35"/>
                      <a:pt x="51" y="34"/>
                    </a:cubicBezTo>
                    <a:cubicBezTo>
                      <a:pt x="49" y="33"/>
                      <a:pt x="49" y="31"/>
                      <a:pt x="50" y="29"/>
                    </a:cubicBezTo>
                    <a:cubicBezTo>
                      <a:pt x="50" y="28"/>
                      <a:pt x="52" y="27"/>
                      <a:pt x="53" y="25"/>
                    </a:cubicBezTo>
                    <a:cubicBezTo>
                      <a:pt x="50" y="25"/>
                      <a:pt x="49" y="22"/>
                      <a:pt x="47" y="19"/>
                    </a:cubicBezTo>
                    <a:cubicBezTo>
                      <a:pt x="45" y="27"/>
                      <a:pt x="51" y="33"/>
                      <a:pt x="47" y="41"/>
                    </a:cubicBezTo>
                    <a:cubicBezTo>
                      <a:pt x="50" y="39"/>
                      <a:pt x="52" y="39"/>
                      <a:pt x="53" y="37"/>
                    </a:cubicBezTo>
                    <a:cubicBezTo>
                      <a:pt x="54" y="35"/>
                      <a:pt x="55" y="35"/>
                      <a:pt x="56" y="37"/>
                    </a:cubicBezTo>
                    <a:cubicBezTo>
                      <a:pt x="56" y="41"/>
                      <a:pt x="53" y="43"/>
                      <a:pt x="50" y="46"/>
                    </a:cubicBezTo>
                    <a:cubicBezTo>
                      <a:pt x="50" y="47"/>
                      <a:pt x="49" y="51"/>
                      <a:pt x="46" y="48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4" name="Freeform 1620"/>
              <p:cNvSpPr/>
              <p:nvPr/>
            </p:nvSpPr>
            <p:spPr bwMode="auto">
              <a:xfrm>
                <a:off x="1015" y="1000"/>
                <a:ext cx="149" cy="116"/>
              </a:xfrm>
              <a:custGeom>
                <a:avLst/>
                <a:gdLst>
                  <a:gd name="T0" fmla="*/ 5 w 63"/>
                  <a:gd name="T1" fmla="*/ 48 h 49"/>
                  <a:gd name="T2" fmla="*/ 4 w 63"/>
                  <a:gd name="T3" fmla="*/ 48 h 49"/>
                  <a:gd name="T4" fmla="*/ 2 w 63"/>
                  <a:gd name="T5" fmla="*/ 48 h 49"/>
                  <a:gd name="T6" fmla="*/ 4 w 63"/>
                  <a:gd name="T7" fmla="*/ 39 h 49"/>
                  <a:gd name="T8" fmla="*/ 7 w 63"/>
                  <a:gd name="T9" fmla="*/ 37 h 49"/>
                  <a:gd name="T10" fmla="*/ 8 w 63"/>
                  <a:gd name="T11" fmla="*/ 36 h 49"/>
                  <a:gd name="T12" fmla="*/ 13 w 63"/>
                  <a:gd name="T13" fmla="*/ 29 h 49"/>
                  <a:gd name="T14" fmla="*/ 19 w 63"/>
                  <a:gd name="T15" fmla="*/ 26 h 49"/>
                  <a:gd name="T16" fmla="*/ 15 w 63"/>
                  <a:gd name="T17" fmla="*/ 21 h 49"/>
                  <a:gd name="T18" fmla="*/ 15 w 63"/>
                  <a:gd name="T19" fmla="*/ 16 h 49"/>
                  <a:gd name="T20" fmla="*/ 14 w 63"/>
                  <a:gd name="T21" fmla="*/ 10 h 49"/>
                  <a:gd name="T22" fmla="*/ 13 w 63"/>
                  <a:gd name="T23" fmla="*/ 7 h 49"/>
                  <a:gd name="T24" fmla="*/ 16 w 63"/>
                  <a:gd name="T25" fmla="*/ 7 h 49"/>
                  <a:gd name="T26" fmla="*/ 26 w 63"/>
                  <a:gd name="T27" fmla="*/ 6 h 49"/>
                  <a:gd name="T28" fmla="*/ 34 w 63"/>
                  <a:gd name="T29" fmla="*/ 3 h 49"/>
                  <a:gd name="T30" fmla="*/ 46 w 63"/>
                  <a:gd name="T31" fmla="*/ 3 h 49"/>
                  <a:gd name="T32" fmla="*/ 52 w 63"/>
                  <a:gd name="T33" fmla="*/ 4 h 49"/>
                  <a:gd name="T34" fmla="*/ 63 w 63"/>
                  <a:gd name="T35" fmla="*/ 2 h 49"/>
                  <a:gd name="T36" fmla="*/ 62 w 63"/>
                  <a:gd name="T37" fmla="*/ 6 h 49"/>
                  <a:gd name="T38" fmla="*/ 62 w 63"/>
                  <a:gd name="T39" fmla="*/ 6 h 49"/>
                  <a:gd name="T40" fmla="*/ 57 w 63"/>
                  <a:gd name="T41" fmla="*/ 9 h 49"/>
                  <a:gd name="T42" fmla="*/ 52 w 63"/>
                  <a:gd name="T43" fmla="*/ 13 h 49"/>
                  <a:gd name="T44" fmla="*/ 35 w 63"/>
                  <a:gd name="T45" fmla="*/ 25 h 49"/>
                  <a:gd name="T46" fmla="*/ 31 w 63"/>
                  <a:gd name="T47" fmla="*/ 27 h 49"/>
                  <a:gd name="T48" fmla="*/ 29 w 63"/>
                  <a:gd name="T49" fmla="*/ 29 h 49"/>
                  <a:gd name="T50" fmla="*/ 27 w 63"/>
                  <a:gd name="T51" fmla="*/ 34 h 49"/>
                  <a:gd name="T52" fmla="*/ 25 w 63"/>
                  <a:gd name="T53" fmla="*/ 34 h 49"/>
                  <a:gd name="T54" fmla="*/ 14 w 63"/>
                  <a:gd name="T55" fmla="*/ 39 h 49"/>
                  <a:gd name="T56" fmla="*/ 14 w 63"/>
                  <a:gd name="T57" fmla="*/ 39 h 49"/>
                  <a:gd name="T58" fmla="*/ 5 w 63"/>
                  <a:gd name="T59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49">
                    <a:moveTo>
                      <a:pt x="5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3" y="48"/>
                      <a:pt x="3" y="48"/>
                      <a:pt x="2" y="48"/>
                    </a:cubicBezTo>
                    <a:cubicBezTo>
                      <a:pt x="0" y="45"/>
                      <a:pt x="2" y="42"/>
                      <a:pt x="4" y="39"/>
                    </a:cubicBezTo>
                    <a:cubicBezTo>
                      <a:pt x="5" y="38"/>
                      <a:pt x="6" y="38"/>
                      <a:pt x="7" y="37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10" y="34"/>
                      <a:pt x="14" y="34"/>
                      <a:pt x="13" y="29"/>
                    </a:cubicBezTo>
                    <a:cubicBezTo>
                      <a:pt x="13" y="27"/>
                      <a:pt x="17" y="28"/>
                      <a:pt x="19" y="26"/>
                    </a:cubicBezTo>
                    <a:cubicBezTo>
                      <a:pt x="16" y="26"/>
                      <a:pt x="15" y="24"/>
                      <a:pt x="15" y="21"/>
                    </a:cubicBezTo>
                    <a:cubicBezTo>
                      <a:pt x="15" y="19"/>
                      <a:pt x="14" y="17"/>
                      <a:pt x="15" y="16"/>
                    </a:cubicBezTo>
                    <a:cubicBezTo>
                      <a:pt x="16" y="14"/>
                      <a:pt x="16" y="12"/>
                      <a:pt x="14" y="10"/>
                    </a:cubicBezTo>
                    <a:cubicBezTo>
                      <a:pt x="13" y="9"/>
                      <a:pt x="12" y="8"/>
                      <a:pt x="13" y="7"/>
                    </a:cubicBezTo>
                    <a:cubicBezTo>
                      <a:pt x="14" y="6"/>
                      <a:pt x="15" y="7"/>
                      <a:pt x="16" y="7"/>
                    </a:cubicBezTo>
                    <a:cubicBezTo>
                      <a:pt x="19" y="5"/>
                      <a:pt x="23" y="7"/>
                      <a:pt x="26" y="6"/>
                    </a:cubicBezTo>
                    <a:cubicBezTo>
                      <a:pt x="28" y="3"/>
                      <a:pt x="32" y="5"/>
                      <a:pt x="34" y="3"/>
                    </a:cubicBezTo>
                    <a:cubicBezTo>
                      <a:pt x="38" y="1"/>
                      <a:pt x="42" y="2"/>
                      <a:pt x="46" y="3"/>
                    </a:cubicBezTo>
                    <a:cubicBezTo>
                      <a:pt x="48" y="7"/>
                      <a:pt x="50" y="7"/>
                      <a:pt x="52" y="4"/>
                    </a:cubicBezTo>
                    <a:cubicBezTo>
                      <a:pt x="55" y="1"/>
                      <a:pt x="59" y="0"/>
                      <a:pt x="63" y="2"/>
                    </a:cubicBezTo>
                    <a:cubicBezTo>
                      <a:pt x="63" y="3"/>
                      <a:pt x="62" y="4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8"/>
                      <a:pt x="59" y="8"/>
                      <a:pt x="57" y="9"/>
                    </a:cubicBezTo>
                    <a:cubicBezTo>
                      <a:pt x="55" y="9"/>
                      <a:pt x="54" y="12"/>
                      <a:pt x="52" y="13"/>
                    </a:cubicBezTo>
                    <a:cubicBezTo>
                      <a:pt x="48" y="19"/>
                      <a:pt x="43" y="24"/>
                      <a:pt x="35" y="25"/>
                    </a:cubicBezTo>
                    <a:cubicBezTo>
                      <a:pt x="33" y="26"/>
                      <a:pt x="32" y="27"/>
                      <a:pt x="31" y="27"/>
                    </a:cubicBezTo>
                    <a:cubicBezTo>
                      <a:pt x="30" y="28"/>
                      <a:pt x="29" y="29"/>
                      <a:pt x="29" y="29"/>
                    </a:cubicBezTo>
                    <a:cubicBezTo>
                      <a:pt x="34" y="33"/>
                      <a:pt x="27" y="32"/>
                      <a:pt x="27" y="34"/>
                    </a:cubicBezTo>
                    <a:cubicBezTo>
                      <a:pt x="27" y="34"/>
                      <a:pt x="26" y="34"/>
                      <a:pt x="25" y="34"/>
                    </a:cubicBezTo>
                    <a:cubicBezTo>
                      <a:pt x="22" y="38"/>
                      <a:pt x="18" y="37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44"/>
                      <a:pt x="10" y="49"/>
                      <a:pt x="5" y="48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5" name="Freeform 1621"/>
              <p:cNvSpPr/>
              <p:nvPr/>
            </p:nvSpPr>
            <p:spPr bwMode="auto">
              <a:xfrm>
                <a:off x="1250" y="800"/>
                <a:ext cx="130" cy="121"/>
              </a:xfrm>
              <a:custGeom>
                <a:avLst/>
                <a:gdLst>
                  <a:gd name="T0" fmla="*/ 55 w 55"/>
                  <a:gd name="T1" fmla="*/ 12 h 51"/>
                  <a:gd name="T2" fmla="*/ 44 w 55"/>
                  <a:gd name="T3" fmla="*/ 23 h 51"/>
                  <a:gd name="T4" fmla="*/ 35 w 55"/>
                  <a:gd name="T5" fmla="*/ 33 h 51"/>
                  <a:gd name="T6" fmla="*/ 22 w 55"/>
                  <a:gd name="T7" fmla="*/ 42 h 51"/>
                  <a:gd name="T8" fmla="*/ 13 w 55"/>
                  <a:gd name="T9" fmla="*/ 49 h 51"/>
                  <a:gd name="T10" fmla="*/ 6 w 55"/>
                  <a:gd name="T11" fmla="*/ 51 h 51"/>
                  <a:gd name="T12" fmla="*/ 1 w 55"/>
                  <a:gd name="T13" fmla="*/ 50 h 51"/>
                  <a:gd name="T14" fmla="*/ 2 w 55"/>
                  <a:gd name="T15" fmla="*/ 46 h 51"/>
                  <a:gd name="T16" fmla="*/ 5 w 55"/>
                  <a:gd name="T17" fmla="*/ 44 h 51"/>
                  <a:gd name="T18" fmla="*/ 21 w 55"/>
                  <a:gd name="T19" fmla="*/ 25 h 51"/>
                  <a:gd name="T20" fmla="*/ 23 w 55"/>
                  <a:gd name="T21" fmla="*/ 19 h 51"/>
                  <a:gd name="T22" fmla="*/ 27 w 55"/>
                  <a:gd name="T23" fmla="*/ 8 h 51"/>
                  <a:gd name="T24" fmla="*/ 29 w 55"/>
                  <a:gd name="T25" fmla="*/ 6 h 51"/>
                  <a:gd name="T26" fmla="*/ 30 w 55"/>
                  <a:gd name="T27" fmla="*/ 1 h 51"/>
                  <a:gd name="T28" fmla="*/ 31 w 55"/>
                  <a:gd name="T29" fmla="*/ 0 h 51"/>
                  <a:gd name="T30" fmla="*/ 34 w 55"/>
                  <a:gd name="T31" fmla="*/ 8 h 51"/>
                  <a:gd name="T32" fmla="*/ 33 w 55"/>
                  <a:gd name="T33" fmla="*/ 11 h 51"/>
                  <a:gd name="T34" fmla="*/ 34 w 55"/>
                  <a:gd name="T35" fmla="*/ 11 h 51"/>
                  <a:gd name="T36" fmla="*/ 35 w 55"/>
                  <a:gd name="T37" fmla="*/ 9 h 51"/>
                  <a:gd name="T38" fmla="*/ 38 w 55"/>
                  <a:gd name="T39" fmla="*/ 8 h 51"/>
                  <a:gd name="T40" fmla="*/ 43 w 55"/>
                  <a:gd name="T41" fmla="*/ 6 h 51"/>
                  <a:gd name="T42" fmla="*/ 45 w 55"/>
                  <a:gd name="T43" fmla="*/ 6 h 51"/>
                  <a:gd name="T44" fmla="*/ 48 w 55"/>
                  <a:gd name="T45" fmla="*/ 8 h 51"/>
                  <a:gd name="T46" fmla="*/ 51 w 55"/>
                  <a:gd name="T47" fmla="*/ 9 h 51"/>
                  <a:gd name="T48" fmla="*/ 55 w 55"/>
                  <a:gd name="T4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51">
                    <a:moveTo>
                      <a:pt x="55" y="12"/>
                    </a:moveTo>
                    <a:cubicBezTo>
                      <a:pt x="51" y="16"/>
                      <a:pt x="48" y="20"/>
                      <a:pt x="44" y="23"/>
                    </a:cubicBezTo>
                    <a:cubicBezTo>
                      <a:pt x="40" y="26"/>
                      <a:pt x="38" y="30"/>
                      <a:pt x="35" y="33"/>
                    </a:cubicBezTo>
                    <a:cubicBezTo>
                      <a:pt x="31" y="37"/>
                      <a:pt x="26" y="38"/>
                      <a:pt x="22" y="42"/>
                    </a:cubicBezTo>
                    <a:cubicBezTo>
                      <a:pt x="19" y="44"/>
                      <a:pt x="17" y="48"/>
                      <a:pt x="13" y="49"/>
                    </a:cubicBezTo>
                    <a:cubicBezTo>
                      <a:pt x="11" y="49"/>
                      <a:pt x="9" y="51"/>
                      <a:pt x="6" y="51"/>
                    </a:cubicBezTo>
                    <a:cubicBezTo>
                      <a:pt x="5" y="49"/>
                      <a:pt x="2" y="51"/>
                      <a:pt x="1" y="50"/>
                    </a:cubicBezTo>
                    <a:cubicBezTo>
                      <a:pt x="0" y="48"/>
                      <a:pt x="1" y="47"/>
                      <a:pt x="2" y="46"/>
                    </a:cubicBezTo>
                    <a:cubicBezTo>
                      <a:pt x="3" y="45"/>
                      <a:pt x="4" y="45"/>
                      <a:pt x="5" y="44"/>
                    </a:cubicBezTo>
                    <a:cubicBezTo>
                      <a:pt x="11" y="38"/>
                      <a:pt x="19" y="34"/>
                      <a:pt x="21" y="25"/>
                    </a:cubicBezTo>
                    <a:cubicBezTo>
                      <a:pt x="22" y="23"/>
                      <a:pt x="23" y="21"/>
                      <a:pt x="23" y="19"/>
                    </a:cubicBezTo>
                    <a:cubicBezTo>
                      <a:pt x="24" y="15"/>
                      <a:pt x="26" y="11"/>
                      <a:pt x="27" y="8"/>
                    </a:cubicBezTo>
                    <a:cubicBezTo>
                      <a:pt x="28" y="7"/>
                      <a:pt x="28" y="6"/>
                      <a:pt x="29" y="6"/>
                    </a:cubicBezTo>
                    <a:cubicBezTo>
                      <a:pt x="30" y="4"/>
                      <a:pt x="29" y="3"/>
                      <a:pt x="30" y="1"/>
                    </a:cubicBezTo>
                    <a:cubicBezTo>
                      <a:pt x="30" y="1"/>
                      <a:pt x="30" y="0"/>
                      <a:pt x="31" y="0"/>
                    </a:cubicBezTo>
                    <a:cubicBezTo>
                      <a:pt x="37" y="2"/>
                      <a:pt x="37" y="3"/>
                      <a:pt x="34" y="8"/>
                    </a:cubicBezTo>
                    <a:cubicBezTo>
                      <a:pt x="33" y="9"/>
                      <a:pt x="32" y="10"/>
                      <a:pt x="33" y="11"/>
                    </a:cubicBezTo>
                    <a:cubicBezTo>
                      <a:pt x="33" y="11"/>
                      <a:pt x="34" y="11"/>
                      <a:pt x="34" y="11"/>
                    </a:cubicBezTo>
                    <a:cubicBezTo>
                      <a:pt x="36" y="11"/>
                      <a:pt x="35" y="10"/>
                      <a:pt x="35" y="9"/>
                    </a:cubicBezTo>
                    <a:cubicBezTo>
                      <a:pt x="35" y="7"/>
                      <a:pt x="37" y="8"/>
                      <a:pt x="38" y="8"/>
                    </a:cubicBezTo>
                    <a:cubicBezTo>
                      <a:pt x="41" y="8"/>
                      <a:pt x="43" y="9"/>
                      <a:pt x="43" y="6"/>
                    </a:cubicBezTo>
                    <a:cubicBezTo>
                      <a:pt x="44" y="6"/>
                      <a:pt x="44" y="6"/>
                      <a:pt x="45" y="6"/>
                    </a:cubicBezTo>
                    <a:cubicBezTo>
                      <a:pt x="46" y="6"/>
                      <a:pt x="47" y="7"/>
                      <a:pt x="48" y="8"/>
                    </a:cubicBezTo>
                    <a:cubicBezTo>
                      <a:pt x="49" y="9"/>
                      <a:pt x="49" y="11"/>
                      <a:pt x="51" y="9"/>
                    </a:cubicBezTo>
                    <a:cubicBezTo>
                      <a:pt x="54" y="8"/>
                      <a:pt x="54" y="11"/>
                      <a:pt x="55" y="12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6" name="Freeform 1622"/>
              <p:cNvSpPr/>
              <p:nvPr/>
            </p:nvSpPr>
            <p:spPr bwMode="auto">
              <a:xfrm>
                <a:off x="1107" y="921"/>
                <a:ext cx="143" cy="103"/>
              </a:xfrm>
              <a:custGeom>
                <a:avLst/>
                <a:gdLst>
                  <a:gd name="T0" fmla="*/ 24 w 60"/>
                  <a:gd name="T1" fmla="*/ 35 h 43"/>
                  <a:gd name="T2" fmla="*/ 13 w 60"/>
                  <a:gd name="T3" fmla="*/ 40 h 43"/>
                  <a:gd name="T4" fmla="*/ 7 w 60"/>
                  <a:gd name="T5" fmla="*/ 37 h 43"/>
                  <a:gd name="T6" fmla="*/ 8 w 60"/>
                  <a:gd name="T7" fmla="*/ 33 h 43"/>
                  <a:gd name="T8" fmla="*/ 2 w 60"/>
                  <a:gd name="T9" fmla="*/ 34 h 43"/>
                  <a:gd name="T10" fmla="*/ 0 w 60"/>
                  <a:gd name="T11" fmla="*/ 31 h 43"/>
                  <a:gd name="T12" fmla="*/ 8 w 60"/>
                  <a:gd name="T13" fmla="*/ 29 h 43"/>
                  <a:gd name="T14" fmla="*/ 12 w 60"/>
                  <a:gd name="T15" fmla="*/ 28 h 43"/>
                  <a:gd name="T16" fmla="*/ 15 w 60"/>
                  <a:gd name="T17" fmla="*/ 26 h 43"/>
                  <a:gd name="T18" fmla="*/ 19 w 60"/>
                  <a:gd name="T19" fmla="*/ 25 h 43"/>
                  <a:gd name="T20" fmla="*/ 24 w 60"/>
                  <a:gd name="T21" fmla="*/ 26 h 43"/>
                  <a:gd name="T22" fmla="*/ 25 w 60"/>
                  <a:gd name="T23" fmla="*/ 26 h 43"/>
                  <a:gd name="T24" fmla="*/ 27 w 60"/>
                  <a:gd name="T25" fmla="*/ 22 h 43"/>
                  <a:gd name="T26" fmla="*/ 33 w 60"/>
                  <a:gd name="T27" fmla="*/ 17 h 43"/>
                  <a:gd name="T28" fmla="*/ 32 w 60"/>
                  <a:gd name="T29" fmla="*/ 17 h 43"/>
                  <a:gd name="T30" fmla="*/ 26 w 60"/>
                  <a:gd name="T31" fmla="*/ 20 h 43"/>
                  <a:gd name="T32" fmla="*/ 20 w 60"/>
                  <a:gd name="T33" fmla="*/ 18 h 43"/>
                  <a:gd name="T34" fmla="*/ 14 w 60"/>
                  <a:gd name="T35" fmla="*/ 24 h 43"/>
                  <a:gd name="T36" fmla="*/ 14 w 60"/>
                  <a:gd name="T37" fmla="*/ 17 h 43"/>
                  <a:gd name="T38" fmla="*/ 17 w 60"/>
                  <a:gd name="T39" fmla="*/ 18 h 43"/>
                  <a:gd name="T40" fmla="*/ 13 w 60"/>
                  <a:gd name="T41" fmla="*/ 14 h 43"/>
                  <a:gd name="T42" fmla="*/ 5 w 60"/>
                  <a:gd name="T43" fmla="*/ 14 h 43"/>
                  <a:gd name="T44" fmla="*/ 2 w 60"/>
                  <a:gd name="T45" fmla="*/ 15 h 43"/>
                  <a:gd name="T46" fmla="*/ 1 w 60"/>
                  <a:gd name="T47" fmla="*/ 12 h 43"/>
                  <a:gd name="T48" fmla="*/ 2 w 60"/>
                  <a:gd name="T49" fmla="*/ 8 h 43"/>
                  <a:gd name="T50" fmla="*/ 6 w 60"/>
                  <a:gd name="T51" fmla="*/ 7 h 43"/>
                  <a:gd name="T52" fmla="*/ 7 w 60"/>
                  <a:gd name="T53" fmla="*/ 7 h 43"/>
                  <a:gd name="T54" fmla="*/ 12 w 60"/>
                  <a:gd name="T55" fmla="*/ 7 h 43"/>
                  <a:gd name="T56" fmla="*/ 31 w 60"/>
                  <a:gd name="T57" fmla="*/ 8 h 43"/>
                  <a:gd name="T58" fmla="*/ 46 w 60"/>
                  <a:gd name="T59" fmla="*/ 5 h 43"/>
                  <a:gd name="T60" fmla="*/ 50 w 60"/>
                  <a:gd name="T61" fmla="*/ 2 h 43"/>
                  <a:gd name="T62" fmla="*/ 55 w 60"/>
                  <a:gd name="T63" fmla="*/ 0 h 43"/>
                  <a:gd name="T64" fmla="*/ 58 w 60"/>
                  <a:gd name="T65" fmla="*/ 0 h 43"/>
                  <a:gd name="T66" fmla="*/ 56 w 60"/>
                  <a:gd name="T67" fmla="*/ 3 h 43"/>
                  <a:gd name="T68" fmla="*/ 50 w 60"/>
                  <a:gd name="T69" fmla="*/ 11 h 43"/>
                  <a:gd name="T70" fmla="*/ 51 w 60"/>
                  <a:gd name="T71" fmla="*/ 15 h 43"/>
                  <a:gd name="T72" fmla="*/ 51 w 60"/>
                  <a:gd name="T73" fmla="*/ 15 h 43"/>
                  <a:gd name="T74" fmla="*/ 49 w 60"/>
                  <a:gd name="T75" fmla="*/ 18 h 43"/>
                  <a:gd name="T76" fmla="*/ 49 w 60"/>
                  <a:gd name="T77" fmla="*/ 18 h 43"/>
                  <a:gd name="T78" fmla="*/ 42 w 60"/>
                  <a:gd name="T79" fmla="*/ 21 h 43"/>
                  <a:gd name="T80" fmla="*/ 34 w 60"/>
                  <a:gd name="T81" fmla="*/ 32 h 43"/>
                  <a:gd name="T82" fmla="*/ 24 w 60"/>
                  <a:gd name="T83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43">
                    <a:moveTo>
                      <a:pt x="24" y="35"/>
                    </a:moveTo>
                    <a:cubicBezTo>
                      <a:pt x="20" y="35"/>
                      <a:pt x="16" y="36"/>
                      <a:pt x="13" y="40"/>
                    </a:cubicBezTo>
                    <a:cubicBezTo>
                      <a:pt x="10" y="43"/>
                      <a:pt x="8" y="41"/>
                      <a:pt x="7" y="37"/>
                    </a:cubicBezTo>
                    <a:cubicBezTo>
                      <a:pt x="5" y="35"/>
                      <a:pt x="8" y="35"/>
                      <a:pt x="8" y="33"/>
                    </a:cubicBezTo>
                    <a:cubicBezTo>
                      <a:pt x="6" y="33"/>
                      <a:pt x="4" y="34"/>
                      <a:pt x="2" y="34"/>
                    </a:cubicBezTo>
                    <a:cubicBezTo>
                      <a:pt x="0" y="33"/>
                      <a:pt x="0" y="33"/>
                      <a:pt x="0" y="31"/>
                    </a:cubicBezTo>
                    <a:cubicBezTo>
                      <a:pt x="2" y="29"/>
                      <a:pt x="4" y="26"/>
                      <a:pt x="8" y="29"/>
                    </a:cubicBezTo>
                    <a:cubicBezTo>
                      <a:pt x="9" y="30"/>
                      <a:pt x="11" y="29"/>
                      <a:pt x="12" y="28"/>
                    </a:cubicBezTo>
                    <a:cubicBezTo>
                      <a:pt x="13" y="27"/>
                      <a:pt x="14" y="25"/>
                      <a:pt x="15" y="26"/>
                    </a:cubicBezTo>
                    <a:cubicBezTo>
                      <a:pt x="17" y="27"/>
                      <a:pt x="18" y="26"/>
                      <a:pt x="19" y="25"/>
                    </a:cubicBezTo>
                    <a:cubicBezTo>
                      <a:pt x="22" y="24"/>
                      <a:pt x="22" y="24"/>
                      <a:pt x="24" y="26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6" y="25"/>
                      <a:pt x="27" y="24"/>
                      <a:pt x="27" y="22"/>
                    </a:cubicBezTo>
                    <a:cubicBezTo>
                      <a:pt x="28" y="19"/>
                      <a:pt x="29" y="17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0" y="17"/>
                      <a:pt x="27" y="15"/>
                      <a:pt x="26" y="20"/>
                    </a:cubicBezTo>
                    <a:cubicBezTo>
                      <a:pt x="26" y="23"/>
                      <a:pt x="23" y="22"/>
                      <a:pt x="20" y="18"/>
                    </a:cubicBezTo>
                    <a:cubicBezTo>
                      <a:pt x="20" y="23"/>
                      <a:pt x="16" y="23"/>
                      <a:pt x="14" y="24"/>
                    </a:cubicBezTo>
                    <a:cubicBezTo>
                      <a:pt x="10" y="21"/>
                      <a:pt x="13" y="19"/>
                      <a:pt x="14" y="17"/>
                    </a:cubicBezTo>
                    <a:cubicBezTo>
                      <a:pt x="14" y="15"/>
                      <a:pt x="16" y="16"/>
                      <a:pt x="17" y="18"/>
                    </a:cubicBezTo>
                    <a:cubicBezTo>
                      <a:pt x="16" y="15"/>
                      <a:pt x="14" y="16"/>
                      <a:pt x="13" y="14"/>
                    </a:cubicBezTo>
                    <a:cubicBezTo>
                      <a:pt x="9" y="10"/>
                      <a:pt x="9" y="10"/>
                      <a:pt x="5" y="14"/>
                    </a:cubicBezTo>
                    <a:cubicBezTo>
                      <a:pt x="4" y="15"/>
                      <a:pt x="3" y="17"/>
                      <a:pt x="2" y="15"/>
                    </a:cubicBezTo>
                    <a:cubicBezTo>
                      <a:pt x="1" y="14"/>
                      <a:pt x="0" y="12"/>
                      <a:pt x="1" y="12"/>
                    </a:cubicBezTo>
                    <a:cubicBezTo>
                      <a:pt x="3" y="11"/>
                      <a:pt x="1" y="9"/>
                      <a:pt x="2" y="8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9" y="7"/>
                      <a:pt x="10" y="7"/>
                      <a:pt x="12" y="7"/>
                    </a:cubicBezTo>
                    <a:cubicBezTo>
                      <a:pt x="18" y="9"/>
                      <a:pt x="25" y="9"/>
                      <a:pt x="31" y="8"/>
                    </a:cubicBezTo>
                    <a:cubicBezTo>
                      <a:pt x="36" y="6"/>
                      <a:pt x="42" y="8"/>
                      <a:pt x="46" y="5"/>
                    </a:cubicBezTo>
                    <a:cubicBezTo>
                      <a:pt x="47" y="4"/>
                      <a:pt x="49" y="3"/>
                      <a:pt x="50" y="2"/>
                    </a:cubicBezTo>
                    <a:cubicBezTo>
                      <a:pt x="52" y="2"/>
                      <a:pt x="54" y="1"/>
                      <a:pt x="55" y="0"/>
                    </a:cubicBezTo>
                    <a:cubicBezTo>
                      <a:pt x="56" y="0"/>
                      <a:pt x="57" y="0"/>
                      <a:pt x="58" y="0"/>
                    </a:cubicBezTo>
                    <a:cubicBezTo>
                      <a:pt x="60" y="2"/>
                      <a:pt x="58" y="3"/>
                      <a:pt x="56" y="3"/>
                    </a:cubicBezTo>
                    <a:cubicBezTo>
                      <a:pt x="52" y="4"/>
                      <a:pt x="53" y="9"/>
                      <a:pt x="50" y="11"/>
                    </a:cubicBezTo>
                    <a:cubicBezTo>
                      <a:pt x="50" y="11"/>
                      <a:pt x="53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0" y="15"/>
                      <a:pt x="50" y="17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6" y="17"/>
                      <a:pt x="45" y="21"/>
                      <a:pt x="42" y="21"/>
                    </a:cubicBezTo>
                    <a:cubicBezTo>
                      <a:pt x="42" y="28"/>
                      <a:pt x="40" y="30"/>
                      <a:pt x="34" y="32"/>
                    </a:cubicBezTo>
                    <a:cubicBezTo>
                      <a:pt x="30" y="32"/>
                      <a:pt x="28" y="36"/>
                      <a:pt x="24" y="3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7" name="Freeform 1623"/>
              <p:cNvSpPr/>
              <p:nvPr/>
            </p:nvSpPr>
            <p:spPr bwMode="auto">
              <a:xfrm>
                <a:off x="1202" y="1005"/>
                <a:ext cx="102" cy="64"/>
              </a:xfrm>
              <a:custGeom>
                <a:avLst/>
                <a:gdLst>
                  <a:gd name="T0" fmla="*/ 19 w 43"/>
                  <a:gd name="T1" fmla="*/ 11 h 27"/>
                  <a:gd name="T2" fmla="*/ 19 w 43"/>
                  <a:gd name="T3" fmla="*/ 8 h 27"/>
                  <a:gd name="T4" fmla="*/ 22 w 43"/>
                  <a:gd name="T5" fmla="*/ 9 h 27"/>
                  <a:gd name="T6" fmla="*/ 23 w 43"/>
                  <a:gd name="T7" fmla="*/ 10 h 27"/>
                  <a:gd name="T8" fmla="*/ 30 w 43"/>
                  <a:gd name="T9" fmla="*/ 6 h 27"/>
                  <a:gd name="T10" fmla="*/ 33 w 43"/>
                  <a:gd name="T11" fmla="*/ 5 h 27"/>
                  <a:gd name="T12" fmla="*/ 36 w 43"/>
                  <a:gd name="T13" fmla="*/ 4 h 27"/>
                  <a:gd name="T14" fmla="*/ 43 w 43"/>
                  <a:gd name="T15" fmla="*/ 3 h 27"/>
                  <a:gd name="T16" fmla="*/ 39 w 43"/>
                  <a:gd name="T17" fmla="*/ 12 h 27"/>
                  <a:gd name="T18" fmla="*/ 36 w 43"/>
                  <a:gd name="T19" fmla="*/ 13 h 27"/>
                  <a:gd name="T20" fmla="*/ 30 w 43"/>
                  <a:gd name="T21" fmla="*/ 19 h 27"/>
                  <a:gd name="T22" fmla="*/ 30 w 43"/>
                  <a:gd name="T23" fmla="*/ 19 h 27"/>
                  <a:gd name="T24" fmla="*/ 27 w 43"/>
                  <a:gd name="T25" fmla="*/ 19 h 27"/>
                  <a:gd name="T26" fmla="*/ 24 w 43"/>
                  <a:gd name="T27" fmla="*/ 22 h 27"/>
                  <a:gd name="T28" fmla="*/ 20 w 43"/>
                  <a:gd name="T29" fmla="*/ 20 h 27"/>
                  <a:gd name="T30" fmla="*/ 18 w 43"/>
                  <a:gd name="T31" fmla="*/ 20 h 27"/>
                  <a:gd name="T32" fmla="*/ 19 w 43"/>
                  <a:gd name="T33" fmla="*/ 22 h 27"/>
                  <a:gd name="T34" fmla="*/ 19 w 43"/>
                  <a:gd name="T35" fmla="*/ 23 h 27"/>
                  <a:gd name="T36" fmla="*/ 14 w 43"/>
                  <a:gd name="T37" fmla="*/ 26 h 27"/>
                  <a:gd name="T38" fmla="*/ 15 w 43"/>
                  <a:gd name="T39" fmla="*/ 22 h 27"/>
                  <a:gd name="T40" fmla="*/ 10 w 43"/>
                  <a:gd name="T41" fmla="*/ 27 h 27"/>
                  <a:gd name="T42" fmla="*/ 5 w 43"/>
                  <a:gd name="T43" fmla="*/ 19 h 27"/>
                  <a:gd name="T44" fmla="*/ 5 w 43"/>
                  <a:gd name="T45" fmla="*/ 14 h 27"/>
                  <a:gd name="T46" fmla="*/ 1 w 43"/>
                  <a:gd name="T47" fmla="*/ 15 h 27"/>
                  <a:gd name="T48" fmla="*/ 2 w 43"/>
                  <a:gd name="T49" fmla="*/ 12 h 27"/>
                  <a:gd name="T50" fmla="*/ 2 w 43"/>
                  <a:gd name="T51" fmla="*/ 5 h 27"/>
                  <a:gd name="T52" fmla="*/ 9 w 43"/>
                  <a:gd name="T53" fmla="*/ 8 h 27"/>
                  <a:gd name="T54" fmla="*/ 11 w 43"/>
                  <a:gd name="T55" fmla="*/ 10 h 27"/>
                  <a:gd name="T56" fmla="*/ 19 w 43"/>
                  <a:gd name="T57" fmla="*/ 11 h 27"/>
                  <a:gd name="T58" fmla="*/ 17 w 43"/>
                  <a:gd name="T59" fmla="*/ 13 h 27"/>
                  <a:gd name="T60" fmla="*/ 10 w 43"/>
                  <a:gd name="T61" fmla="*/ 14 h 27"/>
                  <a:gd name="T62" fmla="*/ 17 w 43"/>
                  <a:gd name="T63" fmla="*/ 15 h 27"/>
                  <a:gd name="T64" fmla="*/ 19 w 43"/>
                  <a:gd name="T65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7">
                    <a:moveTo>
                      <a:pt x="19" y="11"/>
                    </a:moveTo>
                    <a:cubicBezTo>
                      <a:pt x="19" y="10"/>
                      <a:pt x="17" y="8"/>
                      <a:pt x="19" y="8"/>
                    </a:cubicBezTo>
                    <a:cubicBezTo>
                      <a:pt x="20" y="7"/>
                      <a:pt x="23" y="6"/>
                      <a:pt x="22" y="9"/>
                    </a:cubicBezTo>
                    <a:cubicBezTo>
                      <a:pt x="22" y="10"/>
                      <a:pt x="23" y="10"/>
                      <a:pt x="23" y="10"/>
                    </a:cubicBezTo>
                    <a:cubicBezTo>
                      <a:pt x="25" y="7"/>
                      <a:pt x="28" y="8"/>
                      <a:pt x="30" y="6"/>
                    </a:cubicBezTo>
                    <a:cubicBezTo>
                      <a:pt x="30" y="5"/>
                      <a:pt x="31" y="5"/>
                      <a:pt x="33" y="5"/>
                    </a:cubicBezTo>
                    <a:cubicBezTo>
                      <a:pt x="34" y="6"/>
                      <a:pt x="35" y="5"/>
                      <a:pt x="36" y="4"/>
                    </a:cubicBezTo>
                    <a:cubicBezTo>
                      <a:pt x="37" y="2"/>
                      <a:pt x="40" y="0"/>
                      <a:pt x="43" y="3"/>
                    </a:cubicBezTo>
                    <a:cubicBezTo>
                      <a:pt x="42" y="6"/>
                      <a:pt x="38" y="8"/>
                      <a:pt x="39" y="12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3" y="14"/>
                      <a:pt x="32" y="17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8" y="15"/>
                      <a:pt x="27" y="19"/>
                    </a:cubicBezTo>
                    <a:cubicBezTo>
                      <a:pt x="26" y="20"/>
                      <a:pt x="25" y="21"/>
                      <a:pt x="24" y="22"/>
                    </a:cubicBezTo>
                    <a:cubicBezTo>
                      <a:pt x="23" y="21"/>
                      <a:pt x="21" y="21"/>
                      <a:pt x="20" y="20"/>
                    </a:cubicBezTo>
                    <a:cubicBezTo>
                      <a:pt x="19" y="19"/>
                      <a:pt x="18" y="20"/>
                      <a:pt x="18" y="20"/>
                    </a:cubicBezTo>
                    <a:cubicBezTo>
                      <a:pt x="17" y="22"/>
                      <a:pt x="18" y="21"/>
                      <a:pt x="19" y="22"/>
                    </a:cubicBezTo>
                    <a:cubicBezTo>
                      <a:pt x="20" y="22"/>
                      <a:pt x="19" y="23"/>
                      <a:pt x="19" y="23"/>
                    </a:cubicBezTo>
                    <a:cubicBezTo>
                      <a:pt x="16" y="23"/>
                      <a:pt x="16" y="26"/>
                      <a:pt x="14" y="26"/>
                    </a:cubicBezTo>
                    <a:cubicBezTo>
                      <a:pt x="12" y="24"/>
                      <a:pt x="16" y="24"/>
                      <a:pt x="15" y="22"/>
                    </a:cubicBezTo>
                    <a:cubicBezTo>
                      <a:pt x="13" y="22"/>
                      <a:pt x="13" y="22"/>
                      <a:pt x="10" y="27"/>
                    </a:cubicBezTo>
                    <a:cubicBezTo>
                      <a:pt x="9" y="23"/>
                      <a:pt x="9" y="20"/>
                      <a:pt x="5" y="19"/>
                    </a:cubicBezTo>
                    <a:cubicBezTo>
                      <a:pt x="3" y="18"/>
                      <a:pt x="6" y="16"/>
                      <a:pt x="5" y="14"/>
                    </a:cubicBezTo>
                    <a:cubicBezTo>
                      <a:pt x="3" y="14"/>
                      <a:pt x="3" y="17"/>
                      <a:pt x="1" y="15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4" y="10"/>
                      <a:pt x="2" y="7"/>
                      <a:pt x="2" y="5"/>
                    </a:cubicBezTo>
                    <a:cubicBezTo>
                      <a:pt x="5" y="6"/>
                      <a:pt x="7" y="7"/>
                      <a:pt x="9" y="8"/>
                    </a:cubicBezTo>
                    <a:cubicBezTo>
                      <a:pt x="8" y="10"/>
                      <a:pt x="9" y="11"/>
                      <a:pt x="11" y="10"/>
                    </a:cubicBezTo>
                    <a:cubicBezTo>
                      <a:pt x="14" y="9"/>
                      <a:pt x="17" y="8"/>
                      <a:pt x="19" y="11"/>
                    </a:cubicBezTo>
                    <a:cubicBezTo>
                      <a:pt x="19" y="13"/>
                      <a:pt x="18" y="13"/>
                      <a:pt x="17" y="13"/>
                    </a:cubicBezTo>
                    <a:cubicBezTo>
                      <a:pt x="15" y="11"/>
                      <a:pt x="13" y="12"/>
                      <a:pt x="10" y="14"/>
                    </a:cubicBezTo>
                    <a:cubicBezTo>
                      <a:pt x="13" y="12"/>
                      <a:pt x="16" y="9"/>
                      <a:pt x="17" y="15"/>
                    </a:cubicBezTo>
                    <a:cubicBezTo>
                      <a:pt x="19" y="14"/>
                      <a:pt x="19" y="13"/>
                      <a:pt x="19" y="1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8" name="Freeform 1624"/>
              <p:cNvSpPr/>
              <p:nvPr/>
            </p:nvSpPr>
            <p:spPr bwMode="auto">
              <a:xfrm>
                <a:off x="1214" y="910"/>
                <a:ext cx="50" cy="49"/>
              </a:xfrm>
              <a:custGeom>
                <a:avLst/>
                <a:gdLst>
                  <a:gd name="T0" fmla="*/ 6 w 21"/>
                  <a:gd name="T1" fmla="*/ 20 h 21"/>
                  <a:gd name="T2" fmla="*/ 5 w 21"/>
                  <a:gd name="T3" fmla="*/ 17 h 21"/>
                  <a:gd name="T4" fmla="*/ 5 w 21"/>
                  <a:gd name="T5" fmla="*/ 15 h 21"/>
                  <a:gd name="T6" fmla="*/ 5 w 21"/>
                  <a:gd name="T7" fmla="*/ 12 h 21"/>
                  <a:gd name="T8" fmla="*/ 5 w 21"/>
                  <a:gd name="T9" fmla="*/ 11 h 21"/>
                  <a:gd name="T10" fmla="*/ 11 w 21"/>
                  <a:gd name="T11" fmla="*/ 7 h 21"/>
                  <a:gd name="T12" fmla="*/ 14 w 21"/>
                  <a:gd name="T13" fmla="*/ 4 h 21"/>
                  <a:gd name="T14" fmla="*/ 16 w 21"/>
                  <a:gd name="T15" fmla="*/ 3 h 21"/>
                  <a:gd name="T16" fmla="*/ 17 w 21"/>
                  <a:gd name="T17" fmla="*/ 3 h 21"/>
                  <a:gd name="T18" fmla="*/ 21 w 21"/>
                  <a:gd name="T19" fmla="*/ 5 h 21"/>
                  <a:gd name="T20" fmla="*/ 13 w 21"/>
                  <a:gd name="T21" fmla="*/ 14 h 21"/>
                  <a:gd name="T22" fmla="*/ 11 w 21"/>
                  <a:gd name="T23" fmla="*/ 15 h 21"/>
                  <a:gd name="T24" fmla="*/ 8 w 21"/>
                  <a:gd name="T25" fmla="*/ 18 h 21"/>
                  <a:gd name="T26" fmla="*/ 6 w 21"/>
                  <a:gd name="T2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1">
                    <a:moveTo>
                      <a:pt x="6" y="20"/>
                    </a:moveTo>
                    <a:cubicBezTo>
                      <a:pt x="6" y="19"/>
                      <a:pt x="6" y="18"/>
                      <a:pt x="5" y="17"/>
                    </a:cubicBezTo>
                    <a:cubicBezTo>
                      <a:pt x="4" y="17"/>
                      <a:pt x="0" y="16"/>
                      <a:pt x="5" y="15"/>
                    </a:cubicBezTo>
                    <a:cubicBezTo>
                      <a:pt x="5" y="14"/>
                      <a:pt x="8" y="13"/>
                      <a:pt x="5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7" y="10"/>
                      <a:pt x="9" y="8"/>
                      <a:pt x="11" y="7"/>
                    </a:cubicBezTo>
                    <a:cubicBezTo>
                      <a:pt x="15" y="9"/>
                      <a:pt x="14" y="6"/>
                      <a:pt x="14" y="4"/>
                    </a:cubicBezTo>
                    <a:cubicBezTo>
                      <a:pt x="14" y="4"/>
                      <a:pt x="15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21" y="0"/>
                      <a:pt x="21" y="3"/>
                      <a:pt x="21" y="5"/>
                    </a:cubicBezTo>
                    <a:cubicBezTo>
                      <a:pt x="17" y="7"/>
                      <a:pt x="17" y="12"/>
                      <a:pt x="13" y="14"/>
                    </a:cubicBezTo>
                    <a:cubicBezTo>
                      <a:pt x="13" y="14"/>
                      <a:pt x="13" y="15"/>
                      <a:pt x="11" y="15"/>
                    </a:cubicBezTo>
                    <a:cubicBezTo>
                      <a:pt x="9" y="14"/>
                      <a:pt x="8" y="15"/>
                      <a:pt x="8" y="18"/>
                    </a:cubicBezTo>
                    <a:cubicBezTo>
                      <a:pt x="9" y="19"/>
                      <a:pt x="8" y="21"/>
                      <a:pt x="6" y="20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9" name="Freeform 1625"/>
              <p:cNvSpPr/>
              <p:nvPr/>
            </p:nvSpPr>
            <p:spPr bwMode="auto">
              <a:xfrm>
                <a:off x="1252" y="936"/>
                <a:ext cx="24" cy="31"/>
              </a:xfrm>
              <a:custGeom>
                <a:avLst/>
                <a:gdLst>
                  <a:gd name="T0" fmla="*/ 8 w 10"/>
                  <a:gd name="T1" fmla="*/ 0 h 13"/>
                  <a:gd name="T2" fmla="*/ 10 w 10"/>
                  <a:gd name="T3" fmla="*/ 5 h 13"/>
                  <a:gd name="T4" fmla="*/ 8 w 10"/>
                  <a:gd name="T5" fmla="*/ 6 h 13"/>
                  <a:gd name="T6" fmla="*/ 3 w 10"/>
                  <a:gd name="T7" fmla="*/ 10 h 13"/>
                  <a:gd name="T8" fmla="*/ 1 w 10"/>
                  <a:gd name="T9" fmla="*/ 13 h 13"/>
                  <a:gd name="T10" fmla="*/ 0 w 10"/>
                  <a:gd name="T11" fmla="*/ 9 h 13"/>
                  <a:gd name="T12" fmla="*/ 3 w 10"/>
                  <a:gd name="T13" fmla="*/ 1 h 13"/>
                  <a:gd name="T14" fmla="*/ 7 w 10"/>
                  <a:gd name="T15" fmla="*/ 0 h 13"/>
                  <a:gd name="T16" fmla="*/ 8 w 10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3">
                    <a:moveTo>
                      <a:pt x="8" y="0"/>
                    </a:moveTo>
                    <a:cubicBezTo>
                      <a:pt x="10" y="1"/>
                      <a:pt x="9" y="3"/>
                      <a:pt x="10" y="5"/>
                    </a:cubicBezTo>
                    <a:cubicBezTo>
                      <a:pt x="10" y="6"/>
                      <a:pt x="9" y="7"/>
                      <a:pt x="8" y="6"/>
                    </a:cubicBezTo>
                    <a:cubicBezTo>
                      <a:pt x="3" y="4"/>
                      <a:pt x="3" y="7"/>
                      <a:pt x="3" y="10"/>
                    </a:cubicBezTo>
                    <a:cubicBezTo>
                      <a:pt x="3" y="11"/>
                      <a:pt x="2" y="12"/>
                      <a:pt x="1" y="13"/>
                    </a:cubicBezTo>
                    <a:cubicBezTo>
                      <a:pt x="1" y="11"/>
                      <a:pt x="2" y="9"/>
                      <a:pt x="0" y="9"/>
                    </a:cubicBezTo>
                    <a:cubicBezTo>
                      <a:pt x="2" y="7"/>
                      <a:pt x="1" y="3"/>
                      <a:pt x="3" y="1"/>
                    </a:cubicBezTo>
                    <a:cubicBezTo>
                      <a:pt x="4" y="1"/>
                      <a:pt x="6" y="2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0" name="Freeform 1626"/>
              <p:cNvSpPr/>
              <p:nvPr/>
            </p:nvSpPr>
            <p:spPr bwMode="auto">
              <a:xfrm>
                <a:off x="1207" y="957"/>
                <a:ext cx="17" cy="17"/>
              </a:xfrm>
              <a:custGeom>
                <a:avLst/>
                <a:gdLst>
                  <a:gd name="T0" fmla="*/ 0 w 7"/>
                  <a:gd name="T1" fmla="*/ 6 h 7"/>
                  <a:gd name="T2" fmla="*/ 3 w 7"/>
                  <a:gd name="T3" fmla="*/ 4 h 7"/>
                  <a:gd name="T4" fmla="*/ 7 w 7"/>
                  <a:gd name="T5" fmla="*/ 3 h 7"/>
                  <a:gd name="T6" fmla="*/ 0 w 7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1" y="5"/>
                      <a:pt x="3" y="6"/>
                      <a:pt x="3" y="4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6" y="6"/>
                      <a:pt x="4" y="7"/>
                      <a:pt x="0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1" name="Freeform 1627"/>
              <p:cNvSpPr/>
              <p:nvPr/>
            </p:nvSpPr>
            <p:spPr bwMode="auto">
              <a:xfrm>
                <a:off x="1259" y="931"/>
                <a:ext cx="10" cy="17"/>
              </a:xfrm>
              <a:custGeom>
                <a:avLst/>
                <a:gdLst>
                  <a:gd name="T0" fmla="*/ 4 w 4"/>
                  <a:gd name="T1" fmla="*/ 2 h 7"/>
                  <a:gd name="T2" fmla="*/ 0 w 4"/>
                  <a:gd name="T3" fmla="*/ 3 h 7"/>
                  <a:gd name="T4" fmla="*/ 4 w 4"/>
                  <a:gd name="T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cubicBezTo>
                      <a:pt x="4" y="7"/>
                      <a:pt x="2" y="6"/>
                      <a:pt x="0" y="3"/>
                    </a:cubicBezTo>
                    <a:cubicBezTo>
                      <a:pt x="1" y="1"/>
                      <a:pt x="2" y="0"/>
                      <a:pt x="4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2" name="Freeform 1628"/>
              <p:cNvSpPr/>
              <p:nvPr/>
            </p:nvSpPr>
            <p:spPr bwMode="auto">
              <a:xfrm>
                <a:off x="1167" y="1033"/>
                <a:ext cx="14" cy="14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5 h 6"/>
                  <a:gd name="T4" fmla="*/ 3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2"/>
                      <a:pt x="5" y="3"/>
                      <a:pt x="6" y="5"/>
                    </a:cubicBezTo>
                    <a:cubicBezTo>
                      <a:pt x="0" y="6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3" name="Freeform 1629"/>
              <p:cNvSpPr/>
              <p:nvPr/>
            </p:nvSpPr>
            <p:spPr bwMode="auto">
              <a:xfrm>
                <a:off x="1202" y="1045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4" name="Freeform 1630"/>
              <p:cNvSpPr/>
              <p:nvPr/>
            </p:nvSpPr>
            <p:spPr bwMode="auto">
              <a:xfrm>
                <a:off x="1224" y="957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5" name="Freeform 1631"/>
              <p:cNvSpPr/>
              <p:nvPr/>
            </p:nvSpPr>
            <p:spPr bwMode="auto">
              <a:xfrm>
                <a:off x="1183" y="10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6" name="Freeform 1632"/>
              <p:cNvSpPr/>
              <p:nvPr/>
            </p:nvSpPr>
            <p:spPr bwMode="auto">
              <a:xfrm>
                <a:off x="1195" y="1033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7" name="Freeform 1633"/>
              <p:cNvSpPr/>
              <p:nvPr/>
            </p:nvSpPr>
            <p:spPr bwMode="auto">
              <a:xfrm>
                <a:off x="1017" y="1321"/>
                <a:ext cx="86" cy="111"/>
              </a:xfrm>
              <a:custGeom>
                <a:avLst/>
                <a:gdLst>
                  <a:gd name="T0" fmla="*/ 1 w 36"/>
                  <a:gd name="T1" fmla="*/ 27 h 47"/>
                  <a:gd name="T2" fmla="*/ 6 w 36"/>
                  <a:gd name="T3" fmla="*/ 5 h 47"/>
                  <a:gd name="T4" fmla="*/ 7 w 36"/>
                  <a:gd name="T5" fmla="*/ 0 h 47"/>
                  <a:gd name="T6" fmla="*/ 11 w 36"/>
                  <a:gd name="T7" fmla="*/ 5 h 47"/>
                  <a:gd name="T8" fmla="*/ 15 w 36"/>
                  <a:gd name="T9" fmla="*/ 7 h 47"/>
                  <a:gd name="T10" fmla="*/ 19 w 36"/>
                  <a:gd name="T11" fmla="*/ 8 h 47"/>
                  <a:gd name="T12" fmla="*/ 19 w 36"/>
                  <a:gd name="T13" fmla="*/ 7 h 47"/>
                  <a:gd name="T14" fmla="*/ 22 w 36"/>
                  <a:gd name="T15" fmla="*/ 5 h 47"/>
                  <a:gd name="T16" fmla="*/ 25 w 36"/>
                  <a:gd name="T17" fmla="*/ 7 h 47"/>
                  <a:gd name="T18" fmla="*/ 26 w 36"/>
                  <a:gd name="T19" fmla="*/ 15 h 47"/>
                  <a:gd name="T20" fmla="*/ 29 w 36"/>
                  <a:gd name="T21" fmla="*/ 19 h 47"/>
                  <a:gd name="T22" fmla="*/ 32 w 36"/>
                  <a:gd name="T23" fmla="*/ 18 h 47"/>
                  <a:gd name="T24" fmla="*/ 34 w 36"/>
                  <a:gd name="T25" fmla="*/ 12 h 47"/>
                  <a:gd name="T26" fmla="*/ 36 w 36"/>
                  <a:gd name="T27" fmla="*/ 15 h 47"/>
                  <a:gd name="T28" fmla="*/ 27 w 36"/>
                  <a:gd name="T29" fmla="*/ 40 h 47"/>
                  <a:gd name="T30" fmla="*/ 22 w 36"/>
                  <a:gd name="T31" fmla="*/ 45 h 47"/>
                  <a:gd name="T32" fmla="*/ 14 w 36"/>
                  <a:gd name="T33" fmla="*/ 47 h 47"/>
                  <a:gd name="T34" fmla="*/ 10 w 36"/>
                  <a:gd name="T35" fmla="*/ 45 h 47"/>
                  <a:gd name="T36" fmla="*/ 6 w 36"/>
                  <a:gd name="T37" fmla="*/ 44 h 47"/>
                  <a:gd name="T38" fmla="*/ 5 w 36"/>
                  <a:gd name="T39" fmla="*/ 42 h 47"/>
                  <a:gd name="T40" fmla="*/ 4 w 36"/>
                  <a:gd name="T41" fmla="*/ 40 h 47"/>
                  <a:gd name="T42" fmla="*/ 0 w 36"/>
                  <a:gd name="T43" fmla="*/ 28 h 47"/>
                  <a:gd name="T44" fmla="*/ 1 w 36"/>
                  <a:gd name="T45" fmla="*/ 2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47">
                    <a:moveTo>
                      <a:pt x="1" y="27"/>
                    </a:moveTo>
                    <a:cubicBezTo>
                      <a:pt x="4" y="20"/>
                      <a:pt x="6" y="13"/>
                      <a:pt x="6" y="5"/>
                    </a:cubicBezTo>
                    <a:cubicBezTo>
                      <a:pt x="7" y="4"/>
                      <a:pt x="5" y="1"/>
                      <a:pt x="7" y="0"/>
                    </a:cubicBezTo>
                    <a:cubicBezTo>
                      <a:pt x="9" y="1"/>
                      <a:pt x="14" y="0"/>
                      <a:pt x="11" y="5"/>
                    </a:cubicBezTo>
                    <a:cubicBezTo>
                      <a:pt x="10" y="6"/>
                      <a:pt x="13" y="8"/>
                      <a:pt x="15" y="7"/>
                    </a:cubicBezTo>
                    <a:cubicBezTo>
                      <a:pt x="16" y="6"/>
                      <a:pt x="18" y="5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20" y="5"/>
                      <a:pt x="21" y="5"/>
                      <a:pt x="22" y="5"/>
                    </a:cubicBezTo>
                    <a:cubicBezTo>
                      <a:pt x="24" y="5"/>
                      <a:pt x="25" y="6"/>
                      <a:pt x="25" y="7"/>
                    </a:cubicBezTo>
                    <a:cubicBezTo>
                      <a:pt x="25" y="10"/>
                      <a:pt x="27" y="12"/>
                      <a:pt x="26" y="15"/>
                    </a:cubicBezTo>
                    <a:cubicBezTo>
                      <a:pt x="25" y="17"/>
                      <a:pt x="27" y="18"/>
                      <a:pt x="29" y="19"/>
                    </a:cubicBezTo>
                    <a:cubicBezTo>
                      <a:pt x="31" y="21"/>
                      <a:pt x="31" y="20"/>
                      <a:pt x="32" y="18"/>
                    </a:cubicBezTo>
                    <a:cubicBezTo>
                      <a:pt x="33" y="16"/>
                      <a:pt x="32" y="14"/>
                      <a:pt x="34" y="12"/>
                    </a:cubicBezTo>
                    <a:cubicBezTo>
                      <a:pt x="35" y="13"/>
                      <a:pt x="36" y="13"/>
                      <a:pt x="36" y="15"/>
                    </a:cubicBezTo>
                    <a:cubicBezTo>
                      <a:pt x="34" y="23"/>
                      <a:pt x="32" y="32"/>
                      <a:pt x="27" y="40"/>
                    </a:cubicBezTo>
                    <a:cubicBezTo>
                      <a:pt x="28" y="44"/>
                      <a:pt x="24" y="44"/>
                      <a:pt x="22" y="45"/>
                    </a:cubicBezTo>
                    <a:cubicBezTo>
                      <a:pt x="19" y="47"/>
                      <a:pt x="17" y="47"/>
                      <a:pt x="14" y="47"/>
                    </a:cubicBezTo>
                    <a:cubicBezTo>
                      <a:pt x="13" y="47"/>
                      <a:pt x="11" y="46"/>
                      <a:pt x="10" y="45"/>
                    </a:cubicBezTo>
                    <a:cubicBezTo>
                      <a:pt x="9" y="45"/>
                      <a:pt x="7" y="46"/>
                      <a:pt x="6" y="44"/>
                    </a:cubicBezTo>
                    <a:cubicBezTo>
                      <a:pt x="4" y="44"/>
                      <a:pt x="8" y="43"/>
                      <a:pt x="5" y="42"/>
                    </a:cubicBezTo>
                    <a:cubicBezTo>
                      <a:pt x="4" y="42"/>
                      <a:pt x="4" y="41"/>
                      <a:pt x="4" y="40"/>
                    </a:cubicBezTo>
                    <a:cubicBezTo>
                      <a:pt x="4" y="36"/>
                      <a:pt x="3" y="32"/>
                      <a:pt x="0" y="28"/>
                    </a:cubicBezTo>
                    <a:cubicBezTo>
                      <a:pt x="0" y="28"/>
                      <a:pt x="0" y="27"/>
                      <a:pt x="1" y="27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8" name="Freeform 1634"/>
              <p:cNvSpPr/>
              <p:nvPr/>
            </p:nvSpPr>
            <p:spPr bwMode="auto">
              <a:xfrm>
                <a:off x="1012" y="1428"/>
                <a:ext cx="43" cy="33"/>
              </a:xfrm>
              <a:custGeom>
                <a:avLst/>
                <a:gdLst>
                  <a:gd name="T0" fmla="*/ 12 w 18"/>
                  <a:gd name="T1" fmla="*/ 0 h 14"/>
                  <a:gd name="T2" fmla="*/ 16 w 18"/>
                  <a:gd name="T3" fmla="*/ 0 h 14"/>
                  <a:gd name="T4" fmla="*/ 15 w 18"/>
                  <a:gd name="T5" fmla="*/ 9 h 14"/>
                  <a:gd name="T6" fmla="*/ 15 w 18"/>
                  <a:gd name="T7" fmla="*/ 9 h 14"/>
                  <a:gd name="T8" fmla="*/ 7 w 18"/>
                  <a:gd name="T9" fmla="*/ 12 h 14"/>
                  <a:gd name="T10" fmla="*/ 3 w 18"/>
                  <a:gd name="T11" fmla="*/ 13 h 14"/>
                  <a:gd name="T12" fmla="*/ 0 w 18"/>
                  <a:gd name="T13" fmla="*/ 1 h 14"/>
                  <a:gd name="T14" fmla="*/ 2 w 18"/>
                  <a:gd name="T15" fmla="*/ 1 h 14"/>
                  <a:gd name="T16" fmla="*/ 3 w 18"/>
                  <a:gd name="T17" fmla="*/ 2 h 14"/>
                  <a:gd name="T18" fmla="*/ 8 w 18"/>
                  <a:gd name="T19" fmla="*/ 5 h 14"/>
                  <a:gd name="T20" fmla="*/ 12 w 18"/>
                  <a:gd name="T21" fmla="*/ 3 h 14"/>
                  <a:gd name="T22" fmla="*/ 12 w 1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4">
                    <a:moveTo>
                      <a:pt x="12" y="0"/>
                    </a:moveTo>
                    <a:cubicBezTo>
                      <a:pt x="14" y="0"/>
                      <a:pt x="15" y="0"/>
                      <a:pt x="16" y="0"/>
                    </a:cubicBezTo>
                    <a:cubicBezTo>
                      <a:pt x="18" y="4"/>
                      <a:pt x="17" y="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10"/>
                      <a:pt x="9" y="10"/>
                      <a:pt x="7" y="12"/>
                    </a:cubicBezTo>
                    <a:cubicBezTo>
                      <a:pt x="6" y="14"/>
                      <a:pt x="4" y="12"/>
                      <a:pt x="3" y="13"/>
                    </a:cubicBezTo>
                    <a:cubicBezTo>
                      <a:pt x="3" y="13"/>
                      <a:pt x="0" y="2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6"/>
                      <a:pt x="5" y="5"/>
                      <a:pt x="8" y="5"/>
                    </a:cubicBezTo>
                    <a:cubicBezTo>
                      <a:pt x="9" y="4"/>
                      <a:pt x="10" y="1"/>
                      <a:pt x="12" y="3"/>
                    </a:cubicBezTo>
                    <a:cubicBezTo>
                      <a:pt x="12" y="4"/>
                      <a:pt x="12" y="1"/>
                      <a:pt x="12" y="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9" name="Freeform 1635"/>
              <p:cNvSpPr/>
              <p:nvPr/>
            </p:nvSpPr>
            <p:spPr bwMode="auto">
              <a:xfrm>
                <a:off x="1012" y="1385"/>
                <a:ext cx="29" cy="43"/>
              </a:xfrm>
              <a:custGeom>
                <a:avLst/>
                <a:gdLst>
                  <a:gd name="T0" fmla="*/ 3 w 12"/>
                  <a:gd name="T1" fmla="*/ 0 h 18"/>
                  <a:gd name="T2" fmla="*/ 7 w 12"/>
                  <a:gd name="T3" fmla="*/ 11 h 18"/>
                  <a:gd name="T4" fmla="*/ 12 w 12"/>
                  <a:gd name="T5" fmla="*/ 15 h 18"/>
                  <a:gd name="T6" fmla="*/ 8 w 12"/>
                  <a:gd name="T7" fmla="*/ 17 h 18"/>
                  <a:gd name="T8" fmla="*/ 4 w 12"/>
                  <a:gd name="T9" fmla="*/ 16 h 18"/>
                  <a:gd name="T10" fmla="*/ 2 w 12"/>
                  <a:gd name="T11" fmla="*/ 9 h 18"/>
                  <a:gd name="T12" fmla="*/ 3 w 1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3" y="0"/>
                    </a:moveTo>
                    <a:cubicBezTo>
                      <a:pt x="6" y="3"/>
                      <a:pt x="8" y="7"/>
                      <a:pt x="7" y="11"/>
                    </a:cubicBezTo>
                    <a:cubicBezTo>
                      <a:pt x="7" y="15"/>
                      <a:pt x="8" y="16"/>
                      <a:pt x="12" y="15"/>
                    </a:cubicBezTo>
                    <a:cubicBezTo>
                      <a:pt x="11" y="18"/>
                      <a:pt x="8" y="15"/>
                      <a:pt x="8" y="17"/>
                    </a:cubicBezTo>
                    <a:cubicBezTo>
                      <a:pt x="6" y="17"/>
                      <a:pt x="5" y="17"/>
                      <a:pt x="4" y="16"/>
                    </a:cubicBezTo>
                    <a:cubicBezTo>
                      <a:pt x="1" y="14"/>
                      <a:pt x="1" y="12"/>
                      <a:pt x="2" y="9"/>
                    </a:cubicBezTo>
                    <a:cubicBezTo>
                      <a:pt x="5" y="6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0" name="Freeform 1636"/>
              <p:cNvSpPr/>
              <p:nvPr/>
            </p:nvSpPr>
            <p:spPr bwMode="auto">
              <a:xfrm>
                <a:off x="1012" y="1406"/>
                <a:ext cx="10" cy="24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7 h 10"/>
                  <a:gd name="T4" fmla="*/ 0 w 4"/>
                  <a:gd name="T5" fmla="*/ 5 h 10"/>
                  <a:gd name="T6" fmla="*/ 2 w 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2" y="2"/>
                      <a:pt x="3" y="5"/>
                      <a:pt x="4" y="7"/>
                    </a:cubicBezTo>
                    <a:cubicBezTo>
                      <a:pt x="0" y="10"/>
                      <a:pt x="1" y="6"/>
                      <a:pt x="0" y="5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1" name="Freeform 1637"/>
              <p:cNvSpPr/>
              <p:nvPr/>
            </p:nvSpPr>
            <p:spPr bwMode="auto">
              <a:xfrm>
                <a:off x="982" y="1420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4" y="0"/>
                      <a:pt x="4" y="2"/>
                      <a:pt x="7" y="5"/>
                    </a:cubicBezTo>
                    <a:cubicBezTo>
                      <a:pt x="3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2" name="Freeform 1638"/>
              <p:cNvSpPr/>
              <p:nvPr/>
            </p:nvSpPr>
            <p:spPr bwMode="auto">
              <a:xfrm>
                <a:off x="977" y="1409"/>
                <a:ext cx="14" cy="11"/>
              </a:xfrm>
              <a:custGeom>
                <a:avLst/>
                <a:gdLst>
                  <a:gd name="T0" fmla="*/ 5 w 6"/>
                  <a:gd name="T1" fmla="*/ 1 h 5"/>
                  <a:gd name="T2" fmla="*/ 2 w 6"/>
                  <a:gd name="T3" fmla="*/ 5 h 5"/>
                  <a:gd name="T4" fmla="*/ 2 w 6"/>
                  <a:gd name="T5" fmla="*/ 5 h 5"/>
                  <a:gd name="T6" fmla="*/ 0 w 6"/>
                  <a:gd name="T7" fmla="*/ 4 h 5"/>
                  <a:gd name="T8" fmla="*/ 5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3"/>
                      <a:pt x="2" y="0"/>
                      <a:pt x="5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3" name="Freeform 1639"/>
              <p:cNvSpPr/>
              <p:nvPr/>
            </p:nvSpPr>
            <p:spPr bwMode="auto">
              <a:xfrm>
                <a:off x="982" y="143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4" name="Freeform 1640"/>
              <p:cNvSpPr/>
              <p:nvPr/>
            </p:nvSpPr>
            <p:spPr bwMode="auto">
              <a:xfrm>
                <a:off x="1610" y="268"/>
                <a:ext cx="69" cy="50"/>
              </a:xfrm>
              <a:custGeom>
                <a:avLst/>
                <a:gdLst>
                  <a:gd name="T0" fmla="*/ 22 w 29"/>
                  <a:gd name="T1" fmla="*/ 21 h 21"/>
                  <a:gd name="T2" fmla="*/ 13 w 29"/>
                  <a:gd name="T3" fmla="*/ 19 h 21"/>
                  <a:gd name="T4" fmla="*/ 10 w 29"/>
                  <a:gd name="T5" fmla="*/ 18 h 21"/>
                  <a:gd name="T6" fmla="*/ 16 w 29"/>
                  <a:gd name="T7" fmla="*/ 17 h 21"/>
                  <a:gd name="T8" fmla="*/ 10 w 29"/>
                  <a:gd name="T9" fmla="*/ 8 h 21"/>
                  <a:gd name="T10" fmla="*/ 10 w 29"/>
                  <a:gd name="T11" fmla="*/ 14 h 21"/>
                  <a:gd name="T12" fmla="*/ 5 w 29"/>
                  <a:gd name="T13" fmla="*/ 11 h 21"/>
                  <a:gd name="T14" fmla="*/ 2 w 29"/>
                  <a:gd name="T15" fmla="*/ 9 h 21"/>
                  <a:gd name="T16" fmla="*/ 1 w 29"/>
                  <a:gd name="T17" fmla="*/ 6 h 21"/>
                  <a:gd name="T18" fmla="*/ 9 w 29"/>
                  <a:gd name="T19" fmla="*/ 4 h 21"/>
                  <a:gd name="T20" fmla="*/ 10 w 29"/>
                  <a:gd name="T21" fmla="*/ 2 h 21"/>
                  <a:gd name="T22" fmla="*/ 14 w 29"/>
                  <a:gd name="T23" fmla="*/ 1 h 21"/>
                  <a:gd name="T24" fmla="*/ 17 w 29"/>
                  <a:gd name="T25" fmla="*/ 1 h 21"/>
                  <a:gd name="T26" fmla="*/ 20 w 29"/>
                  <a:gd name="T27" fmla="*/ 1 h 21"/>
                  <a:gd name="T28" fmla="*/ 29 w 29"/>
                  <a:gd name="T29" fmla="*/ 7 h 21"/>
                  <a:gd name="T30" fmla="*/ 29 w 29"/>
                  <a:gd name="T31" fmla="*/ 8 h 21"/>
                  <a:gd name="T32" fmla="*/ 26 w 29"/>
                  <a:gd name="T33" fmla="*/ 14 h 21"/>
                  <a:gd name="T34" fmla="*/ 25 w 29"/>
                  <a:gd name="T35" fmla="*/ 18 h 21"/>
                  <a:gd name="T36" fmla="*/ 22 w 29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21">
                    <a:moveTo>
                      <a:pt x="22" y="21"/>
                    </a:moveTo>
                    <a:cubicBezTo>
                      <a:pt x="20" y="16"/>
                      <a:pt x="16" y="20"/>
                      <a:pt x="13" y="19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12" y="15"/>
                      <a:pt x="15" y="17"/>
                      <a:pt x="16" y="17"/>
                    </a:cubicBezTo>
                    <a:cubicBezTo>
                      <a:pt x="18" y="11"/>
                      <a:pt x="10" y="13"/>
                      <a:pt x="10" y="8"/>
                    </a:cubicBezTo>
                    <a:cubicBezTo>
                      <a:pt x="9" y="10"/>
                      <a:pt x="10" y="12"/>
                      <a:pt x="10" y="14"/>
                    </a:cubicBezTo>
                    <a:cubicBezTo>
                      <a:pt x="8" y="13"/>
                      <a:pt x="6" y="14"/>
                      <a:pt x="5" y="11"/>
                    </a:cubicBezTo>
                    <a:cubicBezTo>
                      <a:pt x="4" y="11"/>
                      <a:pt x="5" y="7"/>
                      <a:pt x="2" y="9"/>
                    </a:cubicBezTo>
                    <a:cubicBezTo>
                      <a:pt x="0" y="10"/>
                      <a:pt x="1" y="7"/>
                      <a:pt x="1" y="6"/>
                    </a:cubicBezTo>
                    <a:cubicBezTo>
                      <a:pt x="4" y="6"/>
                      <a:pt x="5" y="0"/>
                      <a:pt x="9" y="4"/>
                    </a:cubicBezTo>
                    <a:cubicBezTo>
                      <a:pt x="10" y="5"/>
                      <a:pt x="10" y="3"/>
                      <a:pt x="10" y="2"/>
                    </a:cubicBezTo>
                    <a:cubicBezTo>
                      <a:pt x="11" y="0"/>
                      <a:pt x="11" y="0"/>
                      <a:pt x="14" y="1"/>
                    </a:cubicBezTo>
                    <a:cubicBezTo>
                      <a:pt x="15" y="1"/>
                      <a:pt x="16" y="1"/>
                      <a:pt x="17" y="1"/>
                    </a:cubicBezTo>
                    <a:cubicBezTo>
                      <a:pt x="18" y="1"/>
                      <a:pt x="20" y="1"/>
                      <a:pt x="20" y="1"/>
                    </a:cubicBezTo>
                    <a:cubicBezTo>
                      <a:pt x="22" y="5"/>
                      <a:pt x="24" y="7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6" y="10"/>
                      <a:pt x="27" y="12"/>
                      <a:pt x="26" y="14"/>
                    </a:cubicBezTo>
                    <a:cubicBezTo>
                      <a:pt x="26" y="16"/>
                      <a:pt x="26" y="17"/>
                      <a:pt x="25" y="18"/>
                    </a:cubicBezTo>
                    <a:cubicBezTo>
                      <a:pt x="24" y="19"/>
                      <a:pt x="24" y="21"/>
                      <a:pt x="22" y="2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5" name="Freeform 1641"/>
              <p:cNvSpPr/>
              <p:nvPr/>
            </p:nvSpPr>
            <p:spPr bwMode="auto">
              <a:xfrm>
                <a:off x="1677" y="294"/>
                <a:ext cx="38" cy="50"/>
              </a:xfrm>
              <a:custGeom>
                <a:avLst/>
                <a:gdLst>
                  <a:gd name="T0" fmla="*/ 14 w 16"/>
                  <a:gd name="T1" fmla="*/ 14 h 21"/>
                  <a:gd name="T2" fmla="*/ 14 w 16"/>
                  <a:gd name="T3" fmla="*/ 15 h 21"/>
                  <a:gd name="T4" fmla="*/ 6 w 16"/>
                  <a:gd name="T5" fmla="*/ 16 h 21"/>
                  <a:gd name="T6" fmla="*/ 6 w 16"/>
                  <a:gd name="T7" fmla="*/ 16 h 21"/>
                  <a:gd name="T8" fmla="*/ 8 w 16"/>
                  <a:gd name="T9" fmla="*/ 18 h 21"/>
                  <a:gd name="T10" fmla="*/ 1 w 16"/>
                  <a:gd name="T11" fmla="*/ 20 h 21"/>
                  <a:gd name="T12" fmla="*/ 0 w 16"/>
                  <a:gd name="T13" fmla="*/ 19 h 21"/>
                  <a:gd name="T14" fmla="*/ 1 w 16"/>
                  <a:gd name="T15" fmla="*/ 4 h 21"/>
                  <a:gd name="T16" fmla="*/ 2 w 16"/>
                  <a:gd name="T17" fmla="*/ 0 h 21"/>
                  <a:gd name="T18" fmla="*/ 10 w 16"/>
                  <a:gd name="T19" fmla="*/ 4 h 21"/>
                  <a:gd name="T20" fmla="*/ 3 w 16"/>
                  <a:gd name="T21" fmla="*/ 5 h 21"/>
                  <a:gd name="T22" fmla="*/ 7 w 16"/>
                  <a:gd name="T23" fmla="*/ 7 h 21"/>
                  <a:gd name="T24" fmla="*/ 14 w 16"/>
                  <a:gd name="T25" fmla="*/ 8 h 21"/>
                  <a:gd name="T26" fmla="*/ 13 w 16"/>
                  <a:gd name="T27" fmla="*/ 12 h 21"/>
                  <a:gd name="T28" fmla="*/ 14 w 16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1">
                    <a:moveTo>
                      <a:pt x="14" y="14"/>
                    </a:moveTo>
                    <a:cubicBezTo>
                      <a:pt x="14" y="14"/>
                      <a:pt x="14" y="14"/>
                      <a:pt x="14" y="15"/>
                    </a:cubicBezTo>
                    <a:cubicBezTo>
                      <a:pt x="11" y="17"/>
                      <a:pt x="9" y="17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8" y="16"/>
                      <a:pt x="8" y="18"/>
                    </a:cubicBezTo>
                    <a:cubicBezTo>
                      <a:pt x="6" y="19"/>
                      <a:pt x="4" y="21"/>
                      <a:pt x="1" y="20"/>
                    </a:cubicBezTo>
                    <a:cubicBezTo>
                      <a:pt x="1" y="20"/>
                      <a:pt x="0" y="19"/>
                      <a:pt x="0" y="19"/>
                    </a:cubicBezTo>
                    <a:cubicBezTo>
                      <a:pt x="0" y="14"/>
                      <a:pt x="1" y="9"/>
                      <a:pt x="1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2"/>
                      <a:pt x="8" y="1"/>
                      <a:pt x="10" y="4"/>
                    </a:cubicBezTo>
                    <a:cubicBezTo>
                      <a:pt x="8" y="6"/>
                      <a:pt x="6" y="4"/>
                      <a:pt x="3" y="5"/>
                    </a:cubicBezTo>
                    <a:cubicBezTo>
                      <a:pt x="4" y="6"/>
                      <a:pt x="4" y="10"/>
                      <a:pt x="7" y="7"/>
                    </a:cubicBezTo>
                    <a:cubicBezTo>
                      <a:pt x="8" y="5"/>
                      <a:pt x="12" y="7"/>
                      <a:pt x="14" y="8"/>
                    </a:cubicBezTo>
                    <a:cubicBezTo>
                      <a:pt x="16" y="8"/>
                      <a:pt x="14" y="11"/>
                      <a:pt x="13" y="12"/>
                    </a:cubicBezTo>
                    <a:cubicBezTo>
                      <a:pt x="13" y="13"/>
                      <a:pt x="13" y="13"/>
                      <a:pt x="14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6" name="Freeform 1642"/>
              <p:cNvSpPr/>
              <p:nvPr/>
            </p:nvSpPr>
            <p:spPr bwMode="auto">
              <a:xfrm>
                <a:off x="1670" y="285"/>
                <a:ext cx="12" cy="26"/>
              </a:xfrm>
              <a:custGeom>
                <a:avLst/>
                <a:gdLst>
                  <a:gd name="T0" fmla="*/ 5 w 5"/>
                  <a:gd name="T1" fmla="*/ 4 h 11"/>
                  <a:gd name="T2" fmla="*/ 5 w 5"/>
                  <a:gd name="T3" fmla="*/ 9 h 11"/>
                  <a:gd name="T4" fmla="*/ 0 w 5"/>
                  <a:gd name="T5" fmla="*/ 7 h 11"/>
                  <a:gd name="T6" fmla="*/ 1 w 5"/>
                  <a:gd name="T7" fmla="*/ 4 h 11"/>
                  <a:gd name="T8" fmla="*/ 4 w 5"/>
                  <a:gd name="T9" fmla="*/ 1 h 11"/>
                  <a:gd name="T10" fmla="*/ 5 w 5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4"/>
                    </a:moveTo>
                    <a:cubicBezTo>
                      <a:pt x="5" y="6"/>
                      <a:pt x="5" y="8"/>
                      <a:pt x="5" y="9"/>
                    </a:cubicBezTo>
                    <a:cubicBezTo>
                      <a:pt x="2" y="11"/>
                      <a:pt x="2" y="8"/>
                      <a:pt x="0" y="7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0" y="0"/>
                      <a:pt x="2" y="1"/>
                      <a:pt x="4" y="1"/>
                    </a:cubicBezTo>
                    <a:cubicBezTo>
                      <a:pt x="4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7" name="Freeform 1643"/>
              <p:cNvSpPr/>
              <p:nvPr/>
            </p:nvSpPr>
            <p:spPr bwMode="auto">
              <a:xfrm>
                <a:off x="1655" y="263"/>
                <a:ext cx="24" cy="14"/>
              </a:xfrm>
              <a:custGeom>
                <a:avLst/>
                <a:gdLst>
                  <a:gd name="T0" fmla="*/ 10 w 10"/>
                  <a:gd name="T1" fmla="*/ 3 h 6"/>
                  <a:gd name="T2" fmla="*/ 0 w 10"/>
                  <a:gd name="T3" fmla="*/ 1 h 6"/>
                  <a:gd name="T4" fmla="*/ 10 w 10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3"/>
                    </a:moveTo>
                    <a:cubicBezTo>
                      <a:pt x="6" y="6"/>
                      <a:pt x="3" y="2"/>
                      <a:pt x="0" y="1"/>
                    </a:cubicBezTo>
                    <a:cubicBezTo>
                      <a:pt x="4" y="0"/>
                      <a:pt x="7" y="2"/>
                      <a:pt x="10" y="3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8" name="Freeform 1644"/>
              <p:cNvSpPr/>
              <p:nvPr/>
            </p:nvSpPr>
            <p:spPr bwMode="auto">
              <a:xfrm>
                <a:off x="1031" y="422"/>
                <a:ext cx="181" cy="103"/>
              </a:xfrm>
              <a:custGeom>
                <a:avLst/>
                <a:gdLst>
                  <a:gd name="T0" fmla="*/ 65 w 76"/>
                  <a:gd name="T1" fmla="*/ 1 h 43"/>
                  <a:gd name="T2" fmla="*/ 73 w 76"/>
                  <a:gd name="T3" fmla="*/ 0 h 43"/>
                  <a:gd name="T4" fmla="*/ 75 w 76"/>
                  <a:gd name="T5" fmla="*/ 3 h 43"/>
                  <a:gd name="T6" fmla="*/ 70 w 76"/>
                  <a:gd name="T7" fmla="*/ 10 h 43"/>
                  <a:gd name="T8" fmla="*/ 66 w 76"/>
                  <a:gd name="T9" fmla="*/ 14 h 43"/>
                  <a:gd name="T10" fmla="*/ 64 w 76"/>
                  <a:gd name="T11" fmla="*/ 16 h 43"/>
                  <a:gd name="T12" fmla="*/ 49 w 76"/>
                  <a:gd name="T13" fmla="*/ 26 h 43"/>
                  <a:gd name="T14" fmla="*/ 29 w 76"/>
                  <a:gd name="T15" fmla="*/ 39 h 43"/>
                  <a:gd name="T16" fmla="*/ 26 w 76"/>
                  <a:gd name="T17" fmla="*/ 40 h 43"/>
                  <a:gd name="T18" fmla="*/ 23 w 76"/>
                  <a:gd name="T19" fmla="*/ 33 h 43"/>
                  <a:gd name="T20" fmla="*/ 20 w 76"/>
                  <a:gd name="T21" fmla="*/ 39 h 43"/>
                  <a:gd name="T22" fmla="*/ 13 w 76"/>
                  <a:gd name="T23" fmla="*/ 35 h 43"/>
                  <a:gd name="T24" fmla="*/ 9 w 76"/>
                  <a:gd name="T25" fmla="*/ 42 h 43"/>
                  <a:gd name="T26" fmla="*/ 7 w 76"/>
                  <a:gd name="T27" fmla="*/ 43 h 43"/>
                  <a:gd name="T28" fmla="*/ 0 w 76"/>
                  <a:gd name="T29" fmla="*/ 38 h 43"/>
                  <a:gd name="T30" fmla="*/ 16 w 76"/>
                  <a:gd name="T31" fmla="*/ 25 h 43"/>
                  <a:gd name="T32" fmla="*/ 42 w 76"/>
                  <a:gd name="T33" fmla="*/ 12 h 43"/>
                  <a:gd name="T34" fmla="*/ 65 w 76"/>
                  <a:gd name="T35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43">
                    <a:moveTo>
                      <a:pt x="65" y="1"/>
                    </a:moveTo>
                    <a:cubicBezTo>
                      <a:pt x="67" y="0"/>
                      <a:pt x="70" y="0"/>
                      <a:pt x="73" y="0"/>
                    </a:cubicBezTo>
                    <a:cubicBezTo>
                      <a:pt x="75" y="0"/>
                      <a:pt x="76" y="1"/>
                      <a:pt x="75" y="3"/>
                    </a:cubicBezTo>
                    <a:cubicBezTo>
                      <a:pt x="75" y="6"/>
                      <a:pt x="72" y="8"/>
                      <a:pt x="70" y="10"/>
                    </a:cubicBezTo>
                    <a:cubicBezTo>
                      <a:pt x="68" y="11"/>
                      <a:pt x="67" y="12"/>
                      <a:pt x="66" y="14"/>
                    </a:cubicBezTo>
                    <a:cubicBezTo>
                      <a:pt x="65" y="15"/>
                      <a:pt x="65" y="15"/>
                      <a:pt x="64" y="16"/>
                    </a:cubicBezTo>
                    <a:cubicBezTo>
                      <a:pt x="59" y="20"/>
                      <a:pt x="54" y="23"/>
                      <a:pt x="49" y="26"/>
                    </a:cubicBezTo>
                    <a:cubicBezTo>
                      <a:pt x="43" y="32"/>
                      <a:pt x="36" y="35"/>
                      <a:pt x="29" y="39"/>
                    </a:cubicBezTo>
                    <a:cubicBezTo>
                      <a:pt x="28" y="40"/>
                      <a:pt x="28" y="41"/>
                      <a:pt x="26" y="40"/>
                    </a:cubicBezTo>
                    <a:cubicBezTo>
                      <a:pt x="24" y="38"/>
                      <a:pt x="24" y="36"/>
                      <a:pt x="23" y="33"/>
                    </a:cubicBezTo>
                    <a:cubicBezTo>
                      <a:pt x="22" y="35"/>
                      <a:pt x="23" y="38"/>
                      <a:pt x="20" y="39"/>
                    </a:cubicBezTo>
                    <a:cubicBezTo>
                      <a:pt x="16" y="41"/>
                      <a:pt x="16" y="41"/>
                      <a:pt x="13" y="35"/>
                    </a:cubicBezTo>
                    <a:cubicBezTo>
                      <a:pt x="12" y="38"/>
                      <a:pt x="12" y="41"/>
                      <a:pt x="9" y="42"/>
                    </a:cubicBezTo>
                    <a:cubicBezTo>
                      <a:pt x="8" y="43"/>
                      <a:pt x="7" y="43"/>
                      <a:pt x="7" y="43"/>
                    </a:cubicBezTo>
                    <a:cubicBezTo>
                      <a:pt x="6" y="39"/>
                      <a:pt x="0" y="42"/>
                      <a:pt x="0" y="38"/>
                    </a:cubicBezTo>
                    <a:cubicBezTo>
                      <a:pt x="4" y="33"/>
                      <a:pt x="11" y="30"/>
                      <a:pt x="16" y="25"/>
                    </a:cubicBezTo>
                    <a:cubicBezTo>
                      <a:pt x="24" y="19"/>
                      <a:pt x="34" y="17"/>
                      <a:pt x="42" y="12"/>
                    </a:cubicBezTo>
                    <a:cubicBezTo>
                      <a:pt x="50" y="8"/>
                      <a:pt x="57" y="5"/>
                      <a:pt x="65" y="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9" name="Freeform 1645"/>
              <p:cNvSpPr/>
              <p:nvPr/>
            </p:nvSpPr>
            <p:spPr bwMode="auto">
              <a:xfrm>
                <a:off x="974" y="501"/>
                <a:ext cx="117" cy="90"/>
              </a:xfrm>
              <a:custGeom>
                <a:avLst/>
                <a:gdLst>
                  <a:gd name="T0" fmla="*/ 24 w 49"/>
                  <a:gd name="T1" fmla="*/ 5 h 38"/>
                  <a:gd name="T2" fmla="*/ 28 w 49"/>
                  <a:gd name="T3" fmla="*/ 5 h 38"/>
                  <a:gd name="T4" fmla="*/ 31 w 49"/>
                  <a:gd name="T5" fmla="*/ 6 h 38"/>
                  <a:gd name="T6" fmla="*/ 30 w 49"/>
                  <a:gd name="T7" fmla="*/ 9 h 38"/>
                  <a:gd name="T8" fmla="*/ 38 w 49"/>
                  <a:gd name="T9" fmla="*/ 0 h 38"/>
                  <a:gd name="T10" fmla="*/ 44 w 49"/>
                  <a:gd name="T11" fmla="*/ 5 h 38"/>
                  <a:gd name="T12" fmla="*/ 46 w 49"/>
                  <a:gd name="T13" fmla="*/ 8 h 38"/>
                  <a:gd name="T14" fmla="*/ 43 w 49"/>
                  <a:gd name="T15" fmla="*/ 14 h 38"/>
                  <a:gd name="T16" fmla="*/ 34 w 49"/>
                  <a:gd name="T17" fmla="*/ 24 h 38"/>
                  <a:gd name="T18" fmla="*/ 28 w 49"/>
                  <a:gd name="T19" fmla="*/ 32 h 38"/>
                  <a:gd name="T20" fmla="*/ 22 w 49"/>
                  <a:gd name="T21" fmla="*/ 34 h 38"/>
                  <a:gd name="T22" fmla="*/ 20 w 49"/>
                  <a:gd name="T23" fmla="*/ 34 h 38"/>
                  <a:gd name="T24" fmla="*/ 13 w 49"/>
                  <a:gd name="T25" fmla="*/ 34 h 38"/>
                  <a:gd name="T26" fmla="*/ 13 w 49"/>
                  <a:gd name="T27" fmla="*/ 33 h 38"/>
                  <a:gd name="T28" fmla="*/ 19 w 49"/>
                  <a:gd name="T29" fmla="*/ 30 h 38"/>
                  <a:gd name="T30" fmla="*/ 21 w 49"/>
                  <a:gd name="T31" fmla="*/ 28 h 38"/>
                  <a:gd name="T32" fmla="*/ 19 w 49"/>
                  <a:gd name="T33" fmla="*/ 28 h 38"/>
                  <a:gd name="T34" fmla="*/ 10 w 49"/>
                  <a:gd name="T35" fmla="*/ 29 h 38"/>
                  <a:gd name="T36" fmla="*/ 9 w 49"/>
                  <a:gd name="T37" fmla="*/ 25 h 38"/>
                  <a:gd name="T38" fmla="*/ 6 w 49"/>
                  <a:gd name="T39" fmla="*/ 28 h 38"/>
                  <a:gd name="T40" fmla="*/ 1 w 49"/>
                  <a:gd name="T41" fmla="*/ 24 h 38"/>
                  <a:gd name="T42" fmla="*/ 2 w 49"/>
                  <a:gd name="T43" fmla="*/ 22 h 38"/>
                  <a:gd name="T44" fmla="*/ 6 w 49"/>
                  <a:gd name="T45" fmla="*/ 18 h 38"/>
                  <a:gd name="T46" fmla="*/ 9 w 49"/>
                  <a:gd name="T47" fmla="*/ 16 h 38"/>
                  <a:gd name="T48" fmla="*/ 15 w 49"/>
                  <a:gd name="T49" fmla="*/ 13 h 38"/>
                  <a:gd name="T50" fmla="*/ 26 w 49"/>
                  <a:gd name="T51" fmla="*/ 11 h 38"/>
                  <a:gd name="T52" fmla="*/ 17 w 49"/>
                  <a:gd name="T53" fmla="*/ 12 h 38"/>
                  <a:gd name="T54" fmla="*/ 15 w 49"/>
                  <a:gd name="T55" fmla="*/ 10 h 38"/>
                  <a:gd name="T56" fmla="*/ 18 w 49"/>
                  <a:gd name="T57" fmla="*/ 9 h 38"/>
                  <a:gd name="T58" fmla="*/ 20 w 49"/>
                  <a:gd name="T59" fmla="*/ 6 h 38"/>
                  <a:gd name="T60" fmla="*/ 24 w 49"/>
                  <a:gd name="T6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8">
                    <a:moveTo>
                      <a:pt x="24" y="5"/>
                    </a:moveTo>
                    <a:cubicBezTo>
                      <a:pt x="25" y="5"/>
                      <a:pt x="26" y="9"/>
                      <a:pt x="28" y="5"/>
                    </a:cubicBezTo>
                    <a:cubicBezTo>
                      <a:pt x="28" y="4"/>
                      <a:pt x="30" y="5"/>
                      <a:pt x="31" y="6"/>
                    </a:cubicBezTo>
                    <a:cubicBezTo>
                      <a:pt x="33" y="7"/>
                      <a:pt x="29" y="8"/>
                      <a:pt x="30" y="9"/>
                    </a:cubicBezTo>
                    <a:cubicBezTo>
                      <a:pt x="37" y="9"/>
                      <a:pt x="34" y="2"/>
                      <a:pt x="38" y="0"/>
                    </a:cubicBezTo>
                    <a:cubicBezTo>
                      <a:pt x="40" y="1"/>
                      <a:pt x="37" y="9"/>
                      <a:pt x="44" y="5"/>
                    </a:cubicBezTo>
                    <a:cubicBezTo>
                      <a:pt x="45" y="5"/>
                      <a:pt x="49" y="4"/>
                      <a:pt x="46" y="8"/>
                    </a:cubicBezTo>
                    <a:cubicBezTo>
                      <a:pt x="46" y="10"/>
                      <a:pt x="43" y="11"/>
                      <a:pt x="43" y="14"/>
                    </a:cubicBezTo>
                    <a:cubicBezTo>
                      <a:pt x="41" y="18"/>
                      <a:pt x="38" y="21"/>
                      <a:pt x="34" y="24"/>
                    </a:cubicBezTo>
                    <a:cubicBezTo>
                      <a:pt x="32" y="26"/>
                      <a:pt x="30" y="29"/>
                      <a:pt x="28" y="32"/>
                    </a:cubicBezTo>
                    <a:cubicBezTo>
                      <a:pt x="26" y="33"/>
                      <a:pt x="25" y="35"/>
                      <a:pt x="22" y="34"/>
                    </a:cubicBezTo>
                    <a:cubicBezTo>
                      <a:pt x="21" y="34"/>
                      <a:pt x="21" y="34"/>
                      <a:pt x="20" y="34"/>
                    </a:cubicBezTo>
                    <a:cubicBezTo>
                      <a:pt x="18" y="38"/>
                      <a:pt x="16" y="35"/>
                      <a:pt x="13" y="34"/>
                    </a:cubicBezTo>
                    <a:cubicBezTo>
                      <a:pt x="13" y="34"/>
                      <a:pt x="13" y="34"/>
                      <a:pt x="13" y="33"/>
                    </a:cubicBezTo>
                    <a:cubicBezTo>
                      <a:pt x="14" y="31"/>
                      <a:pt x="17" y="30"/>
                      <a:pt x="19" y="30"/>
                    </a:cubicBezTo>
                    <a:cubicBezTo>
                      <a:pt x="21" y="30"/>
                      <a:pt x="22" y="30"/>
                      <a:pt x="21" y="28"/>
                    </a:cubicBezTo>
                    <a:cubicBezTo>
                      <a:pt x="21" y="28"/>
                      <a:pt x="20" y="25"/>
                      <a:pt x="19" y="28"/>
                    </a:cubicBezTo>
                    <a:cubicBezTo>
                      <a:pt x="16" y="25"/>
                      <a:pt x="14" y="32"/>
                      <a:pt x="10" y="29"/>
                    </a:cubicBezTo>
                    <a:cubicBezTo>
                      <a:pt x="9" y="28"/>
                      <a:pt x="8" y="27"/>
                      <a:pt x="9" y="25"/>
                    </a:cubicBezTo>
                    <a:cubicBezTo>
                      <a:pt x="6" y="25"/>
                      <a:pt x="7" y="28"/>
                      <a:pt x="6" y="28"/>
                    </a:cubicBezTo>
                    <a:cubicBezTo>
                      <a:pt x="4" y="27"/>
                      <a:pt x="2" y="25"/>
                      <a:pt x="1" y="24"/>
                    </a:cubicBezTo>
                    <a:cubicBezTo>
                      <a:pt x="0" y="23"/>
                      <a:pt x="1" y="22"/>
                      <a:pt x="2" y="22"/>
                    </a:cubicBezTo>
                    <a:cubicBezTo>
                      <a:pt x="5" y="21"/>
                      <a:pt x="5" y="19"/>
                      <a:pt x="6" y="18"/>
                    </a:cubicBezTo>
                    <a:cubicBezTo>
                      <a:pt x="7" y="17"/>
                      <a:pt x="8" y="16"/>
                      <a:pt x="9" y="16"/>
                    </a:cubicBezTo>
                    <a:cubicBezTo>
                      <a:pt x="11" y="14"/>
                      <a:pt x="12" y="12"/>
                      <a:pt x="15" y="13"/>
                    </a:cubicBezTo>
                    <a:cubicBezTo>
                      <a:pt x="19" y="13"/>
                      <a:pt x="22" y="11"/>
                      <a:pt x="26" y="11"/>
                    </a:cubicBezTo>
                    <a:cubicBezTo>
                      <a:pt x="23" y="10"/>
                      <a:pt x="20" y="12"/>
                      <a:pt x="17" y="12"/>
                    </a:cubicBezTo>
                    <a:cubicBezTo>
                      <a:pt x="16" y="12"/>
                      <a:pt x="14" y="13"/>
                      <a:pt x="15" y="10"/>
                    </a:cubicBezTo>
                    <a:cubicBezTo>
                      <a:pt x="16" y="10"/>
                      <a:pt x="17" y="10"/>
                      <a:pt x="18" y="9"/>
                    </a:cubicBezTo>
                    <a:cubicBezTo>
                      <a:pt x="19" y="8"/>
                      <a:pt x="19" y="7"/>
                      <a:pt x="20" y="6"/>
                    </a:cubicBezTo>
                    <a:cubicBezTo>
                      <a:pt x="21" y="6"/>
                      <a:pt x="22" y="6"/>
                      <a:pt x="24" y="5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0" name="Freeform 1646"/>
              <p:cNvSpPr/>
              <p:nvPr/>
            </p:nvSpPr>
            <p:spPr bwMode="auto">
              <a:xfrm>
                <a:off x="996" y="520"/>
                <a:ext cx="45" cy="19"/>
              </a:xfrm>
              <a:custGeom>
                <a:avLst/>
                <a:gdLst>
                  <a:gd name="T0" fmla="*/ 6 w 19"/>
                  <a:gd name="T1" fmla="*/ 2 h 8"/>
                  <a:gd name="T2" fmla="*/ 12 w 19"/>
                  <a:gd name="T3" fmla="*/ 2 h 8"/>
                  <a:gd name="T4" fmla="*/ 17 w 19"/>
                  <a:gd name="T5" fmla="*/ 2 h 8"/>
                  <a:gd name="T6" fmla="*/ 18 w 19"/>
                  <a:gd name="T7" fmla="*/ 5 h 8"/>
                  <a:gd name="T8" fmla="*/ 16 w 19"/>
                  <a:gd name="T9" fmla="*/ 4 h 8"/>
                  <a:gd name="T10" fmla="*/ 13 w 19"/>
                  <a:gd name="T11" fmla="*/ 4 h 8"/>
                  <a:gd name="T12" fmla="*/ 0 w 19"/>
                  <a:gd name="T13" fmla="*/ 8 h 8"/>
                  <a:gd name="T14" fmla="*/ 6 w 1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6" y="2"/>
                    </a:moveTo>
                    <a:cubicBezTo>
                      <a:pt x="8" y="5"/>
                      <a:pt x="10" y="4"/>
                      <a:pt x="12" y="2"/>
                    </a:cubicBezTo>
                    <a:cubicBezTo>
                      <a:pt x="14" y="0"/>
                      <a:pt x="15" y="2"/>
                      <a:pt x="17" y="2"/>
                    </a:cubicBezTo>
                    <a:cubicBezTo>
                      <a:pt x="18" y="2"/>
                      <a:pt x="19" y="4"/>
                      <a:pt x="18" y="5"/>
                    </a:cubicBezTo>
                    <a:cubicBezTo>
                      <a:pt x="16" y="7"/>
                      <a:pt x="17" y="4"/>
                      <a:pt x="16" y="4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9" y="7"/>
                      <a:pt x="4" y="4"/>
                      <a:pt x="0" y="8"/>
                    </a:cubicBezTo>
                    <a:cubicBezTo>
                      <a:pt x="0" y="4"/>
                      <a:pt x="3" y="4"/>
                      <a:pt x="6" y="2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1" name="Freeform 1647"/>
              <p:cNvSpPr/>
              <p:nvPr/>
            </p:nvSpPr>
            <p:spPr bwMode="auto">
              <a:xfrm>
                <a:off x="1017" y="51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2" name="Freeform 1648"/>
              <p:cNvSpPr/>
              <p:nvPr/>
            </p:nvSpPr>
            <p:spPr bwMode="auto">
              <a:xfrm>
                <a:off x="1397" y="772"/>
                <a:ext cx="59" cy="90"/>
              </a:xfrm>
              <a:custGeom>
                <a:avLst/>
                <a:gdLst>
                  <a:gd name="T0" fmla="*/ 12 w 25"/>
                  <a:gd name="T1" fmla="*/ 34 h 38"/>
                  <a:gd name="T2" fmla="*/ 6 w 25"/>
                  <a:gd name="T3" fmla="*/ 38 h 38"/>
                  <a:gd name="T4" fmla="*/ 5 w 25"/>
                  <a:gd name="T5" fmla="*/ 34 h 38"/>
                  <a:gd name="T6" fmla="*/ 1 w 25"/>
                  <a:gd name="T7" fmla="*/ 34 h 38"/>
                  <a:gd name="T8" fmla="*/ 4 w 25"/>
                  <a:gd name="T9" fmla="*/ 26 h 38"/>
                  <a:gd name="T10" fmla="*/ 7 w 25"/>
                  <a:gd name="T11" fmla="*/ 22 h 38"/>
                  <a:gd name="T12" fmla="*/ 14 w 25"/>
                  <a:gd name="T13" fmla="*/ 24 h 38"/>
                  <a:gd name="T14" fmla="*/ 2 w 25"/>
                  <a:gd name="T15" fmla="*/ 16 h 38"/>
                  <a:gd name="T16" fmla="*/ 2 w 25"/>
                  <a:gd name="T17" fmla="*/ 14 h 38"/>
                  <a:gd name="T18" fmla="*/ 18 w 25"/>
                  <a:gd name="T19" fmla="*/ 0 h 38"/>
                  <a:gd name="T20" fmla="*/ 20 w 25"/>
                  <a:gd name="T21" fmla="*/ 2 h 38"/>
                  <a:gd name="T22" fmla="*/ 22 w 25"/>
                  <a:gd name="T23" fmla="*/ 5 h 38"/>
                  <a:gd name="T24" fmla="*/ 18 w 25"/>
                  <a:gd name="T25" fmla="*/ 5 h 38"/>
                  <a:gd name="T26" fmla="*/ 24 w 25"/>
                  <a:gd name="T27" fmla="*/ 14 h 38"/>
                  <a:gd name="T28" fmla="*/ 20 w 25"/>
                  <a:gd name="T29" fmla="*/ 21 h 38"/>
                  <a:gd name="T30" fmla="*/ 12 w 25"/>
                  <a:gd name="T3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8">
                    <a:moveTo>
                      <a:pt x="12" y="34"/>
                    </a:moveTo>
                    <a:cubicBezTo>
                      <a:pt x="10" y="35"/>
                      <a:pt x="8" y="36"/>
                      <a:pt x="6" y="38"/>
                    </a:cubicBezTo>
                    <a:cubicBezTo>
                      <a:pt x="4" y="36"/>
                      <a:pt x="8" y="35"/>
                      <a:pt x="5" y="34"/>
                    </a:cubicBezTo>
                    <a:cubicBezTo>
                      <a:pt x="4" y="34"/>
                      <a:pt x="0" y="35"/>
                      <a:pt x="1" y="34"/>
                    </a:cubicBezTo>
                    <a:cubicBezTo>
                      <a:pt x="3" y="31"/>
                      <a:pt x="1" y="28"/>
                      <a:pt x="4" y="26"/>
                    </a:cubicBezTo>
                    <a:cubicBezTo>
                      <a:pt x="5" y="25"/>
                      <a:pt x="6" y="24"/>
                      <a:pt x="7" y="22"/>
                    </a:cubicBezTo>
                    <a:cubicBezTo>
                      <a:pt x="8" y="27"/>
                      <a:pt x="11" y="25"/>
                      <a:pt x="14" y="24"/>
                    </a:cubicBezTo>
                    <a:cubicBezTo>
                      <a:pt x="11" y="20"/>
                      <a:pt x="7" y="17"/>
                      <a:pt x="2" y="16"/>
                    </a:cubicBezTo>
                    <a:cubicBezTo>
                      <a:pt x="1" y="15"/>
                      <a:pt x="1" y="15"/>
                      <a:pt x="2" y="14"/>
                    </a:cubicBezTo>
                    <a:cubicBezTo>
                      <a:pt x="8" y="10"/>
                      <a:pt x="12" y="4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1" y="3"/>
                      <a:pt x="24" y="3"/>
                      <a:pt x="22" y="5"/>
                    </a:cubicBezTo>
                    <a:cubicBezTo>
                      <a:pt x="21" y="7"/>
                      <a:pt x="19" y="5"/>
                      <a:pt x="18" y="5"/>
                    </a:cubicBezTo>
                    <a:cubicBezTo>
                      <a:pt x="21" y="8"/>
                      <a:pt x="25" y="9"/>
                      <a:pt x="24" y="14"/>
                    </a:cubicBezTo>
                    <a:cubicBezTo>
                      <a:pt x="24" y="17"/>
                      <a:pt x="22" y="19"/>
                      <a:pt x="20" y="21"/>
                    </a:cubicBezTo>
                    <a:cubicBezTo>
                      <a:pt x="18" y="25"/>
                      <a:pt x="15" y="29"/>
                      <a:pt x="12" y="34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3" name="Freeform 1649"/>
              <p:cNvSpPr/>
              <p:nvPr/>
            </p:nvSpPr>
            <p:spPr bwMode="auto">
              <a:xfrm>
                <a:off x="1440" y="729"/>
                <a:ext cx="56" cy="76"/>
              </a:xfrm>
              <a:custGeom>
                <a:avLst/>
                <a:gdLst>
                  <a:gd name="T0" fmla="*/ 6 w 24"/>
                  <a:gd name="T1" fmla="*/ 32 h 32"/>
                  <a:gd name="T2" fmla="*/ 0 w 24"/>
                  <a:gd name="T3" fmla="*/ 23 h 32"/>
                  <a:gd name="T4" fmla="*/ 1 w 24"/>
                  <a:gd name="T5" fmla="*/ 23 h 32"/>
                  <a:gd name="T6" fmla="*/ 4 w 24"/>
                  <a:gd name="T7" fmla="*/ 22 h 32"/>
                  <a:gd name="T8" fmla="*/ 2 w 24"/>
                  <a:gd name="T9" fmla="*/ 21 h 32"/>
                  <a:gd name="T10" fmla="*/ 0 w 24"/>
                  <a:gd name="T11" fmla="*/ 19 h 32"/>
                  <a:gd name="T12" fmla="*/ 1 w 24"/>
                  <a:gd name="T13" fmla="*/ 16 h 32"/>
                  <a:gd name="T14" fmla="*/ 16 w 24"/>
                  <a:gd name="T15" fmla="*/ 2 h 32"/>
                  <a:gd name="T16" fmla="*/ 22 w 24"/>
                  <a:gd name="T17" fmla="*/ 0 h 32"/>
                  <a:gd name="T18" fmla="*/ 23 w 24"/>
                  <a:gd name="T19" fmla="*/ 3 h 32"/>
                  <a:gd name="T20" fmla="*/ 20 w 24"/>
                  <a:gd name="T21" fmla="*/ 9 h 32"/>
                  <a:gd name="T22" fmla="*/ 15 w 24"/>
                  <a:gd name="T23" fmla="*/ 18 h 32"/>
                  <a:gd name="T24" fmla="*/ 14 w 24"/>
                  <a:gd name="T25" fmla="*/ 20 h 32"/>
                  <a:gd name="T26" fmla="*/ 12 w 24"/>
                  <a:gd name="T27" fmla="*/ 24 h 32"/>
                  <a:gd name="T28" fmla="*/ 10 w 24"/>
                  <a:gd name="T29" fmla="*/ 27 h 32"/>
                  <a:gd name="T30" fmla="*/ 6 w 24"/>
                  <a:gd name="T3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32">
                    <a:moveTo>
                      <a:pt x="6" y="32"/>
                    </a:moveTo>
                    <a:cubicBezTo>
                      <a:pt x="5" y="28"/>
                      <a:pt x="2" y="26"/>
                      <a:pt x="0" y="23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2" y="23"/>
                      <a:pt x="3" y="25"/>
                      <a:pt x="4" y="22"/>
                    </a:cubicBezTo>
                    <a:cubicBezTo>
                      <a:pt x="5" y="20"/>
                      <a:pt x="2" y="22"/>
                      <a:pt x="2" y="21"/>
                    </a:cubicBezTo>
                    <a:cubicBezTo>
                      <a:pt x="2" y="20"/>
                      <a:pt x="1" y="19"/>
                      <a:pt x="0" y="19"/>
                    </a:cubicBezTo>
                    <a:cubicBezTo>
                      <a:pt x="0" y="18"/>
                      <a:pt x="0" y="17"/>
                      <a:pt x="1" y="16"/>
                    </a:cubicBezTo>
                    <a:cubicBezTo>
                      <a:pt x="6" y="11"/>
                      <a:pt x="10" y="6"/>
                      <a:pt x="16" y="2"/>
                    </a:cubicBezTo>
                    <a:cubicBezTo>
                      <a:pt x="18" y="1"/>
                      <a:pt x="20" y="0"/>
                      <a:pt x="22" y="0"/>
                    </a:cubicBezTo>
                    <a:cubicBezTo>
                      <a:pt x="23" y="0"/>
                      <a:pt x="24" y="1"/>
                      <a:pt x="23" y="3"/>
                    </a:cubicBezTo>
                    <a:cubicBezTo>
                      <a:pt x="22" y="4"/>
                      <a:pt x="21" y="7"/>
                      <a:pt x="20" y="9"/>
                    </a:cubicBezTo>
                    <a:cubicBezTo>
                      <a:pt x="18" y="12"/>
                      <a:pt x="18" y="16"/>
                      <a:pt x="15" y="18"/>
                    </a:cubicBezTo>
                    <a:cubicBezTo>
                      <a:pt x="14" y="18"/>
                      <a:pt x="14" y="19"/>
                      <a:pt x="14" y="20"/>
                    </a:cubicBezTo>
                    <a:cubicBezTo>
                      <a:pt x="13" y="21"/>
                      <a:pt x="14" y="23"/>
                      <a:pt x="12" y="24"/>
                    </a:cubicBezTo>
                    <a:cubicBezTo>
                      <a:pt x="11" y="25"/>
                      <a:pt x="10" y="26"/>
                      <a:pt x="10" y="27"/>
                    </a:cubicBezTo>
                    <a:cubicBezTo>
                      <a:pt x="9" y="29"/>
                      <a:pt x="7" y="31"/>
                      <a:pt x="6" y="32"/>
                    </a:cubicBezTo>
                    <a:close/>
                  </a:path>
                </a:pathLst>
              </a:custGeom>
              <a:solidFill>
                <a:srgbClr val="FE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4" name="Freeform 1650"/>
              <p:cNvSpPr/>
              <p:nvPr/>
            </p:nvSpPr>
            <p:spPr bwMode="auto">
              <a:xfrm>
                <a:off x="1330" y="952"/>
                <a:ext cx="26" cy="26"/>
              </a:xfrm>
              <a:custGeom>
                <a:avLst/>
                <a:gdLst>
                  <a:gd name="T0" fmla="*/ 0 w 11"/>
                  <a:gd name="T1" fmla="*/ 11 h 11"/>
                  <a:gd name="T2" fmla="*/ 6 w 11"/>
                  <a:gd name="T3" fmla="*/ 6 h 11"/>
                  <a:gd name="T4" fmla="*/ 11 w 11"/>
                  <a:gd name="T5" fmla="*/ 0 h 11"/>
                  <a:gd name="T6" fmla="*/ 6 w 11"/>
                  <a:gd name="T7" fmla="*/ 7 h 11"/>
                  <a:gd name="T8" fmla="*/ 2 w 11"/>
                  <a:gd name="T9" fmla="*/ 11 h 11"/>
                  <a:gd name="T10" fmla="*/ 0 w 1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1" y="8"/>
                      <a:pt x="2" y="7"/>
                      <a:pt x="6" y="6"/>
                    </a:cubicBezTo>
                    <a:cubicBezTo>
                      <a:pt x="8" y="5"/>
                      <a:pt x="8" y="1"/>
                      <a:pt x="11" y="0"/>
                    </a:cubicBezTo>
                    <a:cubicBezTo>
                      <a:pt x="11" y="3"/>
                      <a:pt x="9" y="5"/>
                      <a:pt x="6" y="7"/>
                    </a:cubicBezTo>
                    <a:cubicBezTo>
                      <a:pt x="5" y="8"/>
                      <a:pt x="4" y="10"/>
                      <a:pt x="2" y="11"/>
                    </a:cubicBezTo>
                    <a:cubicBezTo>
                      <a:pt x="2" y="11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5" name="Freeform 1651"/>
              <p:cNvSpPr/>
              <p:nvPr/>
            </p:nvSpPr>
            <p:spPr bwMode="auto">
              <a:xfrm>
                <a:off x="1482" y="803"/>
                <a:ext cx="7" cy="9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2 h 4"/>
                  <a:gd name="T4" fmla="*/ 2 w 3"/>
                  <a:gd name="T5" fmla="*/ 1 h 4"/>
                  <a:gd name="T6" fmla="*/ 3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6" name="Freeform 1652"/>
              <p:cNvSpPr/>
              <p:nvPr/>
            </p:nvSpPr>
            <p:spPr bwMode="auto">
              <a:xfrm>
                <a:off x="922" y="579"/>
                <a:ext cx="143" cy="278"/>
              </a:xfrm>
              <a:custGeom>
                <a:avLst/>
                <a:gdLst>
                  <a:gd name="T0" fmla="*/ 5 w 60"/>
                  <a:gd name="T1" fmla="*/ 42 h 117"/>
                  <a:gd name="T2" fmla="*/ 6 w 60"/>
                  <a:gd name="T3" fmla="*/ 40 h 117"/>
                  <a:gd name="T4" fmla="*/ 17 w 60"/>
                  <a:gd name="T5" fmla="*/ 28 h 117"/>
                  <a:gd name="T6" fmla="*/ 22 w 60"/>
                  <a:gd name="T7" fmla="*/ 23 h 117"/>
                  <a:gd name="T8" fmla="*/ 25 w 60"/>
                  <a:gd name="T9" fmla="*/ 18 h 117"/>
                  <a:gd name="T10" fmla="*/ 37 w 60"/>
                  <a:gd name="T11" fmla="*/ 12 h 117"/>
                  <a:gd name="T12" fmla="*/ 39 w 60"/>
                  <a:gd name="T13" fmla="*/ 6 h 117"/>
                  <a:gd name="T14" fmla="*/ 41 w 60"/>
                  <a:gd name="T15" fmla="*/ 5 h 117"/>
                  <a:gd name="T16" fmla="*/ 48 w 60"/>
                  <a:gd name="T17" fmla="*/ 3 h 117"/>
                  <a:gd name="T18" fmla="*/ 57 w 60"/>
                  <a:gd name="T19" fmla="*/ 2 h 117"/>
                  <a:gd name="T20" fmla="*/ 58 w 60"/>
                  <a:gd name="T21" fmla="*/ 8 h 117"/>
                  <a:gd name="T22" fmla="*/ 53 w 60"/>
                  <a:gd name="T23" fmla="*/ 16 h 117"/>
                  <a:gd name="T24" fmla="*/ 50 w 60"/>
                  <a:gd name="T25" fmla="*/ 19 h 117"/>
                  <a:gd name="T26" fmla="*/ 35 w 60"/>
                  <a:gd name="T27" fmla="*/ 24 h 117"/>
                  <a:gd name="T28" fmla="*/ 32 w 60"/>
                  <a:gd name="T29" fmla="*/ 30 h 117"/>
                  <a:gd name="T30" fmla="*/ 41 w 60"/>
                  <a:gd name="T31" fmla="*/ 24 h 117"/>
                  <a:gd name="T32" fmla="*/ 48 w 60"/>
                  <a:gd name="T33" fmla="*/ 23 h 117"/>
                  <a:gd name="T34" fmla="*/ 42 w 60"/>
                  <a:gd name="T35" fmla="*/ 29 h 117"/>
                  <a:gd name="T36" fmla="*/ 39 w 60"/>
                  <a:gd name="T37" fmla="*/ 32 h 117"/>
                  <a:gd name="T38" fmla="*/ 33 w 60"/>
                  <a:gd name="T39" fmla="*/ 43 h 117"/>
                  <a:gd name="T40" fmla="*/ 28 w 60"/>
                  <a:gd name="T41" fmla="*/ 52 h 117"/>
                  <a:gd name="T42" fmla="*/ 24 w 60"/>
                  <a:gd name="T43" fmla="*/ 65 h 117"/>
                  <a:gd name="T44" fmla="*/ 23 w 60"/>
                  <a:gd name="T45" fmla="*/ 73 h 117"/>
                  <a:gd name="T46" fmla="*/ 24 w 60"/>
                  <a:gd name="T47" fmla="*/ 81 h 117"/>
                  <a:gd name="T48" fmla="*/ 24 w 60"/>
                  <a:gd name="T49" fmla="*/ 83 h 117"/>
                  <a:gd name="T50" fmla="*/ 30 w 60"/>
                  <a:gd name="T51" fmla="*/ 108 h 117"/>
                  <a:gd name="T52" fmla="*/ 32 w 60"/>
                  <a:gd name="T53" fmla="*/ 113 h 117"/>
                  <a:gd name="T54" fmla="*/ 30 w 60"/>
                  <a:gd name="T55" fmla="*/ 117 h 117"/>
                  <a:gd name="T56" fmla="*/ 26 w 60"/>
                  <a:gd name="T57" fmla="*/ 114 h 117"/>
                  <a:gd name="T58" fmla="*/ 19 w 60"/>
                  <a:gd name="T59" fmla="*/ 99 h 117"/>
                  <a:gd name="T60" fmla="*/ 18 w 60"/>
                  <a:gd name="T61" fmla="*/ 97 h 117"/>
                  <a:gd name="T62" fmla="*/ 17 w 60"/>
                  <a:gd name="T63" fmla="*/ 95 h 117"/>
                  <a:gd name="T64" fmla="*/ 18 w 60"/>
                  <a:gd name="T65" fmla="*/ 82 h 117"/>
                  <a:gd name="T66" fmla="*/ 19 w 60"/>
                  <a:gd name="T67" fmla="*/ 76 h 117"/>
                  <a:gd name="T68" fmla="*/ 14 w 60"/>
                  <a:gd name="T69" fmla="*/ 81 h 117"/>
                  <a:gd name="T70" fmla="*/ 9 w 60"/>
                  <a:gd name="T71" fmla="*/ 83 h 117"/>
                  <a:gd name="T72" fmla="*/ 8 w 60"/>
                  <a:gd name="T73" fmla="*/ 78 h 117"/>
                  <a:gd name="T74" fmla="*/ 12 w 60"/>
                  <a:gd name="T75" fmla="*/ 70 h 117"/>
                  <a:gd name="T76" fmla="*/ 7 w 60"/>
                  <a:gd name="T77" fmla="*/ 71 h 117"/>
                  <a:gd name="T78" fmla="*/ 2 w 60"/>
                  <a:gd name="T79" fmla="*/ 70 h 117"/>
                  <a:gd name="T80" fmla="*/ 4 w 60"/>
                  <a:gd name="T81" fmla="*/ 66 h 117"/>
                  <a:gd name="T82" fmla="*/ 5 w 60"/>
                  <a:gd name="T83" fmla="*/ 64 h 117"/>
                  <a:gd name="T84" fmla="*/ 8 w 60"/>
                  <a:gd name="T85" fmla="*/ 61 h 117"/>
                  <a:gd name="T86" fmla="*/ 13 w 60"/>
                  <a:gd name="T87" fmla="*/ 59 h 117"/>
                  <a:gd name="T88" fmla="*/ 13 w 60"/>
                  <a:gd name="T89" fmla="*/ 59 h 117"/>
                  <a:gd name="T90" fmla="*/ 13 w 60"/>
                  <a:gd name="T91" fmla="*/ 59 h 117"/>
                  <a:gd name="T92" fmla="*/ 8 w 60"/>
                  <a:gd name="T93" fmla="*/ 57 h 117"/>
                  <a:gd name="T94" fmla="*/ 5 w 60"/>
                  <a:gd name="T95" fmla="*/ 54 h 117"/>
                  <a:gd name="T96" fmla="*/ 3 w 60"/>
                  <a:gd name="T97" fmla="*/ 49 h 117"/>
                  <a:gd name="T98" fmla="*/ 7 w 60"/>
                  <a:gd name="T99" fmla="*/ 47 h 117"/>
                  <a:gd name="T100" fmla="*/ 5 w 60"/>
                  <a:gd name="T101" fmla="*/ 4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117">
                    <a:moveTo>
                      <a:pt x="5" y="42"/>
                    </a:moveTo>
                    <a:cubicBezTo>
                      <a:pt x="6" y="41"/>
                      <a:pt x="6" y="40"/>
                      <a:pt x="6" y="40"/>
                    </a:cubicBezTo>
                    <a:cubicBezTo>
                      <a:pt x="11" y="37"/>
                      <a:pt x="14" y="32"/>
                      <a:pt x="17" y="28"/>
                    </a:cubicBezTo>
                    <a:cubicBezTo>
                      <a:pt x="18" y="26"/>
                      <a:pt x="21" y="26"/>
                      <a:pt x="22" y="23"/>
                    </a:cubicBezTo>
                    <a:cubicBezTo>
                      <a:pt x="23" y="21"/>
                      <a:pt x="24" y="19"/>
                      <a:pt x="25" y="18"/>
                    </a:cubicBezTo>
                    <a:cubicBezTo>
                      <a:pt x="30" y="18"/>
                      <a:pt x="33" y="13"/>
                      <a:pt x="37" y="12"/>
                    </a:cubicBezTo>
                    <a:cubicBezTo>
                      <a:pt x="40" y="11"/>
                      <a:pt x="38" y="8"/>
                      <a:pt x="39" y="6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5" y="8"/>
                      <a:pt x="46" y="6"/>
                      <a:pt x="48" y="3"/>
                    </a:cubicBezTo>
                    <a:cubicBezTo>
                      <a:pt x="50" y="0"/>
                      <a:pt x="54" y="0"/>
                      <a:pt x="57" y="2"/>
                    </a:cubicBezTo>
                    <a:cubicBezTo>
                      <a:pt x="60" y="3"/>
                      <a:pt x="58" y="6"/>
                      <a:pt x="58" y="8"/>
                    </a:cubicBezTo>
                    <a:cubicBezTo>
                      <a:pt x="60" y="13"/>
                      <a:pt x="57" y="14"/>
                      <a:pt x="53" y="16"/>
                    </a:cubicBezTo>
                    <a:cubicBezTo>
                      <a:pt x="52" y="17"/>
                      <a:pt x="52" y="18"/>
                      <a:pt x="50" y="19"/>
                    </a:cubicBezTo>
                    <a:cubicBezTo>
                      <a:pt x="45" y="19"/>
                      <a:pt x="40" y="24"/>
                      <a:pt x="35" y="24"/>
                    </a:cubicBezTo>
                    <a:cubicBezTo>
                      <a:pt x="34" y="24"/>
                      <a:pt x="32" y="27"/>
                      <a:pt x="32" y="30"/>
                    </a:cubicBezTo>
                    <a:cubicBezTo>
                      <a:pt x="35" y="28"/>
                      <a:pt x="39" y="27"/>
                      <a:pt x="41" y="24"/>
                    </a:cubicBezTo>
                    <a:cubicBezTo>
                      <a:pt x="42" y="22"/>
                      <a:pt x="45" y="20"/>
                      <a:pt x="48" y="23"/>
                    </a:cubicBezTo>
                    <a:cubicBezTo>
                      <a:pt x="47" y="26"/>
                      <a:pt x="44" y="28"/>
                      <a:pt x="42" y="29"/>
                    </a:cubicBezTo>
                    <a:cubicBezTo>
                      <a:pt x="41" y="30"/>
                      <a:pt x="40" y="31"/>
                      <a:pt x="39" y="32"/>
                    </a:cubicBezTo>
                    <a:cubicBezTo>
                      <a:pt x="37" y="36"/>
                      <a:pt x="34" y="39"/>
                      <a:pt x="33" y="43"/>
                    </a:cubicBezTo>
                    <a:cubicBezTo>
                      <a:pt x="30" y="46"/>
                      <a:pt x="30" y="49"/>
                      <a:pt x="28" y="52"/>
                    </a:cubicBezTo>
                    <a:cubicBezTo>
                      <a:pt x="26" y="56"/>
                      <a:pt x="23" y="60"/>
                      <a:pt x="24" y="65"/>
                    </a:cubicBezTo>
                    <a:cubicBezTo>
                      <a:pt x="24" y="68"/>
                      <a:pt x="22" y="70"/>
                      <a:pt x="23" y="73"/>
                    </a:cubicBezTo>
                    <a:cubicBezTo>
                      <a:pt x="24" y="76"/>
                      <a:pt x="24" y="78"/>
                      <a:pt x="24" y="81"/>
                    </a:cubicBezTo>
                    <a:cubicBezTo>
                      <a:pt x="24" y="82"/>
                      <a:pt x="24" y="82"/>
                      <a:pt x="24" y="83"/>
                    </a:cubicBezTo>
                    <a:cubicBezTo>
                      <a:pt x="24" y="92"/>
                      <a:pt x="22" y="101"/>
                      <a:pt x="30" y="108"/>
                    </a:cubicBezTo>
                    <a:cubicBezTo>
                      <a:pt x="31" y="109"/>
                      <a:pt x="32" y="111"/>
                      <a:pt x="32" y="113"/>
                    </a:cubicBezTo>
                    <a:cubicBezTo>
                      <a:pt x="32" y="115"/>
                      <a:pt x="31" y="116"/>
                      <a:pt x="30" y="117"/>
                    </a:cubicBezTo>
                    <a:cubicBezTo>
                      <a:pt x="28" y="117"/>
                      <a:pt x="27" y="115"/>
                      <a:pt x="26" y="114"/>
                    </a:cubicBezTo>
                    <a:cubicBezTo>
                      <a:pt x="23" y="109"/>
                      <a:pt x="20" y="105"/>
                      <a:pt x="19" y="99"/>
                    </a:cubicBezTo>
                    <a:cubicBezTo>
                      <a:pt x="20" y="98"/>
                      <a:pt x="19" y="98"/>
                      <a:pt x="18" y="97"/>
                    </a:cubicBezTo>
                    <a:cubicBezTo>
                      <a:pt x="18" y="97"/>
                      <a:pt x="17" y="96"/>
                      <a:pt x="17" y="95"/>
                    </a:cubicBezTo>
                    <a:cubicBezTo>
                      <a:pt x="20" y="91"/>
                      <a:pt x="22" y="87"/>
                      <a:pt x="18" y="82"/>
                    </a:cubicBezTo>
                    <a:cubicBezTo>
                      <a:pt x="17" y="80"/>
                      <a:pt x="20" y="78"/>
                      <a:pt x="19" y="76"/>
                    </a:cubicBezTo>
                    <a:cubicBezTo>
                      <a:pt x="17" y="77"/>
                      <a:pt x="15" y="78"/>
                      <a:pt x="14" y="81"/>
                    </a:cubicBezTo>
                    <a:cubicBezTo>
                      <a:pt x="13" y="84"/>
                      <a:pt x="11" y="84"/>
                      <a:pt x="9" y="83"/>
                    </a:cubicBezTo>
                    <a:cubicBezTo>
                      <a:pt x="8" y="81"/>
                      <a:pt x="8" y="80"/>
                      <a:pt x="8" y="78"/>
                    </a:cubicBezTo>
                    <a:cubicBezTo>
                      <a:pt x="11" y="76"/>
                      <a:pt x="7" y="72"/>
                      <a:pt x="12" y="70"/>
                    </a:cubicBezTo>
                    <a:cubicBezTo>
                      <a:pt x="9" y="69"/>
                      <a:pt x="8" y="70"/>
                      <a:pt x="7" y="71"/>
                    </a:cubicBezTo>
                    <a:cubicBezTo>
                      <a:pt x="5" y="72"/>
                      <a:pt x="3" y="72"/>
                      <a:pt x="2" y="70"/>
                    </a:cubicBezTo>
                    <a:cubicBezTo>
                      <a:pt x="0" y="68"/>
                      <a:pt x="2" y="67"/>
                      <a:pt x="4" y="66"/>
                    </a:cubicBezTo>
                    <a:cubicBezTo>
                      <a:pt x="5" y="66"/>
                      <a:pt x="5" y="65"/>
                      <a:pt x="5" y="64"/>
                    </a:cubicBezTo>
                    <a:cubicBezTo>
                      <a:pt x="4" y="61"/>
                      <a:pt x="5" y="60"/>
                      <a:pt x="8" y="61"/>
                    </a:cubicBezTo>
                    <a:cubicBezTo>
                      <a:pt x="10" y="61"/>
                      <a:pt x="11" y="60"/>
                      <a:pt x="13" y="59"/>
                    </a:cubicBezTo>
                    <a:cubicBezTo>
                      <a:pt x="14" y="59"/>
                      <a:pt x="13" y="58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1" y="58"/>
                      <a:pt x="8" y="60"/>
                      <a:pt x="8" y="57"/>
                    </a:cubicBezTo>
                    <a:cubicBezTo>
                      <a:pt x="9" y="54"/>
                      <a:pt x="6" y="55"/>
                      <a:pt x="5" y="54"/>
                    </a:cubicBezTo>
                    <a:cubicBezTo>
                      <a:pt x="4" y="52"/>
                      <a:pt x="3" y="51"/>
                      <a:pt x="3" y="49"/>
                    </a:cubicBezTo>
                    <a:cubicBezTo>
                      <a:pt x="4" y="47"/>
                      <a:pt x="5" y="46"/>
                      <a:pt x="7" y="47"/>
                    </a:cubicBezTo>
                    <a:cubicBezTo>
                      <a:pt x="5" y="45"/>
                      <a:pt x="4" y="44"/>
                      <a:pt x="5" y="4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7" name="Freeform 1653"/>
              <p:cNvSpPr/>
              <p:nvPr/>
            </p:nvSpPr>
            <p:spPr bwMode="auto">
              <a:xfrm>
                <a:off x="882" y="594"/>
                <a:ext cx="54" cy="73"/>
              </a:xfrm>
              <a:custGeom>
                <a:avLst/>
                <a:gdLst>
                  <a:gd name="T0" fmla="*/ 17 w 23"/>
                  <a:gd name="T1" fmla="*/ 27 h 31"/>
                  <a:gd name="T2" fmla="*/ 11 w 23"/>
                  <a:gd name="T3" fmla="*/ 26 h 31"/>
                  <a:gd name="T4" fmla="*/ 9 w 23"/>
                  <a:gd name="T5" fmla="*/ 30 h 31"/>
                  <a:gd name="T6" fmla="*/ 9 w 23"/>
                  <a:gd name="T7" fmla="*/ 28 h 31"/>
                  <a:gd name="T8" fmla="*/ 6 w 23"/>
                  <a:gd name="T9" fmla="*/ 24 h 31"/>
                  <a:gd name="T10" fmla="*/ 1 w 23"/>
                  <a:gd name="T11" fmla="*/ 21 h 31"/>
                  <a:gd name="T12" fmla="*/ 4 w 23"/>
                  <a:gd name="T13" fmla="*/ 17 h 31"/>
                  <a:gd name="T14" fmla="*/ 5 w 23"/>
                  <a:gd name="T15" fmla="*/ 15 h 31"/>
                  <a:gd name="T16" fmla="*/ 23 w 23"/>
                  <a:gd name="T17" fmla="*/ 0 h 31"/>
                  <a:gd name="T18" fmla="*/ 21 w 23"/>
                  <a:gd name="T19" fmla="*/ 15 h 31"/>
                  <a:gd name="T20" fmla="*/ 20 w 23"/>
                  <a:gd name="T21" fmla="*/ 16 h 31"/>
                  <a:gd name="T22" fmla="*/ 16 w 23"/>
                  <a:gd name="T23" fmla="*/ 18 h 31"/>
                  <a:gd name="T24" fmla="*/ 16 w 23"/>
                  <a:gd name="T25" fmla="*/ 21 h 31"/>
                  <a:gd name="T26" fmla="*/ 12 w 23"/>
                  <a:gd name="T27" fmla="*/ 21 h 31"/>
                  <a:gd name="T28" fmla="*/ 8 w 23"/>
                  <a:gd name="T29" fmla="*/ 19 h 31"/>
                  <a:gd name="T30" fmla="*/ 17 w 23"/>
                  <a:gd name="T31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1">
                    <a:moveTo>
                      <a:pt x="17" y="27"/>
                    </a:moveTo>
                    <a:cubicBezTo>
                      <a:pt x="14" y="31"/>
                      <a:pt x="13" y="27"/>
                      <a:pt x="11" y="26"/>
                    </a:cubicBezTo>
                    <a:cubicBezTo>
                      <a:pt x="8" y="27"/>
                      <a:pt x="11" y="29"/>
                      <a:pt x="9" y="30"/>
                    </a:cubicBezTo>
                    <a:cubicBezTo>
                      <a:pt x="8" y="30"/>
                      <a:pt x="9" y="29"/>
                      <a:pt x="9" y="28"/>
                    </a:cubicBezTo>
                    <a:cubicBezTo>
                      <a:pt x="9" y="25"/>
                      <a:pt x="8" y="23"/>
                      <a:pt x="6" y="24"/>
                    </a:cubicBezTo>
                    <a:cubicBezTo>
                      <a:pt x="3" y="24"/>
                      <a:pt x="2" y="23"/>
                      <a:pt x="1" y="21"/>
                    </a:cubicBezTo>
                    <a:cubicBezTo>
                      <a:pt x="0" y="19"/>
                      <a:pt x="3" y="18"/>
                      <a:pt x="4" y="17"/>
                    </a:cubicBezTo>
                    <a:cubicBezTo>
                      <a:pt x="4" y="16"/>
                      <a:pt x="4" y="16"/>
                      <a:pt x="5" y="15"/>
                    </a:cubicBezTo>
                    <a:cubicBezTo>
                      <a:pt x="9" y="6"/>
                      <a:pt x="17" y="0"/>
                      <a:pt x="23" y="0"/>
                    </a:cubicBezTo>
                    <a:cubicBezTo>
                      <a:pt x="21" y="5"/>
                      <a:pt x="21" y="10"/>
                      <a:pt x="21" y="15"/>
                    </a:cubicBezTo>
                    <a:cubicBezTo>
                      <a:pt x="22" y="16"/>
                      <a:pt x="21" y="16"/>
                      <a:pt x="20" y="16"/>
                    </a:cubicBezTo>
                    <a:cubicBezTo>
                      <a:pt x="18" y="15"/>
                      <a:pt x="17" y="17"/>
                      <a:pt x="16" y="18"/>
                    </a:cubicBezTo>
                    <a:cubicBezTo>
                      <a:pt x="16" y="19"/>
                      <a:pt x="16" y="20"/>
                      <a:pt x="16" y="21"/>
                    </a:cubicBezTo>
                    <a:cubicBezTo>
                      <a:pt x="15" y="23"/>
                      <a:pt x="13" y="23"/>
                      <a:pt x="12" y="21"/>
                    </a:cubicBezTo>
                    <a:cubicBezTo>
                      <a:pt x="11" y="19"/>
                      <a:pt x="10" y="19"/>
                      <a:pt x="8" y="19"/>
                    </a:cubicBezTo>
                    <a:cubicBezTo>
                      <a:pt x="12" y="21"/>
                      <a:pt x="14" y="24"/>
                      <a:pt x="17" y="27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8" name="Freeform 1654"/>
              <p:cNvSpPr/>
              <p:nvPr/>
            </p:nvSpPr>
            <p:spPr bwMode="auto">
              <a:xfrm>
                <a:off x="982" y="594"/>
                <a:ext cx="37" cy="38"/>
              </a:xfrm>
              <a:custGeom>
                <a:avLst/>
                <a:gdLst>
                  <a:gd name="T0" fmla="*/ 14 w 16"/>
                  <a:gd name="T1" fmla="*/ 0 h 16"/>
                  <a:gd name="T2" fmla="*/ 12 w 16"/>
                  <a:gd name="T3" fmla="*/ 8 h 16"/>
                  <a:gd name="T4" fmla="*/ 6 w 16"/>
                  <a:gd name="T5" fmla="*/ 12 h 16"/>
                  <a:gd name="T6" fmla="*/ 5 w 16"/>
                  <a:gd name="T7" fmla="*/ 12 h 16"/>
                  <a:gd name="T8" fmla="*/ 3 w 16"/>
                  <a:gd name="T9" fmla="*/ 13 h 16"/>
                  <a:gd name="T10" fmla="*/ 0 w 16"/>
                  <a:gd name="T11" fmla="*/ 12 h 16"/>
                  <a:gd name="T12" fmla="*/ 13 w 16"/>
                  <a:gd name="T13" fmla="*/ 0 h 16"/>
                  <a:gd name="T14" fmla="*/ 13 w 16"/>
                  <a:gd name="T15" fmla="*/ 0 h 16"/>
                  <a:gd name="T16" fmla="*/ 1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0"/>
                    </a:moveTo>
                    <a:cubicBezTo>
                      <a:pt x="16" y="4"/>
                      <a:pt x="16" y="7"/>
                      <a:pt x="12" y="8"/>
                    </a:cubicBezTo>
                    <a:cubicBezTo>
                      <a:pt x="9" y="8"/>
                      <a:pt x="7" y="9"/>
                      <a:pt x="6" y="12"/>
                    </a:cubicBezTo>
                    <a:cubicBezTo>
                      <a:pt x="6" y="13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3"/>
                    </a:cubicBezTo>
                    <a:cubicBezTo>
                      <a:pt x="1" y="16"/>
                      <a:pt x="2" y="11"/>
                      <a:pt x="0" y="12"/>
                    </a:cubicBezTo>
                    <a:cubicBezTo>
                      <a:pt x="3" y="7"/>
                      <a:pt x="9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9" name="Freeform 1655"/>
              <p:cNvSpPr/>
              <p:nvPr/>
            </p:nvSpPr>
            <p:spPr bwMode="auto">
              <a:xfrm>
                <a:off x="896" y="634"/>
                <a:ext cx="40" cy="26"/>
              </a:xfrm>
              <a:custGeom>
                <a:avLst/>
                <a:gdLst>
                  <a:gd name="T0" fmla="*/ 11 w 17"/>
                  <a:gd name="T1" fmla="*/ 10 h 11"/>
                  <a:gd name="T2" fmla="*/ 7 w 17"/>
                  <a:gd name="T3" fmla="*/ 7 h 11"/>
                  <a:gd name="T4" fmla="*/ 0 w 17"/>
                  <a:gd name="T5" fmla="*/ 1 h 11"/>
                  <a:gd name="T6" fmla="*/ 8 w 17"/>
                  <a:gd name="T7" fmla="*/ 5 h 11"/>
                  <a:gd name="T8" fmla="*/ 10 w 17"/>
                  <a:gd name="T9" fmla="*/ 1 h 11"/>
                  <a:gd name="T10" fmla="*/ 12 w 17"/>
                  <a:gd name="T11" fmla="*/ 4 h 11"/>
                  <a:gd name="T12" fmla="*/ 17 w 17"/>
                  <a:gd name="T13" fmla="*/ 7 h 11"/>
                  <a:gd name="T14" fmla="*/ 15 w 17"/>
                  <a:gd name="T15" fmla="*/ 9 h 11"/>
                  <a:gd name="T16" fmla="*/ 11 w 1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11" y="10"/>
                    </a:moveTo>
                    <a:cubicBezTo>
                      <a:pt x="9" y="11"/>
                      <a:pt x="8" y="8"/>
                      <a:pt x="7" y="7"/>
                    </a:cubicBezTo>
                    <a:cubicBezTo>
                      <a:pt x="5" y="5"/>
                      <a:pt x="1" y="4"/>
                      <a:pt x="0" y="1"/>
                    </a:cubicBezTo>
                    <a:cubicBezTo>
                      <a:pt x="4" y="0"/>
                      <a:pt x="5" y="1"/>
                      <a:pt x="8" y="5"/>
                    </a:cubicBezTo>
                    <a:cubicBezTo>
                      <a:pt x="9" y="4"/>
                      <a:pt x="9" y="2"/>
                      <a:pt x="10" y="1"/>
                    </a:cubicBezTo>
                    <a:cubicBezTo>
                      <a:pt x="10" y="3"/>
                      <a:pt x="10" y="4"/>
                      <a:pt x="12" y="4"/>
                    </a:cubicBezTo>
                    <a:cubicBezTo>
                      <a:pt x="13" y="6"/>
                      <a:pt x="16" y="5"/>
                      <a:pt x="17" y="7"/>
                    </a:cubicBezTo>
                    <a:cubicBezTo>
                      <a:pt x="16" y="8"/>
                      <a:pt x="16" y="9"/>
                      <a:pt x="15" y="9"/>
                    </a:cubicBezTo>
                    <a:cubicBezTo>
                      <a:pt x="14" y="9"/>
                      <a:pt x="12" y="9"/>
                      <a:pt x="11" y="1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0" name="Freeform 1656"/>
              <p:cNvSpPr/>
              <p:nvPr/>
            </p:nvSpPr>
            <p:spPr bwMode="auto">
              <a:xfrm>
                <a:off x="993" y="579"/>
                <a:ext cx="26" cy="15"/>
              </a:xfrm>
              <a:custGeom>
                <a:avLst/>
                <a:gdLst>
                  <a:gd name="T0" fmla="*/ 8 w 11"/>
                  <a:gd name="T1" fmla="*/ 6 h 6"/>
                  <a:gd name="T2" fmla="*/ 6 w 11"/>
                  <a:gd name="T3" fmla="*/ 6 h 6"/>
                  <a:gd name="T4" fmla="*/ 0 w 11"/>
                  <a:gd name="T5" fmla="*/ 5 h 6"/>
                  <a:gd name="T6" fmla="*/ 5 w 11"/>
                  <a:gd name="T7" fmla="*/ 0 h 6"/>
                  <a:gd name="T8" fmla="*/ 5 w 11"/>
                  <a:gd name="T9" fmla="*/ 0 h 6"/>
                  <a:gd name="T10" fmla="*/ 7 w 11"/>
                  <a:gd name="T11" fmla="*/ 2 h 6"/>
                  <a:gd name="T12" fmla="*/ 8 w 1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8" y="6"/>
                    </a:moveTo>
                    <a:cubicBezTo>
                      <a:pt x="7" y="6"/>
                      <a:pt x="7" y="6"/>
                      <a:pt x="6" y="6"/>
                    </a:cubicBezTo>
                    <a:cubicBezTo>
                      <a:pt x="4" y="6"/>
                      <a:pt x="2" y="5"/>
                      <a:pt x="0" y="5"/>
                    </a:cubicBezTo>
                    <a:cubicBezTo>
                      <a:pt x="1" y="2"/>
                      <a:pt x="2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11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1" name="Freeform 1657"/>
              <p:cNvSpPr/>
              <p:nvPr/>
            </p:nvSpPr>
            <p:spPr bwMode="auto">
              <a:xfrm>
                <a:off x="965" y="567"/>
                <a:ext cx="19" cy="15"/>
              </a:xfrm>
              <a:custGeom>
                <a:avLst/>
                <a:gdLst>
                  <a:gd name="T0" fmla="*/ 0 w 8"/>
                  <a:gd name="T1" fmla="*/ 6 h 6"/>
                  <a:gd name="T2" fmla="*/ 6 w 8"/>
                  <a:gd name="T3" fmla="*/ 1 h 6"/>
                  <a:gd name="T4" fmla="*/ 7 w 8"/>
                  <a:gd name="T5" fmla="*/ 0 h 6"/>
                  <a:gd name="T6" fmla="*/ 8 w 8"/>
                  <a:gd name="T7" fmla="*/ 2 h 6"/>
                  <a:gd name="T8" fmla="*/ 0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4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7" y="5"/>
                      <a:pt x="4" y="6"/>
                      <a:pt x="0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2" name="Freeform 1658"/>
              <p:cNvSpPr/>
              <p:nvPr/>
            </p:nvSpPr>
            <p:spPr bwMode="auto">
              <a:xfrm>
                <a:off x="925" y="636"/>
                <a:ext cx="16" cy="15"/>
              </a:xfrm>
              <a:custGeom>
                <a:avLst/>
                <a:gdLst>
                  <a:gd name="T0" fmla="*/ 4 w 7"/>
                  <a:gd name="T1" fmla="*/ 6 h 6"/>
                  <a:gd name="T2" fmla="*/ 0 w 7"/>
                  <a:gd name="T3" fmla="*/ 3 h 6"/>
                  <a:gd name="T4" fmla="*/ 6 w 7"/>
                  <a:gd name="T5" fmla="*/ 2 h 6"/>
                  <a:gd name="T6" fmla="*/ 6 w 7"/>
                  <a:gd name="T7" fmla="*/ 3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2" y="3"/>
                      <a:pt x="4" y="0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7" y="6"/>
                      <a:pt x="4" y="6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3" name="Freeform 1659"/>
              <p:cNvSpPr/>
              <p:nvPr/>
            </p:nvSpPr>
            <p:spPr bwMode="auto">
              <a:xfrm>
                <a:off x="429" y="950"/>
                <a:ext cx="40" cy="40"/>
              </a:xfrm>
              <a:custGeom>
                <a:avLst/>
                <a:gdLst>
                  <a:gd name="T0" fmla="*/ 10 w 17"/>
                  <a:gd name="T1" fmla="*/ 15 h 17"/>
                  <a:gd name="T2" fmla="*/ 7 w 17"/>
                  <a:gd name="T3" fmla="*/ 15 h 17"/>
                  <a:gd name="T4" fmla="*/ 1 w 17"/>
                  <a:gd name="T5" fmla="*/ 15 h 17"/>
                  <a:gd name="T6" fmla="*/ 1 w 17"/>
                  <a:gd name="T7" fmla="*/ 14 h 17"/>
                  <a:gd name="T8" fmla="*/ 2 w 17"/>
                  <a:gd name="T9" fmla="*/ 10 h 17"/>
                  <a:gd name="T10" fmla="*/ 3 w 17"/>
                  <a:gd name="T11" fmla="*/ 8 h 17"/>
                  <a:gd name="T12" fmla="*/ 7 w 17"/>
                  <a:gd name="T13" fmla="*/ 6 h 17"/>
                  <a:gd name="T14" fmla="*/ 3 w 17"/>
                  <a:gd name="T15" fmla="*/ 1 h 17"/>
                  <a:gd name="T16" fmla="*/ 9 w 17"/>
                  <a:gd name="T17" fmla="*/ 3 h 17"/>
                  <a:gd name="T18" fmla="*/ 16 w 17"/>
                  <a:gd name="T19" fmla="*/ 8 h 17"/>
                  <a:gd name="T20" fmla="*/ 10 w 17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10" y="15"/>
                    </a:moveTo>
                    <a:cubicBezTo>
                      <a:pt x="9" y="13"/>
                      <a:pt x="8" y="13"/>
                      <a:pt x="7" y="15"/>
                    </a:cubicBezTo>
                    <a:cubicBezTo>
                      <a:pt x="6" y="17"/>
                      <a:pt x="2" y="16"/>
                      <a:pt x="1" y="15"/>
                    </a:cubicBezTo>
                    <a:cubicBezTo>
                      <a:pt x="1" y="14"/>
                      <a:pt x="0" y="14"/>
                      <a:pt x="1" y="14"/>
                    </a:cubicBezTo>
                    <a:cubicBezTo>
                      <a:pt x="5" y="13"/>
                      <a:pt x="2" y="11"/>
                      <a:pt x="2" y="10"/>
                    </a:cubicBezTo>
                    <a:cubicBezTo>
                      <a:pt x="2" y="9"/>
                      <a:pt x="1" y="8"/>
                      <a:pt x="3" y="8"/>
                    </a:cubicBezTo>
                    <a:cubicBezTo>
                      <a:pt x="5" y="8"/>
                      <a:pt x="6" y="8"/>
                      <a:pt x="7" y="6"/>
                    </a:cubicBezTo>
                    <a:cubicBezTo>
                      <a:pt x="7" y="5"/>
                      <a:pt x="6" y="2"/>
                      <a:pt x="3" y="1"/>
                    </a:cubicBezTo>
                    <a:cubicBezTo>
                      <a:pt x="6" y="0"/>
                      <a:pt x="8" y="1"/>
                      <a:pt x="9" y="3"/>
                    </a:cubicBezTo>
                    <a:cubicBezTo>
                      <a:pt x="10" y="7"/>
                      <a:pt x="13" y="8"/>
                      <a:pt x="16" y="8"/>
                    </a:cubicBezTo>
                    <a:cubicBezTo>
                      <a:pt x="17" y="13"/>
                      <a:pt x="11" y="12"/>
                      <a:pt x="10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4" name="Freeform 1660"/>
              <p:cNvSpPr/>
              <p:nvPr/>
            </p:nvSpPr>
            <p:spPr bwMode="auto">
              <a:xfrm>
                <a:off x="407" y="1016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5" name="Freeform 1661"/>
              <p:cNvSpPr/>
              <p:nvPr/>
            </p:nvSpPr>
            <p:spPr bwMode="auto">
              <a:xfrm>
                <a:off x="730" y="1314"/>
                <a:ext cx="7" cy="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2 h 4"/>
                  <a:gd name="T4" fmla="*/ 0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3" y="1"/>
                      <a:pt x="2" y="2"/>
                    </a:cubicBezTo>
                    <a:cubicBezTo>
                      <a:pt x="2" y="4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6" name="Freeform 1662"/>
              <p:cNvSpPr/>
              <p:nvPr/>
            </p:nvSpPr>
            <p:spPr bwMode="auto">
              <a:xfrm>
                <a:off x="1150" y="446"/>
                <a:ext cx="157" cy="155"/>
              </a:xfrm>
              <a:custGeom>
                <a:avLst/>
                <a:gdLst>
                  <a:gd name="T0" fmla="*/ 39 w 66"/>
                  <a:gd name="T1" fmla="*/ 0 h 65"/>
                  <a:gd name="T2" fmla="*/ 42 w 66"/>
                  <a:gd name="T3" fmla="*/ 2 h 65"/>
                  <a:gd name="T4" fmla="*/ 44 w 66"/>
                  <a:gd name="T5" fmla="*/ 6 h 65"/>
                  <a:gd name="T6" fmla="*/ 47 w 66"/>
                  <a:gd name="T7" fmla="*/ 11 h 65"/>
                  <a:gd name="T8" fmla="*/ 57 w 66"/>
                  <a:gd name="T9" fmla="*/ 35 h 65"/>
                  <a:gd name="T10" fmla="*/ 57 w 66"/>
                  <a:gd name="T11" fmla="*/ 38 h 65"/>
                  <a:gd name="T12" fmla="*/ 60 w 66"/>
                  <a:gd name="T13" fmla="*/ 45 h 65"/>
                  <a:gd name="T14" fmla="*/ 66 w 66"/>
                  <a:gd name="T15" fmla="*/ 53 h 65"/>
                  <a:gd name="T16" fmla="*/ 65 w 66"/>
                  <a:gd name="T17" fmla="*/ 60 h 65"/>
                  <a:gd name="T18" fmla="*/ 59 w 66"/>
                  <a:gd name="T19" fmla="*/ 57 h 65"/>
                  <a:gd name="T20" fmla="*/ 56 w 66"/>
                  <a:gd name="T21" fmla="*/ 54 h 65"/>
                  <a:gd name="T22" fmla="*/ 53 w 66"/>
                  <a:gd name="T23" fmla="*/ 51 h 65"/>
                  <a:gd name="T24" fmla="*/ 49 w 66"/>
                  <a:gd name="T25" fmla="*/ 47 h 65"/>
                  <a:gd name="T26" fmla="*/ 45 w 66"/>
                  <a:gd name="T27" fmla="*/ 42 h 65"/>
                  <a:gd name="T28" fmla="*/ 41 w 66"/>
                  <a:gd name="T29" fmla="*/ 40 h 65"/>
                  <a:gd name="T30" fmla="*/ 39 w 66"/>
                  <a:gd name="T31" fmla="*/ 44 h 65"/>
                  <a:gd name="T32" fmla="*/ 40 w 66"/>
                  <a:gd name="T33" fmla="*/ 50 h 65"/>
                  <a:gd name="T34" fmla="*/ 40 w 66"/>
                  <a:gd name="T35" fmla="*/ 56 h 65"/>
                  <a:gd name="T36" fmla="*/ 37 w 66"/>
                  <a:gd name="T37" fmla="*/ 59 h 65"/>
                  <a:gd name="T38" fmla="*/ 29 w 66"/>
                  <a:gd name="T39" fmla="*/ 61 h 65"/>
                  <a:gd name="T40" fmla="*/ 28 w 66"/>
                  <a:gd name="T41" fmla="*/ 61 h 65"/>
                  <a:gd name="T42" fmla="*/ 18 w 66"/>
                  <a:gd name="T43" fmla="*/ 61 h 65"/>
                  <a:gd name="T44" fmla="*/ 0 w 66"/>
                  <a:gd name="T45" fmla="*/ 62 h 65"/>
                  <a:gd name="T46" fmla="*/ 1 w 66"/>
                  <a:gd name="T47" fmla="*/ 60 h 65"/>
                  <a:gd name="T48" fmla="*/ 11 w 66"/>
                  <a:gd name="T49" fmla="*/ 56 h 65"/>
                  <a:gd name="T50" fmla="*/ 12 w 66"/>
                  <a:gd name="T51" fmla="*/ 55 h 65"/>
                  <a:gd name="T52" fmla="*/ 26 w 66"/>
                  <a:gd name="T53" fmla="*/ 52 h 65"/>
                  <a:gd name="T54" fmla="*/ 22 w 66"/>
                  <a:gd name="T55" fmla="*/ 50 h 65"/>
                  <a:gd name="T56" fmla="*/ 19 w 66"/>
                  <a:gd name="T57" fmla="*/ 50 h 65"/>
                  <a:gd name="T58" fmla="*/ 16 w 66"/>
                  <a:gd name="T59" fmla="*/ 48 h 65"/>
                  <a:gd name="T60" fmla="*/ 18 w 66"/>
                  <a:gd name="T61" fmla="*/ 46 h 65"/>
                  <a:gd name="T62" fmla="*/ 21 w 66"/>
                  <a:gd name="T63" fmla="*/ 40 h 65"/>
                  <a:gd name="T64" fmla="*/ 28 w 66"/>
                  <a:gd name="T65" fmla="*/ 37 h 65"/>
                  <a:gd name="T66" fmla="*/ 31 w 66"/>
                  <a:gd name="T67" fmla="*/ 41 h 65"/>
                  <a:gd name="T68" fmla="*/ 31 w 66"/>
                  <a:gd name="T69" fmla="*/ 44 h 65"/>
                  <a:gd name="T70" fmla="*/ 35 w 66"/>
                  <a:gd name="T71" fmla="*/ 31 h 65"/>
                  <a:gd name="T72" fmla="*/ 29 w 66"/>
                  <a:gd name="T73" fmla="*/ 30 h 65"/>
                  <a:gd name="T74" fmla="*/ 27 w 66"/>
                  <a:gd name="T75" fmla="*/ 35 h 65"/>
                  <a:gd name="T76" fmla="*/ 22 w 66"/>
                  <a:gd name="T77" fmla="*/ 38 h 65"/>
                  <a:gd name="T78" fmla="*/ 19 w 66"/>
                  <a:gd name="T79" fmla="*/ 34 h 65"/>
                  <a:gd name="T80" fmla="*/ 23 w 66"/>
                  <a:gd name="T81" fmla="*/ 31 h 65"/>
                  <a:gd name="T82" fmla="*/ 24 w 66"/>
                  <a:gd name="T83" fmla="*/ 30 h 65"/>
                  <a:gd name="T84" fmla="*/ 18 w 66"/>
                  <a:gd name="T85" fmla="*/ 25 h 65"/>
                  <a:gd name="T86" fmla="*/ 24 w 66"/>
                  <a:gd name="T87" fmla="*/ 19 h 65"/>
                  <a:gd name="T88" fmla="*/ 23 w 66"/>
                  <a:gd name="T89" fmla="*/ 7 h 65"/>
                  <a:gd name="T90" fmla="*/ 23 w 66"/>
                  <a:gd name="T91" fmla="*/ 7 h 65"/>
                  <a:gd name="T92" fmla="*/ 39 w 66"/>
                  <a:gd name="T9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6" h="65">
                    <a:moveTo>
                      <a:pt x="39" y="0"/>
                    </a:moveTo>
                    <a:cubicBezTo>
                      <a:pt x="40" y="0"/>
                      <a:pt x="41" y="1"/>
                      <a:pt x="42" y="2"/>
                    </a:cubicBezTo>
                    <a:cubicBezTo>
                      <a:pt x="43" y="3"/>
                      <a:pt x="43" y="5"/>
                      <a:pt x="44" y="6"/>
                    </a:cubicBezTo>
                    <a:cubicBezTo>
                      <a:pt x="45" y="8"/>
                      <a:pt x="47" y="10"/>
                      <a:pt x="47" y="11"/>
                    </a:cubicBezTo>
                    <a:cubicBezTo>
                      <a:pt x="49" y="20"/>
                      <a:pt x="53" y="27"/>
                      <a:pt x="57" y="35"/>
                    </a:cubicBezTo>
                    <a:cubicBezTo>
                      <a:pt x="57" y="36"/>
                      <a:pt x="57" y="37"/>
                      <a:pt x="57" y="38"/>
                    </a:cubicBezTo>
                    <a:cubicBezTo>
                      <a:pt x="59" y="40"/>
                      <a:pt x="59" y="43"/>
                      <a:pt x="60" y="45"/>
                    </a:cubicBezTo>
                    <a:cubicBezTo>
                      <a:pt x="62" y="48"/>
                      <a:pt x="64" y="50"/>
                      <a:pt x="66" y="53"/>
                    </a:cubicBezTo>
                    <a:cubicBezTo>
                      <a:pt x="66" y="56"/>
                      <a:pt x="66" y="58"/>
                      <a:pt x="65" y="60"/>
                    </a:cubicBezTo>
                    <a:cubicBezTo>
                      <a:pt x="62" y="61"/>
                      <a:pt x="61" y="59"/>
                      <a:pt x="59" y="57"/>
                    </a:cubicBezTo>
                    <a:cubicBezTo>
                      <a:pt x="58" y="56"/>
                      <a:pt x="57" y="55"/>
                      <a:pt x="56" y="54"/>
                    </a:cubicBezTo>
                    <a:cubicBezTo>
                      <a:pt x="56" y="53"/>
                      <a:pt x="55" y="52"/>
                      <a:pt x="53" y="51"/>
                    </a:cubicBezTo>
                    <a:cubicBezTo>
                      <a:pt x="51" y="51"/>
                      <a:pt x="51" y="49"/>
                      <a:pt x="49" y="47"/>
                    </a:cubicBezTo>
                    <a:cubicBezTo>
                      <a:pt x="48" y="45"/>
                      <a:pt x="47" y="43"/>
                      <a:pt x="45" y="42"/>
                    </a:cubicBezTo>
                    <a:cubicBezTo>
                      <a:pt x="44" y="41"/>
                      <a:pt x="43" y="39"/>
                      <a:pt x="41" y="40"/>
                    </a:cubicBezTo>
                    <a:cubicBezTo>
                      <a:pt x="39" y="41"/>
                      <a:pt x="39" y="42"/>
                      <a:pt x="39" y="44"/>
                    </a:cubicBezTo>
                    <a:cubicBezTo>
                      <a:pt x="39" y="46"/>
                      <a:pt x="40" y="48"/>
                      <a:pt x="40" y="50"/>
                    </a:cubicBezTo>
                    <a:cubicBezTo>
                      <a:pt x="40" y="52"/>
                      <a:pt x="41" y="54"/>
                      <a:pt x="40" y="56"/>
                    </a:cubicBezTo>
                    <a:cubicBezTo>
                      <a:pt x="39" y="57"/>
                      <a:pt x="36" y="56"/>
                      <a:pt x="37" y="59"/>
                    </a:cubicBezTo>
                    <a:cubicBezTo>
                      <a:pt x="36" y="62"/>
                      <a:pt x="33" y="63"/>
                      <a:pt x="29" y="61"/>
                    </a:cubicBezTo>
                    <a:cubicBezTo>
                      <a:pt x="29" y="61"/>
                      <a:pt x="28" y="61"/>
                      <a:pt x="28" y="61"/>
                    </a:cubicBezTo>
                    <a:cubicBezTo>
                      <a:pt x="25" y="60"/>
                      <a:pt x="22" y="58"/>
                      <a:pt x="18" y="61"/>
                    </a:cubicBezTo>
                    <a:cubicBezTo>
                      <a:pt x="12" y="58"/>
                      <a:pt x="7" y="65"/>
                      <a:pt x="0" y="62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4" y="59"/>
                      <a:pt x="7" y="55"/>
                      <a:pt x="11" y="56"/>
                    </a:cubicBezTo>
                    <a:cubicBezTo>
                      <a:pt x="11" y="56"/>
                      <a:pt x="12" y="56"/>
                      <a:pt x="12" y="55"/>
                    </a:cubicBezTo>
                    <a:cubicBezTo>
                      <a:pt x="17" y="51"/>
                      <a:pt x="19" y="51"/>
                      <a:pt x="26" y="52"/>
                    </a:cubicBezTo>
                    <a:cubicBezTo>
                      <a:pt x="25" y="51"/>
                      <a:pt x="24" y="51"/>
                      <a:pt x="22" y="50"/>
                    </a:cubicBezTo>
                    <a:cubicBezTo>
                      <a:pt x="21" y="50"/>
                      <a:pt x="20" y="50"/>
                      <a:pt x="19" y="50"/>
                    </a:cubicBezTo>
                    <a:cubicBezTo>
                      <a:pt x="17" y="50"/>
                      <a:pt x="16" y="50"/>
                      <a:pt x="16" y="48"/>
                    </a:cubicBezTo>
                    <a:cubicBezTo>
                      <a:pt x="16" y="47"/>
                      <a:pt x="17" y="46"/>
                      <a:pt x="18" y="46"/>
                    </a:cubicBezTo>
                    <a:cubicBezTo>
                      <a:pt x="21" y="45"/>
                      <a:pt x="22" y="43"/>
                      <a:pt x="21" y="40"/>
                    </a:cubicBezTo>
                    <a:cubicBezTo>
                      <a:pt x="23" y="37"/>
                      <a:pt x="25" y="37"/>
                      <a:pt x="28" y="37"/>
                    </a:cubicBezTo>
                    <a:cubicBezTo>
                      <a:pt x="30" y="37"/>
                      <a:pt x="32" y="38"/>
                      <a:pt x="31" y="41"/>
                    </a:cubicBezTo>
                    <a:cubicBezTo>
                      <a:pt x="30" y="42"/>
                      <a:pt x="30" y="43"/>
                      <a:pt x="31" y="44"/>
                    </a:cubicBezTo>
                    <a:cubicBezTo>
                      <a:pt x="29" y="39"/>
                      <a:pt x="36" y="36"/>
                      <a:pt x="35" y="31"/>
                    </a:cubicBezTo>
                    <a:cubicBezTo>
                      <a:pt x="31" y="32"/>
                      <a:pt x="31" y="32"/>
                      <a:pt x="29" y="30"/>
                    </a:cubicBezTo>
                    <a:cubicBezTo>
                      <a:pt x="29" y="32"/>
                      <a:pt x="28" y="33"/>
                      <a:pt x="27" y="35"/>
                    </a:cubicBezTo>
                    <a:cubicBezTo>
                      <a:pt x="26" y="38"/>
                      <a:pt x="24" y="38"/>
                      <a:pt x="22" y="38"/>
                    </a:cubicBezTo>
                    <a:cubicBezTo>
                      <a:pt x="20" y="38"/>
                      <a:pt x="19" y="36"/>
                      <a:pt x="19" y="34"/>
                    </a:cubicBezTo>
                    <a:cubicBezTo>
                      <a:pt x="19" y="31"/>
                      <a:pt x="21" y="31"/>
                      <a:pt x="23" y="31"/>
                    </a:cubicBezTo>
                    <a:cubicBezTo>
                      <a:pt x="24" y="31"/>
                      <a:pt x="24" y="30"/>
                      <a:pt x="24" y="30"/>
                    </a:cubicBezTo>
                    <a:cubicBezTo>
                      <a:pt x="23" y="27"/>
                      <a:pt x="18" y="30"/>
                      <a:pt x="18" y="25"/>
                    </a:cubicBezTo>
                    <a:cubicBezTo>
                      <a:pt x="19" y="21"/>
                      <a:pt x="21" y="20"/>
                      <a:pt x="24" y="19"/>
                    </a:cubicBezTo>
                    <a:cubicBezTo>
                      <a:pt x="21" y="16"/>
                      <a:pt x="21" y="10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9" y="6"/>
                      <a:pt x="33" y="0"/>
                      <a:pt x="39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7" name="Freeform 1663"/>
              <p:cNvSpPr/>
              <p:nvPr/>
            </p:nvSpPr>
            <p:spPr bwMode="auto">
              <a:xfrm>
                <a:off x="1157" y="437"/>
                <a:ext cx="86" cy="121"/>
              </a:xfrm>
              <a:custGeom>
                <a:avLst/>
                <a:gdLst>
                  <a:gd name="T0" fmla="*/ 36 w 36"/>
                  <a:gd name="T1" fmla="*/ 4 h 51"/>
                  <a:gd name="T2" fmla="*/ 26 w 36"/>
                  <a:gd name="T3" fmla="*/ 12 h 51"/>
                  <a:gd name="T4" fmla="*/ 20 w 36"/>
                  <a:gd name="T5" fmla="*/ 11 h 51"/>
                  <a:gd name="T6" fmla="*/ 23 w 36"/>
                  <a:gd name="T7" fmla="*/ 22 h 51"/>
                  <a:gd name="T8" fmla="*/ 17 w 36"/>
                  <a:gd name="T9" fmla="*/ 28 h 51"/>
                  <a:gd name="T10" fmla="*/ 20 w 36"/>
                  <a:gd name="T11" fmla="*/ 32 h 51"/>
                  <a:gd name="T12" fmla="*/ 23 w 36"/>
                  <a:gd name="T13" fmla="*/ 34 h 51"/>
                  <a:gd name="T14" fmla="*/ 20 w 36"/>
                  <a:gd name="T15" fmla="*/ 36 h 51"/>
                  <a:gd name="T16" fmla="*/ 17 w 36"/>
                  <a:gd name="T17" fmla="*/ 38 h 51"/>
                  <a:gd name="T18" fmla="*/ 20 w 36"/>
                  <a:gd name="T19" fmla="*/ 41 h 51"/>
                  <a:gd name="T20" fmla="*/ 23 w 36"/>
                  <a:gd name="T21" fmla="*/ 39 h 51"/>
                  <a:gd name="T22" fmla="*/ 27 w 36"/>
                  <a:gd name="T23" fmla="*/ 32 h 51"/>
                  <a:gd name="T24" fmla="*/ 29 w 36"/>
                  <a:gd name="T25" fmla="*/ 34 h 51"/>
                  <a:gd name="T26" fmla="*/ 33 w 36"/>
                  <a:gd name="T27" fmla="*/ 33 h 51"/>
                  <a:gd name="T28" fmla="*/ 33 w 36"/>
                  <a:gd name="T29" fmla="*/ 37 h 51"/>
                  <a:gd name="T30" fmla="*/ 29 w 36"/>
                  <a:gd name="T31" fmla="*/ 43 h 51"/>
                  <a:gd name="T32" fmla="*/ 29 w 36"/>
                  <a:gd name="T33" fmla="*/ 47 h 51"/>
                  <a:gd name="T34" fmla="*/ 30 w 36"/>
                  <a:gd name="T35" fmla="*/ 50 h 51"/>
                  <a:gd name="T36" fmla="*/ 28 w 36"/>
                  <a:gd name="T37" fmla="*/ 50 h 51"/>
                  <a:gd name="T38" fmla="*/ 26 w 36"/>
                  <a:gd name="T39" fmla="*/ 48 h 51"/>
                  <a:gd name="T40" fmla="*/ 26 w 36"/>
                  <a:gd name="T41" fmla="*/ 47 h 51"/>
                  <a:gd name="T42" fmla="*/ 26 w 36"/>
                  <a:gd name="T43" fmla="*/ 42 h 51"/>
                  <a:gd name="T44" fmla="*/ 19 w 36"/>
                  <a:gd name="T45" fmla="*/ 44 h 51"/>
                  <a:gd name="T46" fmla="*/ 14 w 36"/>
                  <a:gd name="T47" fmla="*/ 46 h 51"/>
                  <a:gd name="T48" fmla="*/ 12 w 36"/>
                  <a:gd name="T49" fmla="*/ 43 h 51"/>
                  <a:gd name="T50" fmla="*/ 12 w 36"/>
                  <a:gd name="T51" fmla="*/ 30 h 51"/>
                  <a:gd name="T52" fmla="*/ 4 w 36"/>
                  <a:gd name="T53" fmla="*/ 38 h 51"/>
                  <a:gd name="T54" fmla="*/ 5 w 36"/>
                  <a:gd name="T55" fmla="*/ 34 h 51"/>
                  <a:gd name="T56" fmla="*/ 3 w 36"/>
                  <a:gd name="T57" fmla="*/ 35 h 51"/>
                  <a:gd name="T58" fmla="*/ 0 w 36"/>
                  <a:gd name="T59" fmla="*/ 31 h 51"/>
                  <a:gd name="T60" fmla="*/ 5 w 36"/>
                  <a:gd name="T61" fmla="*/ 28 h 51"/>
                  <a:gd name="T62" fmla="*/ 3 w 36"/>
                  <a:gd name="T63" fmla="*/ 22 h 51"/>
                  <a:gd name="T64" fmla="*/ 8 w 36"/>
                  <a:gd name="T65" fmla="*/ 25 h 51"/>
                  <a:gd name="T66" fmla="*/ 9 w 36"/>
                  <a:gd name="T67" fmla="*/ 20 h 51"/>
                  <a:gd name="T68" fmla="*/ 13 w 36"/>
                  <a:gd name="T69" fmla="*/ 19 h 51"/>
                  <a:gd name="T70" fmla="*/ 13 w 36"/>
                  <a:gd name="T71" fmla="*/ 20 h 51"/>
                  <a:gd name="T72" fmla="*/ 12 w 36"/>
                  <a:gd name="T73" fmla="*/ 21 h 51"/>
                  <a:gd name="T74" fmla="*/ 13 w 36"/>
                  <a:gd name="T75" fmla="*/ 20 h 51"/>
                  <a:gd name="T76" fmla="*/ 12 w 36"/>
                  <a:gd name="T77" fmla="*/ 17 h 51"/>
                  <a:gd name="T78" fmla="*/ 11 w 36"/>
                  <a:gd name="T79" fmla="*/ 9 h 51"/>
                  <a:gd name="T80" fmla="*/ 12 w 36"/>
                  <a:gd name="T81" fmla="*/ 7 h 51"/>
                  <a:gd name="T82" fmla="*/ 14 w 36"/>
                  <a:gd name="T83" fmla="*/ 10 h 51"/>
                  <a:gd name="T84" fmla="*/ 20 w 36"/>
                  <a:gd name="T85" fmla="*/ 3 h 51"/>
                  <a:gd name="T86" fmla="*/ 26 w 36"/>
                  <a:gd name="T87" fmla="*/ 4 h 51"/>
                  <a:gd name="T88" fmla="*/ 26 w 36"/>
                  <a:gd name="T89" fmla="*/ 4 h 51"/>
                  <a:gd name="T90" fmla="*/ 28 w 36"/>
                  <a:gd name="T91" fmla="*/ 5 h 51"/>
                  <a:gd name="T92" fmla="*/ 30 w 36"/>
                  <a:gd name="T93" fmla="*/ 4 h 51"/>
                  <a:gd name="T94" fmla="*/ 32 w 36"/>
                  <a:gd name="T95" fmla="*/ 1 h 51"/>
                  <a:gd name="T96" fmla="*/ 34 w 36"/>
                  <a:gd name="T97" fmla="*/ 2 h 51"/>
                  <a:gd name="T98" fmla="*/ 36 w 36"/>
                  <a:gd name="T99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51">
                    <a:moveTo>
                      <a:pt x="36" y="4"/>
                    </a:moveTo>
                    <a:cubicBezTo>
                      <a:pt x="33" y="7"/>
                      <a:pt x="27" y="6"/>
                      <a:pt x="26" y="12"/>
                    </a:cubicBezTo>
                    <a:cubicBezTo>
                      <a:pt x="25" y="12"/>
                      <a:pt x="22" y="12"/>
                      <a:pt x="20" y="11"/>
                    </a:cubicBezTo>
                    <a:cubicBezTo>
                      <a:pt x="22" y="15"/>
                      <a:pt x="15" y="20"/>
                      <a:pt x="23" y="22"/>
                    </a:cubicBezTo>
                    <a:cubicBezTo>
                      <a:pt x="22" y="25"/>
                      <a:pt x="18" y="24"/>
                      <a:pt x="17" y="28"/>
                    </a:cubicBezTo>
                    <a:cubicBezTo>
                      <a:pt x="16" y="31"/>
                      <a:pt x="19" y="32"/>
                      <a:pt x="20" y="32"/>
                    </a:cubicBezTo>
                    <a:cubicBezTo>
                      <a:pt x="22" y="31"/>
                      <a:pt x="23" y="32"/>
                      <a:pt x="23" y="34"/>
                    </a:cubicBezTo>
                    <a:cubicBezTo>
                      <a:pt x="24" y="36"/>
                      <a:pt x="21" y="35"/>
                      <a:pt x="20" y="36"/>
                    </a:cubicBezTo>
                    <a:cubicBezTo>
                      <a:pt x="19" y="37"/>
                      <a:pt x="17" y="35"/>
                      <a:pt x="17" y="38"/>
                    </a:cubicBezTo>
                    <a:cubicBezTo>
                      <a:pt x="17" y="39"/>
                      <a:pt x="18" y="41"/>
                      <a:pt x="20" y="41"/>
                    </a:cubicBezTo>
                    <a:cubicBezTo>
                      <a:pt x="21" y="41"/>
                      <a:pt x="23" y="41"/>
                      <a:pt x="23" y="39"/>
                    </a:cubicBezTo>
                    <a:cubicBezTo>
                      <a:pt x="23" y="37"/>
                      <a:pt x="25" y="35"/>
                      <a:pt x="27" y="32"/>
                    </a:cubicBezTo>
                    <a:cubicBezTo>
                      <a:pt x="27" y="36"/>
                      <a:pt x="28" y="36"/>
                      <a:pt x="29" y="34"/>
                    </a:cubicBezTo>
                    <a:cubicBezTo>
                      <a:pt x="31" y="33"/>
                      <a:pt x="32" y="33"/>
                      <a:pt x="33" y="33"/>
                    </a:cubicBezTo>
                    <a:cubicBezTo>
                      <a:pt x="34" y="34"/>
                      <a:pt x="34" y="36"/>
                      <a:pt x="33" y="37"/>
                    </a:cubicBezTo>
                    <a:cubicBezTo>
                      <a:pt x="32" y="39"/>
                      <a:pt x="33" y="43"/>
                      <a:pt x="29" y="43"/>
                    </a:cubicBezTo>
                    <a:cubicBezTo>
                      <a:pt x="30" y="44"/>
                      <a:pt x="27" y="46"/>
                      <a:pt x="29" y="47"/>
                    </a:cubicBezTo>
                    <a:cubicBezTo>
                      <a:pt x="30" y="48"/>
                      <a:pt x="31" y="49"/>
                      <a:pt x="30" y="50"/>
                    </a:cubicBezTo>
                    <a:cubicBezTo>
                      <a:pt x="30" y="51"/>
                      <a:pt x="29" y="50"/>
                      <a:pt x="28" y="50"/>
                    </a:cubicBezTo>
                    <a:cubicBezTo>
                      <a:pt x="27" y="50"/>
                      <a:pt x="26" y="49"/>
                      <a:pt x="26" y="48"/>
                    </a:cubicBezTo>
                    <a:cubicBezTo>
                      <a:pt x="26" y="48"/>
                      <a:pt x="26" y="48"/>
                      <a:pt x="26" y="47"/>
                    </a:cubicBezTo>
                    <a:cubicBezTo>
                      <a:pt x="25" y="46"/>
                      <a:pt x="29" y="43"/>
                      <a:pt x="26" y="42"/>
                    </a:cubicBezTo>
                    <a:cubicBezTo>
                      <a:pt x="24" y="41"/>
                      <a:pt x="21" y="42"/>
                      <a:pt x="19" y="44"/>
                    </a:cubicBezTo>
                    <a:cubicBezTo>
                      <a:pt x="18" y="46"/>
                      <a:pt x="16" y="46"/>
                      <a:pt x="14" y="46"/>
                    </a:cubicBezTo>
                    <a:cubicBezTo>
                      <a:pt x="11" y="46"/>
                      <a:pt x="13" y="44"/>
                      <a:pt x="12" y="43"/>
                    </a:cubicBezTo>
                    <a:cubicBezTo>
                      <a:pt x="9" y="38"/>
                      <a:pt x="8" y="34"/>
                      <a:pt x="12" y="30"/>
                    </a:cubicBezTo>
                    <a:cubicBezTo>
                      <a:pt x="9" y="32"/>
                      <a:pt x="11" y="38"/>
                      <a:pt x="4" y="38"/>
                    </a:cubicBezTo>
                    <a:cubicBezTo>
                      <a:pt x="3" y="36"/>
                      <a:pt x="5" y="35"/>
                      <a:pt x="5" y="34"/>
                    </a:cubicBezTo>
                    <a:cubicBezTo>
                      <a:pt x="4" y="34"/>
                      <a:pt x="3" y="35"/>
                      <a:pt x="3" y="35"/>
                    </a:cubicBezTo>
                    <a:cubicBezTo>
                      <a:pt x="0" y="34"/>
                      <a:pt x="1" y="32"/>
                      <a:pt x="0" y="31"/>
                    </a:cubicBezTo>
                    <a:cubicBezTo>
                      <a:pt x="2" y="28"/>
                      <a:pt x="2" y="28"/>
                      <a:pt x="5" y="28"/>
                    </a:cubicBezTo>
                    <a:cubicBezTo>
                      <a:pt x="4" y="26"/>
                      <a:pt x="0" y="24"/>
                      <a:pt x="3" y="22"/>
                    </a:cubicBezTo>
                    <a:cubicBezTo>
                      <a:pt x="6" y="20"/>
                      <a:pt x="7" y="23"/>
                      <a:pt x="8" y="25"/>
                    </a:cubicBezTo>
                    <a:cubicBezTo>
                      <a:pt x="9" y="24"/>
                      <a:pt x="9" y="22"/>
                      <a:pt x="9" y="20"/>
                    </a:cubicBezTo>
                    <a:cubicBezTo>
                      <a:pt x="10" y="18"/>
                      <a:pt x="11" y="18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2" y="20"/>
                      <a:pt x="13" y="20"/>
                    </a:cubicBezTo>
                    <a:cubicBezTo>
                      <a:pt x="13" y="19"/>
                      <a:pt x="13" y="17"/>
                      <a:pt x="12" y="17"/>
                    </a:cubicBezTo>
                    <a:cubicBezTo>
                      <a:pt x="8" y="13"/>
                      <a:pt x="8" y="13"/>
                      <a:pt x="11" y="9"/>
                    </a:cubicBezTo>
                    <a:cubicBezTo>
                      <a:pt x="11" y="9"/>
                      <a:pt x="11" y="8"/>
                      <a:pt x="12" y="7"/>
                    </a:cubicBezTo>
                    <a:cubicBezTo>
                      <a:pt x="13" y="8"/>
                      <a:pt x="13" y="10"/>
                      <a:pt x="14" y="10"/>
                    </a:cubicBezTo>
                    <a:cubicBezTo>
                      <a:pt x="17" y="8"/>
                      <a:pt x="17" y="4"/>
                      <a:pt x="20" y="3"/>
                    </a:cubicBezTo>
                    <a:cubicBezTo>
                      <a:pt x="22" y="6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8" y="5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4" y="5"/>
                      <a:pt x="29" y="0"/>
                      <a:pt x="32" y="1"/>
                    </a:cubicBezTo>
                    <a:cubicBezTo>
                      <a:pt x="33" y="0"/>
                      <a:pt x="33" y="1"/>
                      <a:pt x="34" y="2"/>
                    </a:cubicBezTo>
                    <a:cubicBezTo>
                      <a:pt x="34" y="3"/>
                      <a:pt x="35" y="4"/>
                      <a:pt x="36" y="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8" name="Freeform 1664"/>
              <p:cNvSpPr/>
              <p:nvPr/>
            </p:nvSpPr>
            <p:spPr bwMode="auto">
              <a:xfrm>
                <a:off x="1243" y="387"/>
                <a:ext cx="21" cy="81"/>
              </a:xfrm>
              <a:custGeom>
                <a:avLst/>
                <a:gdLst>
                  <a:gd name="T0" fmla="*/ 3 w 9"/>
                  <a:gd name="T1" fmla="*/ 1 h 34"/>
                  <a:gd name="T2" fmla="*/ 4 w 9"/>
                  <a:gd name="T3" fmla="*/ 4 h 34"/>
                  <a:gd name="T4" fmla="*/ 5 w 9"/>
                  <a:gd name="T5" fmla="*/ 10 h 34"/>
                  <a:gd name="T6" fmla="*/ 5 w 9"/>
                  <a:gd name="T7" fmla="*/ 10 h 34"/>
                  <a:gd name="T8" fmla="*/ 5 w 9"/>
                  <a:gd name="T9" fmla="*/ 10 h 34"/>
                  <a:gd name="T10" fmla="*/ 7 w 9"/>
                  <a:gd name="T11" fmla="*/ 9 h 34"/>
                  <a:gd name="T12" fmla="*/ 9 w 9"/>
                  <a:gd name="T13" fmla="*/ 12 h 34"/>
                  <a:gd name="T14" fmla="*/ 9 w 9"/>
                  <a:gd name="T15" fmla="*/ 14 h 34"/>
                  <a:gd name="T16" fmla="*/ 9 w 9"/>
                  <a:gd name="T17" fmla="*/ 22 h 34"/>
                  <a:gd name="T18" fmla="*/ 9 w 9"/>
                  <a:gd name="T19" fmla="*/ 23 h 34"/>
                  <a:gd name="T20" fmla="*/ 8 w 9"/>
                  <a:gd name="T21" fmla="*/ 27 h 34"/>
                  <a:gd name="T22" fmla="*/ 9 w 9"/>
                  <a:gd name="T23" fmla="*/ 30 h 34"/>
                  <a:gd name="T24" fmla="*/ 7 w 9"/>
                  <a:gd name="T25" fmla="*/ 34 h 34"/>
                  <a:gd name="T26" fmla="*/ 5 w 9"/>
                  <a:gd name="T27" fmla="*/ 30 h 34"/>
                  <a:gd name="T28" fmla="*/ 1 w 9"/>
                  <a:gd name="T29" fmla="*/ 10 h 34"/>
                  <a:gd name="T30" fmla="*/ 1 w 9"/>
                  <a:gd name="T31" fmla="*/ 6 h 34"/>
                  <a:gd name="T32" fmla="*/ 2 w 9"/>
                  <a:gd name="T33" fmla="*/ 2 h 34"/>
                  <a:gd name="T34" fmla="*/ 2 w 9"/>
                  <a:gd name="T35" fmla="*/ 1 h 34"/>
                  <a:gd name="T36" fmla="*/ 3 w 9"/>
                  <a:gd name="T3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34">
                    <a:moveTo>
                      <a:pt x="3" y="1"/>
                    </a:moveTo>
                    <a:cubicBezTo>
                      <a:pt x="3" y="2"/>
                      <a:pt x="3" y="3"/>
                      <a:pt x="4" y="4"/>
                    </a:cubicBezTo>
                    <a:cubicBezTo>
                      <a:pt x="5" y="6"/>
                      <a:pt x="5" y="8"/>
                      <a:pt x="5" y="10"/>
                    </a:cubicBezTo>
                    <a:cubicBezTo>
                      <a:pt x="5" y="11"/>
                      <a:pt x="6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8"/>
                      <a:pt x="7" y="9"/>
                    </a:cubicBezTo>
                    <a:cubicBezTo>
                      <a:pt x="8" y="10"/>
                      <a:pt x="8" y="11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7" y="16"/>
                      <a:pt x="8" y="19"/>
                      <a:pt x="9" y="22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4"/>
                      <a:pt x="8" y="25"/>
                      <a:pt x="8" y="27"/>
                    </a:cubicBezTo>
                    <a:cubicBezTo>
                      <a:pt x="8" y="28"/>
                      <a:pt x="9" y="29"/>
                      <a:pt x="9" y="30"/>
                    </a:cubicBezTo>
                    <a:cubicBezTo>
                      <a:pt x="9" y="32"/>
                      <a:pt x="9" y="33"/>
                      <a:pt x="7" y="34"/>
                    </a:cubicBezTo>
                    <a:cubicBezTo>
                      <a:pt x="5" y="33"/>
                      <a:pt x="6" y="31"/>
                      <a:pt x="5" y="30"/>
                    </a:cubicBezTo>
                    <a:cubicBezTo>
                      <a:pt x="3" y="23"/>
                      <a:pt x="3" y="17"/>
                      <a:pt x="1" y="10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9" name="Freeform 1665"/>
              <p:cNvSpPr/>
              <p:nvPr/>
            </p:nvSpPr>
            <p:spPr bwMode="auto">
              <a:xfrm>
                <a:off x="1186" y="430"/>
                <a:ext cx="33" cy="35"/>
              </a:xfrm>
              <a:custGeom>
                <a:avLst/>
                <a:gdLst>
                  <a:gd name="T0" fmla="*/ 8 w 14"/>
                  <a:gd name="T1" fmla="*/ 7 h 15"/>
                  <a:gd name="T2" fmla="*/ 5 w 14"/>
                  <a:gd name="T3" fmla="*/ 13 h 15"/>
                  <a:gd name="T4" fmla="*/ 3 w 14"/>
                  <a:gd name="T5" fmla="*/ 15 h 15"/>
                  <a:gd name="T6" fmla="*/ 1 w 14"/>
                  <a:gd name="T7" fmla="*/ 14 h 15"/>
                  <a:gd name="T8" fmla="*/ 0 w 14"/>
                  <a:gd name="T9" fmla="*/ 10 h 15"/>
                  <a:gd name="T10" fmla="*/ 10 w 14"/>
                  <a:gd name="T11" fmla="*/ 0 h 15"/>
                  <a:gd name="T12" fmla="*/ 14 w 14"/>
                  <a:gd name="T13" fmla="*/ 7 h 15"/>
                  <a:gd name="T14" fmla="*/ 14 w 14"/>
                  <a:gd name="T15" fmla="*/ 7 h 15"/>
                  <a:gd name="T16" fmla="*/ 8 w 1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">
                    <a:moveTo>
                      <a:pt x="8" y="7"/>
                    </a:moveTo>
                    <a:cubicBezTo>
                      <a:pt x="8" y="9"/>
                      <a:pt x="5" y="10"/>
                      <a:pt x="5" y="13"/>
                    </a:cubicBezTo>
                    <a:cubicBezTo>
                      <a:pt x="5" y="14"/>
                      <a:pt x="4" y="15"/>
                      <a:pt x="3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2" y="6"/>
                      <a:pt x="8" y="5"/>
                      <a:pt x="10" y="0"/>
                    </a:cubicBezTo>
                    <a:cubicBezTo>
                      <a:pt x="10" y="3"/>
                      <a:pt x="13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8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0" name="Freeform 1666"/>
              <p:cNvSpPr/>
              <p:nvPr/>
            </p:nvSpPr>
            <p:spPr bwMode="auto">
              <a:xfrm>
                <a:off x="1243" y="401"/>
                <a:ext cx="14" cy="62"/>
              </a:xfrm>
              <a:custGeom>
                <a:avLst/>
                <a:gdLst>
                  <a:gd name="T0" fmla="*/ 2 w 6"/>
                  <a:gd name="T1" fmla="*/ 0 h 26"/>
                  <a:gd name="T2" fmla="*/ 6 w 6"/>
                  <a:gd name="T3" fmla="*/ 24 h 26"/>
                  <a:gd name="T4" fmla="*/ 5 w 6"/>
                  <a:gd name="T5" fmla="*/ 25 h 26"/>
                  <a:gd name="T6" fmla="*/ 3 w 6"/>
                  <a:gd name="T7" fmla="*/ 21 h 26"/>
                  <a:gd name="T8" fmla="*/ 1 w 6"/>
                  <a:gd name="T9" fmla="*/ 6 h 26"/>
                  <a:gd name="T10" fmla="*/ 2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3" y="8"/>
                      <a:pt x="4" y="16"/>
                      <a:pt x="6" y="24"/>
                    </a:cubicBezTo>
                    <a:cubicBezTo>
                      <a:pt x="6" y="25"/>
                      <a:pt x="6" y="26"/>
                      <a:pt x="5" y="25"/>
                    </a:cubicBezTo>
                    <a:cubicBezTo>
                      <a:pt x="3" y="24"/>
                      <a:pt x="2" y="23"/>
                      <a:pt x="3" y="21"/>
                    </a:cubicBezTo>
                    <a:cubicBezTo>
                      <a:pt x="2" y="16"/>
                      <a:pt x="1" y="11"/>
                      <a:pt x="1" y="6"/>
                    </a:cubicBezTo>
                    <a:cubicBezTo>
                      <a:pt x="1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1" name="Freeform 1667"/>
              <p:cNvSpPr/>
              <p:nvPr/>
            </p:nvSpPr>
            <p:spPr bwMode="auto">
              <a:xfrm>
                <a:off x="1214" y="377"/>
                <a:ext cx="19" cy="15"/>
              </a:xfrm>
              <a:custGeom>
                <a:avLst/>
                <a:gdLst>
                  <a:gd name="T0" fmla="*/ 1 w 8"/>
                  <a:gd name="T1" fmla="*/ 4 h 6"/>
                  <a:gd name="T2" fmla="*/ 0 w 8"/>
                  <a:gd name="T3" fmla="*/ 0 h 6"/>
                  <a:gd name="T4" fmla="*/ 4 w 8"/>
                  <a:gd name="T5" fmla="*/ 1 h 6"/>
                  <a:gd name="T6" fmla="*/ 8 w 8"/>
                  <a:gd name="T7" fmla="*/ 3 h 6"/>
                  <a:gd name="T8" fmla="*/ 6 w 8"/>
                  <a:gd name="T9" fmla="*/ 6 h 6"/>
                  <a:gd name="T10" fmla="*/ 1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2"/>
                      <a:pt x="7" y="1"/>
                      <a:pt x="8" y="3"/>
                    </a:cubicBezTo>
                    <a:cubicBezTo>
                      <a:pt x="6" y="3"/>
                      <a:pt x="7" y="6"/>
                      <a:pt x="6" y="6"/>
                    </a:cubicBezTo>
                    <a:cubicBezTo>
                      <a:pt x="4" y="6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2" name="Freeform 1668"/>
              <p:cNvSpPr/>
              <p:nvPr/>
            </p:nvSpPr>
            <p:spPr bwMode="auto">
              <a:xfrm>
                <a:off x="1235" y="392"/>
                <a:ext cx="15" cy="23"/>
              </a:xfrm>
              <a:custGeom>
                <a:avLst/>
                <a:gdLst>
                  <a:gd name="T0" fmla="*/ 5 w 6"/>
                  <a:gd name="T1" fmla="*/ 4 h 10"/>
                  <a:gd name="T2" fmla="*/ 4 w 6"/>
                  <a:gd name="T3" fmla="*/ 10 h 10"/>
                  <a:gd name="T4" fmla="*/ 5 w 6"/>
                  <a:gd name="T5" fmla="*/ 0 h 10"/>
                  <a:gd name="T6" fmla="*/ 5 w 6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5" y="4"/>
                    </a:moveTo>
                    <a:cubicBezTo>
                      <a:pt x="4" y="6"/>
                      <a:pt x="6" y="8"/>
                      <a:pt x="4" y="10"/>
                    </a:cubicBezTo>
                    <a:cubicBezTo>
                      <a:pt x="3" y="7"/>
                      <a:pt x="0" y="3"/>
                      <a:pt x="5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C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3" name="Freeform 1669"/>
              <p:cNvSpPr/>
              <p:nvPr/>
            </p:nvSpPr>
            <p:spPr bwMode="auto">
              <a:xfrm>
                <a:off x="1245" y="370"/>
                <a:ext cx="12" cy="19"/>
              </a:xfrm>
              <a:custGeom>
                <a:avLst/>
                <a:gdLst>
                  <a:gd name="T0" fmla="*/ 2 w 5"/>
                  <a:gd name="T1" fmla="*/ 8 h 8"/>
                  <a:gd name="T2" fmla="*/ 1 w 5"/>
                  <a:gd name="T3" fmla="*/ 8 h 8"/>
                  <a:gd name="T4" fmla="*/ 1 w 5"/>
                  <a:gd name="T5" fmla="*/ 8 h 8"/>
                  <a:gd name="T6" fmla="*/ 3 w 5"/>
                  <a:gd name="T7" fmla="*/ 0 h 8"/>
                  <a:gd name="T8" fmla="*/ 2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5"/>
                      <a:pt x="1" y="2"/>
                      <a:pt x="3" y="0"/>
                    </a:cubicBezTo>
                    <a:cubicBezTo>
                      <a:pt x="5" y="3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A8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4" name="Freeform 1670"/>
              <p:cNvSpPr/>
              <p:nvPr/>
            </p:nvSpPr>
            <p:spPr bwMode="auto">
              <a:xfrm>
                <a:off x="1193" y="408"/>
                <a:ext cx="14" cy="12"/>
              </a:xfrm>
              <a:custGeom>
                <a:avLst/>
                <a:gdLst>
                  <a:gd name="T0" fmla="*/ 2 w 6"/>
                  <a:gd name="T1" fmla="*/ 0 h 5"/>
                  <a:gd name="T2" fmla="*/ 6 w 6"/>
                  <a:gd name="T3" fmla="*/ 4 h 5"/>
                  <a:gd name="T4" fmla="*/ 2 w 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4" y="0"/>
                      <a:pt x="5" y="2"/>
                      <a:pt x="6" y="4"/>
                    </a:cubicBezTo>
                    <a:cubicBezTo>
                      <a:pt x="4" y="3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5" name="Freeform 1671"/>
              <p:cNvSpPr/>
              <p:nvPr/>
            </p:nvSpPr>
            <p:spPr bwMode="auto">
              <a:xfrm>
                <a:off x="1219" y="432"/>
                <a:ext cx="9" cy="12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0 h 5"/>
                  <a:gd name="T4" fmla="*/ 2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2"/>
                      <a:pt x="0" y="1"/>
                      <a:pt x="4" y="0"/>
                    </a:cubicBezTo>
                    <a:cubicBezTo>
                      <a:pt x="4" y="2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6" name="Freeform 1672"/>
              <p:cNvSpPr/>
              <p:nvPr/>
            </p:nvSpPr>
            <p:spPr bwMode="auto">
              <a:xfrm>
                <a:off x="1233" y="434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3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7" name="Freeform 1673"/>
              <p:cNvSpPr/>
              <p:nvPr/>
            </p:nvSpPr>
            <p:spPr bwMode="auto">
              <a:xfrm>
                <a:off x="1224" y="444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0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8" name="Freeform 1674"/>
              <p:cNvSpPr/>
              <p:nvPr/>
            </p:nvSpPr>
            <p:spPr bwMode="auto">
              <a:xfrm>
                <a:off x="545" y="914"/>
                <a:ext cx="43" cy="29"/>
              </a:xfrm>
              <a:custGeom>
                <a:avLst/>
                <a:gdLst>
                  <a:gd name="T0" fmla="*/ 14 w 18"/>
                  <a:gd name="T1" fmla="*/ 11 h 12"/>
                  <a:gd name="T2" fmla="*/ 2 w 18"/>
                  <a:gd name="T3" fmla="*/ 12 h 12"/>
                  <a:gd name="T4" fmla="*/ 4 w 18"/>
                  <a:gd name="T5" fmla="*/ 8 h 12"/>
                  <a:gd name="T6" fmla="*/ 0 w 18"/>
                  <a:gd name="T7" fmla="*/ 5 h 12"/>
                  <a:gd name="T8" fmla="*/ 9 w 18"/>
                  <a:gd name="T9" fmla="*/ 5 h 12"/>
                  <a:gd name="T10" fmla="*/ 8 w 18"/>
                  <a:gd name="T11" fmla="*/ 6 h 12"/>
                  <a:gd name="T12" fmla="*/ 9 w 18"/>
                  <a:gd name="T13" fmla="*/ 5 h 12"/>
                  <a:gd name="T14" fmla="*/ 12 w 18"/>
                  <a:gd name="T15" fmla="*/ 6 h 12"/>
                  <a:gd name="T16" fmla="*/ 14 w 18"/>
                  <a:gd name="T17" fmla="*/ 4 h 12"/>
                  <a:gd name="T18" fmla="*/ 17 w 18"/>
                  <a:gd name="T19" fmla="*/ 0 h 12"/>
                  <a:gd name="T20" fmla="*/ 15 w 18"/>
                  <a:gd name="T21" fmla="*/ 11 h 12"/>
                  <a:gd name="T22" fmla="*/ 14 w 18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2">
                    <a:moveTo>
                      <a:pt x="14" y="11"/>
                    </a:moveTo>
                    <a:cubicBezTo>
                      <a:pt x="10" y="10"/>
                      <a:pt x="6" y="12"/>
                      <a:pt x="2" y="12"/>
                    </a:cubicBezTo>
                    <a:cubicBezTo>
                      <a:pt x="2" y="10"/>
                      <a:pt x="1" y="8"/>
                      <a:pt x="4" y="8"/>
                    </a:cubicBezTo>
                    <a:cubicBezTo>
                      <a:pt x="3" y="6"/>
                      <a:pt x="1" y="7"/>
                      <a:pt x="0" y="5"/>
                    </a:cubicBezTo>
                    <a:cubicBezTo>
                      <a:pt x="3" y="6"/>
                      <a:pt x="6" y="2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4" y="6"/>
                      <a:pt x="15" y="7"/>
                      <a:pt x="14" y="4"/>
                    </a:cubicBezTo>
                    <a:cubicBezTo>
                      <a:pt x="13" y="2"/>
                      <a:pt x="15" y="2"/>
                      <a:pt x="17" y="0"/>
                    </a:cubicBezTo>
                    <a:cubicBezTo>
                      <a:pt x="16" y="4"/>
                      <a:pt x="18" y="8"/>
                      <a:pt x="15" y="11"/>
                    </a:cubicBezTo>
                    <a:cubicBezTo>
                      <a:pt x="15" y="11"/>
                      <a:pt x="14" y="11"/>
                      <a:pt x="14" y="11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9" name="Freeform 1675"/>
              <p:cNvSpPr/>
              <p:nvPr/>
            </p:nvSpPr>
            <p:spPr bwMode="auto">
              <a:xfrm>
                <a:off x="583" y="948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0" name="Freeform 1676"/>
              <p:cNvSpPr/>
              <p:nvPr/>
            </p:nvSpPr>
            <p:spPr bwMode="auto">
              <a:xfrm>
                <a:off x="1655" y="311"/>
                <a:ext cx="29" cy="47"/>
              </a:xfrm>
              <a:custGeom>
                <a:avLst/>
                <a:gdLst>
                  <a:gd name="T0" fmla="*/ 10 w 12"/>
                  <a:gd name="T1" fmla="*/ 12 h 20"/>
                  <a:gd name="T2" fmla="*/ 10 w 12"/>
                  <a:gd name="T3" fmla="*/ 13 h 20"/>
                  <a:gd name="T4" fmla="*/ 11 w 12"/>
                  <a:gd name="T5" fmla="*/ 15 h 20"/>
                  <a:gd name="T6" fmla="*/ 10 w 12"/>
                  <a:gd name="T7" fmla="*/ 17 h 20"/>
                  <a:gd name="T8" fmla="*/ 9 w 12"/>
                  <a:gd name="T9" fmla="*/ 20 h 20"/>
                  <a:gd name="T10" fmla="*/ 4 w 12"/>
                  <a:gd name="T11" fmla="*/ 19 h 20"/>
                  <a:gd name="T12" fmla="*/ 0 w 12"/>
                  <a:gd name="T13" fmla="*/ 16 h 20"/>
                  <a:gd name="T14" fmla="*/ 3 w 12"/>
                  <a:gd name="T15" fmla="*/ 3 h 20"/>
                  <a:gd name="T16" fmla="*/ 5 w 12"/>
                  <a:gd name="T17" fmla="*/ 0 h 20"/>
                  <a:gd name="T18" fmla="*/ 6 w 12"/>
                  <a:gd name="T19" fmla="*/ 5 h 20"/>
                  <a:gd name="T20" fmla="*/ 4 w 12"/>
                  <a:gd name="T21" fmla="*/ 10 h 20"/>
                  <a:gd name="T22" fmla="*/ 4 w 12"/>
                  <a:gd name="T23" fmla="*/ 10 h 20"/>
                  <a:gd name="T24" fmla="*/ 10 w 12"/>
                  <a:gd name="T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0">
                    <a:moveTo>
                      <a:pt x="10" y="12"/>
                    </a:moveTo>
                    <a:cubicBezTo>
                      <a:pt x="10" y="12"/>
                      <a:pt x="10" y="13"/>
                      <a:pt x="10" y="13"/>
                    </a:cubicBezTo>
                    <a:cubicBezTo>
                      <a:pt x="10" y="15"/>
                      <a:pt x="9" y="15"/>
                      <a:pt x="11" y="15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8"/>
                      <a:pt x="10" y="19"/>
                      <a:pt x="9" y="20"/>
                    </a:cubicBezTo>
                    <a:cubicBezTo>
                      <a:pt x="8" y="18"/>
                      <a:pt x="6" y="18"/>
                      <a:pt x="4" y="19"/>
                    </a:cubicBezTo>
                    <a:cubicBezTo>
                      <a:pt x="2" y="19"/>
                      <a:pt x="1" y="18"/>
                      <a:pt x="0" y="16"/>
                    </a:cubicBezTo>
                    <a:cubicBezTo>
                      <a:pt x="2" y="12"/>
                      <a:pt x="2" y="7"/>
                      <a:pt x="3" y="3"/>
                    </a:cubicBezTo>
                    <a:cubicBezTo>
                      <a:pt x="4" y="2"/>
                      <a:pt x="5" y="1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5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6"/>
                      <a:pt x="8" y="11"/>
                      <a:pt x="10" y="12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1" name="Freeform 1677"/>
              <p:cNvSpPr/>
              <p:nvPr/>
            </p:nvSpPr>
            <p:spPr bwMode="auto">
              <a:xfrm>
                <a:off x="1670" y="358"/>
                <a:ext cx="9" cy="38"/>
              </a:xfrm>
              <a:custGeom>
                <a:avLst/>
                <a:gdLst>
                  <a:gd name="T0" fmla="*/ 3 w 4"/>
                  <a:gd name="T1" fmla="*/ 16 h 16"/>
                  <a:gd name="T2" fmla="*/ 1 w 4"/>
                  <a:gd name="T3" fmla="*/ 11 h 16"/>
                  <a:gd name="T4" fmla="*/ 1 w 4"/>
                  <a:gd name="T5" fmla="*/ 2 h 16"/>
                  <a:gd name="T6" fmla="*/ 3 w 4"/>
                  <a:gd name="T7" fmla="*/ 0 h 16"/>
                  <a:gd name="T8" fmla="*/ 3 w 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6">
                    <a:moveTo>
                      <a:pt x="3" y="16"/>
                    </a:moveTo>
                    <a:cubicBezTo>
                      <a:pt x="1" y="14"/>
                      <a:pt x="0" y="14"/>
                      <a:pt x="1" y="11"/>
                    </a:cubicBezTo>
                    <a:cubicBezTo>
                      <a:pt x="3" y="8"/>
                      <a:pt x="0" y="5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5"/>
                      <a:pt x="3" y="10"/>
                      <a:pt x="3" y="16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2" name="Freeform 1678"/>
              <p:cNvSpPr/>
              <p:nvPr/>
            </p:nvSpPr>
            <p:spPr bwMode="auto">
              <a:xfrm>
                <a:off x="1684" y="325"/>
                <a:ext cx="26" cy="14"/>
              </a:xfrm>
              <a:custGeom>
                <a:avLst/>
                <a:gdLst>
                  <a:gd name="T0" fmla="*/ 5 w 11"/>
                  <a:gd name="T1" fmla="*/ 5 h 6"/>
                  <a:gd name="T2" fmla="*/ 3 w 11"/>
                  <a:gd name="T3" fmla="*/ 4 h 6"/>
                  <a:gd name="T4" fmla="*/ 1 w 11"/>
                  <a:gd name="T5" fmla="*/ 3 h 6"/>
                  <a:gd name="T6" fmla="*/ 4 w 11"/>
                  <a:gd name="T7" fmla="*/ 3 h 6"/>
                  <a:gd name="T8" fmla="*/ 11 w 11"/>
                  <a:gd name="T9" fmla="*/ 2 h 6"/>
                  <a:gd name="T10" fmla="*/ 11 w 11"/>
                  <a:gd name="T11" fmla="*/ 4 h 6"/>
                  <a:gd name="T12" fmla="*/ 5 w 11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5" y="5"/>
                    </a:moveTo>
                    <a:cubicBezTo>
                      <a:pt x="4" y="4"/>
                      <a:pt x="4" y="4"/>
                      <a:pt x="3" y="4"/>
                    </a:cubicBezTo>
                    <a:cubicBezTo>
                      <a:pt x="2" y="3"/>
                      <a:pt x="0" y="4"/>
                      <a:pt x="1" y="3"/>
                    </a:cubicBezTo>
                    <a:cubicBezTo>
                      <a:pt x="1" y="0"/>
                      <a:pt x="3" y="2"/>
                      <a:pt x="4" y="3"/>
                    </a:cubicBezTo>
                    <a:cubicBezTo>
                      <a:pt x="6" y="4"/>
                      <a:pt x="8" y="0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9" y="6"/>
                      <a:pt x="7" y="5"/>
                      <a:pt x="5" y="5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3" name="Freeform 1679"/>
              <p:cNvSpPr/>
              <p:nvPr/>
            </p:nvSpPr>
            <p:spPr bwMode="auto">
              <a:xfrm>
                <a:off x="1672" y="396"/>
                <a:ext cx="10" cy="17"/>
              </a:xfrm>
              <a:custGeom>
                <a:avLst/>
                <a:gdLst>
                  <a:gd name="T0" fmla="*/ 1 w 4"/>
                  <a:gd name="T1" fmla="*/ 7 h 7"/>
                  <a:gd name="T2" fmla="*/ 2 w 4"/>
                  <a:gd name="T3" fmla="*/ 0 h 7"/>
                  <a:gd name="T4" fmla="*/ 1 w 4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cubicBezTo>
                      <a:pt x="0" y="5"/>
                      <a:pt x="1" y="3"/>
                      <a:pt x="2" y="0"/>
                    </a:cubicBezTo>
                    <a:cubicBezTo>
                      <a:pt x="4" y="3"/>
                      <a:pt x="3" y="5"/>
                      <a:pt x="1" y="7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4" name="Freeform 1680"/>
              <p:cNvSpPr/>
              <p:nvPr/>
            </p:nvSpPr>
            <p:spPr bwMode="auto">
              <a:xfrm>
                <a:off x="1696" y="332"/>
                <a:ext cx="14" cy="10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1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0"/>
                      <a:pt x="4" y="2"/>
                      <a:pt x="6" y="1"/>
                    </a:cubicBezTo>
                    <a:cubicBezTo>
                      <a:pt x="3" y="4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5" name="Freeform 1681"/>
              <p:cNvSpPr/>
              <p:nvPr/>
            </p:nvSpPr>
            <p:spPr bwMode="auto">
              <a:xfrm>
                <a:off x="1679" y="346"/>
                <a:ext cx="5" cy="8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2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6" name="Freeform 1682"/>
              <p:cNvSpPr/>
              <p:nvPr/>
            </p:nvSpPr>
            <p:spPr bwMode="auto">
              <a:xfrm>
                <a:off x="1670" y="415"/>
                <a:ext cx="7" cy="10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0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2"/>
                      <a:pt x="3" y="3"/>
                      <a:pt x="1" y="4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7" name="Freeform 1683"/>
              <p:cNvSpPr/>
              <p:nvPr/>
            </p:nvSpPr>
            <p:spPr bwMode="auto">
              <a:xfrm>
                <a:off x="1361" y="672"/>
                <a:ext cx="164" cy="152"/>
              </a:xfrm>
              <a:custGeom>
                <a:avLst/>
                <a:gdLst>
                  <a:gd name="T0" fmla="*/ 56 w 69"/>
                  <a:gd name="T1" fmla="*/ 27 h 64"/>
                  <a:gd name="T2" fmla="*/ 50 w 69"/>
                  <a:gd name="T3" fmla="*/ 27 h 64"/>
                  <a:gd name="T4" fmla="*/ 33 w 69"/>
                  <a:gd name="T5" fmla="*/ 43 h 64"/>
                  <a:gd name="T6" fmla="*/ 17 w 69"/>
                  <a:gd name="T7" fmla="*/ 58 h 64"/>
                  <a:gd name="T8" fmla="*/ 9 w 69"/>
                  <a:gd name="T9" fmla="*/ 64 h 64"/>
                  <a:gd name="T10" fmla="*/ 7 w 69"/>
                  <a:gd name="T11" fmla="*/ 63 h 64"/>
                  <a:gd name="T12" fmla="*/ 4 w 69"/>
                  <a:gd name="T13" fmla="*/ 58 h 64"/>
                  <a:gd name="T14" fmla="*/ 2 w 69"/>
                  <a:gd name="T15" fmla="*/ 57 h 64"/>
                  <a:gd name="T16" fmla="*/ 1 w 69"/>
                  <a:gd name="T17" fmla="*/ 53 h 64"/>
                  <a:gd name="T18" fmla="*/ 5 w 69"/>
                  <a:gd name="T19" fmla="*/ 53 h 64"/>
                  <a:gd name="T20" fmla="*/ 11 w 69"/>
                  <a:gd name="T21" fmla="*/ 55 h 64"/>
                  <a:gd name="T22" fmla="*/ 6 w 69"/>
                  <a:gd name="T23" fmla="*/ 41 h 64"/>
                  <a:gd name="T24" fmla="*/ 2 w 69"/>
                  <a:gd name="T25" fmla="*/ 41 h 64"/>
                  <a:gd name="T26" fmla="*/ 3 w 69"/>
                  <a:gd name="T27" fmla="*/ 35 h 64"/>
                  <a:gd name="T28" fmla="*/ 4 w 69"/>
                  <a:gd name="T29" fmla="*/ 35 h 64"/>
                  <a:gd name="T30" fmla="*/ 7 w 69"/>
                  <a:gd name="T31" fmla="*/ 34 h 64"/>
                  <a:gd name="T32" fmla="*/ 19 w 69"/>
                  <a:gd name="T33" fmla="*/ 38 h 64"/>
                  <a:gd name="T34" fmla="*/ 13 w 69"/>
                  <a:gd name="T35" fmla="*/ 33 h 64"/>
                  <a:gd name="T36" fmla="*/ 12 w 69"/>
                  <a:gd name="T37" fmla="*/ 31 h 64"/>
                  <a:gd name="T38" fmla="*/ 14 w 69"/>
                  <a:gd name="T39" fmla="*/ 30 h 64"/>
                  <a:gd name="T40" fmla="*/ 20 w 69"/>
                  <a:gd name="T41" fmla="*/ 28 h 64"/>
                  <a:gd name="T42" fmla="*/ 14 w 69"/>
                  <a:gd name="T43" fmla="*/ 15 h 64"/>
                  <a:gd name="T44" fmla="*/ 20 w 69"/>
                  <a:gd name="T45" fmla="*/ 2 h 64"/>
                  <a:gd name="T46" fmla="*/ 23 w 69"/>
                  <a:gd name="T47" fmla="*/ 1 h 64"/>
                  <a:gd name="T48" fmla="*/ 31 w 69"/>
                  <a:gd name="T49" fmla="*/ 3 h 64"/>
                  <a:gd name="T50" fmla="*/ 34 w 69"/>
                  <a:gd name="T51" fmla="*/ 3 h 64"/>
                  <a:gd name="T52" fmla="*/ 45 w 69"/>
                  <a:gd name="T53" fmla="*/ 7 h 64"/>
                  <a:gd name="T54" fmla="*/ 49 w 69"/>
                  <a:gd name="T55" fmla="*/ 8 h 64"/>
                  <a:gd name="T56" fmla="*/ 61 w 69"/>
                  <a:gd name="T57" fmla="*/ 11 h 64"/>
                  <a:gd name="T58" fmla="*/ 68 w 69"/>
                  <a:gd name="T59" fmla="*/ 16 h 64"/>
                  <a:gd name="T60" fmla="*/ 69 w 69"/>
                  <a:gd name="T61" fmla="*/ 25 h 64"/>
                  <a:gd name="T62" fmla="*/ 66 w 69"/>
                  <a:gd name="T63" fmla="*/ 30 h 64"/>
                  <a:gd name="T64" fmla="*/ 61 w 69"/>
                  <a:gd name="T65" fmla="*/ 24 h 64"/>
                  <a:gd name="T66" fmla="*/ 61 w 69"/>
                  <a:gd name="T67" fmla="*/ 25 h 64"/>
                  <a:gd name="T68" fmla="*/ 62 w 69"/>
                  <a:gd name="T69" fmla="*/ 30 h 64"/>
                  <a:gd name="T70" fmla="*/ 56 w 69"/>
                  <a:gd name="T71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64">
                    <a:moveTo>
                      <a:pt x="56" y="27"/>
                    </a:moveTo>
                    <a:cubicBezTo>
                      <a:pt x="54" y="23"/>
                      <a:pt x="51" y="26"/>
                      <a:pt x="50" y="27"/>
                    </a:cubicBezTo>
                    <a:cubicBezTo>
                      <a:pt x="43" y="31"/>
                      <a:pt x="38" y="37"/>
                      <a:pt x="33" y="43"/>
                    </a:cubicBezTo>
                    <a:cubicBezTo>
                      <a:pt x="28" y="48"/>
                      <a:pt x="22" y="53"/>
                      <a:pt x="17" y="58"/>
                    </a:cubicBezTo>
                    <a:cubicBezTo>
                      <a:pt x="14" y="59"/>
                      <a:pt x="13" y="64"/>
                      <a:pt x="9" y="64"/>
                    </a:cubicBezTo>
                    <a:cubicBezTo>
                      <a:pt x="8" y="64"/>
                      <a:pt x="7" y="63"/>
                      <a:pt x="7" y="63"/>
                    </a:cubicBezTo>
                    <a:cubicBezTo>
                      <a:pt x="2" y="63"/>
                      <a:pt x="4" y="60"/>
                      <a:pt x="4" y="58"/>
                    </a:cubicBezTo>
                    <a:cubicBezTo>
                      <a:pt x="4" y="57"/>
                      <a:pt x="3" y="57"/>
                      <a:pt x="2" y="57"/>
                    </a:cubicBezTo>
                    <a:cubicBezTo>
                      <a:pt x="1" y="56"/>
                      <a:pt x="0" y="54"/>
                      <a:pt x="1" y="53"/>
                    </a:cubicBezTo>
                    <a:cubicBezTo>
                      <a:pt x="2" y="51"/>
                      <a:pt x="3" y="52"/>
                      <a:pt x="5" y="53"/>
                    </a:cubicBezTo>
                    <a:cubicBezTo>
                      <a:pt x="7" y="54"/>
                      <a:pt x="9" y="54"/>
                      <a:pt x="11" y="55"/>
                    </a:cubicBezTo>
                    <a:cubicBezTo>
                      <a:pt x="12" y="50"/>
                      <a:pt x="4" y="46"/>
                      <a:pt x="6" y="41"/>
                    </a:cubicBezTo>
                    <a:cubicBezTo>
                      <a:pt x="4" y="43"/>
                      <a:pt x="4" y="43"/>
                      <a:pt x="2" y="41"/>
                    </a:cubicBezTo>
                    <a:cubicBezTo>
                      <a:pt x="4" y="39"/>
                      <a:pt x="1" y="37"/>
                      <a:pt x="3" y="35"/>
                    </a:cubicBezTo>
                    <a:cubicBezTo>
                      <a:pt x="3" y="35"/>
                      <a:pt x="4" y="35"/>
                      <a:pt x="4" y="35"/>
                    </a:cubicBezTo>
                    <a:cubicBezTo>
                      <a:pt x="5" y="35"/>
                      <a:pt x="6" y="34"/>
                      <a:pt x="7" y="34"/>
                    </a:cubicBezTo>
                    <a:cubicBezTo>
                      <a:pt x="12" y="33"/>
                      <a:pt x="16" y="36"/>
                      <a:pt x="19" y="38"/>
                    </a:cubicBezTo>
                    <a:cubicBezTo>
                      <a:pt x="17" y="37"/>
                      <a:pt x="16" y="34"/>
                      <a:pt x="13" y="33"/>
                    </a:cubicBezTo>
                    <a:cubicBezTo>
                      <a:pt x="12" y="33"/>
                      <a:pt x="12" y="32"/>
                      <a:pt x="12" y="31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7" y="32"/>
                      <a:pt x="18" y="29"/>
                      <a:pt x="20" y="28"/>
                    </a:cubicBezTo>
                    <a:cubicBezTo>
                      <a:pt x="14" y="25"/>
                      <a:pt x="15" y="20"/>
                      <a:pt x="14" y="15"/>
                    </a:cubicBezTo>
                    <a:cubicBezTo>
                      <a:pt x="13" y="9"/>
                      <a:pt x="19" y="7"/>
                      <a:pt x="20" y="2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26" y="3"/>
                      <a:pt x="28" y="3"/>
                      <a:pt x="31" y="3"/>
                    </a:cubicBezTo>
                    <a:cubicBezTo>
                      <a:pt x="32" y="2"/>
                      <a:pt x="33" y="3"/>
                      <a:pt x="34" y="3"/>
                    </a:cubicBezTo>
                    <a:cubicBezTo>
                      <a:pt x="38" y="4"/>
                      <a:pt x="41" y="7"/>
                      <a:pt x="45" y="7"/>
                    </a:cubicBezTo>
                    <a:cubicBezTo>
                      <a:pt x="46" y="7"/>
                      <a:pt x="48" y="7"/>
                      <a:pt x="49" y="8"/>
                    </a:cubicBezTo>
                    <a:cubicBezTo>
                      <a:pt x="53" y="10"/>
                      <a:pt x="57" y="10"/>
                      <a:pt x="61" y="11"/>
                    </a:cubicBezTo>
                    <a:cubicBezTo>
                      <a:pt x="63" y="14"/>
                      <a:pt x="67" y="13"/>
                      <a:pt x="68" y="16"/>
                    </a:cubicBezTo>
                    <a:cubicBezTo>
                      <a:pt x="68" y="19"/>
                      <a:pt x="67" y="22"/>
                      <a:pt x="69" y="25"/>
                    </a:cubicBezTo>
                    <a:cubicBezTo>
                      <a:pt x="66" y="25"/>
                      <a:pt x="63" y="25"/>
                      <a:pt x="66" y="30"/>
                    </a:cubicBezTo>
                    <a:cubicBezTo>
                      <a:pt x="63" y="28"/>
                      <a:pt x="65" y="24"/>
                      <a:pt x="61" y="24"/>
                    </a:cubicBezTo>
                    <a:cubicBezTo>
                      <a:pt x="61" y="24"/>
                      <a:pt x="61" y="24"/>
                      <a:pt x="61" y="25"/>
                    </a:cubicBezTo>
                    <a:cubicBezTo>
                      <a:pt x="62" y="26"/>
                      <a:pt x="64" y="29"/>
                      <a:pt x="62" y="30"/>
                    </a:cubicBezTo>
                    <a:cubicBezTo>
                      <a:pt x="59" y="32"/>
                      <a:pt x="59" y="27"/>
                      <a:pt x="56" y="27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8" name="Freeform 1684"/>
              <p:cNvSpPr/>
              <p:nvPr/>
            </p:nvSpPr>
            <p:spPr bwMode="auto">
              <a:xfrm>
                <a:off x="1475" y="750"/>
                <a:ext cx="21" cy="24"/>
              </a:xfrm>
              <a:custGeom>
                <a:avLst/>
                <a:gdLst>
                  <a:gd name="T0" fmla="*/ 0 w 9"/>
                  <a:gd name="T1" fmla="*/ 9 h 10"/>
                  <a:gd name="T2" fmla="*/ 5 w 9"/>
                  <a:gd name="T3" fmla="*/ 0 h 10"/>
                  <a:gd name="T4" fmla="*/ 8 w 9"/>
                  <a:gd name="T5" fmla="*/ 6 h 10"/>
                  <a:gd name="T6" fmla="*/ 7 w 9"/>
                  <a:gd name="T7" fmla="*/ 9 h 10"/>
                  <a:gd name="T8" fmla="*/ 0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9"/>
                    </a:moveTo>
                    <a:cubicBezTo>
                      <a:pt x="1" y="5"/>
                      <a:pt x="3" y="3"/>
                      <a:pt x="5" y="0"/>
                    </a:cubicBezTo>
                    <a:cubicBezTo>
                      <a:pt x="5" y="3"/>
                      <a:pt x="3" y="5"/>
                      <a:pt x="8" y="6"/>
                    </a:cubicBezTo>
                    <a:cubicBezTo>
                      <a:pt x="9" y="6"/>
                      <a:pt x="9" y="8"/>
                      <a:pt x="7" y="9"/>
                    </a:cubicBezTo>
                    <a:cubicBezTo>
                      <a:pt x="4" y="10"/>
                      <a:pt x="2" y="8"/>
                      <a:pt x="0" y="9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9" name="Freeform 1685"/>
              <p:cNvSpPr/>
              <p:nvPr/>
            </p:nvSpPr>
            <p:spPr bwMode="auto">
              <a:xfrm>
                <a:off x="1468" y="772"/>
                <a:ext cx="21" cy="21"/>
              </a:xfrm>
              <a:custGeom>
                <a:avLst/>
                <a:gdLst>
                  <a:gd name="T0" fmla="*/ 0 w 9"/>
                  <a:gd name="T1" fmla="*/ 6 h 9"/>
                  <a:gd name="T2" fmla="*/ 2 w 9"/>
                  <a:gd name="T3" fmla="*/ 2 h 9"/>
                  <a:gd name="T4" fmla="*/ 4 w 9"/>
                  <a:gd name="T5" fmla="*/ 2 h 9"/>
                  <a:gd name="T6" fmla="*/ 8 w 9"/>
                  <a:gd name="T7" fmla="*/ 4 h 9"/>
                  <a:gd name="T8" fmla="*/ 5 w 9"/>
                  <a:gd name="T9" fmla="*/ 7 h 9"/>
                  <a:gd name="T10" fmla="*/ 3 w 9"/>
                  <a:gd name="T11" fmla="*/ 7 h 9"/>
                  <a:gd name="T12" fmla="*/ 0 w 9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6" y="0"/>
                      <a:pt x="7" y="2"/>
                      <a:pt x="8" y="4"/>
                    </a:cubicBezTo>
                    <a:cubicBezTo>
                      <a:pt x="9" y="6"/>
                      <a:pt x="6" y="5"/>
                      <a:pt x="5" y="7"/>
                    </a:cubicBezTo>
                    <a:cubicBezTo>
                      <a:pt x="5" y="9"/>
                      <a:pt x="3" y="9"/>
                      <a:pt x="3" y="7"/>
                    </a:cubicBezTo>
                    <a:cubicBezTo>
                      <a:pt x="2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0" name="Freeform 1686"/>
              <p:cNvSpPr/>
              <p:nvPr/>
            </p:nvSpPr>
            <p:spPr bwMode="auto">
              <a:xfrm>
                <a:off x="1492" y="776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0 w 6"/>
                  <a:gd name="T3" fmla="*/ 1 h 3"/>
                  <a:gd name="T4" fmla="*/ 6 w 6"/>
                  <a:gd name="T5" fmla="*/ 2 h 3"/>
                  <a:gd name="T6" fmla="*/ 6 w 6"/>
                  <a:gd name="T7" fmla="*/ 3 h 3"/>
                  <a:gd name="T8" fmla="*/ 0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3" y="3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1" name="Freeform 1687"/>
              <p:cNvSpPr/>
              <p:nvPr/>
            </p:nvSpPr>
            <p:spPr bwMode="auto">
              <a:xfrm>
                <a:off x="1475" y="689"/>
                <a:ext cx="55" cy="14"/>
              </a:xfrm>
              <a:custGeom>
                <a:avLst/>
                <a:gdLst>
                  <a:gd name="T0" fmla="*/ 14 w 23"/>
                  <a:gd name="T1" fmla="*/ 5 h 6"/>
                  <a:gd name="T2" fmla="*/ 0 w 23"/>
                  <a:gd name="T3" fmla="*/ 1 h 6"/>
                  <a:gd name="T4" fmla="*/ 4 w 23"/>
                  <a:gd name="T5" fmla="*/ 1 h 6"/>
                  <a:gd name="T6" fmla="*/ 23 w 23"/>
                  <a:gd name="T7" fmla="*/ 2 h 6"/>
                  <a:gd name="T8" fmla="*/ 23 w 23"/>
                  <a:gd name="T9" fmla="*/ 3 h 6"/>
                  <a:gd name="T10" fmla="*/ 23 w 23"/>
                  <a:gd name="T11" fmla="*/ 3 h 6"/>
                  <a:gd name="T12" fmla="*/ 23 w 23"/>
                  <a:gd name="T13" fmla="*/ 3 h 6"/>
                  <a:gd name="T14" fmla="*/ 14 w 2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14" y="5"/>
                    </a:moveTo>
                    <a:cubicBezTo>
                      <a:pt x="9" y="5"/>
                      <a:pt x="5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10" y="2"/>
                      <a:pt x="16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6"/>
                      <a:pt x="17" y="6"/>
                      <a:pt x="14" y="5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2" name="Freeform 1688"/>
              <p:cNvSpPr/>
              <p:nvPr/>
            </p:nvSpPr>
            <p:spPr bwMode="auto">
              <a:xfrm>
                <a:off x="1466" y="670"/>
                <a:ext cx="21" cy="21"/>
              </a:xfrm>
              <a:custGeom>
                <a:avLst/>
                <a:gdLst>
                  <a:gd name="T0" fmla="*/ 8 w 9"/>
                  <a:gd name="T1" fmla="*/ 9 h 9"/>
                  <a:gd name="T2" fmla="*/ 4 w 9"/>
                  <a:gd name="T3" fmla="*/ 9 h 9"/>
                  <a:gd name="T4" fmla="*/ 1 w 9"/>
                  <a:gd name="T5" fmla="*/ 8 h 9"/>
                  <a:gd name="T6" fmla="*/ 0 w 9"/>
                  <a:gd name="T7" fmla="*/ 8 h 9"/>
                  <a:gd name="T8" fmla="*/ 1 w 9"/>
                  <a:gd name="T9" fmla="*/ 7 h 9"/>
                  <a:gd name="T10" fmla="*/ 3 w 9"/>
                  <a:gd name="T11" fmla="*/ 7 h 9"/>
                  <a:gd name="T12" fmla="*/ 6 w 9"/>
                  <a:gd name="T13" fmla="*/ 3 h 9"/>
                  <a:gd name="T14" fmla="*/ 8 w 9"/>
                  <a:gd name="T15" fmla="*/ 0 h 9"/>
                  <a:gd name="T16" fmla="*/ 8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8" y="9"/>
                    </a:moveTo>
                    <a:cubicBezTo>
                      <a:pt x="7" y="9"/>
                      <a:pt x="6" y="9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2" y="3"/>
                      <a:pt x="3" y="2"/>
                      <a:pt x="6" y="3"/>
                    </a:cubicBezTo>
                    <a:cubicBezTo>
                      <a:pt x="7" y="3"/>
                      <a:pt x="6" y="0"/>
                      <a:pt x="8" y="0"/>
                    </a:cubicBezTo>
                    <a:cubicBezTo>
                      <a:pt x="9" y="3"/>
                      <a:pt x="9" y="6"/>
                      <a:pt x="8" y="9"/>
                    </a:cubicBezTo>
                    <a:close/>
                  </a:path>
                </a:pathLst>
              </a:custGeom>
              <a:solidFill>
                <a:srgbClr val="8C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3" name="Freeform 1689"/>
              <p:cNvSpPr/>
              <p:nvPr/>
            </p:nvSpPr>
            <p:spPr bwMode="auto">
              <a:xfrm>
                <a:off x="1442" y="679"/>
                <a:ext cx="26" cy="12"/>
              </a:xfrm>
              <a:custGeom>
                <a:avLst/>
                <a:gdLst>
                  <a:gd name="T0" fmla="*/ 11 w 11"/>
                  <a:gd name="T1" fmla="*/ 3 h 5"/>
                  <a:gd name="T2" fmla="*/ 11 w 11"/>
                  <a:gd name="T3" fmla="*/ 4 h 5"/>
                  <a:gd name="T4" fmla="*/ 0 w 11"/>
                  <a:gd name="T5" fmla="*/ 1 h 5"/>
                  <a:gd name="T6" fmla="*/ 0 w 11"/>
                  <a:gd name="T7" fmla="*/ 0 h 5"/>
                  <a:gd name="T8" fmla="*/ 0 w 11"/>
                  <a:gd name="T9" fmla="*/ 0 h 5"/>
                  <a:gd name="T10" fmla="*/ 11 w 11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7" y="5"/>
                      <a:pt x="4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"/>
                      <a:pt x="7" y="2"/>
                      <a:pt x="11" y="3"/>
                    </a:cubicBezTo>
                    <a:close/>
                  </a:path>
                </a:pathLst>
              </a:custGeom>
              <a:solidFill>
                <a:srgbClr val="A1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4" name="Freeform 1690"/>
              <p:cNvSpPr/>
              <p:nvPr/>
            </p:nvSpPr>
            <p:spPr bwMode="auto">
              <a:xfrm>
                <a:off x="1425" y="672"/>
                <a:ext cx="17" cy="9"/>
              </a:xfrm>
              <a:custGeom>
                <a:avLst/>
                <a:gdLst>
                  <a:gd name="T0" fmla="*/ 7 w 7"/>
                  <a:gd name="T1" fmla="*/ 3 h 4"/>
                  <a:gd name="T2" fmla="*/ 7 w 7"/>
                  <a:gd name="T3" fmla="*/ 4 h 4"/>
                  <a:gd name="T4" fmla="*/ 4 w 7"/>
                  <a:gd name="T5" fmla="*/ 3 h 4"/>
                  <a:gd name="T6" fmla="*/ 1 w 7"/>
                  <a:gd name="T7" fmla="*/ 0 h 4"/>
                  <a:gd name="T8" fmla="*/ 5 w 7"/>
                  <a:gd name="T9" fmla="*/ 1 h 4"/>
                  <a:gd name="T10" fmla="*/ 7 w 7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3"/>
                      <a:pt x="7" y="3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B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5" name="Freeform 1691"/>
              <p:cNvSpPr/>
              <p:nvPr/>
            </p:nvSpPr>
            <p:spPr bwMode="auto">
              <a:xfrm>
                <a:off x="1506" y="672"/>
                <a:ext cx="9" cy="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3 h 4"/>
                  <a:gd name="T4" fmla="*/ 1 w 4"/>
                  <a:gd name="T5" fmla="*/ 2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4" y="1"/>
                      <a:pt x="4" y="3"/>
                    </a:cubicBezTo>
                    <a:cubicBezTo>
                      <a:pt x="3" y="2"/>
                      <a:pt x="2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6" name="Freeform 1692"/>
              <p:cNvSpPr/>
              <p:nvPr/>
            </p:nvSpPr>
            <p:spPr bwMode="auto">
              <a:xfrm>
                <a:off x="1546" y="691"/>
                <a:ext cx="12" cy="7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2 h 3"/>
                  <a:gd name="T4" fmla="*/ 0 w 5"/>
                  <a:gd name="T5" fmla="*/ 1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5" y="2"/>
                      <a:pt x="5" y="2"/>
                    </a:cubicBezTo>
                    <a:cubicBezTo>
                      <a:pt x="3" y="2"/>
                      <a:pt x="1" y="3"/>
                      <a:pt x="0" y="1"/>
                    </a:cubicBezTo>
                    <a:cubicBezTo>
                      <a:pt x="1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7" name="Freeform 1693"/>
              <p:cNvSpPr/>
              <p:nvPr/>
            </p:nvSpPr>
            <p:spPr bwMode="auto">
              <a:xfrm>
                <a:off x="1530" y="693"/>
                <a:ext cx="9" cy="5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8" name="Freeform 1694"/>
              <p:cNvSpPr/>
              <p:nvPr/>
            </p:nvSpPr>
            <p:spPr bwMode="auto">
              <a:xfrm>
                <a:off x="1048" y="1425"/>
                <a:ext cx="43" cy="29"/>
              </a:xfrm>
              <a:custGeom>
                <a:avLst/>
                <a:gdLst>
                  <a:gd name="T0" fmla="*/ 0 w 18"/>
                  <a:gd name="T1" fmla="*/ 10 h 12"/>
                  <a:gd name="T2" fmla="*/ 1 w 18"/>
                  <a:gd name="T3" fmla="*/ 1 h 12"/>
                  <a:gd name="T4" fmla="*/ 9 w 18"/>
                  <a:gd name="T5" fmla="*/ 0 h 12"/>
                  <a:gd name="T6" fmla="*/ 9 w 18"/>
                  <a:gd name="T7" fmla="*/ 6 h 12"/>
                  <a:gd name="T8" fmla="*/ 18 w 18"/>
                  <a:gd name="T9" fmla="*/ 8 h 12"/>
                  <a:gd name="T10" fmla="*/ 17 w 18"/>
                  <a:gd name="T11" fmla="*/ 9 h 12"/>
                  <a:gd name="T12" fmla="*/ 10 w 18"/>
                  <a:gd name="T13" fmla="*/ 10 h 12"/>
                  <a:gd name="T14" fmla="*/ 7 w 18"/>
                  <a:gd name="T15" fmla="*/ 12 h 12"/>
                  <a:gd name="T16" fmla="*/ 4 w 18"/>
                  <a:gd name="T17" fmla="*/ 9 h 12"/>
                  <a:gd name="T18" fmla="*/ 4 w 18"/>
                  <a:gd name="T19" fmla="*/ 7 h 12"/>
                  <a:gd name="T20" fmla="*/ 0 w 18"/>
                  <a:gd name="T2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0" y="10"/>
                    </a:moveTo>
                    <a:cubicBezTo>
                      <a:pt x="2" y="7"/>
                      <a:pt x="0" y="4"/>
                      <a:pt x="1" y="1"/>
                    </a:cubicBezTo>
                    <a:cubicBezTo>
                      <a:pt x="4" y="1"/>
                      <a:pt x="6" y="1"/>
                      <a:pt x="9" y="0"/>
                    </a:cubicBezTo>
                    <a:cubicBezTo>
                      <a:pt x="12" y="1"/>
                      <a:pt x="12" y="3"/>
                      <a:pt x="9" y="6"/>
                    </a:cubicBezTo>
                    <a:cubicBezTo>
                      <a:pt x="12" y="6"/>
                      <a:pt x="16" y="3"/>
                      <a:pt x="18" y="8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4" y="8"/>
                      <a:pt x="12" y="8"/>
                      <a:pt x="10" y="10"/>
                    </a:cubicBezTo>
                    <a:cubicBezTo>
                      <a:pt x="10" y="11"/>
                      <a:pt x="8" y="12"/>
                      <a:pt x="7" y="12"/>
                    </a:cubicBezTo>
                    <a:cubicBezTo>
                      <a:pt x="4" y="12"/>
                      <a:pt x="4" y="12"/>
                      <a:pt x="4" y="9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2" y="7"/>
                      <a:pt x="2" y="10"/>
                      <a:pt x="0" y="1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9" name="Freeform 1695"/>
              <p:cNvSpPr/>
              <p:nvPr/>
            </p:nvSpPr>
            <p:spPr bwMode="auto">
              <a:xfrm>
                <a:off x="1086" y="1444"/>
                <a:ext cx="21" cy="19"/>
              </a:xfrm>
              <a:custGeom>
                <a:avLst/>
                <a:gdLst>
                  <a:gd name="T0" fmla="*/ 1 w 9"/>
                  <a:gd name="T1" fmla="*/ 1 h 8"/>
                  <a:gd name="T2" fmla="*/ 2 w 9"/>
                  <a:gd name="T3" fmla="*/ 0 h 8"/>
                  <a:gd name="T4" fmla="*/ 9 w 9"/>
                  <a:gd name="T5" fmla="*/ 3 h 8"/>
                  <a:gd name="T6" fmla="*/ 8 w 9"/>
                  <a:gd name="T7" fmla="*/ 8 h 8"/>
                  <a:gd name="T8" fmla="*/ 1 w 9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4" y="2"/>
                      <a:pt x="7" y="1"/>
                      <a:pt x="9" y="3"/>
                    </a:cubicBezTo>
                    <a:cubicBezTo>
                      <a:pt x="8" y="4"/>
                      <a:pt x="8" y="6"/>
                      <a:pt x="8" y="8"/>
                    </a:cubicBezTo>
                    <a:cubicBezTo>
                      <a:pt x="1" y="8"/>
                      <a:pt x="0" y="7"/>
                      <a:pt x="1" y="1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0" name="Freeform 1696"/>
              <p:cNvSpPr/>
              <p:nvPr/>
            </p:nvSpPr>
            <p:spPr bwMode="auto">
              <a:xfrm>
                <a:off x="1065" y="1209"/>
                <a:ext cx="61" cy="81"/>
              </a:xfrm>
              <a:custGeom>
                <a:avLst/>
                <a:gdLst>
                  <a:gd name="T0" fmla="*/ 2 w 26"/>
                  <a:gd name="T1" fmla="*/ 15 h 34"/>
                  <a:gd name="T2" fmla="*/ 0 w 26"/>
                  <a:gd name="T3" fmla="*/ 12 h 34"/>
                  <a:gd name="T4" fmla="*/ 3 w 26"/>
                  <a:gd name="T5" fmla="*/ 7 h 34"/>
                  <a:gd name="T6" fmla="*/ 25 w 26"/>
                  <a:gd name="T7" fmla="*/ 3 h 34"/>
                  <a:gd name="T8" fmla="*/ 26 w 26"/>
                  <a:gd name="T9" fmla="*/ 4 h 34"/>
                  <a:gd name="T10" fmla="*/ 25 w 26"/>
                  <a:gd name="T11" fmla="*/ 19 h 34"/>
                  <a:gd name="T12" fmla="*/ 24 w 26"/>
                  <a:gd name="T13" fmla="*/ 19 h 34"/>
                  <a:gd name="T14" fmla="*/ 23 w 26"/>
                  <a:gd name="T15" fmla="*/ 19 h 34"/>
                  <a:gd name="T16" fmla="*/ 23 w 26"/>
                  <a:gd name="T17" fmla="*/ 15 h 34"/>
                  <a:gd name="T18" fmla="*/ 18 w 26"/>
                  <a:gd name="T19" fmla="*/ 7 h 34"/>
                  <a:gd name="T20" fmla="*/ 17 w 26"/>
                  <a:gd name="T21" fmla="*/ 14 h 34"/>
                  <a:gd name="T22" fmla="*/ 19 w 26"/>
                  <a:gd name="T23" fmla="*/ 21 h 34"/>
                  <a:gd name="T24" fmla="*/ 19 w 26"/>
                  <a:gd name="T25" fmla="*/ 25 h 34"/>
                  <a:gd name="T26" fmla="*/ 16 w 26"/>
                  <a:gd name="T27" fmla="*/ 25 h 34"/>
                  <a:gd name="T28" fmla="*/ 16 w 26"/>
                  <a:gd name="T29" fmla="*/ 28 h 34"/>
                  <a:gd name="T30" fmla="*/ 14 w 26"/>
                  <a:gd name="T31" fmla="*/ 33 h 34"/>
                  <a:gd name="T32" fmla="*/ 10 w 26"/>
                  <a:gd name="T33" fmla="*/ 30 h 34"/>
                  <a:gd name="T34" fmla="*/ 9 w 26"/>
                  <a:gd name="T35" fmla="*/ 27 h 34"/>
                  <a:gd name="T36" fmla="*/ 9 w 26"/>
                  <a:gd name="T37" fmla="*/ 20 h 34"/>
                  <a:gd name="T38" fmla="*/ 5 w 26"/>
                  <a:gd name="T39" fmla="*/ 15 h 34"/>
                  <a:gd name="T40" fmla="*/ 2 w 26"/>
                  <a:gd name="T41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4">
                    <a:moveTo>
                      <a:pt x="2" y="15"/>
                    </a:moveTo>
                    <a:cubicBezTo>
                      <a:pt x="0" y="15"/>
                      <a:pt x="0" y="13"/>
                      <a:pt x="0" y="12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6" y="2"/>
                      <a:pt x="20" y="0"/>
                      <a:pt x="25" y="3"/>
                    </a:cubicBezTo>
                    <a:cubicBezTo>
                      <a:pt x="25" y="3"/>
                      <a:pt x="26" y="4"/>
                      <a:pt x="26" y="4"/>
                    </a:cubicBezTo>
                    <a:cubicBezTo>
                      <a:pt x="26" y="9"/>
                      <a:pt x="26" y="14"/>
                      <a:pt x="25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3" y="18"/>
                      <a:pt x="22" y="16"/>
                      <a:pt x="23" y="15"/>
                    </a:cubicBezTo>
                    <a:cubicBezTo>
                      <a:pt x="25" y="11"/>
                      <a:pt x="23" y="8"/>
                      <a:pt x="18" y="7"/>
                    </a:cubicBezTo>
                    <a:cubicBezTo>
                      <a:pt x="19" y="10"/>
                      <a:pt x="18" y="12"/>
                      <a:pt x="17" y="14"/>
                    </a:cubicBezTo>
                    <a:cubicBezTo>
                      <a:pt x="15" y="17"/>
                      <a:pt x="15" y="19"/>
                      <a:pt x="19" y="21"/>
                    </a:cubicBezTo>
                    <a:cubicBezTo>
                      <a:pt x="22" y="22"/>
                      <a:pt x="20" y="23"/>
                      <a:pt x="19" y="25"/>
                    </a:cubicBezTo>
                    <a:cubicBezTo>
                      <a:pt x="18" y="27"/>
                      <a:pt x="17" y="28"/>
                      <a:pt x="16" y="25"/>
                    </a:cubicBezTo>
                    <a:cubicBezTo>
                      <a:pt x="16" y="26"/>
                      <a:pt x="16" y="27"/>
                      <a:pt x="16" y="28"/>
                    </a:cubicBezTo>
                    <a:cubicBezTo>
                      <a:pt x="19" y="31"/>
                      <a:pt x="16" y="32"/>
                      <a:pt x="14" y="33"/>
                    </a:cubicBezTo>
                    <a:cubicBezTo>
                      <a:pt x="11" y="34"/>
                      <a:pt x="10" y="32"/>
                      <a:pt x="10" y="30"/>
                    </a:cubicBezTo>
                    <a:cubicBezTo>
                      <a:pt x="10" y="29"/>
                      <a:pt x="9" y="28"/>
                      <a:pt x="9" y="27"/>
                    </a:cubicBezTo>
                    <a:cubicBezTo>
                      <a:pt x="11" y="25"/>
                      <a:pt x="8" y="23"/>
                      <a:pt x="9" y="20"/>
                    </a:cubicBezTo>
                    <a:cubicBezTo>
                      <a:pt x="10" y="18"/>
                      <a:pt x="8" y="15"/>
                      <a:pt x="5" y="15"/>
                    </a:cubicBezTo>
                    <a:cubicBezTo>
                      <a:pt x="4" y="15"/>
                      <a:pt x="3" y="15"/>
                      <a:pt x="2" y="15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1" name="Freeform 1697"/>
              <p:cNvSpPr/>
              <p:nvPr/>
            </p:nvSpPr>
            <p:spPr bwMode="auto">
              <a:xfrm>
                <a:off x="1067" y="1264"/>
                <a:ext cx="52" cy="54"/>
              </a:xfrm>
              <a:custGeom>
                <a:avLst/>
                <a:gdLst>
                  <a:gd name="T0" fmla="*/ 9 w 22"/>
                  <a:gd name="T1" fmla="*/ 4 h 23"/>
                  <a:gd name="T2" fmla="*/ 9 w 22"/>
                  <a:gd name="T3" fmla="*/ 5 h 23"/>
                  <a:gd name="T4" fmla="*/ 16 w 22"/>
                  <a:gd name="T5" fmla="*/ 6 h 23"/>
                  <a:gd name="T6" fmla="*/ 13 w 22"/>
                  <a:gd name="T7" fmla="*/ 1 h 23"/>
                  <a:gd name="T8" fmla="*/ 18 w 22"/>
                  <a:gd name="T9" fmla="*/ 1 h 23"/>
                  <a:gd name="T10" fmla="*/ 19 w 22"/>
                  <a:gd name="T11" fmla="*/ 1 h 23"/>
                  <a:gd name="T12" fmla="*/ 21 w 22"/>
                  <a:gd name="T13" fmla="*/ 4 h 23"/>
                  <a:gd name="T14" fmla="*/ 19 w 22"/>
                  <a:gd name="T15" fmla="*/ 14 h 23"/>
                  <a:gd name="T16" fmla="*/ 18 w 22"/>
                  <a:gd name="T17" fmla="*/ 17 h 23"/>
                  <a:gd name="T18" fmla="*/ 15 w 22"/>
                  <a:gd name="T19" fmla="*/ 23 h 23"/>
                  <a:gd name="T20" fmla="*/ 14 w 22"/>
                  <a:gd name="T21" fmla="*/ 22 h 23"/>
                  <a:gd name="T22" fmla="*/ 12 w 22"/>
                  <a:gd name="T23" fmla="*/ 16 h 23"/>
                  <a:gd name="T24" fmla="*/ 6 w 22"/>
                  <a:gd name="T25" fmla="*/ 17 h 23"/>
                  <a:gd name="T26" fmla="*/ 0 w 22"/>
                  <a:gd name="T27" fmla="*/ 14 h 23"/>
                  <a:gd name="T28" fmla="*/ 2 w 22"/>
                  <a:gd name="T29" fmla="*/ 10 h 23"/>
                  <a:gd name="T30" fmla="*/ 5 w 22"/>
                  <a:gd name="T31" fmla="*/ 7 h 23"/>
                  <a:gd name="T32" fmla="*/ 6 w 22"/>
                  <a:gd name="T33" fmla="*/ 11 h 23"/>
                  <a:gd name="T34" fmla="*/ 6 w 22"/>
                  <a:gd name="T35" fmla="*/ 7 h 23"/>
                  <a:gd name="T36" fmla="*/ 9 w 22"/>
                  <a:gd name="T37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3">
                    <a:moveTo>
                      <a:pt x="9" y="4"/>
                    </a:moveTo>
                    <a:cubicBezTo>
                      <a:pt x="9" y="4"/>
                      <a:pt x="9" y="5"/>
                      <a:pt x="9" y="5"/>
                    </a:cubicBezTo>
                    <a:cubicBezTo>
                      <a:pt x="10" y="11"/>
                      <a:pt x="13" y="10"/>
                      <a:pt x="16" y="6"/>
                    </a:cubicBezTo>
                    <a:cubicBezTo>
                      <a:pt x="10" y="6"/>
                      <a:pt x="17" y="2"/>
                      <a:pt x="13" y="1"/>
                    </a:cubicBezTo>
                    <a:cubicBezTo>
                      <a:pt x="15" y="0"/>
                      <a:pt x="16" y="6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1" y="2"/>
                      <a:pt x="22" y="2"/>
                      <a:pt x="21" y="4"/>
                    </a:cubicBezTo>
                    <a:cubicBezTo>
                      <a:pt x="22" y="8"/>
                      <a:pt x="20" y="11"/>
                      <a:pt x="19" y="14"/>
                    </a:cubicBezTo>
                    <a:cubicBezTo>
                      <a:pt x="18" y="15"/>
                      <a:pt x="18" y="16"/>
                      <a:pt x="18" y="17"/>
                    </a:cubicBezTo>
                    <a:cubicBezTo>
                      <a:pt x="19" y="20"/>
                      <a:pt x="18" y="22"/>
                      <a:pt x="15" y="23"/>
                    </a:cubicBezTo>
                    <a:cubicBezTo>
                      <a:pt x="15" y="23"/>
                      <a:pt x="14" y="23"/>
                      <a:pt x="14" y="22"/>
                    </a:cubicBezTo>
                    <a:cubicBezTo>
                      <a:pt x="13" y="21"/>
                      <a:pt x="13" y="19"/>
                      <a:pt x="12" y="16"/>
                    </a:cubicBezTo>
                    <a:cubicBezTo>
                      <a:pt x="10" y="19"/>
                      <a:pt x="8" y="18"/>
                      <a:pt x="6" y="17"/>
                    </a:cubicBezTo>
                    <a:cubicBezTo>
                      <a:pt x="3" y="17"/>
                      <a:pt x="1" y="16"/>
                      <a:pt x="0" y="14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2" y="8"/>
                      <a:pt x="3" y="6"/>
                      <a:pt x="5" y="7"/>
                    </a:cubicBezTo>
                    <a:cubicBezTo>
                      <a:pt x="7" y="7"/>
                      <a:pt x="6" y="9"/>
                      <a:pt x="6" y="11"/>
                    </a:cubicBezTo>
                    <a:cubicBezTo>
                      <a:pt x="8" y="10"/>
                      <a:pt x="6" y="8"/>
                      <a:pt x="6" y="7"/>
                    </a:cubicBezTo>
                    <a:cubicBezTo>
                      <a:pt x="6" y="5"/>
                      <a:pt x="5" y="3"/>
                      <a:pt x="9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2" name="Freeform 1698"/>
              <p:cNvSpPr/>
              <p:nvPr/>
            </p:nvSpPr>
            <p:spPr bwMode="auto">
              <a:xfrm>
                <a:off x="1065" y="1413"/>
                <a:ext cx="45" cy="38"/>
              </a:xfrm>
              <a:custGeom>
                <a:avLst/>
                <a:gdLst>
                  <a:gd name="T0" fmla="*/ 18 w 19"/>
                  <a:gd name="T1" fmla="*/ 16 h 16"/>
                  <a:gd name="T2" fmla="*/ 11 w 19"/>
                  <a:gd name="T3" fmla="*/ 13 h 16"/>
                  <a:gd name="T4" fmla="*/ 0 w 19"/>
                  <a:gd name="T5" fmla="*/ 13 h 16"/>
                  <a:gd name="T6" fmla="*/ 2 w 19"/>
                  <a:gd name="T7" fmla="*/ 5 h 16"/>
                  <a:gd name="T8" fmla="*/ 7 w 19"/>
                  <a:gd name="T9" fmla="*/ 1 h 16"/>
                  <a:gd name="T10" fmla="*/ 11 w 19"/>
                  <a:gd name="T11" fmla="*/ 5 h 16"/>
                  <a:gd name="T12" fmla="*/ 13 w 19"/>
                  <a:gd name="T13" fmla="*/ 5 h 16"/>
                  <a:gd name="T14" fmla="*/ 14 w 19"/>
                  <a:gd name="T15" fmla="*/ 3 h 16"/>
                  <a:gd name="T16" fmla="*/ 15 w 19"/>
                  <a:gd name="T17" fmla="*/ 0 h 16"/>
                  <a:gd name="T18" fmla="*/ 17 w 19"/>
                  <a:gd name="T19" fmla="*/ 3 h 16"/>
                  <a:gd name="T20" fmla="*/ 17 w 19"/>
                  <a:gd name="T21" fmla="*/ 11 h 16"/>
                  <a:gd name="T22" fmla="*/ 18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6"/>
                    </a:moveTo>
                    <a:cubicBezTo>
                      <a:pt x="15" y="16"/>
                      <a:pt x="12" y="16"/>
                      <a:pt x="11" y="13"/>
                    </a:cubicBezTo>
                    <a:cubicBezTo>
                      <a:pt x="7" y="11"/>
                      <a:pt x="4" y="11"/>
                      <a:pt x="0" y="13"/>
                    </a:cubicBezTo>
                    <a:cubicBezTo>
                      <a:pt x="2" y="9"/>
                      <a:pt x="2" y="6"/>
                      <a:pt x="2" y="5"/>
                    </a:cubicBezTo>
                    <a:cubicBezTo>
                      <a:pt x="4" y="4"/>
                      <a:pt x="7" y="4"/>
                      <a:pt x="7" y="1"/>
                    </a:cubicBezTo>
                    <a:cubicBezTo>
                      <a:pt x="8" y="3"/>
                      <a:pt x="12" y="1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4" y="5"/>
                      <a:pt x="15" y="5"/>
                      <a:pt x="14" y="3"/>
                    </a:cubicBezTo>
                    <a:cubicBezTo>
                      <a:pt x="13" y="2"/>
                      <a:pt x="13" y="1"/>
                      <a:pt x="15" y="0"/>
                    </a:cubicBezTo>
                    <a:cubicBezTo>
                      <a:pt x="17" y="0"/>
                      <a:pt x="17" y="2"/>
                      <a:pt x="17" y="3"/>
                    </a:cubicBezTo>
                    <a:cubicBezTo>
                      <a:pt x="17" y="6"/>
                      <a:pt x="19" y="9"/>
                      <a:pt x="17" y="11"/>
                    </a:cubicBezTo>
                    <a:cubicBezTo>
                      <a:pt x="16" y="13"/>
                      <a:pt x="18" y="14"/>
                      <a:pt x="18" y="16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3" name="Freeform 1699"/>
              <p:cNvSpPr/>
              <p:nvPr/>
            </p:nvSpPr>
            <p:spPr bwMode="auto">
              <a:xfrm>
                <a:off x="1093" y="1304"/>
                <a:ext cx="24" cy="52"/>
              </a:xfrm>
              <a:custGeom>
                <a:avLst/>
                <a:gdLst>
                  <a:gd name="T0" fmla="*/ 3 w 10"/>
                  <a:gd name="T1" fmla="*/ 5 h 22"/>
                  <a:gd name="T2" fmla="*/ 7 w 10"/>
                  <a:gd name="T3" fmla="*/ 0 h 22"/>
                  <a:gd name="T4" fmla="*/ 8 w 10"/>
                  <a:gd name="T5" fmla="*/ 3 h 22"/>
                  <a:gd name="T6" fmla="*/ 7 w 10"/>
                  <a:gd name="T7" fmla="*/ 12 h 22"/>
                  <a:gd name="T8" fmla="*/ 7 w 10"/>
                  <a:gd name="T9" fmla="*/ 14 h 22"/>
                  <a:gd name="T10" fmla="*/ 4 w 10"/>
                  <a:gd name="T11" fmla="*/ 22 h 22"/>
                  <a:gd name="T12" fmla="*/ 2 w 10"/>
                  <a:gd name="T13" fmla="*/ 20 h 22"/>
                  <a:gd name="T14" fmla="*/ 3 w 10"/>
                  <a:gd name="T15" fmla="*/ 13 h 22"/>
                  <a:gd name="T16" fmla="*/ 3 w 10"/>
                  <a:gd name="T17" fmla="*/ 10 h 22"/>
                  <a:gd name="T18" fmla="*/ 3 w 10"/>
                  <a:gd name="T1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2">
                    <a:moveTo>
                      <a:pt x="3" y="5"/>
                    </a:moveTo>
                    <a:cubicBezTo>
                      <a:pt x="6" y="5"/>
                      <a:pt x="7" y="3"/>
                      <a:pt x="7" y="0"/>
                    </a:cubicBezTo>
                    <a:cubicBezTo>
                      <a:pt x="8" y="1"/>
                      <a:pt x="10" y="1"/>
                      <a:pt x="8" y="3"/>
                    </a:cubicBezTo>
                    <a:cubicBezTo>
                      <a:pt x="6" y="6"/>
                      <a:pt x="5" y="9"/>
                      <a:pt x="7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5" y="16"/>
                      <a:pt x="5" y="19"/>
                      <a:pt x="4" y="22"/>
                    </a:cubicBezTo>
                    <a:cubicBezTo>
                      <a:pt x="4" y="21"/>
                      <a:pt x="3" y="20"/>
                      <a:pt x="2" y="20"/>
                    </a:cubicBezTo>
                    <a:cubicBezTo>
                      <a:pt x="1" y="18"/>
                      <a:pt x="0" y="15"/>
                      <a:pt x="3" y="13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8"/>
                      <a:pt x="2" y="7"/>
                      <a:pt x="3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4" name="Freeform 1700"/>
              <p:cNvSpPr/>
              <p:nvPr/>
            </p:nvSpPr>
            <p:spPr bwMode="auto">
              <a:xfrm>
                <a:off x="1112" y="1254"/>
                <a:ext cx="10" cy="19"/>
              </a:xfrm>
              <a:custGeom>
                <a:avLst/>
                <a:gdLst>
                  <a:gd name="T0" fmla="*/ 2 w 4"/>
                  <a:gd name="T1" fmla="*/ 8 h 8"/>
                  <a:gd name="T2" fmla="*/ 0 w 4"/>
                  <a:gd name="T3" fmla="*/ 5 h 8"/>
                  <a:gd name="T4" fmla="*/ 1 w 4"/>
                  <a:gd name="T5" fmla="*/ 3 h 8"/>
                  <a:gd name="T6" fmla="*/ 4 w 4"/>
                  <a:gd name="T7" fmla="*/ 0 h 8"/>
                  <a:gd name="T8" fmla="*/ 4 w 4"/>
                  <a:gd name="T9" fmla="*/ 0 h 8"/>
                  <a:gd name="T10" fmla="*/ 2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2" y="7"/>
                      <a:pt x="1" y="6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4" y="6"/>
                      <a:pt x="2" y="8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5" name="Freeform 1701"/>
              <p:cNvSpPr/>
              <p:nvPr/>
            </p:nvSpPr>
            <p:spPr bwMode="auto">
              <a:xfrm>
                <a:off x="1262" y="370"/>
                <a:ext cx="99" cy="188"/>
              </a:xfrm>
              <a:custGeom>
                <a:avLst/>
                <a:gdLst>
                  <a:gd name="T0" fmla="*/ 16 w 42"/>
                  <a:gd name="T1" fmla="*/ 5 h 79"/>
                  <a:gd name="T2" fmla="*/ 7 w 42"/>
                  <a:gd name="T3" fmla="*/ 10 h 79"/>
                  <a:gd name="T4" fmla="*/ 14 w 42"/>
                  <a:gd name="T5" fmla="*/ 10 h 79"/>
                  <a:gd name="T6" fmla="*/ 10 w 42"/>
                  <a:gd name="T7" fmla="*/ 20 h 79"/>
                  <a:gd name="T8" fmla="*/ 17 w 42"/>
                  <a:gd name="T9" fmla="*/ 14 h 79"/>
                  <a:gd name="T10" fmla="*/ 26 w 42"/>
                  <a:gd name="T11" fmla="*/ 15 h 79"/>
                  <a:gd name="T12" fmla="*/ 32 w 42"/>
                  <a:gd name="T13" fmla="*/ 18 h 79"/>
                  <a:gd name="T14" fmla="*/ 23 w 42"/>
                  <a:gd name="T15" fmla="*/ 19 h 79"/>
                  <a:gd name="T16" fmla="*/ 26 w 42"/>
                  <a:gd name="T17" fmla="*/ 23 h 79"/>
                  <a:gd name="T18" fmla="*/ 24 w 42"/>
                  <a:gd name="T19" fmla="*/ 30 h 79"/>
                  <a:gd name="T20" fmla="*/ 22 w 42"/>
                  <a:gd name="T21" fmla="*/ 33 h 79"/>
                  <a:gd name="T22" fmla="*/ 20 w 42"/>
                  <a:gd name="T23" fmla="*/ 27 h 79"/>
                  <a:gd name="T24" fmla="*/ 14 w 42"/>
                  <a:gd name="T25" fmla="*/ 25 h 79"/>
                  <a:gd name="T26" fmla="*/ 18 w 42"/>
                  <a:gd name="T27" fmla="*/ 33 h 79"/>
                  <a:gd name="T28" fmla="*/ 24 w 42"/>
                  <a:gd name="T29" fmla="*/ 39 h 79"/>
                  <a:gd name="T30" fmla="*/ 21 w 42"/>
                  <a:gd name="T31" fmla="*/ 42 h 79"/>
                  <a:gd name="T32" fmla="*/ 29 w 42"/>
                  <a:gd name="T33" fmla="*/ 44 h 79"/>
                  <a:gd name="T34" fmla="*/ 33 w 42"/>
                  <a:gd name="T35" fmla="*/ 38 h 79"/>
                  <a:gd name="T36" fmla="*/ 41 w 42"/>
                  <a:gd name="T37" fmla="*/ 38 h 79"/>
                  <a:gd name="T38" fmla="*/ 40 w 42"/>
                  <a:gd name="T39" fmla="*/ 47 h 79"/>
                  <a:gd name="T40" fmla="*/ 35 w 42"/>
                  <a:gd name="T41" fmla="*/ 51 h 79"/>
                  <a:gd name="T42" fmla="*/ 41 w 42"/>
                  <a:gd name="T43" fmla="*/ 63 h 79"/>
                  <a:gd name="T44" fmla="*/ 37 w 42"/>
                  <a:gd name="T45" fmla="*/ 73 h 79"/>
                  <a:gd name="T46" fmla="*/ 33 w 42"/>
                  <a:gd name="T47" fmla="*/ 76 h 79"/>
                  <a:gd name="T48" fmla="*/ 31 w 42"/>
                  <a:gd name="T49" fmla="*/ 79 h 79"/>
                  <a:gd name="T50" fmla="*/ 28 w 42"/>
                  <a:gd name="T51" fmla="*/ 77 h 79"/>
                  <a:gd name="T52" fmla="*/ 19 w 42"/>
                  <a:gd name="T53" fmla="*/ 72 h 79"/>
                  <a:gd name="T54" fmla="*/ 3 w 42"/>
                  <a:gd name="T55" fmla="*/ 44 h 79"/>
                  <a:gd name="T56" fmla="*/ 3 w 42"/>
                  <a:gd name="T57" fmla="*/ 31 h 79"/>
                  <a:gd name="T58" fmla="*/ 0 w 42"/>
                  <a:gd name="T59" fmla="*/ 30 h 79"/>
                  <a:gd name="T60" fmla="*/ 0 w 42"/>
                  <a:gd name="T61" fmla="*/ 20 h 79"/>
                  <a:gd name="T62" fmla="*/ 2 w 42"/>
                  <a:gd name="T63" fmla="*/ 10 h 79"/>
                  <a:gd name="T64" fmla="*/ 15 w 42"/>
                  <a:gd name="T6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79">
                    <a:moveTo>
                      <a:pt x="19" y="0"/>
                    </a:moveTo>
                    <a:cubicBezTo>
                      <a:pt x="21" y="4"/>
                      <a:pt x="21" y="5"/>
                      <a:pt x="16" y="5"/>
                    </a:cubicBezTo>
                    <a:cubicBezTo>
                      <a:pt x="13" y="5"/>
                      <a:pt x="11" y="8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11" y="11"/>
                      <a:pt x="12" y="8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4"/>
                      <a:pt x="13" y="17"/>
                      <a:pt x="10" y="20"/>
                    </a:cubicBezTo>
                    <a:cubicBezTo>
                      <a:pt x="13" y="18"/>
                      <a:pt x="13" y="15"/>
                      <a:pt x="16" y="15"/>
                    </a:cubicBezTo>
                    <a:cubicBezTo>
                      <a:pt x="16" y="15"/>
                      <a:pt x="17" y="14"/>
                      <a:pt x="17" y="14"/>
                    </a:cubicBezTo>
                    <a:cubicBezTo>
                      <a:pt x="19" y="14"/>
                      <a:pt x="22" y="14"/>
                      <a:pt x="25" y="13"/>
                    </a:cubicBezTo>
                    <a:cubicBezTo>
                      <a:pt x="26" y="13"/>
                      <a:pt x="28" y="12"/>
                      <a:pt x="26" y="15"/>
                    </a:cubicBezTo>
                    <a:cubicBezTo>
                      <a:pt x="25" y="16"/>
                      <a:pt x="27" y="16"/>
                      <a:pt x="28" y="16"/>
                    </a:cubicBezTo>
                    <a:cubicBezTo>
                      <a:pt x="29" y="17"/>
                      <a:pt x="31" y="18"/>
                      <a:pt x="32" y="18"/>
                    </a:cubicBezTo>
                    <a:cubicBezTo>
                      <a:pt x="32" y="20"/>
                      <a:pt x="31" y="20"/>
                      <a:pt x="29" y="19"/>
                    </a:cubicBezTo>
                    <a:cubicBezTo>
                      <a:pt x="27" y="17"/>
                      <a:pt x="25" y="20"/>
                      <a:pt x="23" y="19"/>
                    </a:cubicBezTo>
                    <a:cubicBezTo>
                      <a:pt x="21" y="19"/>
                      <a:pt x="20" y="22"/>
                      <a:pt x="21" y="23"/>
                    </a:cubicBezTo>
                    <a:cubicBezTo>
                      <a:pt x="23" y="26"/>
                      <a:pt x="24" y="23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3" y="27"/>
                      <a:pt x="22" y="28"/>
                      <a:pt x="24" y="30"/>
                    </a:cubicBezTo>
                    <a:cubicBezTo>
                      <a:pt x="25" y="31"/>
                      <a:pt x="25" y="31"/>
                      <a:pt x="24" y="32"/>
                    </a:cubicBezTo>
                    <a:cubicBezTo>
                      <a:pt x="23" y="32"/>
                      <a:pt x="23" y="33"/>
                      <a:pt x="22" y="33"/>
                    </a:cubicBezTo>
                    <a:cubicBezTo>
                      <a:pt x="21" y="33"/>
                      <a:pt x="21" y="32"/>
                      <a:pt x="21" y="31"/>
                    </a:cubicBezTo>
                    <a:cubicBezTo>
                      <a:pt x="20" y="30"/>
                      <a:pt x="20" y="28"/>
                      <a:pt x="20" y="27"/>
                    </a:cubicBezTo>
                    <a:cubicBezTo>
                      <a:pt x="20" y="25"/>
                      <a:pt x="20" y="23"/>
                      <a:pt x="18" y="23"/>
                    </a:cubicBezTo>
                    <a:cubicBezTo>
                      <a:pt x="17" y="22"/>
                      <a:pt x="14" y="23"/>
                      <a:pt x="14" y="25"/>
                    </a:cubicBezTo>
                    <a:cubicBezTo>
                      <a:pt x="13" y="27"/>
                      <a:pt x="14" y="28"/>
                      <a:pt x="16" y="29"/>
                    </a:cubicBezTo>
                    <a:cubicBezTo>
                      <a:pt x="19" y="29"/>
                      <a:pt x="19" y="31"/>
                      <a:pt x="18" y="33"/>
                    </a:cubicBezTo>
                    <a:cubicBezTo>
                      <a:pt x="17" y="36"/>
                      <a:pt x="19" y="37"/>
                      <a:pt x="20" y="39"/>
                    </a:cubicBezTo>
                    <a:cubicBezTo>
                      <a:pt x="22" y="41"/>
                      <a:pt x="23" y="39"/>
                      <a:pt x="24" y="39"/>
                    </a:cubicBezTo>
                    <a:cubicBezTo>
                      <a:pt x="27" y="38"/>
                      <a:pt x="26" y="42"/>
                      <a:pt x="28" y="43"/>
                    </a:cubicBezTo>
                    <a:cubicBezTo>
                      <a:pt x="25" y="43"/>
                      <a:pt x="23" y="41"/>
                      <a:pt x="21" y="42"/>
                    </a:cubicBezTo>
                    <a:cubicBezTo>
                      <a:pt x="20" y="42"/>
                      <a:pt x="21" y="45"/>
                      <a:pt x="20" y="47"/>
                    </a:cubicBezTo>
                    <a:cubicBezTo>
                      <a:pt x="23" y="45"/>
                      <a:pt x="29" y="46"/>
                      <a:pt x="29" y="44"/>
                    </a:cubicBezTo>
                    <a:cubicBezTo>
                      <a:pt x="29" y="41"/>
                      <a:pt x="31" y="40"/>
                      <a:pt x="32" y="38"/>
                    </a:cubicBezTo>
                    <a:cubicBezTo>
                      <a:pt x="32" y="38"/>
                      <a:pt x="32" y="38"/>
                      <a:pt x="33" y="38"/>
                    </a:cubicBezTo>
                    <a:cubicBezTo>
                      <a:pt x="34" y="37"/>
                      <a:pt x="36" y="38"/>
                      <a:pt x="38" y="38"/>
                    </a:cubicBezTo>
                    <a:cubicBezTo>
                      <a:pt x="39" y="39"/>
                      <a:pt x="40" y="38"/>
                      <a:pt x="41" y="38"/>
                    </a:cubicBezTo>
                    <a:cubicBezTo>
                      <a:pt x="42" y="39"/>
                      <a:pt x="42" y="40"/>
                      <a:pt x="41" y="41"/>
                    </a:cubicBezTo>
                    <a:cubicBezTo>
                      <a:pt x="39" y="43"/>
                      <a:pt x="37" y="44"/>
                      <a:pt x="40" y="47"/>
                    </a:cubicBezTo>
                    <a:cubicBezTo>
                      <a:pt x="41" y="47"/>
                      <a:pt x="40" y="50"/>
                      <a:pt x="40" y="51"/>
                    </a:cubicBezTo>
                    <a:cubicBezTo>
                      <a:pt x="39" y="52"/>
                      <a:pt x="38" y="52"/>
                      <a:pt x="35" y="51"/>
                    </a:cubicBezTo>
                    <a:cubicBezTo>
                      <a:pt x="36" y="52"/>
                      <a:pt x="37" y="52"/>
                      <a:pt x="38" y="52"/>
                    </a:cubicBezTo>
                    <a:cubicBezTo>
                      <a:pt x="40" y="56"/>
                      <a:pt x="40" y="59"/>
                      <a:pt x="41" y="63"/>
                    </a:cubicBezTo>
                    <a:cubicBezTo>
                      <a:pt x="41" y="65"/>
                      <a:pt x="40" y="67"/>
                      <a:pt x="39" y="68"/>
                    </a:cubicBezTo>
                    <a:cubicBezTo>
                      <a:pt x="37" y="69"/>
                      <a:pt x="37" y="71"/>
                      <a:pt x="37" y="73"/>
                    </a:cubicBezTo>
                    <a:cubicBezTo>
                      <a:pt x="39" y="77"/>
                      <a:pt x="38" y="77"/>
                      <a:pt x="33" y="77"/>
                    </a:cubicBezTo>
                    <a:cubicBezTo>
                      <a:pt x="33" y="77"/>
                      <a:pt x="33" y="76"/>
                      <a:pt x="33" y="76"/>
                    </a:cubicBezTo>
                    <a:cubicBezTo>
                      <a:pt x="33" y="76"/>
                      <a:pt x="33" y="77"/>
                      <a:pt x="33" y="77"/>
                    </a:cubicBezTo>
                    <a:cubicBezTo>
                      <a:pt x="33" y="78"/>
                      <a:pt x="32" y="79"/>
                      <a:pt x="31" y="79"/>
                    </a:cubicBezTo>
                    <a:cubicBezTo>
                      <a:pt x="30" y="79"/>
                      <a:pt x="29" y="79"/>
                      <a:pt x="29" y="78"/>
                    </a:cubicBezTo>
                    <a:cubicBezTo>
                      <a:pt x="29" y="78"/>
                      <a:pt x="28" y="77"/>
                      <a:pt x="28" y="77"/>
                    </a:cubicBezTo>
                    <a:cubicBezTo>
                      <a:pt x="28" y="75"/>
                      <a:pt x="28" y="74"/>
                      <a:pt x="25" y="75"/>
                    </a:cubicBezTo>
                    <a:cubicBezTo>
                      <a:pt x="22" y="76"/>
                      <a:pt x="22" y="71"/>
                      <a:pt x="19" y="72"/>
                    </a:cubicBezTo>
                    <a:cubicBezTo>
                      <a:pt x="14" y="67"/>
                      <a:pt x="7" y="65"/>
                      <a:pt x="6" y="57"/>
                    </a:cubicBezTo>
                    <a:cubicBezTo>
                      <a:pt x="5" y="53"/>
                      <a:pt x="3" y="49"/>
                      <a:pt x="3" y="44"/>
                    </a:cubicBezTo>
                    <a:cubicBezTo>
                      <a:pt x="3" y="42"/>
                      <a:pt x="5" y="40"/>
                      <a:pt x="3" y="38"/>
                    </a:cubicBezTo>
                    <a:cubicBezTo>
                      <a:pt x="1" y="36"/>
                      <a:pt x="3" y="33"/>
                      <a:pt x="3" y="31"/>
                    </a:cubicBezTo>
                    <a:cubicBezTo>
                      <a:pt x="3" y="29"/>
                      <a:pt x="2" y="31"/>
                      <a:pt x="2" y="30"/>
                    </a:cubicBezTo>
                    <a:cubicBezTo>
                      <a:pt x="1" y="30"/>
                      <a:pt x="1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27"/>
                      <a:pt x="1" y="23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7"/>
                      <a:pt x="1" y="13"/>
                      <a:pt x="2" y="10"/>
                    </a:cubicBezTo>
                    <a:cubicBezTo>
                      <a:pt x="4" y="9"/>
                      <a:pt x="5" y="6"/>
                      <a:pt x="6" y="5"/>
                    </a:cubicBezTo>
                    <a:cubicBezTo>
                      <a:pt x="8" y="2"/>
                      <a:pt x="13" y="3"/>
                      <a:pt x="15" y="0"/>
                    </a:cubicBezTo>
                    <a:cubicBezTo>
                      <a:pt x="16" y="0"/>
                      <a:pt x="17" y="0"/>
                      <a:pt x="19" y="0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6" name="Freeform 1702"/>
              <p:cNvSpPr/>
              <p:nvPr/>
            </p:nvSpPr>
            <p:spPr bwMode="auto">
              <a:xfrm>
                <a:off x="1250" y="382"/>
                <a:ext cx="19" cy="36"/>
              </a:xfrm>
              <a:custGeom>
                <a:avLst/>
                <a:gdLst>
                  <a:gd name="T0" fmla="*/ 7 w 8"/>
                  <a:gd name="T1" fmla="*/ 5 h 15"/>
                  <a:gd name="T2" fmla="*/ 5 w 8"/>
                  <a:gd name="T3" fmla="*/ 15 h 15"/>
                  <a:gd name="T4" fmla="*/ 3 w 8"/>
                  <a:gd name="T5" fmla="*/ 11 h 15"/>
                  <a:gd name="T6" fmla="*/ 2 w 8"/>
                  <a:gd name="T7" fmla="*/ 13 h 15"/>
                  <a:gd name="T8" fmla="*/ 1 w 8"/>
                  <a:gd name="T9" fmla="*/ 6 h 15"/>
                  <a:gd name="T10" fmla="*/ 5 w 8"/>
                  <a:gd name="T11" fmla="*/ 0 h 15"/>
                  <a:gd name="T12" fmla="*/ 7 w 8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7" y="5"/>
                    </a:moveTo>
                    <a:cubicBezTo>
                      <a:pt x="8" y="8"/>
                      <a:pt x="8" y="12"/>
                      <a:pt x="5" y="15"/>
                    </a:cubicBezTo>
                    <a:cubicBezTo>
                      <a:pt x="5" y="14"/>
                      <a:pt x="4" y="12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0" y="11"/>
                      <a:pt x="1" y="8"/>
                      <a:pt x="1" y="6"/>
                    </a:cubicBezTo>
                    <a:cubicBezTo>
                      <a:pt x="5" y="6"/>
                      <a:pt x="2" y="1"/>
                      <a:pt x="5" y="0"/>
                    </a:cubicBezTo>
                    <a:cubicBezTo>
                      <a:pt x="5" y="2"/>
                      <a:pt x="5" y="4"/>
                      <a:pt x="7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7" name="Freeform 1703"/>
              <p:cNvSpPr/>
              <p:nvPr/>
            </p:nvSpPr>
            <p:spPr bwMode="auto">
              <a:xfrm>
                <a:off x="1276" y="368"/>
                <a:ext cx="21" cy="16"/>
              </a:xfrm>
              <a:custGeom>
                <a:avLst/>
                <a:gdLst>
                  <a:gd name="T0" fmla="*/ 9 w 9"/>
                  <a:gd name="T1" fmla="*/ 1 h 7"/>
                  <a:gd name="T2" fmla="*/ 4 w 9"/>
                  <a:gd name="T3" fmla="*/ 4 h 7"/>
                  <a:gd name="T4" fmla="*/ 0 w 9"/>
                  <a:gd name="T5" fmla="*/ 6 h 7"/>
                  <a:gd name="T6" fmla="*/ 9 w 9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1"/>
                    </a:moveTo>
                    <a:cubicBezTo>
                      <a:pt x="9" y="4"/>
                      <a:pt x="7" y="6"/>
                      <a:pt x="4" y="4"/>
                    </a:cubicBezTo>
                    <a:cubicBezTo>
                      <a:pt x="3" y="4"/>
                      <a:pt x="2" y="7"/>
                      <a:pt x="0" y="6"/>
                    </a:cubicBezTo>
                    <a:cubicBezTo>
                      <a:pt x="2" y="2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8" name="Freeform 1704"/>
              <p:cNvSpPr/>
              <p:nvPr/>
            </p:nvSpPr>
            <p:spPr bwMode="auto">
              <a:xfrm>
                <a:off x="1307" y="358"/>
                <a:ext cx="9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3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4"/>
                      <a:pt x="1" y="2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9" name="Freeform 1705"/>
              <p:cNvSpPr/>
              <p:nvPr/>
            </p:nvSpPr>
            <p:spPr bwMode="auto">
              <a:xfrm>
                <a:off x="1295" y="349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1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0" name="Freeform 1706"/>
              <p:cNvSpPr/>
              <p:nvPr/>
            </p:nvSpPr>
            <p:spPr bwMode="auto">
              <a:xfrm>
                <a:off x="1703" y="2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1" name="Freeform 1707"/>
              <p:cNvSpPr/>
              <p:nvPr/>
            </p:nvSpPr>
            <p:spPr bwMode="auto">
              <a:xfrm>
                <a:off x="1506" y="696"/>
                <a:ext cx="24" cy="14"/>
              </a:xfrm>
              <a:custGeom>
                <a:avLst/>
                <a:gdLst>
                  <a:gd name="T0" fmla="*/ 1 w 10"/>
                  <a:gd name="T1" fmla="*/ 2 h 6"/>
                  <a:gd name="T2" fmla="*/ 10 w 10"/>
                  <a:gd name="T3" fmla="*/ 0 h 6"/>
                  <a:gd name="T4" fmla="*/ 7 w 10"/>
                  <a:gd name="T5" fmla="*/ 6 h 6"/>
                  <a:gd name="T6" fmla="*/ 2 w 10"/>
                  <a:gd name="T7" fmla="*/ 5 h 6"/>
                  <a:gd name="T8" fmla="*/ 1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" y="2"/>
                    </a:moveTo>
                    <a:cubicBezTo>
                      <a:pt x="4" y="2"/>
                      <a:pt x="7" y="1"/>
                      <a:pt x="10" y="0"/>
                    </a:cubicBezTo>
                    <a:cubicBezTo>
                      <a:pt x="10" y="3"/>
                      <a:pt x="8" y="4"/>
                      <a:pt x="7" y="6"/>
                    </a:cubicBezTo>
                    <a:cubicBezTo>
                      <a:pt x="5" y="5"/>
                      <a:pt x="4" y="5"/>
                      <a:pt x="2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2" name="Freeform 1708"/>
              <p:cNvSpPr/>
              <p:nvPr/>
            </p:nvSpPr>
            <p:spPr bwMode="auto">
              <a:xfrm>
                <a:off x="1530" y="717"/>
                <a:ext cx="12" cy="10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1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3" name="Freeform 1709"/>
              <p:cNvSpPr/>
              <p:nvPr/>
            </p:nvSpPr>
            <p:spPr bwMode="auto">
              <a:xfrm>
                <a:off x="1036" y="1176"/>
                <a:ext cx="97" cy="64"/>
              </a:xfrm>
              <a:custGeom>
                <a:avLst/>
                <a:gdLst>
                  <a:gd name="T0" fmla="*/ 37 w 41"/>
                  <a:gd name="T1" fmla="*/ 17 h 27"/>
                  <a:gd name="T2" fmla="*/ 12 w 41"/>
                  <a:gd name="T3" fmla="*/ 26 h 27"/>
                  <a:gd name="T4" fmla="*/ 10 w 41"/>
                  <a:gd name="T5" fmla="*/ 27 h 27"/>
                  <a:gd name="T6" fmla="*/ 5 w 41"/>
                  <a:gd name="T7" fmla="*/ 23 h 27"/>
                  <a:gd name="T8" fmla="*/ 0 w 41"/>
                  <a:gd name="T9" fmla="*/ 22 h 27"/>
                  <a:gd name="T10" fmla="*/ 1 w 41"/>
                  <a:gd name="T11" fmla="*/ 20 h 27"/>
                  <a:gd name="T12" fmla="*/ 6 w 41"/>
                  <a:gd name="T13" fmla="*/ 17 h 27"/>
                  <a:gd name="T14" fmla="*/ 10 w 41"/>
                  <a:gd name="T15" fmla="*/ 15 h 27"/>
                  <a:gd name="T16" fmla="*/ 14 w 41"/>
                  <a:gd name="T17" fmla="*/ 12 h 27"/>
                  <a:gd name="T18" fmla="*/ 14 w 41"/>
                  <a:gd name="T19" fmla="*/ 12 h 27"/>
                  <a:gd name="T20" fmla="*/ 21 w 41"/>
                  <a:gd name="T21" fmla="*/ 8 h 27"/>
                  <a:gd name="T22" fmla="*/ 22 w 41"/>
                  <a:gd name="T23" fmla="*/ 7 h 27"/>
                  <a:gd name="T24" fmla="*/ 25 w 41"/>
                  <a:gd name="T25" fmla="*/ 6 h 27"/>
                  <a:gd name="T26" fmla="*/ 31 w 41"/>
                  <a:gd name="T27" fmla="*/ 2 h 27"/>
                  <a:gd name="T28" fmla="*/ 32 w 41"/>
                  <a:gd name="T29" fmla="*/ 2 h 27"/>
                  <a:gd name="T30" fmla="*/ 37 w 41"/>
                  <a:gd name="T31" fmla="*/ 6 h 27"/>
                  <a:gd name="T32" fmla="*/ 39 w 41"/>
                  <a:gd name="T33" fmla="*/ 8 h 27"/>
                  <a:gd name="T34" fmla="*/ 40 w 41"/>
                  <a:gd name="T35" fmla="*/ 11 h 27"/>
                  <a:gd name="T36" fmla="*/ 37 w 41"/>
                  <a:gd name="T37" fmla="*/ 12 h 27"/>
                  <a:gd name="T38" fmla="*/ 30 w 41"/>
                  <a:gd name="T39" fmla="*/ 11 h 27"/>
                  <a:gd name="T40" fmla="*/ 37 w 41"/>
                  <a:gd name="T41" fmla="*/ 12 h 27"/>
                  <a:gd name="T42" fmla="*/ 37 w 41"/>
                  <a:gd name="T4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27">
                    <a:moveTo>
                      <a:pt x="37" y="17"/>
                    </a:moveTo>
                    <a:cubicBezTo>
                      <a:pt x="27" y="16"/>
                      <a:pt x="18" y="17"/>
                      <a:pt x="12" y="26"/>
                    </a:cubicBezTo>
                    <a:cubicBezTo>
                      <a:pt x="11" y="26"/>
                      <a:pt x="11" y="26"/>
                      <a:pt x="10" y="27"/>
                    </a:cubicBezTo>
                    <a:cubicBezTo>
                      <a:pt x="10" y="24"/>
                      <a:pt x="9" y="22"/>
                      <a:pt x="5" y="23"/>
                    </a:cubicBezTo>
                    <a:cubicBezTo>
                      <a:pt x="4" y="23"/>
                      <a:pt x="2" y="24"/>
                      <a:pt x="0" y="22"/>
                    </a:cubicBezTo>
                    <a:cubicBezTo>
                      <a:pt x="0" y="21"/>
                      <a:pt x="1" y="21"/>
                      <a:pt x="1" y="20"/>
                    </a:cubicBezTo>
                    <a:cubicBezTo>
                      <a:pt x="3" y="20"/>
                      <a:pt x="5" y="20"/>
                      <a:pt x="6" y="17"/>
                    </a:cubicBezTo>
                    <a:cubicBezTo>
                      <a:pt x="7" y="16"/>
                      <a:pt x="8" y="15"/>
                      <a:pt x="10" y="15"/>
                    </a:cubicBezTo>
                    <a:cubicBezTo>
                      <a:pt x="11" y="14"/>
                      <a:pt x="13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0"/>
                      <a:pt x="19" y="10"/>
                      <a:pt x="21" y="8"/>
                    </a:cubicBezTo>
                    <a:cubicBezTo>
                      <a:pt x="21" y="8"/>
                      <a:pt x="21" y="7"/>
                      <a:pt x="22" y="7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8" y="7"/>
                      <a:pt x="29" y="4"/>
                      <a:pt x="31" y="2"/>
                    </a:cubicBezTo>
                    <a:cubicBezTo>
                      <a:pt x="31" y="1"/>
                      <a:pt x="32" y="1"/>
                      <a:pt x="32" y="2"/>
                    </a:cubicBezTo>
                    <a:cubicBezTo>
                      <a:pt x="34" y="2"/>
                      <a:pt x="39" y="0"/>
                      <a:pt x="37" y="6"/>
                    </a:cubicBezTo>
                    <a:cubicBezTo>
                      <a:pt x="37" y="6"/>
                      <a:pt x="38" y="7"/>
                      <a:pt x="39" y="8"/>
                    </a:cubicBezTo>
                    <a:cubicBezTo>
                      <a:pt x="40" y="9"/>
                      <a:pt x="41" y="10"/>
                      <a:pt x="40" y="11"/>
                    </a:cubicBezTo>
                    <a:cubicBezTo>
                      <a:pt x="39" y="12"/>
                      <a:pt x="39" y="13"/>
                      <a:pt x="37" y="12"/>
                    </a:cubicBezTo>
                    <a:cubicBezTo>
                      <a:pt x="35" y="11"/>
                      <a:pt x="32" y="13"/>
                      <a:pt x="30" y="11"/>
                    </a:cubicBezTo>
                    <a:cubicBezTo>
                      <a:pt x="32" y="13"/>
                      <a:pt x="34" y="12"/>
                      <a:pt x="37" y="12"/>
                    </a:cubicBezTo>
                    <a:cubicBezTo>
                      <a:pt x="37" y="14"/>
                      <a:pt x="37" y="15"/>
                      <a:pt x="37" y="17"/>
                    </a:cubicBezTo>
                    <a:close/>
                  </a:path>
                </a:pathLst>
              </a:custGeom>
              <a:solidFill>
                <a:srgbClr val="92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4" name="Freeform 1710"/>
              <p:cNvSpPr/>
              <p:nvPr/>
            </p:nvSpPr>
            <p:spPr bwMode="auto">
              <a:xfrm>
                <a:off x="1086" y="1131"/>
                <a:ext cx="85" cy="64"/>
              </a:xfrm>
              <a:custGeom>
                <a:avLst/>
                <a:gdLst>
                  <a:gd name="T0" fmla="*/ 11 w 36"/>
                  <a:gd name="T1" fmla="*/ 21 h 27"/>
                  <a:gd name="T2" fmla="*/ 10 w 36"/>
                  <a:gd name="T3" fmla="*/ 21 h 27"/>
                  <a:gd name="T4" fmla="*/ 7 w 36"/>
                  <a:gd name="T5" fmla="*/ 23 h 27"/>
                  <a:gd name="T6" fmla="*/ 1 w 36"/>
                  <a:gd name="T7" fmla="*/ 27 h 27"/>
                  <a:gd name="T8" fmla="*/ 1 w 36"/>
                  <a:gd name="T9" fmla="*/ 27 h 27"/>
                  <a:gd name="T10" fmla="*/ 0 w 36"/>
                  <a:gd name="T11" fmla="*/ 26 h 27"/>
                  <a:gd name="T12" fmla="*/ 1 w 36"/>
                  <a:gd name="T13" fmla="*/ 20 h 27"/>
                  <a:gd name="T14" fmla="*/ 14 w 36"/>
                  <a:gd name="T15" fmla="*/ 9 h 27"/>
                  <a:gd name="T16" fmla="*/ 17 w 36"/>
                  <a:gd name="T17" fmla="*/ 1 h 27"/>
                  <a:gd name="T18" fmla="*/ 27 w 36"/>
                  <a:gd name="T19" fmla="*/ 3 h 27"/>
                  <a:gd name="T20" fmla="*/ 33 w 36"/>
                  <a:gd name="T21" fmla="*/ 2 h 27"/>
                  <a:gd name="T22" fmla="*/ 36 w 36"/>
                  <a:gd name="T23" fmla="*/ 2 h 27"/>
                  <a:gd name="T24" fmla="*/ 30 w 36"/>
                  <a:gd name="T25" fmla="*/ 7 h 27"/>
                  <a:gd name="T26" fmla="*/ 22 w 36"/>
                  <a:gd name="T27" fmla="*/ 11 h 27"/>
                  <a:gd name="T28" fmla="*/ 14 w 36"/>
                  <a:gd name="T29" fmla="*/ 16 h 27"/>
                  <a:gd name="T30" fmla="*/ 11 w 36"/>
                  <a:gd name="T31" fmla="*/ 20 h 27"/>
                  <a:gd name="T32" fmla="*/ 11 w 36"/>
                  <a:gd name="T33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7">
                    <a:moveTo>
                      <a:pt x="11" y="21"/>
                    </a:moveTo>
                    <a:cubicBezTo>
                      <a:pt x="11" y="21"/>
                      <a:pt x="10" y="21"/>
                      <a:pt x="10" y="21"/>
                    </a:cubicBezTo>
                    <a:cubicBezTo>
                      <a:pt x="9" y="22"/>
                      <a:pt x="9" y="22"/>
                      <a:pt x="7" y="23"/>
                    </a:cubicBezTo>
                    <a:cubicBezTo>
                      <a:pt x="5" y="24"/>
                      <a:pt x="3" y="25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1" y="24"/>
                      <a:pt x="1" y="22"/>
                      <a:pt x="1" y="20"/>
                    </a:cubicBezTo>
                    <a:cubicBezTo>
                      <a:pt x="5" y="17"/>
                      <a:pt x="9" y="12"/>
                      <a:pt x="14" y="9"/>
                    </a:cubicBezTo>
                    <a:cubicBezTo>
                      <a:pt x="20" y="6"/>
                      <a:pt x="20" y="4"/>
                      <a:pt x="17" y="1"/>
                    </a:cubicBezTo>
                    <a:cubicBezTo>
                      <a:pt x="21" y="1"/>
                      <a:pt x="25" y="1"/>
                      <a:pt x="27" y="3"/>
                    </a:cubicBezTo>
                    <a:cubicBezTo>
                      <a:pt x="29" y="5"/>
                      <a:pt x="32" y="4"/>
                      <a:pt x="33" y="2"/>
                    </a:cubicBezTo>
                    <a:cubicBezTo>
                      <a:pt x="35" y="0"/>
                      <a:pt x="35" y="2"/>
                      <a:pt x="36" y="2"/>
                    </a:cubicBezTo>
                    <a:cubicBezTo>
                      <a:pt x="35" y="5"/>
                      <a:pt x="32" y="5"/>
                      <a:pt x="30" y="7"/>
                    </a:cubicBezTo>
                    <a:cubicBezTo>
                      <a:pt x="27" y="7"/>
                      <a:pt x="24" y="7"/>
                      <a:pt x="22" y="11"/>
                    </a:cubicBezTo>
                    <a:cubicBezTo>
                      <a:pt x="20" y="13"/>
                      <a:pt x="16" y="14"/>
                      <a:pt x="14" y="16"/>
                    </a:cubicBezTo>
                    <a:cubicBezTo>
                      <a:pt x="11" y="17"/>
                      <a:pt x="11" y="18"/>
                      <a:pt x="11" y="20"/>
                    </a:cubicBezTo>
                    <a:cubicBezTo>
                      <a:pt x="11" y="20"/>
                      <a:pt x="11" y="20"/>
                      <a:pt x="11" y="2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5" name="Freeform 1711"/>
              <p:cNvSpPr/>
              <p:nvPr/>
            </p:nvSpPr>
            <p:spPr bwMode="auto">
              <a:xfrm>
                <a:off x="1304" y="945"/>
                <a:ext cx="29" cy="57"/>
              </a:xfrm>
              <a:custGeom>
                <a:avLst/>
                <a:gdLst>
                  <a:gd name="T0" fmla="*/ 6 w 12"/>
                  <a:gd name="T1" fmla="*/ 24 h 24"/>
                  <a:gd name="T2" fmla="*/ 5 w 12"/>
                  <a:gd name="T3" fmla="*/ 16 h 24"/>
                  <a:gd name="T4" fmla="*/ 3 w 12"/>
                  <a:gd name="T5" fmla="*/ 12 h 24"/>
                  <a:gd name="T6" fmla="*/ 3 w 12"/>
                  <a:gd name="T7" fmla="*/ 12 h 24"/>
                  <a:gd name="T8" fmla="*/ 1 w 12"/>
                  <a:gd name="T9" fmla="*/ 9 h 24"/>
                  <a:gd name="T10" fmla="*/ 2 w 12"/>
                  <a:gd name="T11" fmla="*/ 7 h 24"/>
                  <a:gd name="T12" fmla="*/ 6 w 12"/>
                  <a:gd name="T13" fmla="*/ 4 h 24"/>
                  <a:gd name="T14" fmla="*/ 3 w 12"/>
                  <a:gd name="T15" fmla="*/ 4 h 24"/>
                  <a:gd name="T16" fmla="*/ 2 w 12"/>
                  <a:gd name="T17" fmla="*/ 3 h 24"/>
                  <a:gd name="T18" fmla="*/ 2 w 12"/>
                  <a:gd name="T19" fmla="*/ 1 h 24"/>
                  <a:gd name="T20" fmla="*/ 5 w 12"/>
                  <a:gd name="T21" fmla="*/ 1 h 24"/>
                  <a:gd name="T22" fmla="*/ 8 w 12"/>
                  <a:gd name="T23" fmla="*/ 12 h 24"/>
                  <a:gd name="T24" fmla="*/ 8 w 12"/>
                  <a:gd name="T25" fmla="*/ 15 h 24"/>
                  <a:gd name="T26" fmla="*/ 11 w 12"/>
                  <a:gd name="T27" fmla="*/ 14 h 24"/>
                  <a:gd name="T28" fmla="*/ 9 w 12"/>
                  <a:gd name="T29" fmla="*/ 21 h 24"/>
                  <a:gd name="T30" fmla="*/ 6 w 12"/>
                  <a:gd name="T3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24">
                    <a:moveTo>
                      <a:pt x="6" y="24"/>
                    </a:moveTo>
                    <a:cubicBezTo>
                      <a:pt x="2" y="22"/>
                      <a:pt x="4" y="17"/>
                      <a:pt x="5" y="16"/>
                    </a:cubicBezTo>
                    <a:cubicBezTo>
                      <a:pt x="7" y="13"/>
                      <a:pt x="3" y="14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2" y="10"/>
                      <a:pt x="1" y="9"/>
                    </a:cubicBezTo>
                    <a:cubicBezTo>
                      <a:pt x="0" y="8"/>
                      <a:pt x="1" y="6"/>
                      <a:pt x="2" y="7"/>
                    </a:cubicBezTo>
                    <a:cubicBezTo>
                      <a:pt x="6" y="9"/>
                      <a:pt x="6" y="4"/>
                      <a:pt x="6" y="4"/>
                    </a:cubicBezTo>
                    <a:cubicBezTo>
                      <a:pt x="5" y="2"/>
                      <a:pt x="4" y="2"/>
                      <a:pt x="3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3" y="1"/>
                      <a:pt x="4" y="0"/>
                      <a:pt x="5" y="1"/>
                    </a:cubicBezTo>
                    <a:cubicBezTo>
                      <a:pt x="10" y="2"/>
                      <a:pt x="12" y="9"/>
                      <a:pt x="8" y="12"/>
                    </a:cubicBezTo>
                    <a:cubicBezTo>
                      <a:pt x="8" y="13"/>
                      <a:pt x="7" y="14"/>
                      <a:pt x="8" y="15"/>
                    </a:cubicBezTo>
                    <a:cubicBezTo>
                      <a:pt x="9" y="14"/>
                      <a:pt x="10" y="13"/>
                      <a:pt x="11" y="14"/>
                    </a:cubicBezTo>
                    <a:cubicBezTo>
                      <a:pt x="10" y="16"/>
                      <a:pt x="9" y="18"/>
                      <a:pt x="9" y="21"/>
                    </a:cubicBezTo>
                    <a:cubicBezTo>
                      <a:pt x="9" y="23"/>
                      <a:pt x="8" y="24"/>
                      <a:pt x="6" y="2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6" name="Freeform 1712"/>
              <p:cNvSpPr/>
              <p:nvPr/>
            </p:nvSpPr>
            <p:spPr bwMode="auto">
              <a:xfrm>
                <a:off x="1288" y="995"/>
                <a:ext cx="45" cy="38"/>
              </a:xfrm>
              <a:custGeom>
                <a:avLst/>
                <a:gdLst>
                  <a:gd name="T0" fmla="*/ 13 w 19"/>
                  <a:gd name="T1" fmla="*/ 3 h 16"/>
                  <a:gd name="T2" fmla="*/ 16 w 19"/>
                  <a:gd name="T3" fmla="*/ 0 h 16"/>
                  <a:gd name="T4" fmla="*/ 16 w 19"/>
                  <a:gd name="T5" fmla="*/ 3 h 16"/>
                  <a:gd name="T6" fmla="*/ 16 w 19"/>
                  <a:gd name="T7" fmla="*/ 6 h 16"/>
                  <a:gd name="T8" fmla="*/ 10 w 19"/>
                  <a:gd name="T9" fmla="*/ 11 h 16"/>
                  <a:gd name="T10" fmla="*/ 7 w 19"/>
                  <a:gd name="T11" fmla="*/ 13 h 16"/>
                  <a:gd name="T12" fmla="*/ 3 w 19"/>
                  <a:gd name="T13" fmla="*/ 16 h 16"/>
                  <a:gd name="T14" fmla="*/ 7 w 19"/>
                  <a:gd name="T15" fmla="*/ 7 h 16"/>
                  <a:gd name="T16" fmla="*/ 13 w 19"/>
                  <a:gd name="T1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6">
                    <a:moveTo>
                      <a:pt x="13" y="3"/>
                    </a:moveTo>
                    <a:cubicBezTo>
                      <a:pt x="14" y="2"/>
                      <a:pt x="15" y="1"/>
                      <a:pt x="16" y="0"/>
                    </a:cubicBezTo>
                    <a:cubicBezTo>
                      <a:pt x="17" y="1"/>
                      <a:pt x="19" y="2"/>
                      <a:pt x="16" y="3"/>
                    </a:cubicBezTo>
                    <a:cubicBezTo>
                      <a:pt x="13" y="4"/>
                      <a:pt x="16" y="5"/>
                      <a:pt x="16" y="6"/>
                    </a:cubicBezTo>
                    <a:cubicBezTo>
                      <a:pt x="14" y="7"/>
                      <a:pt x="9" y="6"/>
                      <a:pt x="10" y="11"/>
                    </a:cubicBezTo>
                    <a:cubicBezTo>
                      <a:pt x="9" y="11"/>
                      <a:pt x="7" y="10"/>
                      <a:pt x="7" y="13"/>
                    </a:cubicBezTo>
                    <a:cubicBezTo>
                      <a:pt x="6" y="15"/>
                      <a:pt x="4" y="16"/>
                      <a:pt x="3" y="16"/>
                    </a:cubicBezTo>
                    <a:cubicBezTo>
                      <a:pt x="0" y="11"/>
                      <a:pt x="5" y="10"/>
                      <a:pt x="7" y="7"/>
                    </a:cubicBezTo>
                    <a:cubicBezTo>
                      <a:pt x="9" y="6"/>
                      <a:pt x="11" y="5"/>
                      <a:pt x="13" y="3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7" name="Freeform 1713"/>
              <p:cNvSpPr/>
              <p:nvPr/>
            </p:nvSpPr>
            <p:spPr bwMode="auto">
              <a:xfrm>
                <a:off x="1273" y="1033"/>
                <a:ext cx="15" cy="1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1 h 7"/>
                  <a:gd name="T4" fmla="*/ 0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1" y="4"/>
                      <a:pt x="1" y="0"/>
                      <a:pt x="6" y="1"/>
                    </a:cubicBezTo>
                    <a:cubicBezTo>
                      <a:pt x="5" y="4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8" name="Freeform 1714"/>
              <p:cNvSpPr/>
              <p:nvPr/>
            </p:nvSpPr>
            <p:spPr bwMode="auto">
              <a:xfrm>
                <a:off x="478" y="888"/>
                <a:ext cx="10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2"/>
                      <a:pt x="2" y="1"/>
                      <a:pt x="4" y="0"/>
                    </a:cubicBezTo>
                    <a:cubicBezTo>
                      <a:pt x="4" y="3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9" name="Freeform 1715"/>
              <p:cNvSpPr/>
              <p:nvPr/>
            </p:nvSpPr>
            <p:spPr bwMode="auto">
              <a:xfrm>
                <a:off x="597" y="959"/>
                <a:ext cx="10" cy="12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4" y="1"/>
                      <a:pt x="4" y="2"/>
                      <a:pt x="2" y="5"/>
                    </a:cubicBezTo>
                    <a:cubicBezTo>
                      <a:pt x="2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0" name="Freeform 1716"/>
              <p:cNvSpPr/>
              <p:nvPr/>
            </p:nvSpPr>
            <p:spPr bwMode="auto">
              <a:xfrm>
                <a:off x="616" y="898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1 h 3"/>
                  <a:gd name="T4" fmla="*/ 2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1" name="Freeform 1717"/>
              <p:cNvSpPr/>
              <p:nvPr/>
            </p:nvSpPr>
            <p:spPr bwMode="auto">
              <a:xfrm>
                <a:off x="614" y="905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2" name="Freeform 1718"/>
              <p:cNvSpPr/>
              <p:nvPr/>
            </p:nvSpPr>
            <p:spPr bwMode="auto">
              <a:xfrm>
                <a:off x="623" y="895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3" name="Freeform 1719"/>
              <p:cNvSpPr/>
              <p:nvPr/>
            </p:nvSpPr>
            <p:spPr bwMode="auto">
              <a:xfrm>
                <a:off x="664" y="819"/>
                <a:ext cx="11" cy="10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2"/>
                      <a:pt x="2" y="1"/>
                      <a:pt x="2" y="0"/>
                    </a:cubicBezTo>
                    <a:cubicBezTo>
                      <a:pt x="5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4" name="Freeform 1720"/>
              <p:cNvSpPr/>
              <p:nvPr/>
            </p:nvSpPr>
            <p:spPr bwMode="auto">
              <a:xfrm>
                <a:off x="659" y="767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5" name="Freeform 1721"/>
              <p:cNvSpPr/>
              <p:nvPr/>
            </p:nvSpPr>
            <p:spPr bwMode="auto">
              <a:xfrm>
                <a:off x="614" y="817"/>
                <a:ext cx="16" cy="21"/>
              </a:xfrm>
              <a:custGeom>
                <a:avLst/>
                <a:gdLst>
                  <a:gd name="T0" fmla="*/ 7 w 7"/>
                  <a:gd name="T1" fmla="*/ 5 h 9"/>
                  <a:gd name="T2" fmla="*/ 4 w 7"/>
                  <a:gd name="T3" fmla="*/ 8 h 9"/>
                  <a:gd name="T4" fmla="*/ 1 w 7"/>
                  <a:gd name="T5" fmla="*/ 7 h 9"/>
                  <a:gd name="T6" fmla="*/ 2 w 7"/>
                  <a:gd name="T7" fmla="*/ 5 h 9"/>
                  <a:gd name="T8" fmla="*/ 3 w 7"/>
                  <a:gd name="T9" fmla="*/ 1 h 9"/>
                  <a:gd name="T10" fmla="*/ 7 w 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cubicBezTo>
                      <a:pt x="6" y="6"/>
                      <a:pt x="5" y="7"/>
                      <a:pt x="4" y="8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5" y="5"/>
                      <a:pt x="3" y="2"/>
                      <a:pt x="3" y="1"/>
                    </a:cubicBezTo>
                    <a:cubicBezTo>
                      <a:pt x="7" y="0"/>
                      <a:pt x="4" y="5"/>
                      <a:pt x="7" y="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6" name="Freeform 1722"/>
              <p:cNvSpPr/>
              <p:nvPr/>
            </p:nvSpPr>
            <p:spPr bwMode="auto">
              <a:xfrm>
                <a:off x="996" y="1299"/>
                <a:ext cx="50" cy="34"/>
              </a:xfrm>
              <a:custGeom>
                <a:avLst/>
                <a:gdLst>
                  <a:gd name="T0" fmla="*/ 16 w 21"/>
                  <a:gd name="T1" fmla="*/ 9 h 14"/>
                  <a:gd name="T2" fmla="*/ 15 w 21"/>
                  <a:gd name="T3" fmla="*/ 14 h 14"/>
                  <a:gd name="T4" fmla="*/ 15 w 21"/>
                  <a:gd name="T5" fmla="*/ 9 h 14"/>
                  <a:gd name="T6" fmla="*/ 14 w 21"/>
                  <a:gd name="T7" fmla="*/ 7 h 14"/>
                  <a:gd name="T8" fmla="*/ 9 w 21"/>
                  <a:gd name="T9" fmla="*/ 6 h 14"/>
                  <a:gd name="T10" fmla="*/ 2 w 21"/>
                  <a:gd name="T11" fmla="*/ 6 h 14"/>
                  <a:gd name="T12" fmla="*/ 0 w 21"/>
                  <a:gd name="T13" fmla="*/ 6 h 14"/>
                  <a:gd name="T14" fmla="*/ 14 w 21"/>
                  <a:gd name="T15" fmla="*/ 1 h 14"/>
                  <a:gd name="T16" fmla="*/ 20 w 21"/>
                  <a:gd name="T17" fmla="*/ 0 h 14"/>
                  <a:gd name="T18" fmla="*/ 21 w 21"/>
                  <a:gd name="T19" fmla="*/ 0 h 14"/>
                  <a:gd name="T20" fmla="*/ 19 w 21"/>
                  <a:gd name="T21" fmla="*/ 6 h 14"/>
                  <a:gd name="T22" fmla="*/ 19 w 21"/>
                  <a:gd name="T23" fmla="*/ 7 h 14"/>
                  <a:gd name="T24" fmla="*/ 17 w 21"/>
                  <a:gd name="T25" fmla="*/ 9 h 14"/>
                  <a:gd name="T26" fmla="*/ 16 w 21"/>
                  <a:gd name="T2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4">
                    <a:moveTo>
                      <a:pt x="16" y="9"/>
                    </a:moveTo>
                    <a:cubicBezTo>
                      <a:pt x="15" y="10"/>
                      <a:pt x="16" y="13"/>
                      <a:pt x="15" y="14"/>
                    </a:cubicBezTo>
                    <a:cubicBezTo>
                      <a:pt x="14" y="12"/>
                      <a:pt x="12" y="11"/>
                      <a:pt x="15" y="9"/>
                    </a:cubicBezTo>
                    <a:cubicBezTo>
                      <a:pt x="15" y="8"/>
                      <a:pt x="15" y="6"/>
                      <a:pt x="14" y="7"/>
                    </a:cubicBezTo>
                    <a:cubicBezTo>
                      <a:pt x="12" y="9"/>
                      <a:pt x="11" y="8"/>
                      <a:pt x="9" y="6"/>
                    </a:cubicBezTo>
                    <a:cubicBezTo>
                      <a:pt x="7" y="9"/>
                      <a:pt x="4" y="6"/>
                      <a:pt x="2" y="6"/>
                    </a:cubicBezTo>
                    <a:cubicBezTo>
                      <a:pt x="1" y="7"/>
                      <a:pt x="1" y="6"/>
                      <a:pt x="0" y="6"/>
                    </a:cubicBezTo>
                    <a:cubicBezTo>
                      <a:pt x="4" y="2"/>
                      <a:pt x="9" y="2"/>
                      <a:pt x="14" y="1"/>
                    </a:cubicBezTo>
                    <a:cubicBezTo>
                      <a:pt x="16" y="0"/>
                      <a:pt x="18" y="0"/>
                      <a:pt x="20" y="0"/>
                    </a:cubicBezTo>
                    <a:cubicBezTo>
                      <a:pt x="20" y="0"/>
                      <a:pt x="20" y="0"/>
                      <a:pt x="21" y="0"/>
                    </a:cubicBezTo>
                    <a:cubicBezTo>
                      <a:pt x="20" y="2"/>
                      <a:pt x="19" y="4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8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7" name="Freeform 1723"/>
              <p:cNvSpPr/>
              <p:nvPr/>
            </p:nvSpPr>
            <p:spPr bwMode="auto">
              <a:xfrm>
                <a:off x="984" y="1311"/>
                <a:ext cx="24" cy="14"/>
              </a:xfrm>
              <a:custGeom>
                <a:avLst/>
                <a:gdLst>
                  <a:gd name="T0" fmla="*/ 0 w 10"/>
                  <a:gd name="T1" fmla="*/ 2 h 6"/>
                  <a:gd name="T2" fmla="*/ 4 w 10"/>
                  <a:gd name="T3" fmla="*/ 1 h 6"/>
                  <a:gd name="T4" fmla="*/ 10 w 10"/>
                  <a:gd name="T5" fmla="*/ 4 h 6"/>
                  <a:gd name="T6" fmla="*/ 1 w 10"/>
                  <a:gd name="T7" fmla="*/ 4 h 6"/>
                  <a:gd name="T8" fmla="*/ 0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5"/>
                      <a:pt x="8" y="3"/>
                      <a:pt x="10" y="4"/>
                    </a:cubicBezTo>
                    <a:cubicBezTo>
                      <a:pt x="7" y="6"/>
                      <a:pt x="4" y="6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8" name="Freeform 1724"/>
              <p:cNvSpPr/>
              <p:nvPr/>
            </p:nvSpPr>
            <p:spPr bwMode="auto">
              <a:xfrm>
                <a:off x="958" y="1340"/>
                <a:ext cx="12" cy="7"/>
              </a:xfrm>
              <a:custGeom>
                <a:avLst/>
                <a:gdLst>
                  <a:gd name="T0" fmla="*/ 5 w 5"/>
                  <a:gd name="T1" fmla="*/ 3 h 3"/>
                  <a:gd name="T2" fmla="*/ 0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3" y="3"/>
                      <a:pt x="1" y="2"/>
                      <a:pt x="0" y="2"/>
                    </a:cubicBezTo>
                    <a:cubicBezTo>
                      <a:pt x="3" y="0"/>
                      <a:pt x="3" y="0"/>
                      <a:pt x="5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9" name="Freeform 1725"/>
              <p:cNvSpPr/>
              <p:nvPr/>
            </p:nvSpPr>
            <p:spPr bwMode="auto">
              <a:xfrm>
                <a:off x="977" y="1316"/>
                <a:ext cx="9" cy="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1 w 4"/>
                  <a:gd name="T5" fmla="*/ 2 h 3"/>
                  <a:gd name="T6" fmla="*/ 2 w 4"/>
                  <a:gd name="T7" fmla="*/ 0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0" name="Freeform 1726"/>
              <p:cNvSpPr/>
              <p:nvPr/>
            </p:nvSpPr>
            <p:spPr bwMode="auto">
              <a:xfrm>
                <a:off x="1027" y="1235"/>
                <a:ext cx="68" cy="67"/>
              </a:xfrm>
              <a:custGeom>
                <a:avLst/>
                <a:gdLst>
                  <a:gd name="T0" fmla="*/ 18 w 29"/>
                  <a:gd name="T1" fmla="*/ 4 h 28"/>
                  <a:gd name="T2" fmla="*/ 26 w 29"/>
                  <a:gd name="T3" fmla="*/ 6 h 28"/>
                  <a:gd name="T4" fmla="*/ 29 w 29"/>
                  <a:gd name="T5" fmla="*/ 8 h 28"/>
                  <a:gd name="T6" fmla="*/ 26 w 29"/>
                  <a:gd name="T7" fmla="*/ 9 h 28"/>
                  <a:gd name="T8" fmla="*/ 20 w 29"/>
                  <a:gd name="T9" fmla="*/ 17 h 28"/>
                  <a:gd name="T10" fmla="*/ 16 w 29"/>
                  <a:gd name="T11" fmla="*/ 17 h 28"/>
                  <a:gd name="T12" fmla="*/ 17 w 29"/>
                  <a:gd name="T13" fmla="*/ 24 h 28"/>
                  <a:gd name="T14" fmla="*/ 13 w 29"/>
                  <a:gd name="T15" fmla="*/ 23 h 28"/>
                  <a:gd name="T16" fmla="*/ 11 w 29"/>
                  <a:gd name="T17" fmla="*/ 28 h 28"/>
                  <a:gd name="T18" fmla="*/ 10 w 29"/>
                  <a:gd name="T19" fmla="*/ 28 h 28"/>
                  <a:gd name="T20" fmla="*/ 7 w 29"/>
                  <a:gd name="T21" fmla="*/ 27 h 28"/>
                  <a:gd name="T22" fmla="*/ 7 w 29"/>
                  <a:gd name="T23" fmla="*/ 27 h 28"/>
                  <a:gd name="T24" fmla="*/ 2 w 29"/>
                  <a:gd name="T25" fmla="*/ 22 h 28"/>
                  <a:gd name="T26" fmla="*/ 0 w 29"/>
                  <a:gd name="T27" fmla="*/ 21 h 28"/>
                  <a:gd name="T28" fmla="*/ 1 w 29"/>
                  <a:gd name="T29" fmla="*/ 20 h 28"/>
                  <a:gd name="T30" fmla="*/ 4 w 29"/>
                  <a:gd name="T31" fmla="*/ 19 h 28"/>
                  <a:gd name="T32" fmla="*/ 11 w 29"/>
                  <a:gd name="T33" fmla="*/ 19 h 28"/>
                  <a:gd name="T34" fmla="*/ 14 w 29"/>
                  <a:gd name="T35" fmla="*/ 11 h 28"/>
                  <a:gd name="T36" fmla="*/ 14 w 29"/>
                  <a:gd name="T37" fmla="*/ 11 h 28"/>
                  <a:gd name="T38" fmla="*/ 16 w 29"/>
                  <a:gd name="T39" fmla="*/ 7 h 28"/>
                  <a:gd name="T40" fmla="*/ 18 w 29"/>
                  <a:gd name="T4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8" y="4"/>
                    </a:moveTo>
                    <a:cubicBezTo>
                      <a:pt x="22" y="0"/>
                      <a:pt x="24" y="4"/>
                      <a:pt x="26" y="6"/>
                    </a:cubicBezTo>
                    <a:cubicBezTo>
                      <a:pt x="27" y="7"/>
                      <a:pt x="29" y="6"/>
                      <a:pt x="29" y="8"/>
                    </a:cubicBezTo>
                    <a:cubicBezTo>
                      <a:pt x="28" y="10"/>
                      <a:pt x="27" y="9"/>
                      <a:pt x="26" y="9"/>
                    </a:cubicBezTo>
                    <a:cubicBezTo>
                      <a:pt x="23" y="11"/>
                      <a:pt x="21" y="14"/>
                      <a:pt x="20" y="17"/>
                    </a:cubicBezTo>
                    <a:cubicBezTo>
                      <a:pt x="18" y="19"/>
                      <a:pt x="17" y="19"/>
                      <a:pt x="16" y="17"/>
                    </a:cubicBezTo>
                    <a:cubicBezTo>
                      <a:pt x="15" y="19"/>
                      <a:pt x="23" y="20"/>
                      <a:pt x="17" y="24"/>
                    </a:cubicBezTo>
                    <a:cubicBezTo>
                      <a:pt x="16" y="24"/>
                      <a:pt x="15" y="23"/>
                      <a:pt x="13" y="23"/>
                    </a:cubicBezTo>
                    <a:cubicBezTo>
                      <a:pt x="14" y="25"/>
                      <a:pt x="13" y="26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9" y="28"/>
                      <a:pt x="8" y="28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4"/>
                      <a:pt x="7" y="20"/>
                      <a:pt x="2" y="22"/>
                    </a:cubicBezTo>
                    <a:cubicBezTo>
                      <a:pt x="0" y="23"/>
                      <a:pt x="0" y="22"/>
                      <a:pt x="0" y="21"/>
                    </a:cubicBezTo>
                    <a:cubicBezTo>
                      <a:pt x="0" y="19"/>
                      <a:pt x="1" y="21"/>
                      <a:pt x="1" y="20"/>
                    </a:cubicBezTo>
                    <a:cubicBezTo>
                      <a:pt x="2" y="20"/>
                      <a:pt x="4" y="20"/>
                      <a:pt x="4" y="19"/>
                    </a:cubicBezTo>
                    <a:cubicBezTo>
                      <a:pt x="7" y="16"/>
                      <a:pt x="9" y="17"/>
                      <a:pt x="11" y="19"/>
                    </a:cubicBezTo>
                    <a:cubicBezTo>
                      <a:pt x="11" y="16"/>
                      <a:pt x="12" y="13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9" y="7"/>
                      <a:pt x="17" y="5"/>
                      <a:pt x="18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1" name="Freeform 1727"/>
              <p:cNvSpPr/>
              <p:nvPr/>
            </p:nvSpPr>
            <p:spPr bwMode="auto">
              <a:xfrm>
                <a:off x="1048" y="1252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1 w 6"/>
                  <a:gd name="T3" fmla="*/ 4 h 7"/>
                  <a:gd name="T4" fmla="*/ 3 w 6"/>
                  <a:gd name="T5" fmla="*/ 0 h 7"/>
                  <a:gd name="T6" fmla="*/ 5 w 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4"/>
                    </a:moveTo>
                    <a:cubicBezTo>
                      <a:pt x="4" y="4"/>
                      <a:pt x="2" y="7"/>
                      <a:pt x="1" y="4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2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2" name="Freeform 1728"/>
              <p:cNvSpPr/>
              <p:nvPr/>
            </p:nvSpPr>
            <p:spPr bwMode="auto">
              <a:xfrm>
                <a:off x="1055" y="1252"/>
                <a:ext cx="10" cy="9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3" name="Freeform 1729"/>
              <p:cNvSpPr/>
              <p:nvPr/>
            </p:nvSpPr>
            <p:spPr bwMode="auto">
              <a:xfrm>
                <a:off x="1043" y="1247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0 h 3"/>
                  <a:gd name="T4" fmla="*/ 3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3" y="1"/>
                    </a:cubicBezTo>
                    <a:cubicBezTo>
                      <a:pt x="3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4" name="Freeform 1730"/>
              <p:cNvSpPr/>
              <p:nvPr/>
            </p:nvSpPr>
            <p:spPr bwMode="auto">
              <a:xfrm>
                <a:off x="1404" y="354"/>
                <a:ext cx="28" cy="21"/>
              </a:xfrm>
              <a:custGeom>
                <a:avLst/>
                <a:gdLst>
                  <a:gd name="T0" fmla="*/ 10 w 12"/>
                  <a:gd name="T1" fmla="*/ 1 h 9"/>
                  <a:gd name="T2" fmla="*/ 11 w 12"/>
                  <a:gd name="T3" fmla="*/ 4 h 9"/>
                  <a:gd name="T4" fmla="*/ 0 w 12"/>
                  <a:gd name="T5" fmla="*/ 9 h 9"/>
                  <a:gd name="T6" fmla="*/ 0 w 12"/>
                  <a:gd name="T7" fmla="*/ 2 h 9"/>
                  <a:gd name="T8" fmla="*/ 4 w 12"/>
                  <a:gd name="T9" fmla="*/ 4 h 9"/>
                  <a:gd name="T10" fmla="*/ 6 w 12"/>
                  <a:gd name="T11" fmla="*/ 1 h 9"/>
                  <a:gd name="T12" fmla="*/ 10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10" y="1"/>
                    </a:moveTo>
                    <a:cubicBezTo>
                      <a:pt x="10" y="2"/>
                      <a:pt x="12" y="3"/>
                      <a:pt x="11" y="4"/>
                    </a:cubicBezTo>
                    <a:cubicBezTo>
                      <a:pt x="7" y="4"/>
                      <a:pt x="4" y="8"/>
                      <a:pt x="0" y="9"/>
                    </a:cubicBezTo>
                    <a:cubicBezTo>
                      <a:pt x="2" y="7"/>
                      <a:pt x="0" y="4"/>
                      <a:pt x="0" y="2"/>
                    </a:cubicBezTo>
                    <a:cubicBezTo>
                      <a:pt x="2" y="2"/>
                      <a:pt x="1" y="6"/>
                      <a:pt x="4" y="4"/>
                    </a:cubicBezTo>
                    <a:cubicBezTo>
                      <a:pt x="5" y="3"/>
                      <a:pt x="8" y="4"/>
                      <a:pt x="6" y="1"/>
                    </a:cubicBezTo>
                    <a:cubicBezTo>
                      <a:pt x="6" y="0"/>
                      <a:pt x="8" y="1"/>
                      <a:pt x="10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5" name="Freeform 1731"/>
              <p:cNvSpPr/>
              <p:nvPr/>
            </p:nvSpPr>
            <p:spPr bwMode="auto">
              <a:xfrm>
                <a:off x="1411" y="320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6" name="Freeform 1732"/>
              <p:cNvSpPr/>
              <p:nvPr/>
            </p:nvSpPr>
            <p:spPr bwMode="auto">
              <a:xfrm>
                <a:off x="1292" y="380"/>
                <a:ext cx="36" cy="26"/>
              </a:xfrm>
              <a:custGeom>
                <a:avLst/>
                <a:gdLst>
                  <a:gd name="T0" fmla="*/ 3 w 15"/>
                  <a:gd name="T1" fmla="*/ 6 h 11"/>
                  <a:gd name="T2" fmla="*/ 10 w 15"/>
                  <a:gd name="T3" fmla="*/ 3 h 11"/>
                  <a:gd name="T4" fmla="*/ 15 w 15"/>
                  <a:gd name="T5" fmla="*/ 3 h 11"/>
                  <a:gd name="T6" fmla="*/ 13 w 15"/>
                  <a:gd name="T7" fmla="*/ 5 h 11"/>
                  <a:gd name="T8" fmla="*/ 11 w 15"/>
                  <a:gd name="T9" fmla="*/ 7 h 11"/>
                  <a:gd name="T10" fmla="*/ 4 w 15"/>
                  <a:gd name="T11" fmla="*/ 10 h 11"/>
                  <a:gd name="T12" fmla="*/ 4 w 15"/>
                  <a:gd name="T13" fmla="*/ 10 h 11"/>
                  <a:gd name="T14" fmla="*/ 1 w 15"/>
                  <a:gd name="T15" fmla="*/ 9 h 11"/>
                  <a:gd name="T16" fmla="*/ 2 w 15"/>
                  <a:gd name="T17" fmla="*/ 6 h 11"/>
                  <a:gd name="T18" fmla="*/ 3 w 15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">
                    <a:moveTo>
                      <a:pt x="3" y="6"/>
                    </a:moveTo>
                    <a:cubicBezTo>
                      <a:pt x="6" y="6"/>
                      <a:pt x="8" y="5"/>
                      <a:pt x="10" y="3"/>
                    </a:cubicBezTo>
                    <a:cubicBezTo>
                      <a:pt x="13" y="0"/>
                      <a:pt x="14" y="0"/>
                      <a:pt x="15" y="3"/>
                    </a:cubicBezTo>
                    <a:cubicBezTo>
                      <a:pt x="14" y="3"/>
                      <a:pt x="13" y="4"/>
                      <a:pt x="13" y="5"/>
                    </a:cubicBezTo>
                    <a:cubicBezTo>
                      <a:pt x="13" y="6"/>
                      <a:pt x="13" y="7"/>
                      <a:pt x="11" y="7"/>
                    </a:cubicBezTo>
                    <a:cubicBezTo>
                      <a:pt x="7" y="5"/>
                      <a:pt x="6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1"/>
                      <a:pt x="1" y="10"/>
                      <a:pt x="1" y="9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7" name="Freeform 1733"/>
              <p:cNvSpPr/>
              <p:nvPr/>
            </p:nvSpPr>
            <p:spPr bwMode="auto">
              <a:xfrm>
                <a:off x="1328" y="434"/>
                <a:ext cx="21" cy="26"/>
              </a:xfrm>
              <a:custGeom>
                <a:avLst/>
                <a:gdLst>
                  <a:gd name="T0" fmla="*/ 8 w 9"/>
                  <a:gd name="T1" fmla="*/ 4 h 11"/>
                  <a:gd name="T2" fmla="*/ 8 w 9"/>
                  <a:gd name="T3" fmla="*/ 6 h 11"/>
                  <a:gd name="T4" fmla="*/ 5 w 9"/>
                  <a:gd name="T5" fmla="*/ 11 h 11"/>
                  <a:gd name="T6" fmla="*/ 4 w 9"/>
                  <a:gd name="T7" fmla="*/ 10 h 11"/>
                  <a:gd name="T8" fmla="*/ 1 w 9"/>
                  <a:gd name="T9" fmla="*/ 4 h 11"/>
                  <a:gd name="T10" fmla="*/ 0 w 9"/>
                  <a:gd name="T11" fmla="*/ 2 h 11"/>
                  <a:gd name="T12" fmla="*/ 1 w 9"/>
                  <a:gd name="T13" fmla="*/ 0 h 11"/>
                  <a:gd name="T14" fmla="*/ 3 w 9"/>
                  <a:gd name="T15" fmla="*/ 2 h 11"/>
                  <a:gd name="T16" fmla="*/ 8 w 9"/>
                  <a:gd name="T1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1">
                    <a:moveTo>
                      <a:pt x="8" y="4"/>
                    </a:moveTo>
                    <a:cubicBezTo>
                      <a:pt x="8" y="4"/>
                      <a:pt x="8" y="5"/>
                      <a:pt x="8" y="6"/>
                    </a:cubicBezTo>
                    <a:cubicBezTo>
                      <a:pt x="7" y="7"/>
                      <a:pt x="9" y="11"/>
                      <a:pt x="5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5" y="8"/>
                      <a:pt x="4" y="6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4" y="6"/>
                      <a:pt x="6" y="4"/>
                      <a:pt x="8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8" name="Freeform 1734"/>
              <p:cNvSpPr/>
              <p:nvPr/>
            </p:nvSpPr>
            <p:spPr bwMode="auto">
              <a:xfrm>
                <a:off x="1323" y="451"/>
                <a:ext cx="17" cy="12"/>
              </a:xfrm>
              <a:custGeom>
                <a:avLst/>
                <a:gdLst>
                  <a:gd name="T0" fmla="*/ 6 w 7"/>
                  <a:gd name="T1" fmla="*/ 4 h 5"/>
                  <a:gd name="T2" fmla="*/ 0 w 7"/>
                  <a:gd name="T3" fmla="*/ 3 h 5"/>
                  <a:gd name="T4" fmla="*/ 4 w 7"/>
                  <a:gd name="T5" fmla="*/ 3 h 5"/>
                  <a:gd name="T6" fmla="*/ 6 w 7"/>
                  <a:gd name="T7" fmla="*/ 3 h 5"/>
                  <a:gd name="T8" fmla="*/ 6 w 7"/>
                  <a:gd name="T9" fmla="*/ 3 h 5"/>
                  <a:gd name="T10" fmla="*/ 6 w 7"/>
                  <a:gd name="T11" fmla="*/ 4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4" y="5"/>
                      <a:pt x="2" y="4"/>
                      <a:pt x="0" y="3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9" name="Freeform 1735"/>
              <p:cNvSpPr/>
              <p:nvPr/>
            </p:nvSpPr>
            <p:spPr bwMode="auto">
              <a:xfrm>
                <a:off x="1366" y="380"/>
                <a:ext cx="204" cy="161"/>
              </a:xfrm>
              <a:custGeom>
                <a:avLst/>
                <a:gdLst>
                  <a:gd name="T0" fmla="*/ 79 w 86"/>
                  <a:gd name="T1" fmla="*/ 28 h 68"/>
                  <a:gd name="T2" fmla="*/ 83 w 86"/>
                  <a:gd name="T3" fmla="*/ 50 h 68"/>
                  <a:gd name="T4" fmla="*/ 71 w 86"/>
                  <a:gd name="T5" fmla="*/ 68 h 68"/>
                  <a:gd name="T6" fmla="*/ 70 w 86"/>
                  <a:gd name="T7" fmla="*/ 67 h 68"/>
                  <a:gd name="T8" fmla="*/ 73 w 86"/>
                  <a:gd name="T9" fmla="*/ 58 h 68"/>
                  <a:gd name="T10" fmla="*/ 73 w 86"/>
                  <a:gd name="T11" fmla="*/ 55 h 68"/>
                  <a:gd name="T12" fmla="*/ 74 w 86"/>
                  <a:gd name="T13" fmla="*/ 51 h 68"/>
                  <a:gd name="T14" fmla="*/ 69 w 86"/>
                  <a:gd name="T15" fmla="*/ 35 h 68"/>
                  <a:gd name="T16" fmla="*/ 59 w 86"/>
                  <a:gd name="T17" fmla="*/ 33 h 68"/>
                  <a:gd name="T18" fmla="*/ 37 w 86"/>
                  <a:gd name="T19" fmla="*/ 33 h 68"/>
                  <a:gd name="T20" fmla="*/ 35 w 86"/>
                  <a:gd name="T21" fmla="*/ 34 h 68"/>
                  <a:gd name="T22" fmla="*/ 20 w 86"/>
                  <a:gd name="T23" fmla="*/ 39 h 68"/>
                  <a:gd name="T24" fmla="*/ 14 w 86"/>
                  <a:gd name="T25" fmla="*/ 49 h 68"/>
                  <a:gd name="T26" fmla="*/ 10 w 86"/>
                  <a:gd name="T27" fmla="*/ 52 h 68"/>
                  <a:gd name="T28" fmla="*/ 7 w 86"/>
                  <a:gd name="T29" fmla="*/ 45 h 68"/>
                  <a:gd name="T30" fmla="*/ 2 w 86"/>
                  <a:gd name="T31" fmla="*/ 38 h 68"/>
                  <a:gd name="T32" fmla="*/ 6 w 86"/>
                  <a:gd name="T33" fmla="*/ 23 h 68"/>
                  <a:gd name="T34" fmla="*/ 15 w 86"/>
                  <a:gd name="T35" fmla="*/ 11 h 68"/>
                  <a:gd name="T36" fmla="*/ 51 w 86"/>
                  <a:gd name="T37" fmla="*/ 2 h 68"/>
                  <a:gd name="T38" fmla="*/ 54 w 86"/>
                  <a:gd name="T39" fmla="*/ 3 h 68"/>
                  <a:gd name="T40" fmla="*/ 71 w 86"/>
                  <a:gd name="T41" fmla="*/ 15 h 68"/>
                  <a:gd name="T42" fmla="*/ 75 w 86"/>
                  <a:gd name="T43" fmla="*/ 22 h 68"/>
                  <a:gd name="T44" fmla="*/ 79 w 86"/>
                  <a:gd name="T45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68">
                    <a:moveTo>
                      <a:pt x="79" y="28"/>
                    </a:moveTo>
                    <a:cubicBezTo>
                      <a:pt x="86" y="34"/>
                      <a:pt x="83" y="42"/>
                      <a:pt x="83" y="50"/>
                    </a:cubicBezTo>
                    <a:cubicBezTo>
                      <a:pt x="83" y="58"/>
                      <a:pt x="75" y="62"/>
                      <a:pt x="71" y="68"/>
                    </a:cubicBezTo>
                    <a:cubicBezTo>
                      <a:pt x="71" y="68"/>
                      <a:pt x="70" y="68"/>
                      <a:pt x="70" y="67"/>
                    </a:cubicBezTo>
                    <a:cubicBezTo>
                      <a:pt x="70" y="64"/>
                      <a:pt x="74" y="62"/>
                      <a:pt x="73" y="58"/>
                    </a:cubicBezTo>
                    <a:cubicBezTo>
                      <a:pt x="73" y="57"/>
                      <a:pt x="73" y="56"/>
                      <a:pt x="73" y="55"/>
                    </a:cubicBezTo>
                    <a:cubicBezTo>
                      <a:pt x="73" y="54"/>
                      <a:pt x="73" y="52"/>
                      <a:pt x="74" y="51"/>
                    </a:cubicBezTo>
                    <a:cubicBezTo>
                      <a:pt x="76" y="44"/>
                      <a:pt x="74" y="39"/>
                      <a:pt x="69" y="35"/>
                    </a:cubicBezTo>
                    <a:cubicBezTo>
                      <a:pt x="66" y="33"/>
                      <a:pt x="62" y="34"/>
                      <a:pt x="59" y="33"/>
                    </a:cubicBezTo>
                    <a:cubicBezTo>
                      <a:pt x="52" y="32"/>
                      <a:pt x="45" y="31"/>
                      <a:pt x="37" y="33"/>
                    </a:cubicBezTo>
                    <a:cubicBezTo>
                      <a:pt x="37" y="33"/>
                      <a:pt x="36" y="34"/>
                      <a:pt x="35" y="34"/>
                    </a:cubicBezTo>
                    <a:cubicBezTo>
                      <a:pt x="30" y="34"/>
                      <a:pt x="25" y="37"/>
                      <a:pt x="20" y="39"/>
                    </a:cubicBezTo>
                    <a:cubicBezTo>
                      <a:pt x="15" y="40"/>
                      <a:pt x="16" y="45"/>
                      <a:pt x="14" y="49"/>
                    </a:cubicBezTo>
                    <a:cubicBezTo>
                      <a:pt x="13" y="50"/>
                      <a:pt x="13" y="53"/>
                      <a:pt x="10" y="52"/>
                    </a:cubicBezTo>
                    <a:cubicBezTo>
                      <a:pt x="9" y="50"/>
                      <a:pt x="8" y="47"/>
                      <a:pt x="7" y="45"/>
                    </a:cubicBezTo>
                    <a:cubicBezTo>
                      <a:pt x="7" y="42"/>
                      <a:pt x="5" y="40"/>
                      <a:pt x="2" y="38"/>
                    </a:cubicBezTo>
                    <a:cubicBezTo>
                      <a:pt x="0" y="32"/>
                      <a:pt x="3" y="27"/>
                      <a:pt x="6" y="23"/>
                    </a:cubicBezTo>
                    <a:cubicBezTo>
                      <a:pt x="9" y="19"/>
                      <a:pt x="12" y="15"/>
                      <a:pt x="15" y="11"/>
                    </a:cubicBezTo>
                    <a:cubicBezTo>
                      <a:pt x="25" y="1"/>
                      <a:pt x="37" y="0"/>
                      <a:pt x="51" y="2"/>
                    </a:cubicBezTo>
                    <a:cubicBezTo>
                      <a:pt x="52" y="2"/>
                      <a:pt x="53" y="3"/>
                      <a:pt x="54" y="3"/>
                    </a:cubicBezTo>
                    <a:cubicBezTo>
                      <a:pt x="63" y="2"/>
                      <a:pt x="68" y="8"/>
                      <a:pt x="71" y="15"/>
                    </a:cubicBezTo>
                    <a:cubicBezTo>
                      <a:pt x="72" y="17"/>
                      <a:pt x="74" y="20"/>
                      <a:pt x="75" y="22"/>
                    </a:cubicBezTo>
                    <a:cubicBezTo>
                      <a:pt x="77" y="23"/>
                      <a:pt x="78" y="25"/>
                      <a:pt x="79" y="28"/>
                    </a:cubicBezTo>
                    <a:close/>
                  </a:path>
                </a:pathLst>
              </a:custGeom>
              <a:solidFill>
                <a:srgbClr val="E1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0" name="Freeform 1736"/>
              <p:cNvSpPr/>
              <p:nvPr/>
            </p:nvSpPr>
            <p:spPr bwMode="auto">
              <a:xfrm>
                <a:off x="1442" y="346"/>
                <a:ext cx="21" cy="19"/>
              </a:xfrm>
              <a:custGeom>
                <a:avLst/>
                <a:gdLst>
                  <a:gd name="T0" fmla="*/ 0 w 9"/>
                  <a:gd name="T1" fmla="*/ 6 h 8"/>
                  <a:gd name="T2" fmla="*/ 3 w 9"/>
                  <a:gd name="T3" fmla="*/ 2 h 8"/>
                  <a:gd name="T4" fmla="*/ 5 w 9"/>
                  <a:gd name="T5" fmla="*/ 0 h 8"/>
                  <a:gd name="T6" fmla="*/ 6 w 9"/>
                  <a:gd name="T7" fmla="*/ 2 h 8"/>
                  <a:gd name="T8" fmla="*/ 8 w 9"/>
                  <a:gd name="T9" fmla="*/ 2 h 8"/>
                  <a:gd name="T10" fmla="*/ 8 w 9"/>
                  <a:gd name="T11" fmla="*/ 2 h 8"/>
                  <a:gd name="T12" fmla="*/ 3 w 9"/>
                  <a:gd name="T13" fmla="*/ 6 h 8"/>
                  <a:gd name="T14" fmla="*/ 0 w 9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1" y="4"/>
                      <a:pt x="4" y="4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8" y="0"/>
                      <a:pt x="4" y="1"/>
                      <a:pt x="6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7"/>
                      <a:pt x="5" y="5"/>
                      <a:pt x="3" y="6"/>
                    </a:cubicBezTo>
                    <a:cubicBezTo>
                      <a:pt x="2" y="6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1" name="Freeform 1737"/>
              <p:cNvSpPr/>
              <p:nvPr/>
            </p:nvSpPr>
            <p:spPr bwMode="auto">
              <a:xfrm>
                <a:off x="1449" y="351"/>
                <a:ext cx="21" cy="10"/>
              </a:xfrm>
              <a:custGeom>
                <a:avLst/>
                <a:gdLst>
                  <a:gd name="T0" fmla="*/ 0 w 9"/>
                  <a:gd name="T1" fmla="*/ 4 h 4"/>
                  <a:gd name="T2" fmla="*/ 5 w 9"/>
                  <a:gd name="T3" fmla="*/ 0 h 4"/>
                  <a:gd name="T4" fmla="*/ 7 w 9"/>
                  <a:gd name="T5" fmla="*/ 4 h 4"/>
                  <a:gd name="T6" fmla="*/ 0 w 9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3"/>
                      <a:pt x="5" y="3"/>
                      <a:pt x="5" y="0"/>
                    </a:cubicBezTo>
                    <a:cubicBezTo>
                      <a:pt x="9" y="0"/>
                      <a:pt x="6" y="3"/>
                      <a:pt x="7" y="4"/>
                    </a:cubicBezTo>
                    <a:cubicBezTo>
                      <a:pt x="5" y="4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2" name="Freeform 1738"/>
              <p:cNvSpPr/>
              <p:nvPr/>
            </p:nvSpPr>
            <p:spPr bwMode="auto">
              <a:xfrm>
                <a:off x="1416" y="380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72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3" name="Freeform 1739"/>
              <p:cNvSpPr/>
              <p:nvPr/>
            </p:nvSpPr>
            <p:spPr bwMode="auto">
              <a:xfrm>
                <a:off x="1432" y="356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3" y="0"/>
                      <a:pt x="2" y="2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4" name="Freeform 1740"/>
              <p:cNvSpPr/>
              <p:nvPr/>
            </p:nvSpPr>
            <p:spPr bwMode="auto">
              <a:xfrm>
                <a:off x="1337" y="444"/>
                <a:ext cx="41" cy="47"/>
              </a:xfrm>
              <a:custGeom>
                <a:avLst/>
                <a:gdLst>
                  <a:gd name="T0" fmla="*/ 0 w 17"/>
                  <a:gd name="T1" fmla="*/ 7 h 20"/>
                  <a:gd name="T2" fmla="*/ 0 w 17"/>
                  <a:gd name="T3" fmla="*/ 6 h 20"/>
                  <a:gd name="T4" fmla="*/ 2 w 17"/>
                  <a:gd name="T5" fmla="*/ 3 h 20"/>
                  <a:gd name="T6" fmla="*/ 4 w 17"/>
                  <a:gd name="T7" fmla="*/ 2 h 20"/>
                  <a:gd name="T8" fmla="*/ 7 w 17"/>
                  <a:gd name="T9" fmla="*/ 1 h 20"/>
                  <a:gd name="T10" fmla="*/ 11 w 17"/>
                  <a:gd name="T11" fmla="*/ 1 h 20"/>
                  <a:gd name="T12" fmla="*/ 14 w 17"/>
                  <a:gd name="T13" fmla="*/ 15 h 20"/>
                  <a:gd name="T14" fmla="*/ 15 w 17"/>
                  <a:gd name="T15" fmla="*/ 15 h 20"/>
                  <a:gd name="T16" fmla="*/ 16 w 17"/>
                  <a:gd name="T17" fmla="*/ 19 h 20"/>
                  <a:gd name="T18" fmla="*/ 10 w 17"/>
                  <a:gd name="T19" fmla="*/ 18 h 20"/>
                  <a:gd name="T20" fmla="*/ 9 w 17"/>
                  <a:gd name="T21" fmla="*/ 10 h 20"/>
                  <a:gd name="T22" fmla="*/ 8 w 17"/>
                  <a:gd name="T23" fmla="*/ 7 h 20"/>
                  <a:gd name="T24" fmla="*/ 6 w 17"/>
                  <a:gd name="T25" fmla="*/ 8 h 20"/>
                  <a:gd name="T26" fmla="*/ 0 w 17"/>
                  <a:gd name="T2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0">
                    <a:moveTo>
                      <a:pt x="0" y="7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2" y="6"/>
                      <a:pt x="3" y="6"/>
                      <a:pt x="2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6" y="6"/>
                      <a:pt x="6" y="0"/>
                      <a:pt x="7" y="1"/>
                    </a:cubicBezTo>
                    <a:cubicBezTo>
                      <a:pt x="8" y="4"/>
                      <a:pt x="9" y="0"/>
                      <a:pt x="11" y="1"/>
                    </a:cubicBezTo>
                    <a:cubicBezTo>
                      <a:pt x="11" y="6"/>
                      <a:pt x="13" y="10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7" y="18"/>
                      <a:pt x="16" y="19"/>
                    </a:cubicBezTo>
                    <a:cubicBezTo>
                      <a:pt x="13" y="20"/>
                      <a:pt x="12" y="19"/>
                      <a:pt x="10" y="18"/>
                    </a:cubicBezTo>
                    <a:cubicBezTo>
                      <a:pt x="9" y="15"/>
                      <a:pt x="10" y="13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80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5" name="Freeform 1741"/>
              <p:cNvSpPr/>
              <p:nvPr/>
            </p:nvSpPr>
            <p:spPr bwMode="auto">
              <a:xfrm>
                <a:off x="1371" y="470"/>
                <a:ext cx="14" cy="17"/>
              </a:xfrm>
              <a:custGeom>
                <a:avLst/>
                <a:gdLst>
                  <a:gd name="T0" fmla="*/ 0 w 6"/>
                  <a:gd name="T1" fmla="*/ 0 h 7"/>
                  <a:gd name="T2" fmla="*/ 6 w 6"/>
                  <a:gd name="T3" fmla="*/ 6 h 7"/>
                  <a:gd name="T4" fmla="*/ 1 w 6"/>
                  <a:gd name="T5" fmla="*/ 4 h 7"/>
                  <a:gd name="T6" fmla="*/ 0 w 6"/>
                  <a:gd name="T7" fmla="*/ 4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4" y="1"/>
                      <a:pt x="6" y="3"/>
                      <a:pt x="6" y="6"/>
                    </a:cubicBezTo>
                    <a:cubicBezTo>
                      <a:pt x="4" y="7"/>
                      <a:pt x="2" y="5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D3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6" name="Freeform 1742"/>
              <p:cNvSpPr/>
              <p:nvPr/>
            </p:nvSpPr>
            <p:spPr bwMode="auto">
              <a:xfrm>
                <a:off x="1273" y="387"/>
                <a:ext cx="10" cy="14"/>
              </a:xfrm>
              <a:custGeom>
                <a:avLst/>
                <a:gdLst>
                  <a:gd name="T0" fmla="*/ 4 w 4"/>
                  <a:gd name="T1" fmla="*/ 4 h 6"/>
                  <a:gd name="T2" fmla="*/ 1 w 4"/>
                  <a:gd name="T3" fmla="*/ 5 h 6"/>
                  <a:gd name="T4" fmla="*/ 0 w 4"/>
                  <a:gd name="T5" fmla="*/ 2 h 6"/>
                  <a:gd name="T6" fmla="*/ 4 w 4"/>
                  <a:gd name="T7" fmla="*/ 3 h 6"/>
                  <a:gd name="T8" fmla="*/ 4 w 4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6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7" name="Freeform 1743"/>
              <p:cNvSpPr/>
              <p:nvPr/>
            </p:nvSpPr>
            <p:spPr bwMode="auto">
              <a:xfrm>
                <a:off x="1295" y="38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2 w 3"/>
                  <a:gd name="T5" fmla="*/ 3 h 3"/>
                  <a:gd name="T6" fmla="*/ 2 w 3"/>
                  <a:gd name="T7" fmla="*/ 3 h 3"/>
                  <a:gd name="T8" fmla="*/ 0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8" name="Freeform 1744"/>
              <p:cNvSpPr/>
              <p:nvPr/>
            </p:nvSpPr>
            <p:spPr bwMode="auto">
              <a:xfrm>
                <a:off x="766" y="1000"/>
                <a:ext cx="206" cy="216"/>
              </a:xfrm>
              <a:custGeom>
                <a:avLst/>
                <a:gdLst>
                  <a:gd name="T0" fmla="*/ 41 w 87"/>
                  <a:gd name="T1" fmla="*/ 85 h 91"/>
                  <a:gd name="T2" fmla="*/ 29 w 87"/>
                  <a:gd name="T3" fmla="*/ 90 h 91"/>
                  <a:gd name="T4" fmla="*/ 23 w 87"/>
                  <a:gd name="T5" fmla="*/ 90 h 91"/>
                  <a:gd name="T6" fmla="*/ 20 w 87"/>
                  <a:gd name="T7" fmla="*/ 82 h 91"/>
                  <a:gd name="T8" fmla="*/ 14 w 87"/>
                  <a:gd name="T9" fmla="*/ 82 h 91"/>
                  <a:gd name="T10" fmla="*/ 9 w 87"/>
                  <a:gd name="T11" fmla="*/ 80 h 91"/>
                  <a:gd name="T12" fmla="*/ 6 w 87"/>
                  <a:gd name="T13" fmla="*/ 83 h 91"/>
                  <a:gd name="T14" fmla="*/ 7 w 87"/>
                  <a:gd name="T15" fmla="*/ 88 h 91"/>
                  <a:gd name="T16" fmla="*/ 5 w 87"/>
                  <a:gd name="T17" fmla="*/ 90 h 91"/>
                  <a:gd name="T18" fmla="*/ 4 w 87"/>
                  <a:gd name="T19" fmla="*/ 89 h 91"/>
                  <a:gd name="T20" fmla="*/ 1 w 87"/>
                  <a:gd name="T21" fmla="*/ 86 h 91"/>
                  <a:gd name="T22" fmla="*/ 2 w 87"/>
                  <a:gd name="T23" fmla="*/ 81 h 91"/>
                  <a:gd name="T24" fmla="*/ 2 w 87"/>
                  <a:gd name="T25" fmla="*/ 80 h 91"/>
                  <a:gd name="T26" fmla="*/ 12 w 87"/>
                  <a:gd name="T27" fmla="*/ 74 h 91"/>
                  <a:gd name="T28" fmla="*/ 12 w 87"/>
                  <a:gd name="T29" fmla="*/ 73 h 91"/>
                  <a:gd name="T30" fmla="*/ 14 w 87"/>
                  <a:gd name="T31" fmla="*/ 65 h 91"/>
                  <a:gd name="T32" fmla="*/ 16 w 87"/>
                  <a:gd name="T33" fmla="*/ 61 h 91"/>
                  <a:gd name="T34" fmla="*/ 35 w 87"/>
                  <a:gd name="T35" fmla="*/ 40 h 91"/>
                  <a:gd name="T36" fmla="*/ 47 w 87"/>
                  <a:gd name="T37" fmla="*/ 29 h 91"/>
                  <a:gd name="T38" fmla="*/ 51 w 87"/>
                  <a:gd name="T39" fmla="*/ 27 h 91"/>
                  <a:gd name="T40" fmla="*/ 51 w 87"/>
                  <a:gd name="T41" fmla="*/ 31 h 91"/>
                  <a:gd name="T42" fmla="*/ 54 w 87"/>
                  <a:gd name="T43" fmla="*/ 24 h 91"/>
                  <a:gd name="T44" fmla="*/ 54 w 87"/>
                  <a:gd name="T45" fmla="*/ 21 h 91"/>
                  <a:gd name="T46" fmla="*/ 71 w 87"/>
                  <a:gd name="T47" fmla="*/ 1 h 91"/>
                  <a:gd name="T48" fmla="*/ 72 w 87"/>
                  <a:gd name="T49" fmla="*/ 1 h 91"/>
                  <a:gd name="T50" fmla="*/ 83 w 87"/>
                  <a:gd name="T51" fmla="*/ 8 h 91"/>
                  <a:gd name="T52" fmla="*/ 76 w 87"/>
                  <a:gd name="T53" fmla="*/ 17 h 91"/>
                  <a:gd name="T54" fmla="*/ 73 w 87"/>
                  <a:gd name="T55" fmla="*/ 17 h 91"/>
                  <a:gd name="T56" fmla="*/ 71 w 87"/>
                  <a:gd name="T57" fmla="*/ 22 h 91"/>
                  <a:gd name="T58" fmla="*/ 67 w 87"/>
                  <a:gd name="T59" fmla="*/ 27 h 91"/>
                  <a:gd name="T60" fmla="*/ 74 w 87"/>
                  <a:gd name="T61" fmla="*/ 24 h 91"/>
                  <a:gd name="T62" fmla="*/ 79 w 87"/>
                  <a:gd name="T63" fmla="*/ 27 h 91"/>
                  <a:gd name="T64" fmla="*/ 73 w 87"/>
                  <a:gd name="T65" fmla="*/ 34 h 91"/>
                  <a:gd name="T66" fmla="*/ 71 w 87"/>
                  <a:gd name="T67" fmla="*/ 38 h 91"/>
                  <a:gd name="T68" fmla="*/ 70 w 87"/>
                  <a:gd name="T69" fmla="*/ 41 h 91"/>
                  <a:gd name="T70" fmla="*/ 70 w 87"/>
                  <a:gd name="T71" fmla="*/ 42 h 91"/>
                  <a:gd name="T72" fmla="*/ 67 w 87"/>
                  <a:gd name="T73" fmla="*/ 43 h 91"/>
                  <a:gd name="T74" fmla="*/ 86 w 87"/>
                  <a:gd name="T75" fmla="*/ 45 h 91"/>
                  <a:gd name="T76" fmla="*/ 87 w 87"/>
                  <a:gd name="T77" fmla="*/ 46 h 91"/>
                  <a:gd name="T78" fmla="*/ 87 w 87"/>
                  <a:gd name="T79" fmla="*/ 49 h 91"/>
                  <a:gd name="T80" fmla="*/ 81 w 87"/>
                  <a:gd name="T81" fmla="*/ 51 h 91"/>
                  <a:gd name="T82" fmla="*/ 78 w 87"/>
                  <a:gd name="T83" fmla="*/ 50 h 91"/>
                  <a:gd name="T84" fmla="*/ 81 w 87"/>
                  <a:gd name="T85" fmla="*/ 51 h 91"/>
                  <a:gd name="T86" fmla="*/ 81 w 87"/>
                  <a:gd name="T87" fmla="*/ 62 h 91"/>
                  <a:gd name="T88" fmla="*/ 82 w 87"/>
                  <a:gd name="T89" fmla="*/ 64 h 91"/>
                  <a:gd name="T90" fmla="*/ 79 w 87"/>
                  <a:gd name="T91" fmla="*/ 66 h 91"/>
                  <a:gd name="T92" fmla="*/ 78 w 87"/>
                  <a:gd name="T93" fmla="*/ 67 h 91"/>
                  <a:gd name="T94" fmla="*/ 72 w 87"/>
                  <a:gd name="T95" fmla="*/ 71 h 91"/>
                  <a:gd name="T96" fmla="*/ 65 w 87"/>
                  <a:gd name="T97" fmla="*/ 74 h 91"/>
                  <a:gd name="T98" fmla="*/ 54 w 87"/>
                  <a:gd name="T99" fmla="*/ 79 h 91"/>
                  <a:gd name="T100" fmla="*/ 51 w 87"/>
                  <a:gd name="T101" fmla="*/ 83 h 91"/>
                  <a:gd name="T102" fmla="*/ 50 w 87"/>
                  <a:gd name="T103" fmla="*/ 84 h 91"/>
                  <a:gd name="T104" fmla="*/ 47 w 87"/>
                  <a:gd name="T105" fmla="*/ 84 h 91"/>
                  <a:gd name="T106" fmla="*/ 42 w 87"/>
                  <a:gd name="T107" fmla="*/ 85 h 91"/>
                  <a:gd name="T108" fmla="*/ 41 w 87"/>
                  <a:gd name="T109" fmla="*/ 8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7" h="91">
                    <a:moveTo>
                      <a:pt x="41" y="85"/>
                    </a:moveTo>
                    <a:cubicBezTo>
                      <a:pt x="36" y="86"/>
                      <a:pt x="33" y="89"/>
                      <a:pt x="29" y="90"/>
                    </a:cubicBezTo>
                    <a:cubicBezTo>
                      <a:pt x="27" y="90"/>
                      <a:pt x="25" y="91"/>
                      <a:pt x="23" y="90"/>
                    </a:cubicBezTo>
                    <a:cubicBezTo>
                      <a:pt x="22" y="88"/>
                      <a:pt x="20" y="85"/>
                      <a:pt x="20" y="82"/>
                    </a:cubicBezTo>
                    <a:cubicBezTo>
                      <a:pt x="18" y="85"/>
                      <a:pt x="16" y="88"/>
                      <a:pt x="14" y="82"/>
                    </a:cubicBezTo>
                    <a:cubicBezTo>
                      <a:pt x="14" y="80"/>
                      <a:pt x="11" y="80"/>
                      <a:pt x="9" y="80"/>
                    </a:cubicBezTo>
                    <a:cubicBezTo>
                      <a:pt x="8" y="80"/>
                      <a:pt x="7" y="81"/>
                      <a:pt x="6" y="83"/>
                    </a:cubicBezTo>
                    <a:cubicBezTo>
                      <a:pt x="6" y="85"/>
                      <a:pt x="5" y="86"/>
                      <a:pt x="7" y="88"/>
                    </a:cubicBezTo>
                    <a:cubicBezTo>
                      <a:pt x="7" y="89"/>
                      <a:pt x="6" y="89"/>
                      <a:pt x="5" y="90"/>
                    </a:cubicBezTo>
                    <a:cubicBezTo>
                      <a:pt x="4" y="91"/>
                      <a:pt x="4" y="90"/>
                      <a:pt x="4" y="89"/>
                    </a:cubicBezTo>
                    <a:cubicBezTo>
                      <a:pt x="4" y="87"/>
                      <a:pt x="0" y="89"/>
                      <a:pt x="1" y="86"/>
                    </a:cubicBezTo>
                    <a:cubicBezTo>
                      <a:pt x="2" y="84"/>
                      <a:pt x="3" y="83"/>
                      <a:pt x="2" y="81"/>
                    </a:cubicBezTo>
                    <a:cubicBezTo>
                      <a:pt x="2" y="81"/>
                      <a:pt x="2" y="80"/>
                      <a:pt x="2" y="80"/>
                    </a:cubicBezTo>
                    <a:cubicBezTo>
                      <a:pt x="8" y="83"/>
                      <a:pt x="6" y="72"/>
                      <a:pt x="12" y="74"/>
                    </a:cubicBezTo>
                    <a:cubicBezTo>
                      <a:pt x="12" y="74"/>
                      <a:pt x="12" y="74"/>
                      <a:pt x="12" y="73"/>
                    </a:cubicBezTo>
                    <a:cubicBezTo>
                      <a:pt x="11" y="70"/>
                      <a:pt x="13" y="68"/>
                      <a:pt x="14" y="65"/>
                    </a:cubicBezTo>
                    <a:cubicBezTo>
                      <a:pt x="13" y="63"/>
                      <a:pt x="15" y="62"/>
                      <a:pt x="16" y="61"/>
                    </a:cubicBezTo>
                    <a:cubicBezTo>
                      <a:pt x="23" y="55"/>
                      <a:pt x="29" y="47"/>
                      <a:pt x="35" y="40"/>
                    </a:cubicBezTo>
                    <a:cubicBezTo>
                      <a:pt x="39" y="37"/>
                      <a:pt x="43" y="33"/>
                      <a:pt x="47" y="29"/>
                    </a:cubicBezTo>
                    <a:cubicBezTo>
                      <a:pt x="48" y="28"/>
                      <a:pt x="49" y="26"/>
                      <a:pt x="51" y="27"/>
                    </a:cubicBezTo>
                    <a:cubicBezTo>
                      <a:pt x="52" y="28"/>
                      <a:pt x="51" y="30"/>
                      <a:pt x="51" y="31"/>
                    </a:cubicBezTo>
                    <a:cubicBezTo>
                      <a:pt x="51" y="29"/>
                      <a:pt x="56" y="27"/>
                      <a:pt x="54" y="24"/>
                    </a:cubicBezTo>
                    <a:cubicBezTo>
                      <a:pt x="53" y="22"/>
                      <a:pt x="54" y="21"/>
                      <a:pt x="54" y="21"/>
                    </a:cubicBezTo>
                    <a:cubicBezTo>
                      <a:pt x="60" y="15"/>
                      <a:pt x="66" y="8"/>
                      <a:pt x="71" y="1"/>
                    </a:cubicBezTo>
                    <a:cubicBezTo>
                      <a:pt x="71" y="1"/>
                      <a:pt x="71" y="1"/>
                      <a:pt x="72" y="1"/>
                    </a:cubicBezTo>
                    <a:cubicBezTo>
                      <a:pt x="79" y="0"/>
                      <a:pt x="81" y="1"/>
                      <a:pt x="83" y="8"/>
                    </a:cubicBezTo>
                    <a:cubicBezTo>
                      <a:pt x="84" y="12"/>
                      <a:pt x="80" y="16"/>
                      <a:pt x="76" y="17"/>
                    </a:cubicBezTo>
                    <a:cubicBezTo>
                      <a:pt x="75" y="17"/>
                      <a:pt x="74" y="16"/>
                      <a:pt x="73" y="17"/>
                    </a:cubicBezTo>
                    <a:cubicBezTo>
                      <a:pt x="72" y="19"/>
                      <a:pt x="70" y="19"/>
                      <a:pt x="71" y="22"/>
                    </a:cubicBezTo>
                    <a:cubicBezTo>
                      <a:pt x="71" y="24"/>
                      <a:pt x="69" y="26"/>
                      <a:pt x="67" y="27"/>
                    </a:cubicBezTo>
                    <a:cubicBezTo>
                      <a:pt x="69" y="26"/>
                      <a:pt x="72" y="26"/>
                      <a:pt x="74" y="24"/>
                    </a:cubicBezTo>
                    <a:cubicBezTo>
                      <a:pt x="77" y="22"/>
                      <a:pt x="78" y="23"/>
                      <a:pt x="79" y="27"/>
                    </a:cubicBezTo>
                    <a:cubicBezTo>
                      <a:pt x="79" y="31"/>
                      <a:pt x="77" y="34"/>
                      <a:pt x="73" y="34"/>
                    </a:cubicBezTo>
                    <a:cubicBezTo>
                      <a:pt x="70" y="34"/>
                      <a:pt x="66" y="33"/>
                      <a:pt x="71" y="38"/>
                    </a:cubicBezTo>
                    <a:cubicBezTo>
                      <a:pt x="71" y="39"/>
                      <a:pt x="71" y="40"/>
                      <a:pt x="70" y="41"/>
                    </a:cubicBezTo>
                    <a:cubicBezTo>
                      <a:pt x="70" y="41"/>
                      <a:pt x="70" y="42"/>
                      <a:pt x="70" y="42"/>
                    </a:cubicBezTo>
                    <a:cubicBezTo>
                      <a:pt x="69" y="43"/>
                      <a:pt x="68" y="43"/>
                      <a:pt x="67" y="43"/>
                    </a:cubicBezTo>
                    <a:cubicBezTo>
                      <a:pt x="73" y="43"/>
                      <a:pt x="79" y="45"/>
                      <a:pt x="86" y="45"/>
                    </a:cubicBezTo>
                    <a:cubicBezTo>
                      <a:pt x="87" y="45"/>
                      <a:pt x="87" y="45"/>
                      <a:pt x="87" y="46"/>
                    </a:cubicBezTo>
                    <a:cubicBezTo>
                      <a:pt x="87" y="47"/>
                      <a:pt x="87" y="48"/>
                      <a:pt x="87" y="49"/>
                    </a:cubicBezTo>
                    <a:cubicBezTo>
                      <a:pt x="85" y="50"/>
                      <a:pt x="83" y="52"/>
                      <a:pt x="81" y="51"/>
                    </a:cubicBezTo>
                    <a:cubicBezTo>
                      <a:pt x="80" y="51"/>
                      <a:pt x="80" y="49"/>
                      <a:pt x="78" y="50"/>
                    </a:cubicBezTo>
                    <a:cubicBezTo>
                      <a:pt x="79" y="51"/>
                      <a:pt x="80" y="50"/>
                      <a:pt x="81" y="51"/>
                    </a:cubicBezTo>
                    <a:cubicBezTo>
                      <a:pt x="83" y="54"/>
                      <a:pt x="80" y="58"/>
                      <a:pt x="81" y="62"/>
                    </a:cubicBezTo>
                    <a:cubicBezTo>
                      <a:pt x="81" y="62"/>
                      <a:pt x="83" y="63"/>
                      <a:pt x="82" y="64"/>
                    </a:cubicBezTo>
                    <a:cubicBezTo>
                      <a:pt x="81" y="65"/>
                      <a:pt x="80" y="65"/>
                      <a:pt x="79" y="66"/>
                    </a:cubicBezTo>
                    <a:cubicBezTo>
                      <a:pt x="79" y="67"/>
                      <a:pt x="78" y="66"/>
                      <a:pt x="78" y="67"/>
                    </a:cubicBezTo>
                    <a:cubicBezTo>
                      <a:pt x="77" y="69"/>
                      <a:pt x="75" y="71"/>
                      <a:pt x="72" y="71"/>
                    </a:cubicBezTo>
                    <a:cubicBezTo>
                      <a:pt x="71" y="74"/>
                      <a:pt x="67" y="72"/>
                      <a:pt x="65" y="74"/>
                    </a:cubicBezTo>
                    <a:cubicBezTo>
                      <a:pt x="62" y="76"/>
                      <a:pt x="57" y="76"/>
                      <a:pt x="54" y="79"/>
                    </a:cubicBezTo>
                    <a:cubicBezTo>
                      <a:pt x="53" y="81"/>
                      <a:pt x="51" y="81"/>
                      <a:pt x="51" y="83"/>
                    </a:cubicBezTo>
                    <a:cubicBezTo>
                      <a:pt x="51" y="84"/>
                      <a:pt x="51" y="84"/>
                      <a:pt x="50" y="84"/>
                    </a:cubicBezTo>
                    <a:cubicBezTo>
                      <a:pt x="49" y="84"/>
                      <a:pt x="48" y="84"/>
                      <a:pt x="47" y="84"/>
                    </a:cubicBezTo>
                    <a:cubicBezTo>
                      <a:pt x="46" y="85"/>
                      <a:pt x="44" y="87"/>
                      <a:pt x="42" y="85"/>
                    </a:cubicBezTo>
                    <a:cubicBezTo>
                      <a:pt x="42" y="85"/>
                      <a:pt x="41" y="85"/>
                      <a:pt x="41" y="8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89" name="Freeform 1745"/>
              <p:cNvSpPr/>
              <p:nvPr/>
            </p:nvSpPr>
            <p:spPr bwMode="auto">
              <a:xfrm>
                <a:off x="917" y="995"/>
                <a:ext cx="93" cy="157"/>
              </a:xfrm>
              <a:custGeom>
                <a:avLst/>
                <a:gdLst>
                  <a:gd name="T0" fmla="*/ 17 w 39"/>
                  <a:gd name="T1" fmla="*/ 53 h 66"/>
                  <a:gd name="T2" fmla="*/ 22 w 39"/>
                  <a:gd name="T3" fmla="*/ 50 h 66"/>
                  <a:gd name="T4" fmla="*/ 22 w 39"/>
                  <a:gd name="T5" fmla="*/ 48 h 66"/>
                  <a:gd name="T6" fmla="*/ 14 w 39"/>
                  <a:gd name="T7" fmla="*/ 47 h 66"/>
                  <a:gd name="T8" fmla="*/ 13 w 39"/>
                  <a:gd name="T9" fmla="*/ 47 h 66"/>
                  <a:gd name="T10" fmla="*/ 3 w 39"/>
                  <a:gd name="T11" fmla="*/ 47 h 66"/>
                  <a:gd name="T12" fmla="*/ 2 w 39"/>
                  <a:gd name="T13" fmla="*/ 42 h 66"/>
                  <a:gd name="T14" fmla="*/ 5 w 39"/>
                  <a:gd name="T15" fmla="*/ 43 h 66"/>
                  <a:gd name="T16" fmla="*/ 13 w 39"/>
                  <a:gd name="T17" fmla="*/ 40 h 66"/>
                  <a:gd name="T18" fmla="*/ 15 w 39"/>
                  <a:gd name="T19" fmla="*/ 40 h 66"/>
                  <a:gd name="T20" fmla="*/ 13 w 39"/>
                  <a:gd name="T21" fmla="*/ 41 h 66"/>
                  <a:gd name="T22" fmla="*/ 5 w 39"/>
                  <a:gd name="T23" fmla="*/ 43 h 66"/>
                  <a:gd name="T24" fmla="*/ 4 w 39"/>
                  <a:gd name="T25" fmla="*/ 40 h 66"/>
                  <a:gd name="T26" fmla="*/ 3 w 39"/>
                  <a:gd name="T27" fmla="*/ 37 h 66"/>
                  <a:gd name="T28" fmla="*/ 7 w 39"/>
                  <a:gd name="T29" fmla="*/ 35 h 66"/>
                  <a:gd name="T30" fmla="*/ 11 w 39"/>
                  <a:gd name="T31" fmla="*/ 35 h 66"/>
                  <a:gd name="T32" fmla="*/ 11 w 39"/>
                  <a:gd name="T33" fmla="*/ 33 h 66"/>
                  <a:gd name="T34" fmla="*/ 11 w 39"/>
                  <a:gd name="T35" fmla="*/ 32 h 66"/>
                  <a:gd name="T36" fmla="*/ 14 w 39"/>
                  <a:gd name="T37" fmla="*/ 28 h 66"/>
                  <a:gd name="T38" fmla="*/ 14 w 39"/>
                  <a:gd name="T39" fmla="*/ 26 h 66"/>
                  <a:gd name="T40" fmla="*/ 11 w 39"/>
                  <a:gd name="T41" fmla="*/ 27 h 66"/>
                  <a:gd name="T42" fmla="*/ 1 w 39"/>
                  <a:gd name="T43" fmla="*/ 29 h 66"/>
                  <a:gd name="T44" fmla="*/ 4 w 39"/>
                  <a:gd name="T45" fmla="*/ 19 h 66"/>
                  <a:gd name="T46" fmla="*/ 9 w 39"/>
                  <a:gd name="T47" fmla="*/ 19 h 66"/>
                  <a:gd name="T48" fmla="*/ 10 w 39"/>
                  <a:gd name="T49" fmla="*/ 19 h 66"/>
                  <a:gd name="T50" fmla="*/ 12 w 39"/>
                  <a:gd name="T51" fmla="*/ 21 h 66"/>
                  <a:gd name="T52" fmla="*/ 15 w 39"/>
                  <a:gd name="T53" fmla="*/ 21 h 66"/>
                  <a:gd name="T54" fmla="*/ 19 w 39"/>
                  <a:gd name="T55" fmla="*/ 19 h 66"/>
                  <a:gd name="T56" fmla="*/ 24 w 39"/>
                  <a:gd name="T57" fmla="*/ 14 h 66"/>
                  <a:gd name="T58" fmla="*/ 24 w 39"/>
                  <a:gd name="T59" fmla="*/ 10 h 66"/>
                  <a:gd name="T60" fmla="*/ 24 w 39"/>
                  <a:gd name="T61" fmla="*/ 9 h 66"/>
                  <a:gd name="T62" fmla="*/ 26 w 39"/>
                  <a:gd name="T63" fmla="*/ 6 h 66"/>
                  <a:gd name="T64" fmla="*/ 25 w 39"/>
                  <a:gd name="T65" fmla="*/ 3 h 66"/>
                  <a:gd name="T66" fmla="*/ 25 w 39"/>
                  <a:gd name="T67" fmla="*/ 1 h 66"/>
                  <a:gd name="T68" fmla="*/ 25 w 39"/>
                  <a:gd name="T69" fmla="*/ 0 h 66"/>
                  <a:gd name="T70" fmla="*/ 27 w 39"/>
                  <a:gd name="T71" fmla="*/ 0 h 66"/>
                  <a:gd name="T72" fmla="*/ 30 w 39"/>
                  <a:gd name="T73" fmla="*/ 5 h 66"/>
                  <a:gd name="T74" fmla="*/ 30 w 39"/>
                  <a:gd name="T75" fmla="*/ 13 h 66"/>
                  <a:gd name="T76" fmla="*/ 31 w 39"/>
                  <a:gd name="T77" fmla="*/ 17 h 66"/>
                  <a:gd name="T78" fmla="*/ 32 w 39"/>
                  <a:gd name="T79" fmla="*/ 21 h 66"/>
                  <a:gd name="T80" fmla="*/ 34 w 39"/>
                  <a:gd name="T81" fmla="*/ 24 h 66"/>
                  <a:gd name="T82" fmla="*/ 30 w 39"/>
                  <a:gd name="T83" fmla="*/ 24 h 66"/>
                  <a:gd name="T84" fmla="*/ 26 w 39"/>
                  <a:gd name="T85" fmla="*/ 24 h 66"/>
                  <a:gd name="T86" fmla="*/ 33 w 39"/>
                  <a:gd name="T87" fmla="*/ 33 h 66"/>
                  <a:gd name="T88" fmla="*/ 36 w 39"/>
                  <a:gd name="T89" fmla="*/ 35 h 66"/>
                  <a:gd name="T90" fmla="*/ 37 w 39"/>
                  <a:gd name="T91" fmla="*/ 39 h 66"/>
                  <a:gd name="T92" fmla="*/ 34 w 39"/>
                  <a:gd name="T93" fmla="*/ 48 h 66"/>
                  <a:gd name="T94" fmla="*/ 33 w 39"/>
                  <a:gd name="T95" fmla="*/ 51 h 66"/>
                  <a:gd name="T96" fmla="*/ 30 w 39"/>
                  <a:gd name="T97" fmla="*/ 58 h 66"/>
                  <a:gd name="T98" fmla="*/ 30 w 39"/>
                  <a:gd name="T99" fmla="*/ 59 h 66"/>
                  <a:gd name="T100" fmla="*/ 19 w 39"/>
                  <a:gd name="T101" fmla="*/ 66 h 66"/>
                  <a:gd name="T102" fmla="*/ 18 w 39"/>
                  <a:gd name="T103" fmla="*/ 66 h 66"/>
                  <a:gd name="T104" fmla="*/ 16 w 39"/>
                  <a:gd name="T105" fmla="*/ 63 h 66"/>
                  <a:gd name="T106" fmla="*/ 17 w 39"/>
                  <a:gd name="T107" fmla="*/ 57 h 66"/>
                  <a:gd name="T108" fmla="*/ 16 w 39"/>
                  <a:gd name="T109" fmla="*/ 56 h 66"/>
                  <a:gd name="T110" fmla="*/ 17 w 39"/>
                  <a:gd name="T111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9" h="66">
                    <a:moveTo>
                      <a:pt x="17" y="53"/>
                    </a:moveTo>
                    <a:cubicBezTo>
                      <a:pt x="19" y="53"/>
                      <a:pt x="20" y="50"/>
                      <a:pt x="22" y="50"/>
                    </a:cubicBezTo>
                    <a:cubicBezTo>
                      <a:pt x="23" y="50"/>
                      <a:pt x="22" y="48"/>
                      <a:pt x="22" y="48"/>
                    </a:cubicBezTo>
                    <a:cubicBezTo>
                      <a:pt x="19" y="51"/>
                      <a:pt x="17" y="46"/>
                      <a:pt x="14" y="47"/>
                    </a:cubicBezTo>
                    <a:cubicBezTo>
                      <a:pt x="14" y="47"/>
                      <a:pt x="13" y="47"/>
                      <a:pt x="13" y="47"/>
                    </a:cubicBezTo>
                    <a:cubicBezTo>
                      <a:pt x="10" y="50"/>
                      <a:pt x="7" y="46"/>
                      <a:pt x="3" y="47"/>
                    </a:cubicBezTo>
                    <a:cubicBezTo>
                      <a:pt x="0" y="47"/>
                      <a:pt x="3" y="44"/>
                      <a:pt x="2" y="42"/>
                    </a:cubicBezTo>
                    <a:cubicBezTo>
                      <a:pt x="4" y="40"/>
                      <a:pt x="3" y="46"/>
                      <a:pt x="5" y="43"/>
                    </a:cubicBezTo>
                    <a:cubicBezTo>
                      <a:pt x="9" y="45"/>
                      <a:pt x="10" y="41"/>
                      <a:pt x="13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3" y="39"/>
                      <a:pt x="13" y="41"/>
                    </a:cubicBezTo>
                    <a:cubicBezTo>
                      <a:pt x="10" y="41"/>
                      <a:pt x="8" y="44"/>
                      <a:pt x="5" y="43"/>
                    </a:cubicBezTo>
                    <a:cubicBezTo>
                      <a:pt x="5" y="42"/>
                      <a:pt x="8" y="40"/>
                      <a:pt x="4" y="40"/>
                    </a:cubicBezTo>
                    <a:cubicBezTo>
                      <a:pt x="3" y="40"/>
                      <a:pt x="1" y="39"/>
                      <a:pt x="3" y="37"/>
                    </a:cubicBezTo>
                    <a:cubicBezTo>
                      <a:pt x="3" y="36"/>
                      <a:pt x="4" y="33"/>
                      <a:pt x="7" y="35"/>
                    </a:cubicBezTo>
                    <a:cubicBezTo>
                      <a:pt x="8" y="36"/>
                      <a:pt x="9" y="35"/>
                      <a:pt x="11" y="35"/>
                    </a:cubicBezTo>
                    <a:cubicBezTo>
                      <a:pt x="12" y="35"/>
                      <a:pt x="14" y="35"/>
                      <a:pt x="11" y="33"/>
                    </a:cubicBezTo>
                    <a:cubicBezTo>
                      <a:pt x="10" y="33"/>
                      <a:pt x="11" y="32"/>
                      <a:pt x="11" y="32"/>
                    </a:cubicBezTo>
                    <a:cubicBezTo>
                      <a:pt x="14" y="31"/>
                      <a:pt x="14" y="30"/>
                      <a:pt x="14" y="28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3" y="26"/>
                      <a:pt x="12" y="26"/>
                      <a:pt x="11" y="27"/>
                    </a:cubicBezTo>
                    <a:cubicBezTo>
                      <a:pt x="9" y="31"/>
                      <a:pt x="5" y="29"/>
                      <a:pt x="1" y="29"/>
                    </a:cubicBezTo>
                    <a:cubicBezTo>
                      <a:pt x="5" y="27"/>
                      <a:pt x="7" y="24"/>
                      <a:pt x="4" y="19"/>
                    </a:cubicBezTo>
                    <a:cubicBezTo>
                      <a:pt x="6" y="19"/>
                      <a:pt x="8" y="21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20"/>
                      <a:pt x="11" y="20"/>
                      <a:pt x="12" y="21"/>
                    </a:cubicBezTo>
                    <a:cubicBezTo>
                      <a:pt x="13" y="23"/>
                      <a:pt x="14" y="24"/>
                      <a:pt x="15" y="21"/>
                    </a:cubicBezTo>
                    <a:cubicBezTo>
                      <a:pt x="16" y="19"/>
                      <a:pt x="17" y="19"/>
                      <a:pt x="19" y="19"/>
                    </a:cubicBezTo>
                    <a:cubicBezTo>
                      <a:pt x="23" y="19"/>
                      <a:pt x="22" y="15"/>
                      <a:pt x="24" y="14"/>
                    </a:cubicBezTo>
                    <a:cubicBezTo>
                      <a:pt x="25" y="13"/>
                      <a:pt x="25" y="11"/>
                      <a:pt x="24" y="10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24" y="7"/>
                      <a:pt x="25" y="7"/>
                      <a:pt x="26" y="6"/>
                    </a:cubicBezTo>
                    <a:cubicBezTo>
                      <a:pt x="26" y="5"/>
                      <a:pt x="25" y="4"/>
                      <a:pt x="25" y="3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0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29" y="1"/>
                      <a:pt x="30" y="3"/>
                      <a:pt x="30" y="5"/>
                    </a:cubicBezTo>
                    <a:cubicBezTo>
                      <a:pt x="30" y="7"/>
                      <a:pt x="31" y="10"/>
                      <a:pt x="30" y="13"/>
                    </a:cubicBezTo>
                    <a:cubicBezTo>
                      <a:pt x="27" y="15"/>
                      <a:pt x="31" y="16"/>
                      <a:pt x="31" y="17"/>
                    </a:cubicBezTo>
                    <a:cubicBezTo>
                      <a:pt x="30" y="19"/>
                      <a:pt x="31" y="20"/>
                      <a:pt x="32" y="21"/>
                    </a:cubicBezTo>
                    <a:cubicBezTo>
                      <a:pt x="33" y="21"/>
                      <a:pt x="35" y="22"/>
                      <a:pt x="34" y="24"/>
                    </a:cubicBezTo>
                    <a:cubicBezTo>
                      <a:pt x="33" y="25"/>
                      <a:pt x="32" y="24"/>
                      <a:pt x="30" y="24"/>
                    </a:cubicBezTo>
                    <a:cubicBezTo>
                      <a:pt x="29" y="23"/>
                      <a:pt x="27" y="23"/>
                      <a:pt x="26" y="24"/>
                    </a:cubicBezTo>
                    <a:cubicBezTo>
                      <a:pt x="32" y="25"/>
                      <a:pt x="32" y="25"/>
                      <a:pt x="33" y="33"/>
                    </a:cubicBezTo>
                    <a:cubicBezTo>
                      <a:pt x="33" y="35"/>
                      <a:pt x="35" y="35"/>
                      <a:pt x="36" y="35"/>
                    </a:cubicBezTo>
                    <a:cubicBezTo>
                      <a:pt x="39" y="36"/>
                      <a:pt x="39" y="38"/>
                      <a:pt x="37" y="39"/>
                    </a:cubicBezTo>
                    <a:cubicBezTo>
                      <a:pt x="34" y="42"/>
                      <a:pt x="34" y="45"/>
                      <a:pt x="34" y="48"/>
                    </a:cubicBezTo>
                    <a:cubicBezTo>
                      <a:pt x="34" y="49"/>
                      <a:pt x="34" y="51"/>
                      <a:pt x="33" y="51"/>
                    </a:cubicBezTo>
                    <a:cubicBezTo>
                      <a:pt x="27" y="52"/>
                      <a:pt x="29" y="55"/>
                      <a:pt x="30" y="58"/>
                    </a:cubicBezTo>
                    <a:cubicBezTo>
                      <a:pt x="30" y="58"/>
                      <a:pt x="30" y="59"/>
                      <a:pt x="30" y="59"/>
                    </a:cubicBezTo>
                    <a:cubicBezTo>
                      <a:pt x="27" y="63"/>
                      <a:pt x="24" y="66"/>
                      <a:pt x="19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5"/>
                      <a:pt x="13" y="66"/>
                      <a:pt x="16" y="63"/>
                    </a:cubicBezTo>
                    <a:cubicBezTo>
                      <a:pt x="17" y="62"/>
                      <a:pt x="12" y="59"/>
                      <a:pt x="17" y="57"/>
                    </a:cubicBezTo>
                    <a:cubicBezTo>
                      <a:pt x="17" y="57"/>
                      <a:pt x="18" y="57"/>
                      <a:pt x="16" y="56"/>
                    </a:cubicBezTo>
                    <a:cubicBezTo>
                      <a:pt x="13" y="55"/>
                      <a:pt x="18" y="54"/>
                      <a:pt x="17" y="5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0" name="Freeform 1746"/>
              <p:cNvSpPr/>
              <p:nvPr/>
            </p:nvSpPr>
            <p:spPr bwMode="auto">
              <a:xfrm>
                <a:off x="936" y="1142"/>
                <a:ext cx="124" cy="105"/>
              </a:xfrm>
              <a:custGeom>
                <a:avLst/>
                <a:gdLst>
                  <a:gd name="T0" fmla="*/ 43 w 52"/>
                  <a:gd name="T1" fmla="*/ 35 h 44"/>
                  <a:gd name="T2" fmla="*/ 42 w 52"/>
                  <a:gd name="T3" fmla="*/ 36 h 44"/>
                  <a:gd name="T4" fmla="*/ 38 w 52"/>
                  <a:gd name="T5" fmla="*/ 39 h 44"/>
                  <a:gd name="T6" fmla="*/ 25 w 52"/>
                  <a:gd name="T7" fmla="*/ 44 h 44"/>
                  <a:gd name="T8" fmla="*/ 22 w 52"/>
                  <a:gd name="T9" fmla="*/ 41 h 44"/>
                  <a:gd name="T10" fmla="*/ 20 w 52"/>
                  <a:gd name="T11" fmla="*/ 39 h 44"/>
                  <a:gd name="T12" fmla="*/ 17 w 52"/>
                  <a:gd name="T13" fmla="*/ 35 h 44"/>
                  <a:gd name="T14" fmla="*/ 19 w 52"/>
                  <a:gd name="T15" fmla="*/ 32 h 44"/>
                  <a:gd name="T16" fmla="*/ 19 w 52"/>
                  <a:gd name="T17" fmla="*/ 32 h 44"/>
                  <a:gd name="T18" fmla="*/ 20 w 52"/>
                  <a:gd name="T19" fmla="*/ 30 h 44"/>
                  <a:gd name="T20" fmla="*/ 23 w 52"/>
                  <a:gd name="T21" fmla="*/ 21 h 44"/>
                  <a:gd name="T22" fmla="*/ 16 w 52"/>
                  <a:gd name="T23" fmla="*/ 26 h 44"/>
                  <a:gd name="T24" fmla="*/ 10 w 52"/>
                  <a:gd name="T25" fmla="*/ 28 h 44"/>
                  <a:gd name="T26" fmla="*/ 13 w 52"/>
                  <a:gd name="T27" fmla="*/ 24 h 44"/>
                  <a:gd name="T28" fmla="*/ 12 w 52"/>
                  <a:gd name="T29" fmla="*/ 22 h 44"/>
                  <a:gd name="T30" fmla="*/ 10 w 52"/>
                  <a:gd name="T31" fmla="*/ 23 h 44"/>
                  <a:gd name="T32" fmla="*/ 7 w 52"/>
                  <a:gd name="T33" fmla="*/ 25 h 44"/>
                  <a:gd name="T34" fmla="*/ 1 w 52"/>
                  <a:gd name="T35" fmla="*/ 20 h 44"/>
                  <a:gd name="T36" fmla="*/ 2 w 52"/>
                  <a:gd name="T37" fmla="*/ 17 h 44"/>
                  <a:gd name="T38" fmla="*/ 4 w 52"/>
                  <a:gd name="T39" fmla="*/ 17 h 44"/>
                  <a:gd name="T40" fmla="*/ 8 w 52"/>
                  <a:gd name="T41" fmla="*/ 19 h 44"/>
                  <a:gd name="T42" fmla="*/ 4 w 52"/>
                  <a:gd name="T43" fmla="*/ 13 h 44"/>
                  <a:gd name="T44" fmla="*/ 7 w 52"/>
                  <a:gd name="T45" fmla="*/ 10 h 44"/>
                  <a:gd name="T46" fmla="*/ 8 w 52"/>
                  <a:gd name="T47" fmla="*/ 15 h 44"/>
                  <a:gd name="T48" fmla="*/ 24 w 52"/>
                  <a:gd name="T49" fmla="*/ 13 h 44"/>
                  <a:gd name="T50" fmla="*/ 13 w 52"/>
                  <a:gd name="T51" fmla="*/ 12 h 44"/>
                  <a:gd name="T52" fmla="*/ 12 w 52"/>
                  <a:gd name="T53" fmla="*/ 13 h 44"/>
                  <a:gd name="T54" fmla="*/ 11 w 52"/>
                  <a:gd name="T55" fmla="*/ 13 h 44"/>
                  <a:gd name="T56" fmla="*/ 9 w 52"/>
                  <a:gd name="T57" fmla="*/ 13 h 44"/>
                  <a:gd name="T58" fmla="*/ 12 w 52"/>
                  <a:gd name="T59" fmla="*/ 6 h 44"/>
                  <a:gd name="T60" fmla="*/ 22 w 52"/>
                  <a:gd name="T61" fmla="*/ 0 h 44"/>
                  <a:gd name="T62" fmla="*/ 24 w 52"/>
                  <a:gd name="T63" fmla="*/ 1 h 44"/>
                  <a:gd name="T64" fmla="*/ 25 w 52"/>
                  <a:gd name="T65" fmla="*/ 2 h 44"/>
                  <a:gd name="T66" fmla="*/ 26 w 52"/>
                  <a:gd name="T67" fmla="*/ 5 h 44"/>
                  <a:gd name="T68" fmla="*/ 32 w 52"/>
                  <a:gd name="T69" fmla="*/ 7 h 44"/>
                  <a:gd name="T70" fmla="*/ 32 w 52"/>
                  <a:gd name="T71" fmla="*/ 4 h 44"/>
                  <a:gd name="T72" fmla="*/ 35 w 52"/>
                  <a:gd name="T73" fmla="*/ 6 h 44"/>
                  <a:gd name="T74" fmla="*/ 37 w 52"/>
                  <a:gd name="T75" fmla="*/ 9 h 44"/>
                  <a:gd name="T76" fmla="*/ 34 w 52"/>
                  <a:gd name="T77" fmla="*/ 11 h 44"/>
                  <a:gd name="T78" fmla="*/ 33 w 52"/>
                  <a:gd name="T79" fmla="*/ 13 h 44"/>
                  <a:gd name="T80" fmla="*/ 31 w 52"/>
                  <a:gd name="T81" fmla="*/ 18 h 44"/>
                  <a:gd name="T82" fmla="*/ 38 w 52"/>
                  <a:gd name="T83" fmla="*/ 16 h 44"/>
                  <a:gd name="T84" fmla="*/ 39 w 52"/>
                  <a:gd name="T85" fmla="*/ 16 h 44"/>
                  <a:gd name="T86" fmla="*/ 41 w 52"/>
                  <a:gd name="T87" fmla="*/ 22 h 44"/>
                  <a:gd name="T88" fmla="*/ 40 w 52"/>
                  <a:gd name="T89" fmla="*/ 25 h 44"/>
                  <a:gd name="T90" fmla="*/ 45 w 52"/>
                  <a:gd name="T91" fmla="*/ 26 h 44"/>
                  <a:gd name="T92" fmla="*/ 51 w 52"/>
                  <a:gd name="T93" fmla="*/ 27 h 44"/>
                  <a:gd name="T94" fmla="*/ 48 w 52"/>
                  <a:gd name="T95" fmla="*/ 32 h 44"/>
                  <a:gd name="T96" fmla="*/ 43 w 52"/>
                  <a:gd name="T97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44">
                    <a:moveTo>
                      <a:pt x="43" y="35"/>
                    </a:move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6"/>
                      <a:pt x="39" y="37"/>
                      <a:pt x="38" y="39"/>
                    </a:cubicBezTo>
                    <a:cubicBezTo>
                      <a:pt x="33" y="41"/>
                      <a:pt x="29" y="42"/>
                      <a:pt x="25" y="44"/>
                    </a:cubicBezTo>
                    <a:cubicBezTo>
                      <a:pt x="26" y="41"/>
                      <a:pt x="25" y="40"/>
                      <a:pt x="22" y="41"/>
                    </a:cubicBezTo>
                    <a:cubicBezTo>
                      <a:pt x="19" y="41"/>
                      <a:pt x="18" y="42"/>
                      <a:pt x="20" y="39"/>
                    </a:cubicBezTo>
                    <a:cubicBezTo>
                      <a:pt x="18" y="38"/>
                      <a:pt x="21" y="34"/>
                      <a:pt x="17" y="35"/>
                    </a:cubicBezTo>
                    <a:cubicBezTo>
                      <a:pt x="17" y="33"/>
                      <a:pt x="19" y="33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1"/>
                      <a:pt x="21" y="30"/>
                      <a:pt x="20" y="30"/>
                    </a:cubicBezTo>
                    <a:cubicBezTo>
                      <a:pt x="17" y="25"/>
                      <a:pt x="21" y="23"/>
                      <a:pt x="23" y="21"/>
                    </a:cubicBezTo>
                    <a:cubicBezTo>
                      <a:pt x="20" y="21"/>
                      <a:pt x="15" y="19"/>
                      <a:pt x="16" y="26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0" y="25"/>
                      <a:pt x="12" y="25"/>
                      <a:pt x="13" y="24"/>
                    </a:cubicBezTo>
                    <a:cubicBezTo>
                      <a:pt x="14" y="22"/>
                      <a:pt x="12" y="22"/>
                      <a:pt x="12" y="22"/>
                    </a:cubicBezTo>
                    <a:cubicBezTo>
                      <a:pt x="10" y="21"/>
                      <a:pt x="10" y="21"/>
                      <a:pt x="10" y="23"/>
                    </a:cubicBezTo>
                    <a:cubicBezTo>
                      <a:pt x="10" y="25"/>
                      <a:pt x="8" y="25"/>
                      <a:pt x="7" y="25"/>
                    </a:cubicBezTo>
                    <a:cubicBezTo>
                      <a:pt x="5" y="24"/>
                      <a:pt x="3" y="23"/>
                      <a:pt x="1" y="20"/>
                    </a:cubicBezTo>
                    <a:cubicBezTo>
                      <a:pt x="0" y="18"/>
                      <a:pt x="2" y="18"/>
                      <a:pt x="2" y="17"/>
                    </a:cubicBezTo>
                    <a:cubicBezTo>
                      <a:pt x="3" y="16"/>
                      <a:pt x="4" y="15"/>
                      <a:pt x="4" y="17"/>
                    </a:cubicBezTo>
                    <a:cubicBezTo>
                      <a:pt x="5" y="20"/>
                      <a:pt x="6" y="17"/>
                      <a:pt x="8" y="19"/>
                    </a:cubicBezTo>
                    <a:cubicBezTo>
                      <a:pt x="7" y="16"/>
                      <a:pt x="5" y="15"/>
                      <a:pt x="4" y="13"/>
                    </a:cubicBezTo>
                    <a:cubicBezTo>
                      <a:pt x="4" y="12"/>
                      <a:pt x="6" y="11"/>
                      <a:pt x="7" y="10"/>
                    </a:cubicBezTo>
                    <a:cubicBezTo>
                      <a:pt x="8" y="12"/>
                      <a:pt x="6" y="14"/>
                      <a:pt x="8" y="15"/>
                    </a:cubicBezTo>
                    <a:cubicBezTo>
                      <a:pt x="14" y="17"/>
                      <a:pt x="19" y="16"/>
                      <a:pt x="24" y="13"/>
                    </a:cubicBezTo>
                    <a:cubicBezTo>
                      <a:pt x="19" y="16"/>
                      <a:pt x="17" y="16"/>
                      <a:pt x="13" y="12"/>
                    </a:cubicBezTo>
                    <a:cubicBezTo>
                      <a:pt x="12" y="11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8" y="10"/>
                      <a:pt x="11" y="8"/>
                      <a:pt x="12" y="6"/>
                    </a:cubicBezTo>
                    <a:cubicBezTo>
                      <a:pt x="15" y="4"/>
                      <a:pt x="19" y="3"/>
                      <a:pt x="22" y="0"/>
                    </a:cubicBezTo>
                    <a:cubicBezTo>
                      <a:pt x="23" y="0"/>
                      <a:pt x="23" y="0"/>
                      <a:pt x="24" y="1"/>
                    </a:cubicBezTo>
                    <a:cubicBezTo>
                      <a:pt x="24" y="1"/>
                      <a:pt x="25" y="1"/>
                      <a:pt x="25" y="2"/>
                    </a:cubicBezTo>
                    <a:cubicBezTo>
                      <a:pt x="25" y="3"/>
                      <a:pt x="23" y="5"/>
                      <a:pt x="26" y="5"/>
                    </a:cubicBezTo>
                    <a:cubicBezTo>
                      <a:pt x="28" y="5"/>
                      <a:pt x="30" y="7"/>
                      <a:pt x="32" y="7"/>
                    </a:cubicBezTo>
                    <a:cubicBezTo>
                      <a:pt x="34" y="6"/>
                      <a:pt x="32" y="5"/>
                      <a:pt x="32" y="4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6" y="7"/>
                      <a:pt x="38" y="7"/>
                      <a:pt x="37" y="9"/>
                    </a:cubicBezTo>
                    <a:cubicBezTo>
                      <a:pt x="36" y="10"/>
                      <a:pt x="35" y="11"/>
                      <a:pt x="34" y="11"/>
                    </a:cubicBezTo>
                    <a:cubicBezTo>
                      <a:pt x="31" y="10"/>
                      <a:pt x="30" y="11"/>
                      <a:pt x="33" y="13"/>
                    </a:cubicBezTo>
                    <a:cubicBezTo>
                      <a:pt x="34" y="14"/>
                      <a:pt x="32" y="16"/>
                      <a:pt x="31" y="18"/>
                    </a:cubicBezTo>
                    <a:cubicBezTo>
                      <a:pt x="34" y="16"/>
                      <a:pt x="35" y="12"/>
                      <a:pt x="38" y="16"/>
                    </a:cubicBezTo>
                    <a:cubicBezTo>
                      <a:pt x="38" y="16"/>
                      <a:pt x="39" y="16"/>
                      <a:pt x="39" y="16"/>
                    </a:cubicBezTo>
                    <a:cubicBezTo>
                      <a:pt x="36" y="20"/>
                      <a:pt x="42" y="20"/>
                      <a:pt x="41" y="22"/>
                    </a:cubicBezTo>
                    <a:cubicBezTo>
                      <a:pt x="41" y="23"/>
                      <a:pt x="39" y="23"/>
                      <a:pt x="40" y="25"/>
                    </a:cubicBezTo>
                    <a:cubicBezTo>
                      <a:pt x="41" y="26"/>
                      <a:pt x="43" y="28"/>
                      <a:pt x="45" y="26"/>
                    </a:cubicBezTo>
                    <a:cubicBezTo>
                      <a:pt x="48" y="25"/>
                      <a:pt x="50" y="24"/>
                      <a:pt x="51" y="27"/>
                    </a:cubicBezTo>
                    <a:cubicBezTo>
                      <a:pt x="52" y="30"/>
                      <a:pt x="48" y="30"/>
                      <a:pt x="48" y="32"/>
                    </a:cubicBezTo>
                    <a:cubicBezTo>
                      <a:pt x="47" y="34"/>
                      <a:pt x="45" y="34"/>
                      <a:pt x="43" y="3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1" name="Freeform 1747"/>
              <p:cNvSpPr/>
              <p:nvPr/>
            </p:nvSpPr>
            <p:spPr bwMode="auto">
              <a:xfrm>
                <a:off x="963" y="1128"/>
                <a:ext cx="37" cy="29"/>
              </a:xfrm>
              <a:custGeom>
                <a:avLst/>
                <a:gdLst>
                  <a:gd name="T0" fmla="*/ 13 w 16"/>
                  <a:gd name="T1" fmla="*/ 7 h 12"/>
                  <a:gd name="T2" fmla="*/ 6 w 16"/>
                  <a:gd name="T3" fmla="*/ 11 h 12"/>
                  <a:gd name="T4" fmla="*/ 1 w 16"/>
                  <a:gd name="T5" fmla="*/ 12 h 12"/>
                  <a:gd name="T6" fmla="*/ 0 w 16"/>
                  <a:gd name="T7" fmla="*/ 10 h 12"/>
                  <a:gd name="T8" fmla="*/ 10 w 16"/>
                  <a:gd name="T9" fmla="*/ 3 h 12"/>
                  <a:gd name="T10" fmla="*/ 13 w 16"/>
                  <a:gd name="T11" fmla="*/ 0 h 12"/>
                  <a:gd name="T12" fmla="*/ 14 w 16"/>
                  <a:gd name="T13" fmla="*/ 2 h 12"/>
                  <a:gd name="T14" fmla="*/ 13 w 16"/>
                  <a:gd name="T1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3" y="7"/>
                    </a:moveTo>
                    <a:cubicBezTo>
                      <a:pt x="10" y="7"/>
                      <a:pt x="9" y="10"/>
                      <a:pt x="6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3" y="7"/>
                      <a:pt x="8" y="7"/>
                      <a:pt x="10" y="3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5" y="4"/>
                      <a:pt x="16" y="6"/>
                      <a:pt x="13" y="7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2" name="Freeform 1748"/>
              <p:cNvSpPr/>
              <p:nvPr/>
            </p:nvSpPr>
            <p:spPr bwMode="auto">
              <a:xfrm>
                <a:off x="955" y="1164"/>
                <a:ext cx="43" cy="26"/>
              </a:xfrm>
              <a:custGeom>
                <a:avLst/>
                <a:gdLst>
                  <a:gd name="T0" fmla="*/ 3 w 18"/>
                  <a:gd name="T1" fmla="*/ 4 h 11"/>
                  <a:gd name="T2" fmla="*/ 4 w 18"/>
                  <a:gd name="T3" fmla="*/ 0 h 11"/>
                  <a:gd name="T4" fmla="*/ 15 w 18"/>
                  <a:gd name="T5" fmla="*/ 4 h 11"/>
                  <a:gd name="T6" fmla="*/ 18 w 18"/>
                  <a:gd name="T7" fmla="*/ 4 h 11"/>
                  <a:gd name="T8" fmla="*/ 11 w 18"/>
                  <a:gd name="T9" fmla="*/ 8 h 11"/>
                  <a:gd name="T10" fmla="*/ 0 w 18"/>
                  <a:gd name="T11" fmla="*/ 6 h 11"/>
                  <a:gd name="T12" fmla="*/ 1 w 18"/>
                  <a:gd name="T13" fmla="*/ 4 h 11"/>
                  <a:gd name="T14" fmla="*/ 3 w 18"/>
                  <a:gd name="T15" fmla="*/ 4 h 11"/>
                  <a:gd name="T16" fmla="*/ 3 w 18"/>
                  <a:gd name="T17" fmla="*/ 4 h 11"/>
                  <a:gd name="T18" fmla="*/ 3 w 18"/>
                  <a:gd name="T19" fmla="*/ 4 h 11"/>
                  <a:gd name="T20" fmla="*/ 3 w 18"/>
                  <a:gd name="T21" fmla="*/ 4 h 11"/>
                  <a:gd name="T22" fmla="*/ 3 w 18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1">
                    <a:moveTo>
                      <a:pt x="3" y="4"/>
                    </a:moveTo>
                    <a:cubicBezTo>
                      <a:pt x="3" y="3"/>
                      <a:pt x="4" y="1"/>
                      <a:pt x="4" y="0"/>
                    </a:cubicBezTo>
                    <a:cubicBezTo>
                      <a:pt x="9" y="7"/>
                      <a:pt x="10" y="6"/>
                      <a:pt x="15" y="4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6" y="6"/>
                      <a:pt x="13" y="8"/>
                      <a:pt x="11" y="8"/>
                    </a:cubicBezTo>
                    <a:cubicBezTo>
                      <a:pt x="7" y="8"/>
                      <a:pt x="2" y="11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3" name="Freeform 1749"/>
              <p:cNvSpPr/>
              <p:nvPr/>
            </p:nvSpPr>
            <p:spPr bwMode="auto">
              <a:xfrm>
                <a:off x="953" y="1226"/>
                <a:ext cx="26" cy="19"/>
              </a:xfrm>
              <a:custGeom>
                <a:avLst/>
                <a:gdLst>
                  <a:gd name="T0" fmla="*/ 6 w 11"/>
                  <a:gd name="T1" fmla="*/ 1 h 8"/>
                  <a:gd name="T2" fmla="*/ 9 w 11"/>
                  <a:gd name="T3" fmla="*/ 5 h 8"/>
                  <a:gd name="T4" fmla="*/ 5 w 11"/>
                  <a:gd name="T5" fmla="*/ 5 h 8"/>
                  <a:gd name="T6" fmla="*/ 0 w 11"/>
                  <a:gd name="T7" fmla="*/ 5 h 8"/>
                  <a:gd name="T8" fmla="*/ 4 w 11"/>
                  <a:gd name="T9" fmla="*/ 0 h 8"/>
                  <a:gd name="T10" fmla="*/ 5 w 11"/>
                  <a:gd name="T11" fmla="*/ 0 h 8"/>
                  <a:gd name="T12" fmla="*/ 6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cubicBezTo>
                      <a:pt x="5" y="4"/>
                      <a:pt x="11" y="1"/>
                      <a:pt x="9" y="5"/>
                    </a:cubicBezTo>
                    <a:cubicBezTo>
                      <a:pt x="8" y="8"/>
                      <a:pt x="6" y="4"/>
                      <a:pt x="5" y="5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4" name="Freeform 1750"/>
              <p:cNvSpPr/>
              <p:nvPr/>
            </p:nvSpPr>
            <p:spPr bwMode="auto">
              <a:xfrm>
                <a:off x="865" y="1197"/>
                <a:ext cx="31" cy="24"/>
              </a:xfrm>
              <a:custGeom>
                <a:avLst/>
                <a:gdLst>
                  <a:gd name="T0" fmla="*/ 8 w 13"/>
                  <a:gd name="T1" fmla="*/ 0 h 10"/>
                  <a:gd name="T2" fmla="*/ 9 w 13"/>
                  <a:gd name="T3" fmla="*/ 0 h 10"/>
                  <a:gd name="T4" fmla="*/ 13 w 13"/>
                  <a:gd name="T5" fmla="*/ 5 h 10"/>
                  <a:gd name="T6" fmla="*/ 7 w 13"/>
                  <a:gd name="T7" fmla="*/ 10 h 10"/>
                  <a:gd name="T8" fmla="*/ 0 w 13"/>
                  <a:gd name="T9" fmla="*/ 2 h 10"/>
                  <a:gd name="T10" fmla="*/ 6 w 13"/>
                  <a:gd name="T11" fmla="*/ 0 h 10"/>
                  <a:gd name="T12" fmla="*/ 8 w 1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10" y="2"/>
                      <a:pt x="12" y="4"/>
                      <a:pt x="13" y="5"/>
                    </a:cubicBezTo>
                    <a:cubicBezTo>
                      <a:pt x="11" y="6"/>
                      <a:pt x="7" y="5"/>
                      <a:pt x="7" y="10"/>
                    </a:cubicBezTo>
                    <a:cubicBezTo>
                      <a:pt x="8" y="4"/>
                      <a:pt x="4" y="3"/>
                      <a:pt x="0" y="2"/>
                    </a:cubicBezTo>
                    <a:cubicBezTo>
                      <a:pt x="3" y="3"/>
                      <a:pt x="4" y="0"/>
                      <a:pt x="6" y="0"/>
                    </a:cubicBezTo>
                    <a:cubicBezTo>
                      <a:pt x="7" y="0"/>
                      <a:pt x="8" y="3"/>
                      <a:pt x="8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5" name="Freeform 1751"/>
              <p:cNvSpPr/>
              <p:nvPr/>
            </p:nvSpPr>
            <p:spPr bwMode="auto">
              <a:xfrm>
                <a:off x="965" y="1209"/>
                <a:ext cx="17" cy="19"/>
              </a:xfrm>
              <a:custGeom>
                <a:avLst/>
                <a:gdLst>
                  <a:gd name="T0" fmla="*/ 1 w 7"/>
                  <a:gd name="T1" fmla="*/ 8 h 8"/>
                  <a:gd name="T2" fmla="*/ 0 w 7"/>
                  <a:gd name="T3" fmla="*/ 7 h 8"/>
                  <a:gd name="T4" fmla="*/ 3 w 7"/>
                  <a:gd name="T5" fmla="*/ 0 h 8"/>
                  <a:gd name="T6" fmla="*/ 7 w 7"/>
                  <a:gd name="T7" fmla="*/ 4 h 8"/>
                  <a:gd name="T8" fmla="*/ 7 w 7"/>
                  <a:gd name="T9" fmla="*/ 4 h 8"/>
                  <a:gd name="T10" fmla="*/ 1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1" y="5"/>
                      <a:pt x="4" y="4"/>
                      <a:pt x="3" y="0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4"/>
                      <a:pt x="3" y="7"/>
                      <a:pt x="1" y="8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6" name="Freeform 1752"/>
              <p:cNvSpPr/>
              <p:nvPr/>
            </p:nvSpPr>
            <p:spPr bwMode="auto">
              <a:xfrm>
                <a:off x="920" y="1166"/>
                <a:ext cx="16" cy="14"/>
              </a:xfrm>
              <a:custGeom>
                <a:avLst/>
                <a:gdLst>
                  <a:gd name="T0" fmla="*/ 0 w 7"/>
                  <a:gd name="T1" fmla="*/ 4 h 6"/>
                  <a:gd name="T2" fmla="*/ 2 w 7"/>
                  <a:gd name="T3" fmla="*/ 2 h 6"/>
                  <a:gd name="T4" fmla="*/ 7 w 7"/>
                  <a:gd name="T5" fmla="*/ 1 h 6"/>
                  <a:gd name="T6" fmla="*/ 0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1" y="3"/>
                      <a:pt x="0" y="1"/>
                      <a:pt x="2" y="2"/>
                    </a:cubicBezTo>
                    <a:cubicBezTo>
                      <a:pt x="4" y="3"/>
                      <a:pt x="5" y="0"/>
                      <a:pt x="7" y="1"/>
                    </a:cubicBezTo>
                    <a:cubicBezTo>
                      <a:pt x="6" y="5"/>
                      <a:pt x="4" y="6"/>
                      <a:pt x="0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7" name="Freeform 1753"/>
              <p:cNvSpPr/>
              <p:nvPr/>
            </p:nvSpPr>
            <p:spPr bwMode="auto">
              <a:xfrm>
                <a:off x="889" y="1209"/>
                <a:ext cx="12" cy="14"/>
              </a:xfrm>
              <a:custGeom>
                <a:avLst/>
                <a:gdLst>
                  <a:gd name="T0" fmla="*/ 3 w 5"/>
                  <a:gd name="T1" fmla="*/ 3 h 6"/>
                  <a:gd name="T2" fmla="*/ 0 w 5"/>
                  <a:gd name="T3" fmla="*/ 3 h 6"/>
                  <a:gd name="T4" fmla="*/ 3 w 5"/>
                  <a:gd name="T5" fmla="*/ 0 h 6"/>
                  <a:gd name="T6" fmla="*/ 5 w 5"/>
                  <a:gd name="T7" fmla="*/ 3 h 6"/>
                  <a:gd name="T8" fmla="*/ 3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3" y="3"/>
                      <a:pt x="3" y="0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6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8" name="Freeform 1754"/>
              <p:cNvSpPr/>
              <p:nvPr/>
            </p:nvSpPr>
            <p:spPr bwMode="auto">
              <a:xfrm>
                <a:off x="948" y="1157"/>
                <a:ext cx="12" cy="4"/>
              </a:xfrm>
              <a:custGeom>
                <a:avLst/>
                <a:gdLst>
                  <a:gd name="T0" fmla="*/ 1 w 5"/>
                  <a:gd name="T1" fmla="*/ 1 h 2"/>
                  <a:gd name="T2" fmla="*/ 2 w 5"/>
                  <a:gd name="T3" fmla="*/ 0 h 2"/>
                  <a:gd name="T4" fmla="*/ 5 w 5"/>
                  <a:gd name="T5" fmla="*/ 1 h 2"/>
                  <a:gd name="T6" fmla="*/ 1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3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99" name="Freeform 1755"/>
              <p:cNvSpPr/>
              <p:nvPr/>
            </p:nvSpPr>
            <p:spPr bwMode="auto">
              <a:xfrm>
                <a:off x="863" y="1268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0 h 4"/>
                  <a:gd name="T4" fmla="*/ 1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5" y="2"/>
                      <a:pt x="1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0" name="Freeform 1756"/>
              <p:cNvSpPr/>
              <p:nvPr/>
            </p:nvSpPr>
            <p:spPr bwMode="auto">
              <a:xfrm>
                <a:off x="1570" y="332"/>
                <a:ext cx="74" cy="83"/>
              </a:xfrm>
              <a:custGeom>
                <a:avLst/>
                <a:gdLst>
                  <a:gd name="T0" fmla="*/ 17 w 31"/>
                  <a:gd name="T1" fmla="*/ 35 h 35"/>
                  <a:gd name="T2" fmla="*/ 17 w 31"/>
                  <a:gd name="T3" fmla="*/ 35 h 35"/>
                  <a:gd name="T4" fmla="*/ 16 w 31"/>
                  <a:gd name="T5" fmla="*/ 35 h 35"/>
                  <a:gd name="T6" fmla="*/ 8 w 31"/>
                  <a:gd name="T7" fmla="*/ 34 h 35"/>
                  <a:gd name="T8" fmla="*/ 4 w 31"/>
                  <a:gd name="T9" fmla="*/ 30 h 35"/>
                  <a:gd name="T10" fmla="*/ 8 w 31"/>
                  <a:gd name="T11" fmla="*/ 28 h 35"/>
                  <a:gd name="T12" fmla="*/ 8 w 31"/>
                  <a:gd name="T13" fmla="*/ 26 h 35"/>
                  <a:gd name="T14" fmla="*/ 1 w 31"/>
                  <a:gd name="T15" fmla="*/ 29 h 35"/>
                  <a:gd name="T16" fmla="*/ 0 w 31"/>
                  <a:gd name="T17" fmla="*/ 28 h 35"/>
                  <a:gd name="T18" fmla="*/ 0 w 31"/>
                  <a:gd name="T19" fmla="*/ 28 h 35"/>
                  <a:gd name="T20" fmla="*/ 2 w 31"/>
                  <a:gd name="T21" fmla="*/ 25 h 35"/>
                  <a:gd name="T22" fmla="*/ 6 w 31"/>
                  <a:gd name="T23" fmla="*/ 23 h 35"/>
                  <a:gd name="T24" fmla="*/ 9 w 31"/>
                  <a:gd name="T25" fmla="*/ 21 h 35"/>
                  <a:gd name="T26" fmla="*/ 7 w 31"/>
                  <a:gd name="T27" fmla="*/ 19 h 35"/>
                  <a:gd name="T28" fmla="*/ 1 w 31"/>
                  <a:gd name="T29" fmla="*/ 20 h 35"/>
                  <a:gd name="T30" fmla="*/ 10 w 31"/>
                  <a:gd name="T31" fmla="*/ 18 h 35"/>
                  <a:gd name="T32" fmla="*/ 11 w 31"/>
                  <a:gd name="T33" fmla="*/ 21 h 35"/>
                  <a:gd name="T34" fmla="*/ 15 w 31"/>
                  <a:gd name="T35" fmla="*/ 18 h 35"/>
                  <a:gd name="T36" fmla="*/ 15 w 31"/>
                  <a:gd name="T37" fmla="*/ 10 h 35"/>
                  <a:gd name="T38" fmla="*/ 17 w 31"/>
                  <a:gd name="T39" fmla="*/ 8 h 35"/>
                  <a:gd name="T40" fmla="*/ 20 w 31"/>
                  <a:gd name="T41" fmla="*/ 5 h 35"/>
                  <a:gd name="T42" fmla="*/ 16 w 31"/>
                  <a:gd name="T43" fmla="*/ 5 h 35"/>
                  <a:gd name="T44" fmla="*/ 14 w 31"/>
                  <a:gd name="T45" fmla="*/ 5 h 35"/>
                  <a:gd name="T46" fmla="*/ 15 w 31"/>
                  <a:gd name="T47" fmla="*/ 1 h 35"/>
                  <a:gd name="T48" fmla="*/ 22 w 31"/>
                  <a:gd name="T49" fmla="*/ 1 h 35"/>
                  <a:gd name="T50" fmla="*/ 22 w 31"/>
                  <a:gd name="T51" fmla="*/ 8 h 35"/>
                  <a:gd name="T52" fmla="*/ 29 w 31"/>
                  <a:gd name="T53" fmla="*/ 9 h 35"/>
                  <a:gd name="T54" fmla="*/ 27 w 31"/>
                  <a:gd name="T55" fmla="*/ 13 h 35"/>
                  <a:gd name="T56" fmla="*/ 28 w 31"/>
                  <a:gd name="T57" fmla="*/ 20 h 35"/>
                  <a:gd name="T58" fmla="*/ 28 w 31"/>
                  <a:gd name="T59" fmla="*/ 25 h 35"/>
                  <a:gd name="T60" fmla="*/ 26 w 31"/>
                  <a:gd name="T61" fmla="*/ 29 h 35"/>
                  <a:gd name="T62" fmla="*/ 23 w 31"/>
                  <a:gd name="T63" fmla="*/ 27 h 35"/>
                  <a:gd name="T64" fmla="*/ 17 w 31"/>
                  <a:gd name="T6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5">
                    <a:moveTo>
                      <a:pt x="17" y="35"/>
                    </a:move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4"/>
                      <a:pt x="11" y="34"/>
                      <a:pt x="8" y="34"/>
                    </a:cubicBezTo>
                    <a:cubicBezTo>
                      <a:pt x="6" y="33"/>
                      <a:pt x="4" y="32"/>
                      <a:pt x="4" y="30"/>
                    </a:cubicBezTo>
                    <a:cubicBezTo>
                      <a:pt x="5" y="29"/>
                      <a:pt x="6" y="28"/>
                      <a:pt x="8" y="28"/>
                    </a:cubicBezTo>
                    <a:cubicBezTo>
                      <a:pt x="8" y="28"/>
                      <a:pt x="7" y="26"/>
                      <a:pt x="8" y="26"/>
                    </a:cubicBezTo>
                    <a:cubicBezTo>
                      <a:pt x="5" y="26"/>
                      <a:pt x="4" y="31"/>
                      <a:pt x="1" y="29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7"/>
                      <a:pt x="2" y="27"/>
                      <a:pt x="2" y="25"/>
                    </a:cubicBezTo>
                    <a:cubicBezTo>
                      <a:pt x="2" y="23"/>
                      <a:pt x="4" y="22"/>
                      <a:pt x="6" y="23"/>
                    </a:cubicBezTo>
                    <a:cubicBezTo>
                      <a:pt x="9" y="24"/>
                      <a:pt x="8" y="22"/>
                      <a:pt x="9" y="21"/>
                    </a:cubicBezTo>
                    <a:cubicBezTo>
                      <a:pt x="9" y="18"/>
                      <a:pt x="8" y="19"/>
                      <a:pt x="7" y="19"/>
                    </a:cubicBezTo>
                    <a:cubicBezTo>
                      <a:pt x="5" y="19"/>
                      <a:pt x="3" y="20"/>
                      <a:pt x="1" y="20"/>
                    </a:cubicBezTo>
                    <a:cubicBezTo>
                      <a:pt x="3" y="14"/>
                      <a:pt x="7" y="18"/>
                      <a:pt x="10" y="18"/>
                    </a:cubicBezTo>
                    <a:cubicBezTo>
                      <a:pt x="13" y="18"/>
                      <a:pt x="11" y="20"/>
                      <a:pt x="11" y="21"/>
                    </a:cubicBezTo>
                    <a:cubicBezTo>
                      <a:pt x="14" y="21"/>
                      <a:pt x="15" y="18"/>
                      <a:pt x="15" y="18"/>
                    </a:cubicBezTo>
                    <a:cubicBezTo>
                      <a:pt x="11" y="15"/>
                      <a:pt x="15" y="12"/>
                      <a:pt x="15" y="10"/>
                    </a:cubicBezTo>
                    <a:cubicBezTo>
                      <a:pt x="15" y="9"/>
                      <a:pt x="15" y="7"/>
                      <a:pt x="17" y="8"/>
                    </a:cubicBezTo>
                    <a:cubicBezTo>
                      <a:pt x="19" y="8"/>
                      <a:pt x="20" y="7"/>
                      <a:pt x="20" y="5"/>
                    </a:cubicBezTo>
                    <a:cubicBezTo>
                      <a:pt x="19" y="4"/>
                      <a:pt x="17" y="5"/>
                      <a:pt x="16" y="5"/>
                    </a:cubicBezTo>
                    <a:cubicBezTo>
                      <a:pt x="16" y="5"/>
                      <a:pt x="15" y="5"/>
                      <a:pt x="14" y="5"/>
                    </a:cubicBezTo>
                    <a:cubicBezTo>
                      <a:pt x="14" y="4"/>
                      <a:pt x="13" y="1"/>
                      <a:pt x="15" y="1"/>
                    </a:cubicBezTo>
                    <a:cubicBezTo>
                      <a:pt x="17" y="0"/>
                      <a:pt x="20" y="0"/>
                      <a:pt x="22" y="1"/>
                    </a:cubicBezTo>
                    <a:cubicBezTo>
                      <a:pt x="24" y="3"/>
                      <a:pt x="21" y="6"/>
                      <a:pt x="22" y="8"/>
                    </a:cubicBezTo>
                    <a:cubicBezTo>
                      <a:pt x="26" y="3"/>
                      <a:pt x="26" y="12"/>
                      <a:pt x="29" y="9"/>
                    </a:cubicBezTo>
                    <a:cubicBezTo>
                      <a:pt x="29" y="12"/>
                      <a:pt x="27" y="11"/>
                      <a:pt x="27" y="13"/>
                    </a:cubicBezTo>
                    <a:cubicBezTo>
                      <a:pt x="30" y="14"/>
                      <a:pt x="31" y="17"/>
                      <a:pt x="28" y="20"/>
                    </a:cubicBezTo>
                    <a:cubicBezTo>
                      <a:pt x="27" y="21"/>
                      <a:pt x="28" y="23"/>
                      <a:pt x="28" y="25"/>
                    </a:cubicBezTo>
                    <a:cubicBezTo>
                      <a:pt x="28" y="26"/>
                      <a:pt x="28" y="28"/>
                      <a:pt x="26" y="29"/>
                    </a:cubicBezTo>
                    <a:cubicBezTo>
                      <a:pt x="25" y="29"/>
                      <a:pt x="24" y="29"/>
                      <a:pt x="23" y="27"/>
                    </a:cubicBezTo>
                    <a:cubicBezTo>
                      <a:pt x="23" y="31"/>
                      <a:pt x="21" y="34"/>
                      <a:pt x="17" y="35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1" name="Freeform 1757"/>
              <p:cNvSpPr/>
              <p:nvPr/>
            </p:nvSpPr>
            <p:spPr bwMode="auto">
              <a:xfrm>
                <a:off x="1603" y="373"/>
                <a:ext cx="64" cy="104"/>
              </a:xfrm>
              <a:custGeom>
                <a:avLst/>
                <a:gdLst>
                  <a:gd name="T0" fmla="*/ 12 w 27"/>
                  <a:gd name="T1" fmla="*/ 11 h 44"/>
                  <a:gd name="T2" fmla="*/ 14 w 27"/>
                  <a:gd name="T3" fmla="*/ 8 h 44"/>
                  <a:gd name="T4" fmla="*/ 18 w 27"/>
                  <a:gd name="T5" fmla="*/ 0 h 44"/>
                  <a:gd name="T6" fmla="*/ 18 w 27"/>
                  <a:gd name="T7" fmla="*/ 9 h 44"/>
                  <a:gd name="T8" fmla="*/ 23 w 27"/>
                  <a:gd name="T9" fmla="*/ 13 h 44"/>
                  <a:gd name="T10" fmla="*/ 27 w 27"/>
                  <a:gd name="T11" fmla="*/ 15 h 44"/>
                  <a:gd name="T12" fmla="*/ 19 w 27"/>
                  <a:gd name="T13" fmla="*/ 15 h 44"/>
                  <a:gd name="T14" fmla="*/ 18 w 27"/>
                  <a:gd name="T15" fmla="*/ 16 h 44"/>
                  <a:gd name="T16" fmla="*/ 14 w 27"/>
                  <a:gd name="T17" fmla="*/ 22 h 44"/>
                  <a:gd name="T18" fmla="*/ 24 w 27"/>
                  <a:gd name="T19" fmla="*/ 25 h 44"/>
                  <a:gd name="T20" fmla="*/ 15 w 27"/>
                  <a:gd name="T21" fmla="*/ 31 h 44"/>
                  <a:gd name="T22" fmla="*/ 21 w 27"/>
                  <a:gd name="T23" fmla="*/ 32 h 44"/>
                  <a:gd name="T24" fmla="*/ 18 w 27"/>
                  <a:gd name="T25" fmla="*/ 35 h 44"/>
                  <a:gd name="T26" fmla="*/ 10 w 27"/>
                  <a:gd name="T27" fmla="*/ 36 h 44"/>
                  <a:gd name="T28" fmla="*/ 15 w 27"/>
                  <a:gd name="T29" fmla="*/ 37 h 44"/>
                  <a:gd name="T30" fmla="*/ 11 w 27"/>
                  <a:gd name="T31" fmla="*/ 44 h 44"/>
                  <a:gd name="T32" fmla="*/ 11 w 27"/>
                  <a:gd name="T33" fmla="*/ 38 h 44"/>
                  <a:gd name="T34" fmla="*/ 0 w 27"/>
                  <a:gd name="T35" fmla="*/ 40 h 44"/>
                  <a:gd name="T36" fmla="*/ 3 w 27"/>
                  <a:gd name="T37" fmla="*/ 32 h 44"/>
                  <a:gd name="T38" fmla="*/ 7 w 27"/>
                  <a:gd name="T39" fmla="*/ 21 h 44"/>
                  <a:gd name="T40" fmla="*/ 12 w 27"/>
                  <a:gd name="T4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44">
                    <a:moveTo>
                      <a:pt x="12" y="11"/>
                    </a:moveTo>
                    <a:cubicBezTo>
                      <a:pt x="13" y="10"/>
                      <a:pt x="13" y="9"/>
                      <a:pt x="14" y="8"/>
                    </a:cubicBezTo>
                    <a:cubicBezTo>
                      <a:pt x="15" y="5"/>
                      <a:pt x="16" y="3"/>
                      <a:pt x="18" y="0"/>
                    </a:cubicBezTo>
                    <a:cubicBezTo>
                      <a:pt x="19" y="3"/>
                      <a:pt x="17" y="6"/>
                      <a:pt x="18" y="9"/>
                    </a:cubicBezTo>
                    <a:cubicBezTo>
                      <a:pt x="19" y="13"/>
                      <a:pt x="20" y="14"/>
                      <a:pt x="23" y="13"/>
                    </a:cubicBezTo>
                    <a:cubicBezTo>
                      <a:pt x="25" y="13"/>
                      <a:pt x="26" y="13"/>
                      <a:pt x="27" y="15"/>
                    </a:cubicBezTo>
                    <a:cubicBezTo>
                      <a:pt x="24" y="15"/>
                      <a:pt x="22" y="19"/>
                      <a:pt x="19" y="15"/>
                    </a:cubicBezTo>
                    <a:cubicBezTo>
                      <a:pt x="19" y="15"/>
                      <a:pt x="18" y="16"/>
                      <a:pt x="18" y="16"/>
                    </a:cubicBezTo>
                    <a:cubicBezTo>
                      <a:pt x="17" y="18"/>
                      <a:pt x="16" y="19"/>
                      <a:pt x="14" y="22"/>
                    </a:cubicBezTo>
                    <a:cubicBezTo>
                      <a:pt x="20" y="18"/>
                      <a:pt x="22" y="22"/>
                      <a:pt x="24" y="25"/>
                    </a:cubicBezTo>
                    <a:cubicBezTo>
                      <a:pt x="22" y="28"/>
                      <a:pt x="18" y="27"/>
                      <a:pt x="15" y="31"/>
                    </a:cubicBezTo>
                    <a:cubicBezTo>
                      <a:pt x="18" y="30"/>
                      <a:pt x="19" y="30"/>
                      <a:pt x="21" y="32"/>
                    </a:cubicBezTo>
                    <a:cubicBezTo>
                      <a:pt x="18" y="31"/>
                      <a:pt x="17" y="32"/>
                      <a:pt x="18" y="35"/>
                    </a:cubicBezTo>
                    <a:cubicBezTo>
                      <a:pt x="15" y="33"/>
                      <a:pt x="12" y="34"/>
                      <a:pt x="10" y="36"/>
                    </a:cubicBezTo>
                    <a:cubicBezTo>
                      <a:pt x="11" y="37"/>
                      <a:pt x="14" y="36"/>
                      <a:pt x="15" y="37"/>
                    </a:cubicBezTo>
                    <a:cubicBezTo>
                      <a:pt x="14" y="40"/>
                      <a:pt x="11" y="41"/>
                      <a:pt x="11" y="44"/>
                    </a:cubicBezTo>
                    <a:cubicBezTo>
                      <a:pt x="9" y="42"/>
                      <a:pt x="12" y="41"/>
                      <a:pt x="11" y="38"/>
                    </a:cubicBezTo>
                    <a:cubicBezTo>
                      <a:pt x="7" y="39"/>
                      <a:pt x="3" y="40"/>
                      <a:pt x="0" y="40"/>
                    </a:cubicBezTo>
                    <a:cubicBezTo>
                      <a:pt x="1" y="37"/>
                      <a:pt x="5" y="36"/>
                      <a:pt x="3" y="32"/>
                    </a:cubicBezTo>
                    <a:cubicBezTo>
                      <a:pt x="4" y="28"/>
                      <a:pt x="6" y="25"/>
                      <a:pt x="7" y="21"/>
                    </a:cubicBezTo>
                    <a:cubicBezTo>
                      <a:pt x="6" y="17"/>
                      <a:pt x="9" y="14"/>
                      <a:pt x="12" y="11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2" name="Freeform 1758"/>
              <p:cNvSpPr/>
              <p:nvPr/>
            </p:nvSpPr>
            <p:spPr bwMode="auto">
              <a:xfrm>
                <a:off x="1625" y="316"/>
                <a:ext cx="14" cy="11"/>
              </a:xfrm>
              <a:custGeom>
                <a:avLst/>
                <a:gdLst>
                  <a:gd name="T0" fmla="*/ 3 w 6"/>
                  <a:gd name="T1" fmla="*/ 2 h 5"/>
                  <a:gd name="T2" fmla="*/ 0 w 6"/>
                  <a:gd name="T3" fmla="*/ 4 h 5"/>
                  <a:gd name="T4" fmla="*/ 2 w 6"/>
                  <a:gd name="T5" fmla="*/ 0 h 5"/>
                  <a:gd name="T6" fmla="*/ 6 w 6"/>
                  <a:gd name="T7" fmla="*/ 1 h 5"/>
                  <a:gd name="T8" fmla="*/ 4 w 6"/>
                  <a:gd name="T9" fmla="*/ 5 h 5"/>
                  <a:gd name="T10" fmla="*/ 3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2" y="2"/>
                      <a:pt x="1" y="4"/>
                      <a:pt x="0" y="4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6" y="2"/>
                      <a:pt x="4" y="5"/>
                    </a:cubicBezTo>
                    <a:cubicBezTo>
                      <a:pt x="2" y="5"/>
                      <a:pt x="4" y="3"/>
                      <a:pt x="3" y="2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3" name="Freeform 1759"/>
              <p:cNvSpPr/>
              <p:nvPr/>
            </p:nvSpPr>
            <p:spPr bwMode="auto">
              <a:xfrm>
                <a:off x="1582" y="363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4" name="Freeform 1760"/>
              <p:cNvSpPr/>
              <p:nvPr/>
            </p:nvSpPr>
            <p:spPr bwMode="auto">
              <a:xfrm>
                <a:off x="1546" y="311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3" y="0"/>
                    </a:cubicBezTo>
                    <a:cubicBezTo>
                      <a:pt x="3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5" name="Freeform 1761"/>
              <p:cNvSpPr/>
              <p:nvPr/>
            </p:nvSpPr>
            <p:spPr bwMode="auto">
              <a:xfrm>
                <a:off x="1570" y="349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6" name="Freeform 1762"/>
              <p:cNvSpPr/>
              <p:nvPr/>
            </p:nvSpPr>
            <p:spPr bwMode="auto">
              <a:xfrm>
                <a:off x="1544" y="399"/>
                <a:ext cx="40" cy="54"/>
              </a:xfrm>
              <a:custGeom>
                <a:avLst/>
                <a:gdLst>
                  <a:gd name="T0" fmla="*/ 4 w 17"/>
                  <a:gd name="T1" fmla="*/ 20 h 23"/>
                  <a:gd name="T2" fmla="*/ 0 w 17"/>
                  <a:gd name="T3" fmla="*/ 14 h 23"/>
                  <a:gd name="T4" fmla="*/ 1 w 17"/>
                  <a:gd name="T5" fmla="*/ 9 h 23"/>
                  <a:gd name="T6" fmla="*/ 8 w 17"/>
                  <a:gd name="T7" fmla="*/ 11 h 23"/>
                  <a:gd name="T8" fmla="*/ 10 w 17"/>
                  <a:gd name="T9" fmla="*/ 6 h 23"/>
                  <a:gd name="T10" fmla="*/ 11 w 17"/>
                  <a:gd name="T11" fmla="*/ 0 h 23"/>
                  <a:gd name="T12" fmla="*/ 11 w 17"/>
                  <a:gd name="T13" fmla="*/ 0 h 23"/>
                  <a:gd name="T14" fmla="*/ 14 w 17"/>
                  <a:gd name="T15" fmla="*/ 11 h 23"/>
                  <a:gd name="T16" fmla="*/ 9 w 17"/>
                  <a:gd name="T17" fmla="*/ 17 h 23"/>
                  <a:gd name="T18" fmla="*/ 4 w 17"/>
                  <a:gd name="T1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4" y="20"/>
                    </a:moveTo>
                    <a:cubicBezTo>
                      <a:pt x="2" y="18"/>
                      <a:pt x="1" y="16"/>
                      <a:pt x="0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3" y="11"/>
                      <a:pt x="5" y="14"/>
                      <a:pt x="8" y="11"/>
                    </a:cubicBezTo>
                    <a:cubicBezTo>
                      <a:pt x="9" y="10"/>
                      <a:pt x="11" y="7"/>
                      <a:pt x="10" y="6"/>
                    </a:cubicBezTo>
                    <a:cubicBezTo>
                      <a:pt x="9" y="4"/>
                      <a:pt x="9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6" y="2"/>
                      <a:pt x="17" y="6"/>
                      <a:pt x="14" y="11"/>
                    </a:cubicBezTo>
                    <a:cubicBezTo>
                      <a:pt x="13" y="13"/>
                      <a:pt x="13" y="16"/>
                      <a:pt x="9" y="17"/>
                    </a:cubicBezTo>
                    <a:cubicBezTo>
                      <a:pt x="10" y="23"/>
                      <a:pt x="6" y="20"/>
                      <a:pt x="4" y="20"/>
                    </a:cubicBezTo>
                    <a:close/>
                  </a:path>
                </a:pathLst>
              </a:custGeom>
              <a:solidFill>
                <a:srgbClr val="828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7" name="Freeform 1763"/>
              <p:cNvSpPr/>
              <p:nvPr/>
            </p:nvSpPr>
            <p:spPr bwMode="auto">
              <a:xfrm>
                <a:off x="1485" y="292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8" name="Freeform 1764"/>
              <p:cNvSpPr/>
              <p:nvPr/>
            </p:nvSpPr>
            <p:spPr bwMode="auto">
              <a:xfrm>
                <a:off x="490" y="893"/>
                <a:ext cx="22" cy="19"/>
              </a:xfrm>
              <a:custGeom>
                <a:avLst/>
                <a:gdLst>
                  <a:gd name="T0" fmla="*/ 7 w 9"/>
                  <a:gd name="T1" fmla="*/ 0 h 8"/>
                  <a:gd name="T2" fmla="*/ 4 w 9"/>
                  <a:gd name="T3" fmla="*/ 7 h 8"/>
                  <a:gd name="T4" fmla="*/ 1 w 9"/>
                  <a:gd name="T5" fmla="*/ 6 h 8"/>
                  <a:gd name="T6" fmla="*/ 1 w 9"/>
                  <a:gd name="T7" fmla="*/ 4 h 8"/>
                  <a:gd name="T8" fmla="*/ 4 w 9"/>
                  <a:gd name="T9" fmla="*/ 5 h 8"/>
                  <a:gd name="T10" fmla="*/ 5 w 9"/>
                  <a:gd name="T11" fmla="*/ 5 h 8"/>
                  <a:gd name="T12" fmla="*/ 7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7" y="3"/>
                      <a:pt x="9" y="6"/>
                      <a:pt x="4" y="7"/>
                    </a:cubicBezTo>
                    <a:cubicBezTo>
                      <a:pt x="3" y="8"/>
                      <a:pt x="2" y="6"/>
                      <a:pt x="1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3" y="2"/>
                      <a:pt x="3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7" y="4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09" name="Freeform 1765"/>
              <p:cNvSpPr/>
              <p:nvPr/>
            </p:nvSpPr>
            <p:spPr bwMode="auto">
              <a:xfrm>
                <a:off x="445" y="933"/>
                <a:ext cx="22" cy="22"/>
              </a:xfrm>
              <a:custGeom>
                <a:avLst/>
                <a:gdLst>
                  <a:gd name="T0" fmla="*/ 1 w 9"/>
                  <a:gd name="T1" fmla="*/ 0 h 9"/>
                  <a:gd name="T2" fmla="*/ 9 w 9"/>
                  <a:gd name="T3" fmla="*/ 9 h 9"/>
                  <a:gd name="T4" fmla="*/ 0 w 9"/>
                  <a:gd name="T5" fmla="*/ 7 h 9"/>
                  <a:gd name="T6" fmla="*/ 1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cubicBezTo>
                      <a:pt x="2" y="4"/>
                      <a:pt x="7" y="4"/>
                      <a:pt x="9" y="9"/>
                    </a:cubicBezTo>
                    <a:cubicBezTo>
                      <a:pt x="6" y="7"/>
                      <a:pt x="4" y="4"/>
                      <a:pt x="0" y="7"/>
                    </a:cubicBezTo>
                    <a:cubicBezTo>
                      <a:pt x="0" y="4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0" name="Freeform 1766"/>
              <p:cNvSpPr/>
              <p:nvPr/>
            </p:nvSpPr>
            <p:spPr bwMode="auto">
              <a:xfrm>
                <a:off x="1302" y="572"/>
                <a:ext cx="133" cy="195"/>
              </a:xfrm>
              <a:custGeom>
                <a:avLst/>
                <a:gdLst>
                  <a:gd name="T0" fmla="*/ 53 w 56"/>
                  <a:gd name="T1" fmla="*/ 42 h 82"/>
                  <a:gd name="T2" fmla="*/ 56 w 56"/>
                  <a:gd name="T3" fmla="*/ 45 h 82"/>
                  <a:gd name="T4" fmla="*/ 48 w 56"/>
                  <a:gd name="T5" fmla="*/ 44 h 82"/>
                  <a:gd name="T6" fmla="*/ 45 w 56"/>
                  <a:gd name="T7" fmla="*/ 47 h 82"/>
                  <a:gd name="T8" fmla="*/ 40 w 56"/>
                  <a:gd name="T9" fmla="*/ 52 h 82"/>
                  <a:gd name="T10" fmla="*/ 39 w 56"/>
                  <a:gd name="T11" fmla="*/ 53 h 82"/>
                  <a:gd name="T12" fmla="*/ 44 w 56"/>
                  <a:gd name="T13" fmla="*/ 68 h 82"/>
                  <a:gd name="T14" fmla="*/ 43 w 56"/>
                  <a:gd name="T15" fmla="*/ 73 h 82"/>
                  <a:gd name="T16" fmla="*/ 41 w 56"/>
                  <a:gd name="T17" fmla="*/ 74 h 82"/>
                  <a:gd name="T18" fmla="*/ 38 w 56"/>
                  <a:gd name="T19" fmla="*/ 73 h 82"/>
                  <a:gd name="T20" fmla="*/ 48 w 56"/>
                  <a:gd name="T21" fmla="*/ 82 h 82"/>
                  <a:gd name="T22" fmla="*/ 31 w 56"/>
                  <a:gd name="T23" fmla="*/ 76 h 82"/>
                  <a:gd name="T24" fmla="*/ 31 w 56"/>
                  <a:gd name="T25" fmla="*/ 76 h 82"/>
                  <a:gd name="T26" fmla="*/ 30 w 56"/>
                  <a:gd name="T27" fmla="*/ 76 h 82"/>
                  <a:gd name="T28" fmla="*/ 30 w 56"/>
                  <a:gd name="T29" fmla="*/ 77 h 82"/>
                  <a:gd name="T30" fmla="*/ 29 w 56"/>
                  <a:gd name="T31" fmla="*/ 77 h 82"/>
                  <a:gd name="T32" fmla="*/ 26 w 56"/>
                  <a:gd name="T33" fmla="*/ 61 h 82"/>
                  <a:gd name="T34" fmla="*/ 26 w 56"/>
                  <a:gd name="T35" fmla="*/ 60 h 82"/>
                  <a:gd name="T36" fmla="*/ 25 w 56"/>
                  <a:gd name="T37" fmla="*/ 61 h 82"/>
                  <a:gd name="T38" fmla="*/ 23 w 56"/>
                  <a:gd name="T39" fmla="*/ 59 h 82"/>
                  <a:gd name="T40" fmla="*/ 16 w 56"/>
                  <a:gd name="T41" fmla="*/ 49 h 82"/>
                  <a:gd name="T42" fmla="*/ 10 w 56"/>
                  <a:gd name="T43" fmla="*/ 47 h 82"/>
                  <a:gd name="T44" fmla="*/ 7 w 56"/>
                  <a:gd name="T45" fmla="*/ 43 h 82"/>
                  <a:gd name="T46" fmla="*/ 8 w 56"/>
                  <a:gd name="T47" fmla="*/ 42 h 82"/>
                  <a:gd name="T48" fmla="*/ 15 w 56"/>
                  <a:gd name="T49" fmla="*/ 35 h 82"/>
                  <a:gd name="T50" fmla="*/ 18 w 56"/>
                  <a:gd name="T51" fmla="*/ 34 h 82"/>
                  <a:gd name="T52" fmla="*/ 22 w 56"/>
                  <a:gd name="T53" fmla="*/ 36 h 82"/>
                  <a:gd name="T54" fmla="*/ 23 w 56"/>
                  <a:gd name="T55" fmla="*/ 33 h 82"/>
                  <a:gd name="T56" fmla="*/ 7 w 56"/>
                  <a:gd name="T57" fmla="*/ 16 h 82"/>
                  <a:gd name="T58" fmla="*/ 0 w 56"/>
                  <a:gd name="T59" fmla="*/ 9 h 82"/>
                  <a:gd name="T60" fmla="*/ 1 w 56"/>
                  <a:gd name="T61" fmla="*/ 7 h 82"/>
                  <a:gd name="T62" fmla="*/ 1 w 56"/>
                  <a:gd name="T63" fmla="*/ 0 h 82"/>
                  <a:gd name="T64" fmla="*/ 8 w 56"/>
                  <a:gd name="T65" fmla="*/ 8 h 82"/>
                  <a:gd name="T66" fmla="*/ 12 w 56"/>
                  <a:gd name="T67" fmla="*/ 14 h 82"/>
                  <a:gd name="T68" fmla="*/ 15 w 56"/>
                  <a:gd name="T69" fmla="*/ 16 h 82"/>
                  <a:gd name="T70" fmla="*/ 19 w 56"/>
                  <a:gd name="T71" fmla="*/ 18 h 82"/>
                  <a:gd name="T72" fmla="*/ 24 w 56"/>
                  <a:gd name="T73" fmla="*/ 21 h 82"/>
                  <a:gd name="T74" fmla="*/ 26 w 56"/>
                  <a:gd name="T75" fmla="*/ 22 h 82"/>
                  <a:gd name="T76" fmla="*/ 38 w 56"/>
                  <a:gd name="T77" fmla="*/ 31 h 82"/>
                  <a:gd name="T78" fmla="*/ 40 w 56"/>
                  <a:gd name="T79" fmla="*/ 34 h 82"/>
                  <a:gd name="T80" fmla="*/ 44 w 56"/>
                  <a:gd name="T81" fmla="*/ 37 h 82"/>
                  <a:gd name="T82" fmla="*/ 49 w 56"/>
                  <a:gd name="T83" fmla="*/ 41 h 82"/>
                  <a:gd name="T84" fmla="*/ 53 w 56"/>
                  <a:gd name="T85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82">
                    <a:moveTo>
                      <a:pt x="53" y="42"/>
                    </a:moveTo>
                    <a:cubicBezTo>
                      <a:pt x="53" y="43"/>
                      <a:pt x="55" y="44"/>
                      <a:pt x="56" y="45"/>
                    </a:cubicBezTo>
                    <a:cubicBezTo>
                      <a:pt x="53" y="46"/>
                      <a:pt x="50" y="46"/>
                      <a:pt x="48" y="44"/>
                    </a:cubicBezTo>
                    <a:cubicBezTo>
                      <a:pt x="47" y="43"/>
                      <a:pt x="46" y="45"/>
                      <a:pt x="45" y="47"/>
                    </a:cubicBezTo>
                    <a:cubicBezTo>
                      <a:pt x="44" y="49"/>
                      <a:pt x="44" y="52"/>
                      <a:pt x="40" y="52"/>
                    </a:cubicBezTo>
                    <a:cubicBezTo>
                      <a:pt x="40" y="52"/>
                      <a:pt x="39" y="53"/>
                      <a:pt x="39" y="53"/>
                    </a:cubicBezTo>
                    <a:cubicBezTo>
                      <a:pt x="43" y="57"/>
                      <a:pt x="37" y="65"/>
                      <a:pt x="44" y="68"/>
                    </a:cubicBezTo>
                    <a:cubicBezTo>
                      <a:pt x="48" y="70"/>
                      <a:pt x="43" y="71"/>
                      <a:pt x="43" y="73"/>
                    </a:cubicBezTo>
                    <a:cubicBezTo>
                      <a:pt x="43" y="75"/>
                      <a:pt x="42" y="74"/>
                      <a:pt x="41" y="74"/>
                    </a:cubicBezTo>
                    <a:cubicBezTo>
                      <a:pt x="40" y="73"/>
                      <a:pt x="39" y="72"/>
                      <a:pt x="38" y="73"/>
                    </a:cubicBezTo>
                    <a:cubicBezTo>
                      <a:pt x="41" y="76"/>
                      <a:pt x="44" y="79"/>
                      <a:pt x="48" y="82"/>
                    </a:cubicBezTo>
                    <a:cubicBezTo>
                      <a:pt x="42" y="81"/>
                      <a:pt x="37" y="76"/>
                      <a:pt x="31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0" y="75"/>
                      <a:pt x="30" y="76"/>
                      <a:pt x="30" y="76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2"/>
                      <a:pt x="25" y="67"/>
                      <a:pt x="26" y="61"/>
                    </a:cubicBezTo>
                    <a:cubicBezTo>
                      <a:pt x="26" y="61"/>
                      <a:pt x="26" y="61"/>
                      <a:pt x="26" y="60"/>
                    </a:cubicBezTo>
                    <a:cubicBezTo>
                      <a:pt x="26" y="61"/>
                      <a:pt x="26" y="61"/>
                      <a:pt x="25" y="61"/>
                    </a:cubicBezTo>
                    <a:cubicBezTo>
                      <a:pt x="24" y="61"/>
                      <a:pt x="23" y="60"/>
                      <a:pt x="23" y="59"/>
                    </a:cubicBezTo>
                    <a:cubicBezTo>
                      <a:pt x="23" y="54"/>
                      <a:pt x="19" y="52"/>
                      <a:pt x="16" y="49"/>
                    </a:cubicBezTo>
                    <a:cubicBezTo>
                      <a:pt x="16" y="48"/>
                      <a:pt x="11" y="47"/>
                      <a:pt x="10" y="47"/>
                    </a:cubicBezTo>
                    <a:cubicBezTo>
                      <a:pt x="4" y="50"/>
                      <a:pt x="7" y="46"/>
                      <a:pt x="7" y="43"/>
                    </a:cubicBezTo>
                    <a:cubicBezTo>
                      <a:pt x="7" y="43"/>
                      <a:pt x="7" y="43"/>
                      <a:pt x="8" y="42"/>
                    </a:cubicBezTo>
                    <a:cubicBezTo>
                      <a:pt x="9" y="39"/>
                      <a:pt x="11" y="36"/>
                      <a:pt x="15" y="35"/>
                    </a:cubicBezTo>
                    <a:cubicBezTo>
                      <a:pt x="16" y="33"/>
                      <a:pt x="17" y="34"/>
                      <a:pt x="18" y="34"/>
                    </a:cubicBezTo>
                    <a:cubicBezTo>
                      <a:pt x="19" y="35"/>
                      <a:pt x="20" y="35"/>
                      <a:pt x="22" y="36"/>
                    </a:cubicBezTo>
                    <a:cubicBezTo>
                      <a:pt x="25" y="36"/>
                      <a:pt x="23" y="34"/>
                      <a:pt x="23" y="33"/>
                    </a:cubicBezTo>
                    <a:cubicBezTo>
                      <a:pt x="18" y="27"/>
                      <a:pt x="14" y="20"/>
                      <a:pt x="7" y="16"/>
                    </a:cubicBezTo>
                    <a:cubicBezTo>
                      <a:pt x="4" y="14"/>
                      <a:pt x="2" y="11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0" y="5"/>
                      <a:pt x="1" y="3"/>
                      <a:pt x="1" y="0"/>
                    </a:cubicBezTo>
                    <a:cubicBezTo>
                      <a:pt x="5" y="1"/>
                      <a:pt x="6" y="5"/>
                      <a:pt x="8" y="8"/>
                    </a:cubicBezTo>
                    <a:cubicBezTo>
                      <a:pt x="9" y="10"/>
                      <a:pt x="10" y="12"/>
                      <a:pt x="12" y="14"/>
                    </a:cubicBezTo>
                    <a:cubicBezTo>
                      <a:pt x="13" y="15"/>
                      <a:pt x="14" y="16"/>
                      <a:pt x="15" y="16"/>
                    </a:cubicBezTo>
                    <a:cubicBezTo>
                      <a:pt x="17" y="17"/>
                      <a:pt x="18" y="17"/>
                      <a:pt x="19" y="18"/>
                    </a:cubicBezTo>
                    <a:cubicBezTo>
                      <a:pt x="21" y="19"/>
                      <a:pt x="23" y="20"/>
                      <a:pt x="24" y="21"/>
                    </a:cubicBezTo>
                    <a:cubicBezTo>
                      <a:pt x="25" y="21"/>
                      <a:pt x="25" y="22"/>
                      <a:pt x="26" y="22"/>
                    </a:cubicBezTo>
                    <a:cubicBezTo>
                      <a:pt x="29" y="26"/>
                      <a:pt x="33" y="30"/>
                      <a:pt x="38" y="31"/>
                    </a:cubicBezTo>
                    <a:cubicBezTo>
                      <a:pt x="39" y="32"/>
                      <a:pt x="40" y="33"/>
                      <a:pt x="40" y="34"/>
                    </a:cubicBezTo>
                    <a:cubicBezTo>
                      <a:pt x="41" y="36"/>
                      <a:pt x="43" y="36"/>
                      <a:pt x="44" y="37"/>
                    </a:cubicBezTo>
                    <a:cubicBezTo>
                      <a:pt x="45" y="39"/>
                      <a:pt x="47" y="39"/>
                      <a:pt x="49" y="41"/>
                    </a:cubicBezTo>
                    <a:cubicBezTo>
                      <a:pt x="50" y="41"/>
                      <a:pt x="51" y="41"/>
                      <a:pt x="53" y="42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1" name="Freeform 1767"/>
              <p:cNvSpPr/>
              <p:nvPr/>
            </p:nvSpPr>
            <p:spPr bwMode="auto">
              <a:xfrm>
                <a:off x="1385" y="456"/>
                <a:ext cx="149" cy="111"/>
              </a:xfrm>
              <a:custGeom>
                <a:avLst/>
                <a:gdLst>
                  <a:gd name="T0" fmla="*/ 2 w 63"/>
                  <a:gd name="T1" fmla="*/ 20 h 47"/>
                  <a:gd name="T2" fmla="*/ 6 w 63"/>
                  <a:gd name="T3" fmla="*/ 11 h 47"/>
                  <a:gd name="T4" fmla="*/ 11 w 63"/>
                  <a:gd name="T5" fmla="*/ 6 h 47"/>
                  <a:gd name="T6" fmla="*/ 27 w 63"/>
                  <a:gd name="T7" fmla="*/ 0 h 47"/>
                  <a:gd name="T8" fmla="*/ 27 w 63"/>
                  <a:gd name="T9" fmla="*/ 1 h 47"/>
                  <a:gd name="T10" fmla="*/ 27 w 63"/>
                  <a:gd name="T11" fmla="*/ 2 h 47"/>
                  <a:gd name="T12" fmla="*/ 21 w 63"/>
                  <a:gd name="T13" fmla="*/ 10 h 47"/>
                  <a:gd name="T14" fmla="*/ 21 w 63"/>
                  <a:gd name="T15" fmla="*/ 12 h 47"/>
                  <a:gd name="T16" fmla="*/ 19 w 63"/>
                  <a:gd name="T17" fmla="*/ 17 h 47"/>
                  <a:gd name="T18" fmla="*/ 16 w 63"/>
                  <a:gd name="T19" fmla="*/ 23 h 47"/>
                  <a:gd name="T20" fmla="*/ 16 w 63"/>
                  <a:gd name="T21" fmla="*/ 27 h 47"/>
                  <a:gd name="T22" fmla="*/ 25 w 63"/>
                  <a:gd name="T23" fmla="*/ 37 h 47"/>
                  <a:gd name="T24" fmla="*/ 39 w 63"/>
                  <a:gd name="T25" fmla="*/ 38 h 47"/>
                  <a:gd name="T26" fmla="*/ 49 w 63"/>
                  <a:gd name="T27" fmla="*/ 37 h 47"/>
                  <a:gd name="T28" fmla="*/ 58 w 63"/>
                  <a:gd name="T29" fmla="*/ 36 h 47"/>
                  <a:gd name="T30" fmla="*/ 63 w 63"/>
                  <a:gd name="T31" fmla="*/ 36 h 47"/>
                  <a:gd name="T32" fmla="*/ 63 w 63"/>
                  <a:gd name="T33" fmla="*/ 36 h 47"/>
                  <a:gd name="T34" fmla="*/ 50 w 63"/>
                  <a:gd name="T35" fmla="*/ 44 h 47"/>
                  <a:gd name="T36" fmla="*/ 26 w 63"/>
                  <a:gd name="T37" fmla="*/ 45 h 47"/>
                  <a:gd name="T38" fmla="*/ 20 w 63"/>
                  <a:gd name="T39" fmla="*/ 44 h 47"/>
                  <a:gd name="T40" fmla="*/ 18 w 63"/>
                  <a:gd name="T41" fmla="*/ 44 h 47"/>
                  <a:gd name="T42" fmla="*/ 9 w 63"/>
                  <a:gd name="T43" fmla="*/ 41 h 47"/>
                  <a:gd name="T44" fmla="*/ 2 w 63"/>
                  <a:gd name="T45" fmla="*/ 33 h 47"/>
                  <a:gd name="T46" fmla="*/ 1 w 63"/>
                  <a:gd name="T47" fmla="*/ 29 h 47"/>
                  <a:gd name="T48" fmla="*/ 2 w 63"/>
                  <a:gd name="T4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47">
                    <a:moveTo>
                      <a:pt x="2" y="20"/>
                    </a:moveTo>
                    <a:cubicBezTo>
                      <a:pt x="6" y="18"/>
                      <a:pt x="6" y="13"/>
                      <a:pt x="6" y="11"/>
                    </a:cubicBezTo>
                    <a:cubicBezTo>
                      <a:pt x="7" y="8"/>
                      <a:pt x="9" y="7"/>
                      <a:pt x="11" y="6"/>
                    </a:cubicBezTo>
                    <a:cubicBezTo>
                      <a:pt x="16" y="3"/>
                      <a:pt x="21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4"/>
                      <a:pt x="20" y="5"/>
                      <a:pt x="21" y="10"/>
                    </a:cubicBezTo>
                    <a:cubicBezTo>
                      <a:pt x="21" y="11"/>
                      <a:pt x="21" y="11"/>
                      <a:pt x="21" y="12"/>
                    </a:cubicBezTo>
                    <a:cubicBezTo>
                      <a:pt x="20" y="13"/>
                      <a:pt x="20" y="15"/>
                      <a:pt x="19" y="17"/>
                    </a:cubicBezTo>
                    <a:cubicBezTo>
                      <a:pt x="16" y="18"/>
                      <a:pt x="14" y="20"/>
                      <a:pt x="16" y="23"/>
                    </a:cubicBezTo>
                    <a:cubicBezTo>
                      <a:pt x="17" y="25"/>
                      <a:pt x="17" y="26"/>
                      <a:pt x="16" y="27"/>
                    </a:cubicBezTo>
                    <a:cubicBezTo>
                      <a:pt x="17" y="31"/>
                      <a:pt x="22" y="36"/>
                      <a:pt x="25" y="37"/>
                    </a:cubicBezTo>
                    <a:cubicBezTo>
                      <a:pt x="30" y="39"/>
                      <a:pt x="35" y="39"/>
                      <a:pt x="39" y="38"/>
                    </a:cubicBezTo>
                    <a:cubicBezTo>
                      <a:pt x="42" y="38"/>
                      <a:pt x="46" y="38"/>
                      <a:pt x="49" y="37"/>
                    </a:cubicBezTo>
                    <a:cubicBezTo>
                      <a:pt x="52" y="38"/>
                      <a:pt x="55" y="37"/>
                      <a:pt x="58" y="36"/>
                    </a:cubicBezTo>
                    <a:cubicBezTo>
                      <a:pt x="60" y="36"/>
                      <a:pt x="61" y="35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59" y="39"/>
                      <a:pt x="56" y="44"/>
                      <a:pt x="50" y="44"/>
                    </a:cubicBezTo>
                    <a:cubicBezTo>
                      <a:pt x="42" y="47"/>
                      <a:pt x="34" y="46"/>
                      <a:pt x="26" y="45"/>
                    </a:cubicBezTo>
                    <a:cubicBezTo>
                      <a:pt x="24" y="45"/>
                      <a:pt x="22" y="43"/>
                      <a:pt x="20" y="44"/>
                    </a:cubicBezTo>
                    <a:cubicBezTo>
                      <a:pt x="19" y="44"/>
                      <a:pt x="19" y="44"/>
                      <a:pt x="18" y="44"/>
                    </a:cubicBezTo>
                    <a:cubicBezTo>
                      <a:pt x="15" y="44"/>
                      <a:pt x="11" y="43"/>
                      <a:pt x="9" y="41"/>
                    </a:cubicBezTo>
                    <a:cubicBezTo>
                      <a:pt x="6" y="39"/>
                      <a:pt x="4" y="36"/>
                      <a:pt x="2" y="33"/>
                    </a:cubicBezTo>
                    <a:cubicBezTo>
                      <a:pt x="2" y="32"/>
                      <a:pt x="1" y="30"/>
                      <a:pt x="1" y="29"/>
                    </a:cubicBezTo>
                    <a:cubicBezTo>
                      <a:pt x="1" y="26"/>
                      <a:pt x="0" y="22"/>
                      <a:pt x="2" y="20"/>
                    </a:cubicBezTo>
                    <a:close/>
                  </a:path>
                </a:pathLst>
              </a:custGeom>
              <a:solidFill>
                <a:srgbClr val="C9F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2" name="Freeform 1768"/>
              <p:cNvSpPr/>
              <p:nvPr/>
            </p:nvSpPr>
            <p:spPr bwMode="auto">
              <a:xfrm>
                <a:off x="1330" y="563"/>
                <a:ext cx="93" cy="64"/>
              </a:xfrm>
              <a:custGeom>
                <a:avLst/>
                <a:gdLst>
                  <a:gd name="T0" fmla="*/ 7 w 39"/>
                  <a:gd name="T1" fmla="*/ 23 h 27"/>
                  <a:gd name="T2" fmla="*/ 3 w 39"/>
                  <a:gd name="T3" fmla="*/ 21 h 27"/>
                  <a:gd name="T4" fmla="*/ 1 w 39"/>
                  <a:gd name="T5" fmla="*/ 15 h 27"/>
                  <a:gd name="T6" fmla="*/ 1 w 39"/>
                  <a:gd name="T7" fmla="*/ 12 h 27"/>
                  <a:gd name="T8" fmla="*/ 2 w 39"/>
                  <a:gd name="T9" fmla="*/ 9 h 27"/>
                  <a:gd name="T10" fmla="*/ 4 w 39"/>
                  <a:gd name="T11" fmla="*/ 6 h 27"/>
                  <a:gd name="T12" fmla="*/ 4 w 39"/>
                  <a:gd name="T13" fmla="*/ 5 h 27"/>
                  <a:gd name="T14" fmla="*/ 8 w 39"/>
                  <a:gd name="T15" fmla="*/ 4 h 27"/>
                  <a:gd name="T16" fmla="*/ 13 w 39"/>
                  <a:gd name="T17" fmla="*/ 3 h 27"/>
                  <a:gd name="T18" fmla="*/ 16 w 39"/>
                  <a:gd name="T19" fmla="*/ 2 h 27"/>
                  <a:gd name="T20" fmla="*/ 18 w 39"/>
                  <a:gd name="T21" fmla="*/ 2 h 27"/>
                  <a:gd name="T22" fmla="*/ 22 w 39"/>
                  <a:gd name="T23" fmla="*/ 6 h 27"/>
                  <a:gd name="T24" fmla="*/ 24 w 39"/>
                  <a:gd name="T25" fmla="*/ 7 h 27"/>
                  <a:gd name="T26" fmla="*/ 26 w 39"/>
                  <a:gd name="T27" fmla="*/ 6 h 27"/>
                  <a:gd name="T28" fmla="*/ 30 w 39"/>
                  <a:gd name="T29" fmla="*/ 5 h 27"/>
                  <a:gd name="T30" fmla="*/ 30 w 39"/>
                  <a:gd name="T31" fmla="*/ 10 h 27"/>
                  <a:gd name="T32" fmla="*/ 31 w 39"/>
                  <a:gd name="T33" fmla="*/ 10 h 27"/>
                  <a:gd name="T34" fmla="*/ 34 w 39"/>
                  <a:gd name="T35" fmla="*/ 5 h 27"/>
                  <a:gd name="T36" fmla="*/ 37 w 39"/>
                  <a:gd name="T37" fmla="*/ 9 h 27"/>
                  <a:gd name="T38" fmla="*/ 38 w 39"/>
                  <a:gd name="T39" fmla="*/ 10 h 27"/>
                  <a:gd name="T40" fmla="*/ 39 w 39"/>
                  <a:gd name="T41" fmla="*/ 17 h 27"/>
                  <a:gd name="T42" fmla="*/ 39 w 39"/>
                  <a:gd name="T43" fmla="*/ 17 h 27"/>
                  <a:gd name="T44" fmla="*/ 39 w 39"/>
                  <a:gd name="T45" fmla="*/ 18 h 27"/>
                  <a:gd name="T46" fmla="*/ 39 w 39"/>
                  <a:gd name="T47" fmla="*/ 18 h 27"/>
                  <a:gd name="T48" fmla="*/ 35 w 39"/>
                  <a:gd name="T49" fmla="*/ 22 h 27"/>
                  <a:gd name="T50" fmla="*/ 33 w 39"/>
                  <a:gd name="T51" fmla="*/ 23 h 27"/>
                  <a:gd name="T52" fmla="*/ 31 w 39"/>
                  <a:gd name="T53" fmla="*/ 25 h 27"/>
                  <a:gd name="T54" fmla="*/ 29 w 39"/>
                  <a:gd name="T55" fmla="*/ 26 h 27"/>
                  <a:gd name="T56" fmla="*/ 26 w 39"/>
                  <a:gd name="T57" fmla="*/ 23 h 27"/>
                  <a:gd name="T58" fmla="*/ 26 w 39"/>
                  <a:gd name="T59" fmla="*/ 23 h 27"/>
                  <a:gd name="T60" fmla="*/ 23 w 39"/>
                  <a:gd name="T61" fmla="*/ 22 h 27"/>
                  <a:gd name="T62" fmla="*/ 20 w 39"/>
                  <a:gd name="T63" fmla="*/ 20 h 27"/>
                  <a:gd name="T64" fmla="*/ 14 w 39"/>
                  <a:gd name="T65" fmla="*/ 22 h 27"/>
                  <a:gd name="T66" fmla="*/ 11 w 39"/>
                  <a:gd name="T67" fmla="*/ 21 h 27"/>
                  <a:gd name="T68" fmla="*/ 15 w 39"/>
                  <a:gd name="T69" fmla="*/ 24 h 27"/>
                  <a:gd name="T70" fmla="*/ 15 w 39"/>
                  <a:gd name="T71" fmla="*/ 27 h 27"/>
                  <a:gd name="T72" fmla="*/ 13 w 39"/>
                  <a:gd name="T73" fmla="*/ 26 h 27"/>
                  <a:gd name="T74" fmla="*/ 12 w 39"/>
                  <a:gd name="T75" fmla="*/ 25 h 27"/>
                  <a:gd name="T76" fmla="*/ 7 w 39"/>
                  <a:gd name="T7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27">
                    <a:moveTo>
                      <a:pt x="7" y="23"/>
                    </a:moveTo>
                    <a:cubicBezTo>
                      <a:pt x="5" y="22"/>
                      <a:pt x="4" y="22"/>
                      <a:pt x="3" y="21"/>
                    </a:cubicBezTo>
                    <a:cubicBezTo>
                      <a:pt x="1" y="19"/>
                      <a:pt x="0" y="18"/>
                      <a:pt x="1" y="15"/>
                    </a:cubicBezTo>
                    <a:cubicBezTo>
                      <a:pt x="1" y="14"/>
                      <a:pt x="2" y="13"/>
                      <a:pt x="1" y="12"/>
                    </a:cubicBezTo>
                    <a:cubicBezTo>
                      <a:pt x="0" y="11"/>
                      <a:pt x="0" y="9"/>
                      <a:pt x="2" y="9"/>
                    </a:cubicBezTo>
                    <a:cubicBezTo>
                      <a:pt x="6" y="10"/>
                      <a:pt x="5" y="8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2"/>
                      <a:pt x="7" y="3"/>
                      <a:pt x="8" y="4"/>
                    </a:cubicBezTo>
                    <a:cubicBezTo>
                      <a:pt x="10" y="5"/>
                      <a:pt x="12" y="6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8" y="3"/>
                      <a:pt x="18" y="2"/>
                    </a:cubicBezTo>
                    <a:cubicBezTo>
                      <a:pt x="22" y="0"/>
                      <a:pt x="24" y="0"/>
                      <a:pt x="22" y="6"/>
                    </a:cubicBezTo>
                    <a:cubicBezTo>
                      <a:pt x="22" y="6"/>
                      <a:pt x="23" y="7"/>
                      <a:pt x="24" y="7"/>
                    </a:cubicBezTo>
                    <a:cubicBezTo>
                      <a:pt x="25" y="6"/>
                      <a:pt x="25" y="6"/>
                      <a:pt x="26" y="6"/>
                    </a:cubicBezTo>
                    <a:cubicBezTo>
                      <a:pt x="27" y="5"/>
                      <a:pt x="29" y="3"/>
                      <a:pt x="30" y="5"/>
                    </a:cubicBezTo>
                    <a:cubicBezTo>
                      <a:pt x="32" y="6"/>
                      <a:pt x="31" y="8"/>
                      <a:pt x="30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8"/>
                      <a:pt x="31" y="5"/>
                      <a:pt x="34" y="5"/>
                    </a:cubicBezTo>
                    <a:cubicBezTo>
                      <a:pt x="36" y="4"/>
                      <a:pt x="36" y="8"/>
                      <a:pt x="37" y="9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2"/>
                      <a:pt x="36" y="15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6" y="18"/>
                      <a:pt x="37" y="21"/>
                      <a:pt x="35" y="22"/>
                    </a:cubicBezTo>
                    <a:cubicBezTo>
                      <a:pt x="34" y="22"/>
                      <a:pt x="34" y="23"/>
                      <a:pt x="33" y="23"/>
                    </a:cubicBezTo>
                    <a:cubicBezTo>
                      <a:pt x="32" y="24"/>
                      <a:pt x="29" y="21"/>
                      <a:pt x="31" y="25"/>
                    </a:cubicBezTo>
                    <a:cubicBezTo>
                      <a:pt x="31" y="26"/>
                      <a:pt x="30" y="26"/>
                      <a:pt x="29" y="26"/>
                    </a:cubicBezTo>
                    <a:cubicBezTo>
                      <a:pt x="27" y="26"/>
                      <a:pt x="26" y="25"/>
                      <a:pt x="26" y="23"/>
                    </a:cubicBezTo>
                    <a:cubicBezTo>
                      <a:pt x="26" y="23"/>
                      <a:pt x="27" y="21"/>
                      <a:pt x="26" y="23"/>
                    </a:cubicBezTo>
                    <a:cubicBezTo>
                      <a:pt x="24" y="25"/>
                      <a:pt x="23" y="23"/>
                      <a:pt x="23" y="22"/>
                    </a:cubicBezTo>
                    <a:cubicBezTo>
                      <a:pt x="22" y="19"/>
                      <a:pt x="20" y="19"/>
                      <a:pt x="20" y="20"/>
                    </a:cubicBezTo>
                    <a:cubicBezTo>
                      <a:pt x="18" y="25"/>
                      <a:pt x="16" y="22"/>
                      <a:pt x="14" y="22"/>
                    </a:cubicBezTo>
                    <a:cubicBezTo>
                      <a:pt x="13" y="21"/>
                      <a:pt x="12" y="21"/>
                      <a:pt x="11" y="21"/>
                    </a:cubicBezTo>
                    <a:cubicBezTo>
                      <a:pt x="13" y="21"/>
                      <a:pt x="14" y="23"/>
                      <a:pt x="15" y="24"/>
                    </a:cubicBezTo>
                    <a:cubicBezTo>
                      <a:pt x="18" y="25"/>
                      <a:pt x="16" y="26"/>
                      <a:pt x="15" y="27"/>
                    </a:cubicBezTo>
                    <a:cubicBezTo>
                      <a:pt x="14" y="27"/>
                      <a:pt x="13" y="27"/>
                      <a:pt x="13" y="26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1" y="24"/>
                      <a:pt x="9" y="23"/>
                      <a:pt x="7" y="2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3" name="Freeform 1769"/>
              <p:cNvSpPr/>
              <p:nvPr/>
            </p:nvSpPr>
            <p:spPr bwMode="auto">
              <a:xfrm>
                <a:off x="1316" y="548"/>
                <a:ext cx="121" cy="50"/>
              </a:xfrm>
              <a:custGeom>
                <a:avLst/>
                <a:gdLst>
                  <a:gd name="T0" fmla="*/ 43 w 51"/>
                  <a:gd name="T1" fmla="*/ 15 h 21"/>
                  <a:gd name="T2" fmla="*/ 40 w 51"/>
                  <a:gd name="T3" fmla="*/ 11 h 21"/>
                  <a:gd name="T4" fmla="*/ 37 w 51"/>
                  <a:gd name="T5" fmla="*/ 18 h 21"/>
                  <a:gd name="T6" fmla="*/ 36 w 51"/>
                  <a:gd name="T7" fmla="*/ 11 h 21"/>
                  <a:gd name="T8" fmla="*/ 27 w 51"/>
                  <a:gd name="T9" fmla="*/ 13 h 21"/>
                  <a:gd name="T10" fmla="*/ 28 w 51"/>
                  <a:gd name="T11" fmla="*/ 7 h 21"/>
                  <a:gd name="T12" fmla="*/ 22 w 51"/>
                  <a:gd name="T13" fmla="*/ 9 h 21"/>
                  <a:gd name="T14" fmla="*/ 20 w 51"/>
                  <a:gd name="T15" fmla="*/ 9 h 21"/>
                  <a:gd name="T16" fmla="*/ 12 w 51"/>
                  <a:gd name="T17" fmla="*/ 10 h 21"/>
                  <a:gd name="T18" fmla="*/ 10 w 51"/>
                  <a:gd name="T19" fmla="*/ 11 h 21"/>
                  <a:gd name="T20" fmla="*/ 9 w 51"/>
                  <a:gd name="T21" fmla="*/ 12 h 21"/>
                  <a:gd name="T22" fmla="*/ 10 w 51"/>
                  <a:gd name="T23" fmla="*/ 11 h 21"/>
                  <a:gd name="T24" fmla="*/ 12 w 51"/>
                  <a:gd name="T25" fmla="*/ 12 h 21"/>
                  <a:gd name="T26" fmla="*/ 11 w 51"/>
                  <a:gd name="T27" fmla="*/ 16 h 21"/>
                  <a:gd name="T28" fmla="*/ 7 w 51"/>
                  <a:gd name="T29" fmla="*/ 16 h 21"/>
                  <a:gd name="T30" fmla="*/ 7 w 51"/>
                  <a:gd name="T31" fmla="*/ 21 h 21"/>
                  <a:gd name="T32" fmla="*/ 6 w 51"/>
                  <a:gd name="T33" fmla="*/ 21 h 21"/>
                  <a:gd name="T34" fmla="*/ 2 w 51"/>
                  <a:gd name="T35" fmla="*/ 14 h 21"/>
                  <a:gd name="T36" fmla="*/ 3 w 51"/>
                  <a:gd name="T37" fmla="*/ 10 h 21"/>
                  <a:gd name="T38" fmla="*/ 8 w 51"/>
                  <a:gd name="T39" fmla="*/ 7 h 21"/>
                  <a:gd name="T40" fmla="*/ 12 w 51"/>
                  <a:gd name="T41" fmla="*/ 4 h 21"/>
                  <a:gd name="T42" fmla="*/ 21 w 51"/>
                  <a:gd name="T43" fmla="*/ 4 h 21"/>
                  <a:gd name="T44" fmla="*/ 28 w 51"/>
                  <a:gd name="T45" fmla="*/ 2 h 21"/>
                  <a:gd name="T46" fmla="*/ 31 w 51"/>
                  <a:gd name="T47" fmla="*/ 0 h 21"/>
                  <a:gd name="T48" fmla="*/ 38 w 51"/>
                  <a:gd name="T49" fmla="*/ 2 h 21"/>
                  <a:gd name="T50" fmla="*/ 48 w 51"/>
                  <a:gd name="T51" fmla="*/ 5 h 21"/>
                  <a:gd name="T52" fmla="*/ 49 w 51"/>
                  <a:gd name="T53" fmla="*/ 5 h 21"/>
                  <a:gd name="T54" fmla="*/ 49 w 51"/>
                  <a:gd name="T55" fmla="*/ 7 h 21"/>
                  <a:gd name="T56" fmla="*/ 43 w 51"/>
                  <a:gd name="T57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1" h="21">
                    <a:moveTo>
                      <a:pt x="43" y="15"/>
                    </a:moveTo>
                    <a:cubicBezTo>
                      <a:pt x="41" y="15"/>
                      <a:pt x="41" y="12"/>
                      <a:pt x="40" y="11"/>
                    </a:cubicBezTo>
                    <a:cubicBezTo>
                      <a:pt x="37" y="13"/>
                      <a:pt x="39" y="16"/>
                      <a:pt x="37" y="18"/>
                    </a:cubicBezTo>
                    <a:cubicBezTo>
                      <a:pt x="33" y="16"/>
                      <a:pt x="37" y="13"/>
                      <a:pt x="36" y="11"/>
                    </a:cubicBezTo>
                    <a:cubicBezTo>
                      <a:pt x="33" y="12"/>
                      <a:pt x="31" y="15"/>
                      <a:pt x="27" y="13"/>
                    </a:cubicBezTo>
                    <a:cubicBezTo>
                      <a:pt x="23" y="11"/>
                      <a:pt x="30" y="10"/>
                      <a:pt x="28" y="7"/>
                    </a:cubicBezTo>
                    <a:cubicBezTo>
                      <a:pt x="26" y="8"/>
                      <a:pt x="25" y="13"/>
                      <a:pt x="22" y="9"/>
                    </a:cubicBezTo>
                    <a:cubicBezTo>
                      <a:pt x="22" y="8"/>
                      <a:pt x="20" y="9"/>
                      <a:pt x="20" y="9"/>
                    </a:cubicBezTo>
                    <a:cubicBezTo>
                      <a:pt x="18" y="14"/>
                      <a:pt x="15" y="12"/>
                      <a:pt x="12" y="10"/>
                    </a:cubicBezTo>
                    <a:cubicBezTo>
                      <a:pt x="11" y="9"/>
                      <a:pt x="10" y="10"/>
                      <a:pt x="10" y="11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1"/>
                    </a:cubicBezTo>
                    <a:cubicBezTo>
                      <a:pt x="11" y="12"/>
                      <a:pt x="13" y="12"/>
                      <a:pt x="12" y="12"/>
                    </a:cubicBezTo>
                    <a:cubicBezTo>
                      <a:pt x="10" y="13"/>
                      <a:pt x="14" y="16"/>
                      <a:pt x="11" y="16"/>
                    </a:cubicBezTo>
                    <a:cubicBezTo>
                      <a:pt x="10" y="16"/>
                      <a:pt x="8" y="16"/>
                      <a:pt x="7" y="16"/>
                    </a:cubicBezTo>
                    <a:cubicBezTo>
                      <a:pt x="8" y="18"/>
                      <a:pt x="11" y="20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5" y="19"/>
                      <a:pt x="4" y="16"/>
                      <a:pt x="2" y="14"/>
                    </a:cubicBezTo>
                    <a:cubicBezTo>
                      <a:pt x="0" y="12"/>
                      <a:pt x="2" y="11"/>
                      <a:pt x="3" y="10"/>
                    </a:cubicBezTo>
                    <a:cubicBezTo>
                      <a:pt x="5" y="8"/>
                      <a:pt x="6" y="6"/>
                      <a:pt x="8" y="7"/>
                    </a:cubicBezTo>
                    <a:cubicBezTo>
                      <a:pt x="10" y="7"/>
                      <a:pt x="11" y="6"/>
                      <a:pt x="12" y="4"/>
                    </a:cubicBezTo>
                    <a:cubicBezTo>
                      <a:pt x="15" y="2"/>
                      <a:pt x="18" y="3"/>
                      <a:pt x="21" y="4"/>
                    </a:cubicBezTo>
                    <a:cubicBezTo>
                      <a:pt x="24" y="5"/>
                      <a:pt x="26" y="5"/>
                      <a:pt x="28" y="2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6" y="0"/>
                      <a:pt x="38" y="2"/>
                    </a:cubicBezTo>
                    <a:cubicBezTo>
                      <a:pt x="41" y="4"/>
                      <a:pt x="44" y="6"/>
                      <a:pt x="48" y="5"/>
                    </a:cubicBezTo>
                    <a:cubicBezTo>
                      <a:pt x="48" y="5"/>
                      <a:pt x="48" y="5"/>
                      <a:pt x="49" y="5"/>
                    </a:cubicBezTo>
                    <a:cubicBezTo>
                      <a:pt x="49" y="6"/>
                      <a:pt x="51" y="6"/>
                      <a:pt x="49" y="7"/>
                    </a:cubicBezTo>
                    <a:cubicBezTo>
                      <a:pt x="46" y="9"/>
                      <a:pt x="46" y="14"/>
                      <a:pt x="43" y="15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4" name="Freeform 1770"/>
              <p:cNvSpPr/>
              <p:nvPr/>
            </p:nvSpPr>
            <p:spPr bwMode="auto">
              <a:xfrm>
                <a:off x="1349" y="605"/>
                <a:ext cx="69" cy="31"/>
              </a:xfrm>
              <a:custGeom>
                <a:avLst/>
                <a:gdLst>
                  <a:gd name="T0" fmla="*/ 7 w 29"/>
                  <a:gd name="T1" fmla="*/ 8 h 13"/>
                  <a:gd name="T2" fmla="*/ 8 w 29"/>
                  <a:gd name="T3" fmla="*/ 8 h 13"/>
                  <a:gd name="T4" fmla="*/ 2 w 29"/>
                  <a:gd name="T5" fmla="*/ 4 h 13"/>
                  <a:gd name="T6" fmla="*/ 0 w 29"/>
                  <a:gd name="T7" fmla="*/ 2 h 13"/>
                  <a:gd name="T8" fmla="*/ 1 w 29"/>
                  <a:gd name="T9" fmla="*/ 0 h 13"/>
                  <a:gd name="T10" fmla="*/ 3 w 29"/>
                  <a:gd name="T11" fmla="*/ 1 h 13"/>
                  <a:gd name="T12" fmla="*/ 10 w 29"/>
                  <a:gd name="T13" fmla="*/ 5 h 13"/>
                  <a:gd name="T14" fmla="*/ 13 w 29"/>
                  <a:gd name="T15" fmla="*/ 0 h 13"/>
                  <a:gd name="T16" fmla="*/ 16 w 29"/>
                  <a:gd name="T17" fmla="*/ 5 h 13"/>
                  <a:gd name="T18" fmla="*/ 19 w 29"/>
                  <a:gd name="T19" fmla="*/ 1 h 13"/>
                  <a:gd name="T20" fmla="*/ 19 w 29"/>
                  <a:gd name="T21" fmla="*/ 4 h 13"/>
                  <a:gd name="T22" fmla="*/ 21 w 29"/>
                  <a:gd name="T23" fmla="*/ 7 h 13"/>
                  <a:gd name="T24" fmla="*/ 22 w 29"/>
                  <a:gd name="T25" fmla="*/ 7 h 13"/>
                  <a:gd name="T26" fmla="*/ 21 w 29"/>
                  <a:gd name="T27" fmla="*/ 4 h 13"/>
                  <a:gd name="T28" fmla="*/ 27 w 29"/>
                  <a:gd name="T29" fmla="*/ 4 h 13"/>
                  <a:gd name="T30" fmla="*/ 27 w 29"/>
                  <a:gd name="T31" fmla="*/ 7 h 13"/>
                  <a:gd name="T32" fmla="*/ 19 w 29"/>
                  <a:gd name="T33" fmla="*/ 13 h 13"/>
                  <a:gd name="T34" fmla="*/ 14 w 29"/>
                  <a:gd name="T35" fmla="*/ 12 h 13"/>
                  <a:gd name="T36" fmla="*/ 14 w 29"/>
                  <a:gd name="T37" fmla="*/ 8 h 13"/>
                  <a:gd name="T38" fmla="*/ 13 w 29"/>
                  <a:gd name="T39" fmla="*/ 3 h 13"/>
                  <a:gd name="T40" fmla="*/ 11 w 29"/>
                  <a:gd name="T41" fmla="*/ 11 h 13"/>
                  <a:gd name="T42" fmla="*/ 7 w 29"/>
                  <a:gd name="T4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13">
                    <a:moveTo>
                      <a:pt x="7" y="8"/>
                    </a:moveTo>
                    <a:cubicBezTo>
                      <a:pt x="7" y="8"/>
                      <a:pt x="7" y="8"/>
                      <a:pt x="8" y="8"/>
                    </a:cubicBezTo>
                    <a:cubicBezTo>
                      <a:pt x="5" y="8"/>
                      <a:pt x="5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5" y="4"/>
                      <a:pt x="8" y="2"/>
                      <a:pt x="10" y="5"/>
                    </a:cubicBezTo>
                    <a:cubicBezTo>
                      <a:pt x="9" y="2"/>
                      <a:pt x="10" y="1"/>
                      <a:pt x="13" y="0"/>
                    </a:cubicBezTo>
                    <a:cubicBezTo>
                      <a:pt x="18" y="0"/>
                      <a:pt x="15" y="3"/>
                      <a:pt x="16" y="5"/>
                    </a:cubicBezTo>
                    <a:cubicBezTo>
                      <a:pt x="18" y="4"/>
                      <a:pt x="18" y="2"/>
                      <a:pt x="19" y="1"/>
                    </a:cubicBezTo>
                    <a:cubicBezTo>
                      <a:pt x="20" y="2"/>
                      <a:pt x="19" y="3"/>
                      <a:pt x="19" y="4"/>
                    </a:cubicBezTo>
                    <a:cubicBezTo>
                      <a:pt x="19" y="5"/>
                      <a:pt x="19" y="7"/>
                      <a:pt x="21" y="7"/>
                    </a:cubicBezTo>
                    <a:cubicBezTo>
                      <a:pt x="21" y="7"/>
                      <a:pt x="22" y="7"/>
                      <a:pt x="22" y="7"/>
                    </a:cubicBezTo>
                    <a:cubicBezTo>
                      <a:pt x="23" y="6"/>
                      <a:pt x="21" y="5"/>
                      <a:pt x="21" y="4"/>
                    </a:cubicBezTo>
                    <a:cubicBezTo>
                      <a:pt x="23" y="4"/>
                      <a:pt x="25" y="5"/>
                      <a:pt x="27" y="4"/>
                    </a:cubicBezTo>
                    <a:cubicBezTo>
                      <a:pt x="29" y="5"/>
                      <a:pt x="29" y="5"/>
                      <a:pt x="27" y="7"/>
                    </a:cubicBezTo>
                    <a:cubicBezTo>
                      <a:pt x="24" y="9"/>
                      <a:pt x="23" y="12"/>
                      <a:pt x="19" y="13"/>
                    </a:cubicBezTo>
                    <a:cubicBezTo>
                      <a:pt x="17" y="13"/>
                      <a:pt x="16" y="13"/>
                      <a:pt x="14" y="12"/>
                    </a:cubicBezTo>
                    <a:cubicBezTo>
                      <a:pt x="13" y="11"/>
                      <a:pt x="13" y="9"/>
                      <a:pt x="14" y="8"/>
                    </a:cubicBezTo>
                    <a:cubicBezTo>
                      <a:pt x="15" y="6"/>
                      <a:pt x="14" y="5"/>
                      <a:pt x="13" y="3"/>
                    </a:cubicBezTo>
                    <a:cubicBezTo>
                      <a:pt x="11" y="6"/>
                      <a:pt x="14" y="9"/>
                      <a:pt x="11" y="11"/>
                    </a:cubicBezTo>
                    <a:cubicBezTo>
                      <a:pt x="9" y="12"/>
                      <a:pt x="7" y="11"/>
                      <a:pt x="7" y="8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5" name="Freeform 1771"/>
              <p:cNvSpPr/>
              <p:nvPr/>
            </p:nvSpPr>
            <p:spPr bwMode="auto">
              <a:xfrm>
                <a:off x="1565" y="389"/>
                <a:ext cx="43" cy="52"/>
              </a:xfrm>
              <a:custGeom>
                <a:avLst/>
                <a:gdLst>
                  <a:gd name="T0" fmla="*/ 0 w 18"/>
                  <a:gd name="T1" fmla="*/ 21 h 22"/>
                  <a:gd name="T2" fmla="*/ 5 w 18"/>
                  <a:gd name="T3" fmla="*/ 12 h 22"/>
                  <a:gd name="T4" fmla="*/ 2 w 18"/>
                  <a:gd name="T5" fmla="*/ 4 h 22"/>
                  <a:gd name="T6" fmla="*/ 12 w 18"/>
                  <a:gd name="T7" fmla="*/ 0 h 22"/>
                  <a:gd name="T8" fmla="*/ 11 w 18"/>
                  <a:gd name="T9" fmla="*/ 5 h 22"/>
                  <a:gd name="T10" fmla="*/ 10 w 18"/>
                  <a:gd name="T11" fmla="*/ 6 h 22"/>
                  <a:gd name="T12" fmla="*/ 8 w 18"/>
                  <a:gd name="T13" fmla="*/ 5 h 22"/>
                  <a:gd name="T14" fmla="*/ 8 w 18"/>
                  <a:gd name="T15" fmla="*/ 8 h 22"/>
                  <a:gd name="T16" fmla="*/ 14 w 18"/>
                  <a:gd name="T17" fmla="*/ 9 h 22"/>
                  <a:gd name="T18" fmla="*/ 18 w 18"/>
                  <a:gd name="T19" fmla="*/ 11 h 22"/>
                  <a:gd name="T20" fmla="*/ 13 w 18"/>
                  <a:gd name="T21" fmla="*/ 13 h 22"/>
                  <a:gd name="T22" fmla="*/ 11 w 18"/>
                  <a:gd name="T23" fmla="*/ 12 h 22"/>
                  <a:gd name="T24" fmla="*/ 9 w 18"/>
                  <a:gd name="T25" fmla="*/ 11 h 22"/>
                  <a:gd name="T26" fmla="*/ 8 w 18"/>
                  <a:gd name="T27" fmla="*/ 12 h 22"/>
                  <a:gd name="T28" fmla="*/ 6 w 18"/>
                  <a:gd name="T29" fmla="*/ 17 h 22"/>
                  <a:gd name="T30" fmla="*/ 8 w 18"/>
                  <a:gd name="T31" fmla="*/ 20 h 22"/>
                  <a:gd name="T32" fmla="*/ 4 w 18"/>
                  <a:gd name="T33" fmla="*/ 21 h 22"/>
                  <a:gd name="T34" fmla="*/ 0 w 18"/>
                  <a:gd name="T3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2">
                    <a:moveTo>
                      <a:pt x="0" y="21"/>
                    </a:moveTo>
                    <a:cubicBezTo>
                      <a:pt x="3" y="19"/>
                      <a:pt x="4" y="15"/>
                      <a:pt x="5" y="12"/>
                    </a:cubicBezTo>
                    <a:cubicBezTo>
                      <a:pt x="7" y="10"/>
                      <a:pt x="6" y="6"/>
                      <a:pt x="2" y="4"/>
                    </a:cubicBezTo>
                    <a:cubicBezTo>
                      <a:pt x="6" y="5"/>
                      <a:pt x="8" y="0"/>
                      <a:pt x="12" y="0"/>
                    </a:cubicBezTo>
                    <a:cubicBezTo>
                      <a:pt x="12" y="2"/>
                      <a:pt x="9" y="3"/>
                      <a:pt x="11" y="5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7" y="7"/>
                      <a:pt x="8" y="7"/>
                      <a:pt x="8" y="8"/>
                    </a:cubicBezTo>
                    <a:cubicBezTo>
                      <a:pt x="10" y="10"/>
                      <a:pt x="13" y="9"/>
                      <a:pt x="14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7" y="12"/>
                      <a:pt x="15" y="12"/>
                      <a:pt x="13" y="13"/>
                    </a:cubicBezTo>
                    <a:cubicBezTo>
                      <a:pt x="13" y="15"/>
                      <a:pt x="11" y="15"/>
                      <a:pt x="11" y="12"/>
                    </a:cubicBezTo>
                    <a:cubicBezTo>
                      <a:pt x="11" y="12"/>
                      <a:pt x="11" y="11"/>
                      <a:pt x="9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11" y="16"/>
                      <a:pt x="6" y="14"/>
                      <a:pt x="6" y="17"/>
                    </a:cubicBezTo>
                    <a:cubicBezTo>
                      <a:pt x="7" y="17"/>
                      <a:pt x="9" y="17"/>
                      <a:pt x="8" y="20"/>
                    </a:cubicBezTo>
                    <a:cubicBezTo>
                      <a:pt x="7" y="22"/>
                      <a:pt x="6" y="22"/>
                      <a:pt x="4" y="21"/>
                    </a:cubicBezTo>
                    <a:cubicBezTo>
                      <a:pt x="3" y="21"/>
                      <a:pt x="2" y="21"/>
                      <a:pt x="0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6" name="Freeform 1772"/>
              <p:cNvSpPr/>
              <p:nvPr/>
            </p:nvSpPr>
            <p:spPr bwMode="auto">
              <a:xfrm>
                <a:off x="1468" y="591"/>
                <a:ext cx="45" cy="26"/>
              </a:xfrm>
              <a:custGeom>
                <a:avLst/>
                <a:gdLst>
                  <a:gd name="T0" fmla="*/ 8 w 19"/>
                  <a:gd name="T1" fmla="*/ 7 h 11"/>
                  <a:gd name="T2" fmla="*/ 9 w 19"/>
                  <a:gd name="T3" fmla="*/ 0 h 11"/>
                  <a:gd name="T4" fmla="*/ 13 w 19"/>
                  <a:gd name="T5" fmla="*/ 3 h 11"/>
                  <a:gd name="T6" fmla="*/ 16 w 19"/>
                  <a:gd name="T7" fmla="*/ 7 h 11"/>
                  <a:gd name="T8" fmla="*/ 17 w 19"/>
                  <a:gd name="T9" fmla="*/ 9 h 11"/>
                  <a:gd name="T10" fmla="*/ 13 w 19"/>
                  <a:gd name="T11" fmla="*/ 9 h 11"/>
                  <a:gd name="T12" fmla="*/ 10 w 19"/>
                  <a:gd name="T13" fmla="*/ 8 h 11"/>
                  <a:gd name="T14" fmla="*/ 1 w 19"/>
                  <a:gd name="T15" fmla="*/ 7 h 11"/>
                  <a:gd name="T16" fmla="*/ 0 w 19"/>
                  <a:gd name="T17" fmla="*/ 6 h 11"/>
                  <a:gd name="T18" fmla="*/ 2 w 19"/>
                  <a:gd name="T19" fmla="*/ 5 h 11"/>
                  <a:gd name="T20" fmla="*/ 8 w 19"/>
                  <a:gd name="T2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8" y="7"/>
                    </a:moveTo>
                    <a:cubicBezTo>
                      <a:pt x="5" y="5"/>
                      <a:pt x="9" y="3"/>
                      <a:pt x="9" y="0"/>
                    </a:cubicBezTo>
                    <a:cubicBezTo>
                      <a:pt x="11" y="0"/>
                      <a:pt x="12" y="1"/>
                      <a:pt x="13" y="3"/>
                    </a:cubicBezTo>
                    <a:cubicBezTo>
                      <a:pt x="14" y="4"/>
                      <a:pt x="17" y="4"/>
                      <a:pt x="16" y="7"/>
                    </a:cubicBezTo>
                    <a:cubicBezTo>
                      <a:pt x="16" y="7"/>
                      <a:pt x="19" y="7"/>
                      <a:pt x="17" y="9"/>
                    </a:cubicBezTo>
                    <a:cubicBezTo>
                      <a:pt x="16" y="10"/>
                      <a:pt x="14" y="10"/>
                      <a:pt x="13" y="9"/>
                    </a:cubicBezTo>
                    <a:cubicBezTo>
                      <a:pt x="12" y="7"/>
                      <a:pt x="11" y="7"/>
                      <a:pt x="10" y="8"/>
                    </a:cubicBezTo>
                    <a:cubicBezTo>
                      <a:pt x="7" y="11"/>
                      <a:pt x="4" y="9"/>
                      <a:pt x="1" y="7"/>
                    </a:cubicBezTo>
                    <a:cubicBezTo>
                      <a:pt x="1" y="7"/>
                      <a:pt x="0" y="6"/>
                      <a:pt x="0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4" y="7"/>
                      <a:pt x="6" y="7"/>
                      <a:pt x="8" y="7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7" name="Freeform 1773"/>
              <p:cNvSpPr/>
              <p:nvPr/>
            </p:nvSpPr>
            <p:spPr bwMode="auto">
              <a:xfrm>
                <a:off x="1418" y="643"/>
                <a:ext cx="64" cy="22"/>
              </a:xfrm>
              <a:custGeom>
                <a:avLst/>
                <a:gdLst>
                  <a:gd name="T0" fmla="*/ 24 w 27"/>
                  <a:gd name="T1" fmla="*/ 8 h 9"/>
                  <a:gd name="T2" fmla="*/ 7 w 27"/>
                  <a:gd name="T3" fmla="*/ 7 h 9"/>
                  <a:gd name="T4" fmla="*/ 3 w 27"/>
                  <a:gd name="T5" fmla="*/ 8 h 9"/>
                  <a:gd name="T6" fmla="*/ 1 w 27"/>
                  <a:gd name="T7" fmla="*/ 4 h 9"/>
                  <a:gd name="T8" fmla="*/ 2 w 27"/>
                  <a:gd name="T9" fmla="*/ 0 h 9"/>
                  <a:gd name="T10" fmla="*/ 6 w 27"/>
                  <a:gd name="T11" fmla="*/ 3 h 9"/>
                  <a:gd name="T12" fmla="*/ 3 w 27"/>
                  <a:gd name="T13" fmla="*/ 3 h 9"/>
                  <a:gd name="T14" fmla="*/ 3 w 27"/>
                  <a:gd name="T15" fmla="*/ 4 h 9"/>
                  <a:gd name="T16" fmla="*/ 7 w 27"/>
                  <a:gd name="T17" fmla="*/ 5 h 9"/>
                  <a:gd name="T18" fmla="*/ 13 w 27"/>
                  <a:gd name="T19" fmla="*/ 2 h 9"/>
                  <a:gd name="T20" fmla="*/ 17 w 27"/>
                  <a:gd name="T21" fmla="*/ 3 h 9"/>
                  <a:gd name="T22" fmla="*/ 21 w 27"/>
                  <a:gd name="T23" fmla="*/ 3 h 9"/>
                  <a:gd name="T24" fmla="*/ 26 w 27"/>
                  <a:gd name="T25" fmla="*/ 3 h 9"/>
                  <a:gd name="T26" fmla="*/ 24 w 27"/>
                  <a:gd name="T2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9">
                    <a:moveTo>
                      <a:pt x="24" y="8"/>
                    </a:moveTo>
                    <a:cubicBezTo>
                      <a:pt x="19" y="3"/>
                      <a:pt x="14" y="2"/>
                      <a:pt x="7" y="7"/>
                    </a:cubicBezTo>
                    <a:cubicBezTo>
                      <a:pt x="5" y="8"/>
                      <a:pt x="4" y="9"/>
                      <a:pt x="3" y="8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2" y="3"/>
                      <a:pt x="0" y="1"/>
                      <a:pt x="2" y="0"/>
                    </a:cubicBezTo>
                    <a:cubicBezTo>
                      <a:pt x="4" y="0"/>
                      <a:pt x="5" y="1"/>
                      <a:pt x="6" y="3"/>
                    </a:cubicBezTo>
                    <a:cubicBezTo>
                      <a:pt x="5" y="5"/>
                      <a:pt x="4" y="1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5"/>
                      <a:pt x="6" y="5"/>
                      <a:pt x="7" y="5"/>
                    </a:cubicBezTo>
                    <a:cubicBezTo>
                      <a:pt x="8" y="2"/>
                      <a:pt x="11" y="3"/>
                      <a:pt x="13" y="2"/>
                    </a:cubicBezTo>
                    <a:cubicBezTo>
                      <a:pt x="15" y="1"/>
                      <a:pt x="16" y="1"/>
                      <a:pt x="17" y="3"/>
                    </a:cubicBezTo>
                    <a:cubicBezTo>
                      <a:pt x="18" y="4"/>
                      <a:pt x="20" y="5"/>
                      <a:pt x="21" y="3"/>
                    </a:cubicBezTo>
                    <a:cubicBezTo>
                      <a:pt x="23" y="0"/>
                      <a:pt x="25" y="3"/>
                      <a:pt x="26" y="3"/>
                    </a:cubicBezTo>
                    <a:cubicBezTo>
                      <a:pt x="26" y="5"/>
                      <a:pt x="27" y="8"/>
                      <a:pt x="24" y="8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8" name="Freeform 1774"/>
              <p:cNvSpPr/>
              <p:nvPr/>
            </p:nvSpPr>
            <p:spPr bwMode="auto">
              <a:xfrm>
                <a:off x="1447" y="560"/>
                <a:ext cx="57" cy="12"/>
              </a:xfrm>
              <a:custGeom>
                <a:avLst/>
                <a:gdLst>
                  <a:gd name="T0" fmla="*/ 0 w 24"/>
                  <a:gd name="T1" fmla="*/ 1 h 5"/>
                  <a:gd name="T2" fmla="*/ 12 w 24"/>
                  <a:gd name="T3" fmla="*/ 1 h 5"/>
                  <a:gd name="T4" fmla="*/ 24 w 24"/>
                  <a:gd name="T5" fmla="*/ 0 h 5"/>
                  <a:gd name="T6" fmla="*/ 0 w 24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">
                    <a:moveTo>
                      <a:pt x="0" y="1"/>
                    </a:moveTo>
                    <a:cubicBezTo>
                      <a:pt x="4" y="0"/>
                      <a:pt x="8" y="1"/>
                      <a:pt x="12" y="1"/>
                    </a:cubicBezTo>
                    <a:cubicBezTo>
                      <a:pt x="16" y="0"/>
                      <a:pt x="20" y="1"/>
                      <a:pt x="24" y="0"/>
                    </a:cubicBezTo>
                    <a:cubicBezTo>
                      <a:pt x="16" y="5"/>
                      <a:pt x="8" y="4"/>
                      <a:pt x="0" y="1"/>
                    </a:cubicBezTo>
                    <a:close/>
                  </a:path>
                </a:pathLst>
              </a:custGeom>
              <a:solidFill>
                <a:srgbClr val="F3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19" name="Freeform 1775"/>
              <p:cNvSpPr/>
              <p:nvPr/>
            </p:nvSpPr>
            <p:spPr bwMode="auto">
              <a:xfrm>
                <a:off x="1610" y="392"/>
                <a:ext cx="22" cy="33"/>
              </a:xfrm>
              <a:custGeom>
                <a:avLst/>
                <a:gdLst>
                  <a:gd name="T0" fmla="*/ 9 w 9"/>
                  <a:gd name="T1" fmla="*/ 3 h 14"/>
                  <a:gd name="T2" fmla="*/ 9 w 9"/>
                  <a:gd name="T3" fmla="*/ 6 h 14"/>
                  <a:gd name="T4" fmla="*/ 5 w 9"/>
                  <a:gd name="T5" fmla="*/ 13 h 14"/>
                  <a:gd name="T6" fmla="*/ 3 w 9"/>
                  <a:gd name="T7" fmla="*/ 13 h 14"/>
                  <a:gd name="T8" fmla="*/ 2 w 9"/>
                  <a:gd name="T9" fmla="*/ 12 h 14"/>
                  <a:gd name="T10" fmla="*/ 0 w 9"/>
                  <a:gd name="T11" fmla="*/ 10 h 14"/>
                  <a:gd name="T12" fmla="*/ 5 w 9"/>
                  <a:gd name="T13" fmla="*/ 0 h 14"/>
                  <a:gd name="T14" fmla="*/ 9 w 9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9" y="3"/>
                    </a:moveTo>
                    <a:cubicBezTo>
                      <a:pt x="9" y="4"/>
                      <a:pt x="9" y="6"/>
                      <a:pt x="9" y="6"/>
                    </a:cubicBezTo>
                    <a:cubicBezTo>
                      <a:pt x="4" y="7"/>
                      <a:pt x="6" y="10"/>
                      <a:pt x="5" y="13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1" y="11"/>
                      <a:pt x="0" y="10"/>
                    </a:cubicBezTo>
                    <a:cubicBezTo>
                      <a:pt x="2" y="7"/>
                      <a:pt x="7" y="5"/>
                      <a:pt x="5" y="0"/>
                    </a:cubicBezTo>
                    <a:cubicBezTo>
                      <a:pt x="8" y="1"/>
                      <a:pt x="7" y="4"/>
                      <a:pt x="9" y="3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0" name="Freeform 1776"/>
              <p:cNvSpPr/>
              <p:nvPr/>
            </p:nvSpPr>
            <p:spPr bwMode="auto">
              <a:xfrm>
                <a:off x="1385" y="636"/>
                <a:ext cx="26" cy="17"/>
              </a:xfrm>
              <a:custGeom>
                <a:avLst/>
                <a:gdLst>
                  <a:gd name="T0" fmla="*/ 5 w 11"/>
                  <a:gd name="T1" fmla="*/ 7 h 7"/>
                  <a:gd name="T2" fmla="*/ 3 w 11"/>
                  <a:gd name="T3" fmla="*/ 5 h 7"/>
                  <a:gd name="T4" fmla="*/ 0 w 11"/>
                  <a:gd name="T5" fmla="*/ 2 h 7"/>
                  <a:gd name="T6" fmla="*/ 9 w 11"/>
                  <a:gd name="T7" fmla="*/ 2 h 7"/>
                  <a:gd name="T8" fmla="*/ 11 w 11"/>
                  <a:gd name="T9" fmla="*/ 3 h 7"/>
                  <a:gd name="T10" fmla="*/ 9 w 11"/>
                  <a:gd name="T11" fmla="*/ 5 h 7"/>
                  <a:gd name="T12" fmla="*/ 5 w 11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5" y="7"/>
                    </a:moveTo>
                    <a:cubicBezTo>
                      <a:pt x="4" y="7"/>
                      <a:pt x="4" y="6"/>
                      <a:pt x="3" y="5"/>
                    </a:cubicBezTo>
                    <a:cubicBezTo>
                      <a:pt x="3" y="4"/>
                      <a:pt x="0" y="5"/>
                      <a:pt x="0" y="2"/>
                    </a:cubicBezTo>
                    <a:cubicBezTo>
                      <a:pt x="3" y="3"/>
                      <a:pt x="6" y="0"/>
                      <a:pt x="9" y="2"/>
                    </a:cubicBezTo>
                    <a:cubicBezTo>
                      <a:pt x="9" y="2"/>
                      <a:pt x="11" y="2"/>
                      <a:pt x="11" y="3"/>
                    </a:cubicBezTo>
                    <a:cubicBezTo>
                      <a:pt x="11" y="4"/>
                      <a:pt x="10" y="5"/>
                      <a:pt x="9" y="5"/>
                    </a:cubicBezTo>
                    <a:cubicBezTo>
                      <a:pt x="7" y="4"/>
                      <a:pt x="6" y="6"/>
                      <a:pt x="5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1" name="Freeform 1777"/>
              <p:cNvSpPr/>
              <p:nvPr/>
            </p:nvSpPr>
            <p:spPr bwMode="auto">
              <a:xfrm>
                <a:off x="1361" y="624"/>
                <a:ext cx="31" cy="24"/>
              </a:xfrm>
              <a:custGeom>
                <a:avLst/>
                <a:gdLst>
                  <a:gd name="T0" fmla="*/ 10 w 13"/>
                  <a:gd name="T1" fmla="*/ 7 h 10"/>
                  <a:gd name="T2" fmla="*/ 13 w 13"/>
                  <a:gd name="T3" fmla="*/ 10 h 10"/>
                  <a:gd name="T4" fmla="*/ 0 w 13"/>
                  <a:gd name="T5" fmla="*/ 0 h 10"/>
                  <a:gd name="T6" fmla="*/ 2 w 13"/>
                  <a:gd name="T7" fmla="*/ 0 h 10"/>
                  <a:gd name="T8" fmla="*/ 6 w 13"/>
                  <a:gd name="T9" fmla="*/ 3 h 10"/>
                  <a:gd name="T10" fmla="*/ 10 w 13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0" y="7"/>
                    </a:moveTo>
                    <a:cubicBezTo>
                      <a:pt x="11" y="8"/>
                      <a:pt x="13" y="9"/>
                      <a:pt x="13" y="10"/>
                    </a:cubicBezTo>
                    <a:cubicBezTo>
                      <a:pt x="8" y="8"/>
                      <a:pt x="3" y="5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2"/>
                      <a:pt x="4" y="3"/>
                      <a:pt x="6" y="3"/>
                    </a:cubicBezTo>
                    <a:cubicBezTo>
                      <a:pt x="7" y="6"/>
                      <a:pt x="9" y="6"/>
                      <a:pt x="10" y="7"/>
                    </a:cubicBezTo>
                    <a:close/>
                  </a:path>
                </a:pathLst>
              </a:custGeom>
              <a:solidFill>
                <a:srgbClr val="A7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2" name="Freeform 1778"/>
              <p:cNvSpPr/>
              <p:nvPr/>
            </p:nvSpPr>
            <p:spPr bwMode="auto">
              <a:xfrm>
                <a:off x="1596" y="420"/>
                <a:ext cx="19" cy="19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8 h 8"/>
                  <a:gd name="T4" fmla="*/ 8 w 8"/>
                  <a:gd name="T5" fmla="*/ 0 h 8"/>
                  <a:gd name="T6" fmla="*/ 8 w 8"/>
                  <a:gd name="T7" fmla="*/ 0 h 8"/>
                  <a:gd name="T8" fmla="*/ 2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0" y="2"/>
                      <a:pt x="3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6" y="7"/>
                      <a:pt x="2" y="8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3" name="Freeform 1779"/>
              <p:cNvSpPr/>
              <p:nvPr/>
            </p:nvSpPr>
            <p:spPr bwMode="auto">
              <a:xfrm>
                <a:off x="1430" y="586"/>
                <a:ext cx="21" cy="17"/>
              </a:xfrm>
              <a:custGeom>
                <a:avLst/>
                <a:gdLst>
                  <a:gd name="T0" fmla="*/ 4 w 9"/>
                  <a:gd name="T1" fmla="*/ 7 h 7"/>
                  <a:gd name="T2" fmla="*/ 2 w 9"/>
                  <a:gd name="T3" fmla="*/ 2 h 7"/>
                  <a:gd name="T4" fmla="*/ 6 w 9"/>
                  <a:gd name="T5" fmla="*/ 2 h 7"/>
                  <a:gd name="T6" fmla="*/ 4 w 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3" y="5"/>
                      <a:pt x="0" y="5"/>
                      <a:pt x="2" y="2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9" y="4"/>
                      <a:pt x="2" y="4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4" name="Freeform 1780"/>
              <p:cNvSpPr/>
              <p:nvPr/>
            </p:nvSpPr>
            <p:spPr bwMode="auto">
              <a:xfrm>
                <a:off x="1413" y="586"/>
                <a:ext cx="15" cy="17"/>
              </a:xfrm>
              <a:custGeom>
                <a:avLst/>
                <a:gdLst>
                  <a:gd name="T0" fmla="*/ 4 w 6"/>
                  <a:gd name="T1" fmla="*/ 7 h 7"/>
                  <a:gd name="T2" fmla="*/ 3 w 6"/>
                  <a:gd name="T3" fmla="*/ 0 h 7"/>
                  <a:gd name="T4" fmla="*/ 4 w 6"/>
                  <a:gd name="T5" fmla="*/ 5 h 7"/>
                  <a:gd name="T6" fmla="*/ 4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0" y="5"/>
                      <a:pt x="1" y="3"/>
                      <a:pt x="3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4" y="5"/>
                      <a:pt x="3" y="6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5" name="Freeform 1781"/>
              <p:cNvSpPr/>
              <p:nvPr/>
            </p:nvSpPr>
            <p:spPr bwMode="auto">
              <a:xfrm>
                <a:off x="1423" y="603"/>
                <a:ext cx="14" cy="19"/>
              </a:xfrm>
              <a:custGeom>
                <a:avLst/>
                <a:gdLst>
                  <a:gd name="T0" fmla="*/ 0 w 6"/>
                  <a:gd name="T1" fmla="*/ 1 h 8"/>
                  <a:gd name="T2" fmla="*/ 0 w 6"/>
                  <a:gd name="T3" fmla="*/ 0 h 8"/>
                  <a:gd name="T4" fmla="*/ 4 w 6"/>
                  <a:gd name="T5" fmla="*/ 8 h 8"/>
                  <a:gd name="T6" fmla="*/ 0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3" y="1"/>
                      <a:pt x="6" y="2"/>
                      <a:pt x="4" y="8"/>
                    </a:cubicBezTo>
                    <a:cubicBezTo>
                      <a:pt x="4" y="4"/>
                      <a:pt x="0" y="4"/>
                      <a:pt x="0" y="1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6" name="Freeform 1782"/>
              <p:cNvSpPr/>
              <p:nvPr/>
            </p:nvSpPr>
            <p:spPr bwMode="auto">
              <a:xfrm>
                <a:off x="1416" y="624"/>
                <a:ext cx="9" cy="8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2 w 4"/>
                  <a:gd name="T5" fmla="*/ 0 h 3"/>
                  <a:gd name="T6" fmla="*/ 4 w 4"/>
                  <a:gd name="T7" fmla="*/ 1 h 3"/>
                  <a:gd name="T8" fmla="*/ 2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7" name="Freeform 1783"/>
              <p:cNvSpPr/>
              <p:nvPr/>
            </p:nvSpPr>
            <p:spPr bwMode="auto">
              <a:xfrm>
                <a:off x="1520" y="660"/>
                <a:ext cx="12" cy="7"/>
              </a:xfrm>
              <a:custGeom>
                <a:avLst/>
                <a:gdLst>
                  <a:gd name="T0" fmla="*/ 0 w 5"/>
                  <a:gd name="T1" fmla="*/ 2 h 3"/>
                  <a:gd name="T2" fmla="*/ 2 w 5"/>
                  <a:gd name="T3" fmla="*/ 0 h 3"/>
                  <a:gd name="T4" fmla="*/ 4 w 5"/>
                  <a:gd name="T5" fmla="*/ 1 h 3"/>
                  <a:gd name="T6" fmla="*/ 2 w 5"/>
                  <a:gd name="T7" fmla="*/ 2 h 3"/>
                  <a:gd name="T8" fmla="*/ 0 w 5"/>
                  <a:gd name="T9" fmla="*/ 3 h 3"/>
                  <a:gd name="T10" fmla="*/ 0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4" y="3"/>
                      <a:pt x="3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8" name="Freeform 1784"/>
              <p:cNvSpPr/>
              <p:nvPr/>
            </p:nvSpPr>
            <p:spPr bwMode="auto">
              <a:xfrm>
                <a:off x="1406" y="660"/>
                <a:ext cx="12" cy="10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2" y="3"/>
                      <a:pt x="0" y="3"/>
                      <a:pt x="0" y="0"/>
                    </a:cubicBezTo>
                    <a:cubicBezTo>
                      <a:pt x="2" y="1"/>
                      <a:pt x="4" y="1"/>
                      <a:pt x="5" y="4"/>
                    </a:cubicBezTo>
                    <a:close/>
                  </a:path>
                </a:pathLst>
              </a:custGeom>
              <a:solidFill>
                <a:srgbClr val="ED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29" name="Freeform 1785"/>
              <p:cNvSpPr/>
              <p:nvPr/>
            </p:nvSpPr>
            <p:spPr bwMode="auto">
              <a:xfrm>
                <a:off x="1451" y="639"/>
                <a:ext cx="8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0" name="Freeform 1786"/>
              <p:cNvSpPr/>
              <p:nvPr/>
            </p:nvSpPr>
            <p:spPr bwMode="auto">
              <a:xfrm>
                <a:off x="1456" y="596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1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1" name="Freeform 1787"/>
              <p:cNvSpPr/>
              <p:nvPr/>
            </p:nvSpPr>
            <p:spPr bwMode="auto">
              <a:xfrm>
                <a:off x="749" y="1093"/>
                <a:ext cx="102" cy="99"/>
              </a:xfrm>
              <a:custGeom>
                <a:avLst/>
                <a:gdLst>
                  <a:gd name="T0" fmla="*/ 43 w 43"/>
                  <a:gd name="T1" fmla="*/ 1 h 42"/>
                  <a:gd name="T2" fmla="*/ 34 w 43"/>
                  <a:gd name="T3" fmla="*/ 12 h 42"/>
                  <a:gd name="T4" fmla="*/ 21 w 43"/>
                  <a:gd name="T5" fmla="*/ 26 h 42"/>
                  <a:gd name="T6" fmla="*/ 15 w 43"/>
                  <a:gd name="T7" fmla="*/ 31 h 42"/>
                  <a:gd name="T8" fmla="*/ 15 w 43"/>
                  <a:gd name="T9" fmla="*/ 31 h 42"/>
                  <a:gd name="T10" fmla="*/ 1 w 43"/>
                  <a:gd name="T11" fmla="*/ 42 h 42"/>
                  <a:gd name="T12" fmla="*/ 0 w 43"/>
                  <a:gd name="T13" fmla="*/ 41 h 42"/>
                  <a:gd name="T14" fmla="*/ 17 w 43"/>
                  <a:gd name="T15" fmla="*/ 22 h 42"/>
                  <a:gd name="T16" fmla="*/ 21 w 43"/>
                  <a:gd name="T17" fmla="*/ 19 h 42"/>
                  <a:gd name="T18" fmla="*/ 28 w 43"/>
                  <a:gd name="T19" fmla="*/ 11 h 42"/>
                  <a:gd name="T20" fmla="*/ 41 w 43"/>
                  <a:gd name="T21" fmla="*/ 0 h 42"/>
                  <a:gd name="T22" fmla="*/ 43 w 43"/>
                  <a:gd name="T23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42">
                    <a:moveTo>
                      <a:pt x="43" y="1"/>
                    </a:moveTo>
                    <a:cubicBezTo>
                      <a:pt x="41" y="6"/>
                      <a:pt x="37" y="9"/>
                      <a:pt x="34" y="12"/>
                    </a:cubicBezTo>
                    <a:cubicBezTo>
                      <a:pt x="30" y="17"/>
                      <a:pt x="25" y="21"/>
                      <a:pt x="21" y="26"/>
                    </a:cubicBezTo>
                    <a:cubicBezTo>
                      <a:pt x="19" y="28"/>
                      <a:pt x="15" y="27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0" y="34"/>
                      <a:pt x="6" y="38"/>
                      <a:pt x="1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5" y="34"/>
                      <a:pt x="11" y="28"/>
                      <a:pt x="17" y="22"/>
                    </a:cubicBezTo>
                    <a:cubicBezTo>
                      <a:pt x="18" y="21"/>
                      <a:pt x="19" y="20"/>
                      <a:pt x="21" y="19"/>
                    </a:cubicBezTo>
                    <a:cubicBezTo>
                      <a:pt x="22" y="15"/>
                      <a:pt x="25" y="13"/>
                      <a:pt x="28" y="11"/>
                    </a:cubicBezTo>
                    <a:cubicBezTo>
                      <a:pt x="32" y="7"/>
                      <a:pt x="37" y="4"/>
                      <a:pt x="41" y="0"/>
                    </a:cubicBezTo>
                    <a:cubicBezTo>
                      <a:pt x="42" y="0"/>
                      <a:pt x="42" y="0"/>
                      <a:pt x="43" y="1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2" name="Freeform 1788"/>
              <p:cNvSpPr/>
              <p:nvPr/>
            </p:nvSpPr>
            <p:spPr bwMode="auto">
              <a:xfrm>
                <a:off x="796" y="1216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1 w 8"/>
                  <a:gd name="T3" fmla="*/ 6 h 6"/>
                  <a:gd name="T4" fmla="*/ 7 w 8"/>
                  <a:gd name="T5" fmla="*/ 2 h 6"/>
                  <a:gd name="T6" fmla="*/ 8 w 8"/>
                  <a:gd name="T7" fmla="*/ 4 h 6"/>
                  <a:gd name="T8" fmla="*/ 3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2" y="6"/>
                      <a:pt x="1" y="6"/>
                      <a:pt x="1" y="6"/>
                    </a:cubicBezTo>
                    <a:cubicBezTo>
                      <a:pt x="0" y="0"/>
                      <a:pt x="5" y="3"/>
                      <a:pt x="7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6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3" name="Freeform 1789"/>
              <p:cNvSpPr/>
              <p:nvPr/>
            </p:nvSpPr>
            <p:spPr bwMode="auto">
              <a:xfrm>
                <a:off x="785" y="1166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4" name="Freeform 1790"/>
              <p:cNvSpPr/>
              <p:nvPr/>
            </p:nvSpPr>
            <p:spPr bwMode="auto">
              <a:xfrm>
                <a:off x="792" y="1197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5" name="Freeform 1791"/>
              <p:cNvSpPr/>
              <p:nvPr/>
            </p:nvSpPr>
            <p:spPr bwMode="auto">
              <a:xfrm>
                <a:off x="865" y="948"/>
                <a:ext cx="93" cy="126"/>
              </a:xfrm>
              <a:custGeom>
                <a:avLst/>
                <a:gdLst>
                  <a:gd name="T0" fmla="*/ 0 w 39"/>
                  <a:gd name="T1" fmla="*/ 53 h 53"/>
                  <a:gd name="T2" fmla="*/ 1 w 39"/>
                  <a:gd name="T3" fmla="*/ 37 h 53"/>
                  <a:gd name="T4" fmla="*/ 2 w 39"/>
                  <a:gd name="T5" fmla="*/ 30 h 53"/>
                  <a:gd name="T6" fmla="*/ 2 w 39"/>
                  <a:gd name="T7" fmla="*/ 30 h 53"/>
                  <a:gd name="T8" fmla="*/ 13 w 39"/>
                  <a:gd name="T9" fmla="*/ 24 h 53"/>
                  <a:gd name="T10" fmla="*/ 14 w 39"/>
                  <a:gd name="T11" fmla="*/ 22 h 53"/>
                  <a:gd name="T12" fmla="*/ 11 w 39"/>
                  <a:gd name="T13" fmla="*/ 22 h 53"/>
                  <a:gd name="T14" fmla="*/ 10 w 39"/>
                  <a:gd name="T15" fmla="*/ 22 h 53"/>
                  <a:gd name="T16" fmla="*/ 5 w 39"/>
                  <a:gd name="T17" fmla="*/ 16 h 53"/>
                  <a:gd name="T18" fmla="*/ 7 w 39"/>
                  <a:gd name="T19" fmla="*/ 15 h 53"/>
                  <a:gd name="T20" fmla="*/ 16 w 39"/>
                  <a:gd name="T21" fmla="*/ 11 h 53"/>
                  <a:gd name="T22" fmla="*/ 27 w 39"/>
                  <a:gd name="T23" fmla="*/ 2 h 53"/>
                  <a:gd name="T24" fmla="*/ 34 w 39"/>
                  <a:gd name="T25" fmla="*/ 1 h 53"/>
                  <a:gd name="T26" fmla="*/ 37 w 39"/>
                  <a:gd name="T27" fmla="*/ 12 h 53"/>
                  <a:gd name="T28" fmla="*/ 35 w 39"/>
                  <a:gd name="T29" fmla="*/ 16 h 53"/>
                  <a:gd name="T30" fmla="*/ 30 w 39"/>
                  <a:gd name="T31" fmla="*/ 21 h 53"/>
                  <a:gd name="T32" fmla="*/ 4 w 39"/>
                  <a:gd name="T33" fmla="*/ 50 h 53"/>
                  <a:gd name="T34" fmla="*/ 0 w 39"/>
                  <a:gd name="T3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53">
                    <a:moveTo>
                      <a:pt x="0" y="53"/>
                    </a:moveTo>
                    <a:cubicBezTo>
                      <a:pt x="2" y="48"/>
                      <a:pt x="4" y="43"/>
                      <a:pt x="1" y="37"/>
                    </a:cubicBezTo>
                    <a:cubicBezTo>
                      <a:pt x="0" y="35"/>
                      <a:pt x="4" y="32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7" y="29"/>
                      <a:pt x="10" y="27"/>
                      <a:pt x="13" y="24"/>
                    </a:cubicBezTo>
                    <a:cubicBezTo>
                      <a:pt x="14" y="23"/>
                      <a:pt x="13" y="22"/>
                      <a:pt x="14" y="22"/>
                    </a:cubicBezTo>
                    <a:cubicBezTo>
                      <a:pt x="13" y="21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5" y="23"/>
                      <a:pt x="6" y="19"/>
                      <a:pt x="5" y="16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1" y="15"/>
                      <a:pt x="13" y="14"/>
                      <a:pt x="16" y="11"/>
                    </a:cubicBezTo>
                    <a:cubicBezTo>
                      <a:pt x="19" y="8"/>
                      <a:pt x="23" y="5"/>
                      <a:pt x="27" y="2"/>
                    </a:cubicBezTo>
                    <a:cubicBezTo>
                      <a:pt x="29" y="1"/>
                      <a:pt x="32" y="0"/>
                      <a:pt x="34" y="1"/>
                    </a:cubicBezTo>
                    <a:cubicBezTo>
                      <a:pt x="38" y="4"/>
                      <a:pt x="39" y="8"/>
                      <a:pt x="37" y="12"/>
                    </a:cubicBezTo>
                    <a:cubicBezTo>
                      <a:pt x="36" y="14"/>
                      <a:pt x="36" y="15"/>
                      <a:pt x="35" y="16"/>
                    </a:cubicBezTo>
                    <a:cubicBezTo>
                      <a:pt x="33" y="17"/>
                      <a:pt x="31" y="19"/>
                      <a:pt x="30" y="21"/>
                    </a:cubicBezTo>
                    <a:cubicBezTo>
                      <a:pt x="22" y="31"/>
                      <a:pt x="13" y="41"/>
                      <a:pt x="4" y="50"/>
                    </a:cubicBezTo>
                    <a:cubicBezTo>
                      <a:pt x="3" y="52"/>
                      <a:pt x="2" y="53"/>
                      <a:pt x="0" y="53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6" name="Freeform 1792"/>
              <p:cNvSpPr/>
              <p:nvPr/>
            </p:nvSpPr>
            <p:spPr bwMode="auto">
              <a:xfrm>
                <a:off x="846" y="995"/>
                <a:ext cx="93" cy="100"/>
              </a:xfrm>
              <a:custGeom>
                <a:avLst/>
                <a:gdLst>
                  <a:gd name="T0" fmla="*/ 8 w 39"/>
                  <a:gd name="T1" fmla="*/ 33 h 42"/>
                  <a:gd name="T2" fmla="*/ 37 w 39"/>
                  <a:gd name="T3" fmla="*/ 0 h 42"/>
                  <a:gd name="T4" fmla="*/ 39 w 39"/>
                  <a:gd name="T5" fmla="*/ 2 h 42"/>
                  <a:gd name="T6" fmla="*/ 38 w 39"/>
                  <a:gd name="T7" fmla="*/ 3 h 42"/>
                  <a:gd name="T8" fmla="*/ 21 w 39"/>
                  <a:gd name="T9" fmla="*/ 24 h 42"/>
                  <a:gd name="T10" fmla="*/ 20 w 39"/>
                  <a:gd name="T11" fmla="*/ 26 h 42"/>
                  <a:gd name="T12" fmla="*/ 17 w 39"/>
                  <a:gd name="T13" fmla="*/ 29 h 42"/>
                  <a:gd name="T14" fmla="*/ 2 w 39"/>
                  <a:gd name="T15" fmla="*/ 42 h 42"/>
                  <a:gd name="T16" fmla="*/ 0 w 39"/>
                  <a:gd name="T17" fmla="*/ 41 h 42"/>
                  <a:gd name="T18" fmla="*/ 8 w 39"/>
                  <a:gd name="T19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2">
                    <a:moveTo>
                      <a:pt x="8" y="33"/>
                    </a:moveTo>
                    <a:cubicBezTo>
                      <a:pt x="19" y="23"/>
                      <a:pt x="28" y="11"/>
                      <a:pt x="37" y="0"/>
                    </a:cubicBezTo>
                    <a:cubicBezTo>
                      <a:pt x="39" y="0"/>
                      <a:pt x="39" y="1"/>
                      <a:pt x="39" y="2"/>
                    </a:cubicBezTo>
                    <a:cubicBezTo>
                      <a:pt x="39" y="2"/>
                      <a:pt x="39" y="2"/>
                      <a:pt x="38" y="3"/>
                    </a:cubicBezTo>
                    <a:cubicBezTo>
                      <a:pt x="33" y="10"/>
                      <a:pt x="27" y="17"/>
                      <a:pt x="21" y="24"/>
                    </a:cubicBezTo>
                    <a:cubicBezTo>
                      <a:pt x="20" y="24"/>
                      <a:pt x="20" y="25"/>
                      <a:pt x="20" y="26"/>
                    </a:cubicBezTo>
                    <a:cubicBezTo>
                      <a:pt x="20" y="27"/>
                      <a:pt x="19" y="28"/>
                      <a:pt x="17" y="29"/>
                    </a:cubicBezTo>
                    <a:cubicBezTo>
                      <a:pt x="12" y="33"/>
                      <a:pt x="8" y="39"/>
                      <a:pt x="2" y="42"/>
                    </a:cubicBezTo>
                    <a:cubicBezTo>
                      <a:pt x="1" y="42"/>
                      <a:pt x="0" y="42"/>
                      <a:pt x="0" y="41"/>
                    </a:cubicBezTo>
                    <a:cubicBezTo>
                      <a:pt x="2" y="38"/>
                      <a:pt x="5" y="36"/>
                      <a:pt x="8" y="33"/>
                    </a:cubicBezTo>
                    <a:close/>
                  </a:path>
                </a:pathLst>
              </a:custGeom>
              <a:solidFill>
                <a:srgbClr val="FD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7" name="Freeform 1793"/>
              <p:cNvSpPr/>
              <p:nvPr/>
            </p:nvSpPr>
            <p:spPr bwMode="auto">
              <a:xfrm>
                <a:off x="811" y="1052"/>
                <a:ext cx="54" cy="48"/>
              </a:xfrm>
              <a:custGeom>
                <a:avLst/>
                <a:gdLst>
                  <a:gd name="T0" fmla="*/ 10 w 23"/>
                  <a:gd name="T1" fmla="*/ 17 h 20"/>
                  <a:gd name="T2" fmla="*/ 8 w 23"/>
                  <a:gd name="T3" fmla="*/ 10 h 20"/>
                  <a:gd name="T4" fmla="*/ 13 w 23"/>
                  <a:gd name="T5" fmla="*/ 11 h 20"/>
                  <a:gd name="T6" fmla="*/ 12 w 23"/>
                  <a:gd name="T7" fmla="*/ 13 h 20"/>
                  <a:gd name="T8" fmla="*/ 14 w 23"/>
                  <a:gd name="T9" fmla="*/ 7 h 20"/>
                  <a:gd name="T10" fmla="*/ 21 w 23"/>
                  <a:gd name="T11" fmla="*/ 0 h 20"/>
                  <a:gd name="T12" fmla="*/ 4 w 23"/>
                  <a:gd name="T13" fmla="*/ 20 h 20"/>
                  <a:gd name="T14" fmla="*/ 4 w 23"/>
                  <a:gd name="T15" fmla="*/ 17 h 20"/>
                  <a:gd name="T16" fmla="*/ 1 w 23"/>
                  <a:gd name="T17" fmla="*/ 20 h 20"/>
                  <a:gd name="T18" fmla="*/ 1 w 23"/>
                  <a:gd name="T19" fmla="*/ 18 h 20"/>
                  <a:gd name="T20" fmla="*/ 6 w 23"/>
                  <a:gd name="T21" fmla="*/ 16 h 20"/>
                  <a:gd name="T22" fmla="*/ 10 w 23"/>
                  <a:gd name="T2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0">
                    <a:moveTo>
                      <a:pt x="10" y="17"/>
                    </a:moveTo>
                    <a:cubicBezTo>
                      <a:pt x="9" y="14"/>
                      <a:pt x="6" y="12"/>
                      <a:pt x="8" y="10"/>
                    </a:cubicBezTo>
                    <a:cubicBezTo>
                      <a:pt x="9" y="9"/>
                      <a:pt x="12" y="10"/>
                      <a:pt x="13" y="11"/>
                    </a:cubicBezTo>
                    <a:cubicBezTo>
                      <a:pt x="15" y="12"/>
                      <a:pt x="12" y="12"/>
                      <a:pt x="12" y="13"/>
                    </a:cubicBezTo>
                    <a:cubicBezTo>
                      <a:pt x="16" y="13"/>
                      <a:pt x="17" y="11"/>
                      <a:pt x="14" y="7"/>
                    </a:cubicBezTo>
                    <a:cubicBezTo>
                      <a:pt x="19" y="9"/>
                      <a:pt x="19" y="4"/>
                      <a:pt x="21" y="0"/>
                    </a:cubicBezTo>
                    <a:cubicBezTo>
                      <a:pt x="23" y="8"/>
                      <a:pt x="18" y="14"/>
                      <a:pt x="4" y="20"/>
                    </a:cubicBezTo>
                    <a:cubicBezTo>
                      <a:pt x="3" y="19"/>
                      <a:pt x="6" y="18"/>
                      <a:pt x="4" y="17"/>
                    </a:cubicBezTo>
                    <a:cubicBezTo>
                      <a:pt x="3" y="17"/>
                      <a:pt x="3" y="17"/>
                      <a:pt x="1" y="20"/>
                    </a:cubicBezTo>
                    <a:cubicBezTo>
                      <a:pt x="0" y="19"/>
                      <a:pt x="0" y="18"/>
                      <a:pt x="1" y="18"/>
                    </a:cubicBezTo>
                    <a:cubicBezTo>
                      <a:pt x="1" y="15"/>
                      <a:pt x="3" y="14"/>
                      <a:pt x="6" y="16"/>
                    </a:cubicBezTo>
                    <a:cubicBezTo>
                      <a:pt x="7" y="16"/>
                      <a:pt x="8" y="16"/>
                      <a:pt x="10" y="17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8" name="Freeform 1794"/>
              <p:cNvSpPr/>
              <p:nvPr/>
            </p:nvSpPr>
            <p:spPr bwMode="auto">
              <a:xfrm>
                <a:off x="844" y="1019"/>
                <a:ext cx="35" cy="17"/>
              </a:xfrm>
              <a:custGeom>
                <a:avLst/>
                <a:gdLst>
                  <a:gd name="T0" fmla="*/ 11 w 15"/>
                  <a:gd name="T1" fmla="*/ 0 h 7"/>
                  <a:gd name="T2" fmla="*/ 10 w 15"/>
                  <a:gd name="T3" fmla="*/ 7 h 7"/>
                  <a:gd name="T4" fmla="*/ 8 w 15"/>
                  <a:gd name="T5" fmla="*/ 6 h 7"/>
                  <a:gd name="T6" fmla="*/ 4 w 15"/>
                  <a:gd name="T7" fmla="*/ 5 h 7"/>
                  <a:gd name="T8" fmla="*/ 0 w 15"/>
                  <a:gd name="T9" fmla="*/ 2 h 7"/>
                  <a:gd name="T10" fmla="*/ 6 w 15"/>
                  <a:gd name="T11" fmla="*/ 3 h 7"/>
                  <a:gd name="T12" fmla="*/ 11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1" y="0"/>
                    </a:moveTo>
                    <a:cubicBezTo>
                      <a:pt x="15" y="3"/>
                      <a:pt x="10" y="5"/>
                      <a:pt x="10" y="7"/>
                    </a:cubicBezTo>
                    <a:cubicBezTo>
                      <a:pt x="10" y="7"/>
                      <a:pt x="9" y="7"/>
                      <a:pt x="8" y="6"/>
                    </a:cubicBezTo>
                    <a:cubicBezTo>
                      <a:pt x="8" y="2"/>
                      <a:pt x="5" y="5"/>
                      <a:pt x="4" y="5"/>
                    </a:cubicBezTo>
                    <a:cubicBezTo>
                      <a:pt x="2" y="4"/>
                      <a:pt x="0" y="5"/>
                      <a:pt x="0" y="2"/>
                    </a:cubicBezTo>
                    <a:cubicBezTo>
                      <a:pt x="2" y="2"/>
                      <a:pt x="4" y="2"/>
                      <a:pt x="6" y="3"/>
                    </a:cubicBezTo>
                    <a:cubicBezTo>
                      <a:pt x="9" y="4"/>
                      <a:pt x="11" y="3"/>
                      <a:pt x="1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39" name="Freeform 1795"/>
              <p:cNvSpPr/>
              <p:nvPr/>
            </p:nvSpPr>
            <p:spPr bwMode="auto">
              <a:xfrm>
                <a:off x="796" y="111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1 w 8"/>
                  <a:gd name="T3" fmla="*/ 8 h 8"/>
                  <a:gd name="T4" fmla="*/ 0 w 8"/>
                  <a:gd name="T5" fmla="*/ 7 h 8"/>
                  <a:gd name="T6" fmla="*/ 8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6" y="2"/>
                      <a:pt x="4" y="5"/>
                      <a:pt x="1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4" y="1"/>
                      <a:pt x="8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0" name="Freeform 1796"/>
              <p:cNvSpPr/>
              <p:nvPr/>
            </p:nvSpPr>
            <p:spPr bwMode="auto">
              <a:xfrm>
                <a:off x="682" y="898"/>
                <a:ext cx="162" cy="209"/>
              </a:xfrm>
              <a:custGeom>
                <a:avLst/>
                <a:gdLst>
                  <a:gd name="T0" fmla="*/ 18 w 68"/>
                  <a:gd name="T1" fmla="*/ 38 h 88"/>
                  <a:gd name="T2" fmla="*/ 24 w 68"/>
                  <a:gd name="T3" fmla="*/ 28 h 88"/>
                  <a:gd name="T4" fmla="*/ 30 w 68"/>
                  <a:gd name="T5" fmla="*/ 15 h 88"/>
                  <a:gd name="T6" fmla="*/ 38 w 68"/>
                  <a:gd name="T7" fmla="*/ 1 h 88"/>
                  <a:gd name="T8" fmla="*/ 39 w 68"/>
                  <a:gd name="T9" fmla="*/ 0 h 88"/>
                  <a:gd name="T10" fmla="*/ 41 w 68"/>
                  <a:gd name="T11" fmla="*/ 1 h 88"/>
                  <a:gd name="T12" fmla="*/ 39 w 68"/>
                  <a:gd name="T13" fmla="*/ 8 h 88"/>
                  <a:gd name="T14" fmla="*/ 39 w 68"/>
                  <a:gd name="T15" fmla="*/ 8 h 88"/>
                  <a:gd name="T16" fmla="*/ 43 w 68"/>
                  <a:gd name="T17" fmla="*/ 10 h 88"/>
                  <a:gd name="T18" fmla="*/ 42 w 68"/>
                  <a:gd name="T19" fmla="*/ 13 h 88"/>
                  <a:gd name="T20" fmla="*/ 44 w 68"/>
                  <a:gd name="T21" fmla="*/ 16 h 88"/>
                  <a:gd name="T22" fmla="*/ 44 w 68"/>
                  <a:gd name="T23" fmla="*/ 14 h 88"/>
                  <a:gd name="T24" fmla="*/ 44 w 68"/>
                  <a:gd name="T25" fmla="*/ 11 h 88"/>
                  <a:gd name="T26" fmla="*/ 47 w 68"/>
                  <a:gd name="T27" fmla="*/ 7 h 88"/>
                  <a:gd name="T28" fmla="*/ 49 w 68"/>
                  <a:gd name="T29" fmla="*/ 11 h 88"/>
                  <a:gd name="T30" fmla="*/ 58 w 68"/>
                  <a:gd name="T31" fmla="*/ 7 h 88"/>
                  <a:gd name="T32" fmla="*/ 56 w 68"/>
                  <a:gd name="T33" fmla="*/ 17 h 88"/>
                  <a:gd name="T34" fmla="*/ 56 w 68"/>
                  <a:gd name="T35" fmla="*/ 17 h 88"/>
                  <a:gd name="T36" fmla="*/ 56 w 68"/>
                  <a:gd name="T37" fmla="*/ 23 h 88"/>
                  <a:gd name="T38" fmla="*/ 49 w 68"/>
                  <a:gd name="T39" fmla="*/ 24 h 88"/>
                  <a:gd name="T40" fmla="*/ 54 w 68"/>
                  <a:gd name="T41" fmla="*/ 27 h 88"/>
                  <a:gd name="T42" fmla="*/ 56 w 68"/>
                  <a:gd name="T43" fmla="*/ 29 h 88"/>
                  <a:gd name="T44" fmla="*/ 54 w 68"/>
                  <a:gd name="T45" fmla="*/ 33 h 88"/>
                  <a:gd name="T46" fmla="*/ 45 w 68"/>
                  <a:gd name="T47" fmla="*/ 28 h 88"/>
                  <a:gd name="T48" fmla="*/ 49 w 68"/>
                  <a:gd name="T49" fmla="*/ 36 h 88"/>
                  <a:gd name="T50" fmla="*/ 53 w 68"/>
                  <a:gd name="T51" fmla="*/ 40 h 88"/>
                  <a:gd name="T52" fmla="*/ 55 w 68"/>
                  <a:gd name="T53" fmla="*/ 42 h 88"/>
                  <a:gd name="T54" fmla="*/ 67 w 68"/>
                  <a:gd name="T55" fmla="*/ 47 h 88"/>
                  <a:gd name="T56" fmla="*/ 68 w 68"/>
                  <a:gd name="T57" fmla="*/ 48 h 88"/>
                  <a:gd name="T58" fmla="*/ 67 w 68"/>
                  <a:gd name="T59" fmla="*/ 49 h 88"/>
                  <a:gd name="T60" fmla="*/ 57 w 68"/>
                  <a:gd name="T61" fmla="*/ 56 h 88"/>
                  <a:gd name="T62" fmla="*/ 55 w 68"/>
                  <a:gd name="T63" fmla="*/ 56 h 88"/>
                  <a:gd name="T64" fmla="*/ 55 w 68"/>
                  <a:gd name="T65" fmla="*/ 54 h 88"/>
                  <a:gd name="T66" fmla="*/ 51 w 68"/>
                  <a:gd name="T67" fmla="*/ 46 h 88"/>
                  <a:gd name="T68" fmla="*/ 53 w 68"/>
                  <a:gd name="T69" fmla="*/ 59 h 88"/>
                  <a:gd name="T70" fmla="*/ 48 w 68"/>
                  <a:gd name="T71" fmla="*/ 66 h 88"/>
                  <a:gd name="T72" fmla="*/ 40 w 68"/>
                  <a:gd name="T73" fmla="*/ 73 h 88"/>
                  <a:gd name="T74" fmla="*/ 28 w 68"/>
                  <a:gd name="T75" fmla="*/ 83 h 88"/>
                  <a:gd name="T76" fmla="*/ 22 w 68"/>
                  <a:gd name="T77" fmla="*/ 87 h 88"/>
                  <a:gd name="T78" fmla="*/ 11 w 68"/>
                  <a:gd name="T79" fmla="*/ 78 h 88"/>
                  <a:gd name="T80" fmla="*/ 13 w 68"/>
                  <a:gd name="T81" fmla="*/ 87 h 88"/>
                  <a:gd name="T82" fmla="*/ 2 w 68"/>
                  <a:gd name="T83" fmla="*/ 83 h 88"/>
                  <a:gd name="T84" fmla="*/ 7 w 68"/>
                  <a:gd name="T85" fmla="*/ 76 h 88"/>
                  <a:gd name="T86" fmla="*/ 5 w 68"/>
                  <a:gd name="T87" fmla="*/ 80 h 88"/>
                  <a:gd name="T88" fmla="*/ 12 w 68"/>
                  <a:gd name="T89" fmla="*/ 76 h 88"/>
                  <a:gd name="T90" fmla="*/ 16 w 68"/>
                  <a:gd name="T91" fmla="*/ 72 h 88"/>
                  <a:gd name="T92" fmla="*/ 18 w 68"/>
                  <a:gd name="T93" fmla="*/ 71 h 88"/>
                  <a:gd name="T94" fmla="*/ 20 w 68"/>
                  <a:gd name="T95" fmla="*/ 70 h 88"/>
                  <a:gd name="T96" fmla="*/ 33 w 68"/>
                  <a:gd name="T97" fmla="*/ 68 h 88"/>
                  <a:gd name="T98" fmla="*/ 27 w 68"/>
                  <a:gd name="T99" fmla="*/ 58 h 88"/>
                  <a:gd name="T100" fmla="*/ 28 w 68"/>
                  <a:gd name="T101" fmla="*/ 56 h 88"/>
                  <a:gd name="T102" fmla="*/ 30 w 68"/>
                  <a:gd name="T103" fmla="*/ 53 h 88"/>
                  <a:gd name="T104" fmla="*/ 29 w 68"/>
                  <a:gd name="T105" fmla="*/ 43 h 88"/>
                  <a:gd name="T106" fmla="*/ 21 w 68"/>
                  <a:gd name="T107" fmla="*/ 40 h 88"/>
                  <a:gd name="T108" fmla="*/ 18 w 68"/>
                  <a:gd name="T109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88">
                    <a:moveTo>
                      <a:pt x="18" y="38"/>
                    </a:moveTo>
                    <a:cubicBezTo>
                      <a:pt x="19" y="34"/>
                      <a:pt x="20" y="31"/>
                      <a:pt x="24" y="28"/>
                    </a:cubicBezTo>
                    <a:cubicBezTo>
                      <a:pt x="27" y="25"/>
                      <a:pt x="29" y="20"/>
                      <a:pt x="30" y="15"/>
                    </a:cubicBezTo>
                    <a:cubicBezTo>
                      <a:pt x="34" y="11"/>
                      <a:pt x="35" y="6"/>
                      <a:pt x="38" y="1"/>
                    </a:cubicBezTo>
                    <a:cubicBezTo>
                      <a:pt x="39" y="1"/>
                      <a:pt x="39" y="0"/>
                      <a:pt x="39" y="0"/>
                    </a:cubicBezTo>
                    <a:cubicBezTo>
                      <a:pt x="40" y="0"/>
                      <a:pt x="41" y="0"/>
                      <a:pt x="41" y="1"/>
                    </a:cubicBezTo>
                    <a:cubicBezTo>
                      <a:pt x="45" y="4"/>
                      <a:pt x="42" y="6"/>
                      <a:pt x="39" y="8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2" y="6"/>
                      <a:pt x="44" y="6"/>
                      <a:pt x="43" y="10"/>
                    </a:cubicBezTo>
                    <a:cubicBezTo>
                      <a:pt x="43" y="11"/>
                      <a:pt x="42" y="12"/>
                      <a:pt x="42" y="13"/>
                    </a:cubicBezTo>
                    <a:cubicBezTo>
                      <a:pt x="42" y="14"/>
                      <a:pt x="43" y="16"/>
                      <a:pt x="44" y="16"/>
                    </a:cubicBezTo>
                    <a:cubicBezTo>
                      <a:pt x="45" y="16"/>
                      <a:pt x="44" y="14"/>
                      <a:pt x="44" y="14"/>
                    </a:cubicBezTo>
                    <a:cubicBezTo>
                      <a:pt x="44" y="13"/>
                      <a:pt x="44" y="12"/>
                      <a:pt x="44" y="11"/>
                    </a:cubicBezTo>
                    <a:cubicBezTo>
                      <a:pt x="44" y="9"/>
                      <a:pt x="45" y="7"/>
                      <a:pt x="47" y="7"/>
                    </a:cubicBezTo>
                    <a:cubicBezTo>
                      <a:pt x="49" y="7"/>
                      <a:pt x="48" y="10"/>
                      <a:pt x="49" y="11"/>
                    </a:cubicBezTo>
                    <a:cubicBezTo>
                      <a:pt x="53" y="7"/>
                      <a:pt x="56" y="6"/>
                      <a:pt x="58" y="7"/>
                    </a:cubicBezTo>
                    <a:cubicBezTo>
                      <a:pt x="61" y="10"/>
                      <a:pt x="60" y="13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60" y="21"/>
                      <a:pt x="60" y="20"/>
                      <a:pt x="56" y="23"/>
                    </a:cubicBezTo>
                    <a:cubicBezTo>
                      <a:pt x="53" y="24"/>
                      <a:pt x="51" y="24"/>
                      <a:pt x="49" y="24"/>
                    </a:cubicBezTo>
                    <a:cubicBezTo>
                      <a:pt x="51" y="25"/>
                      <a:pt x="52" y="27"/>
                      <a:pt x="54" y="27"/>
                    </a:cubicBezTo>
                    <a:cubicBezTo>
                      <a:pt x="55" y="27"/>
                      <a:pt x="56" y="28"/>
                      <a:pt x="56" y="29"/>
                    </a:cubicBezTo>
                    <a:cubicBezTo>
                      <a:pt x="55" y="30"/>
                      <a:pt x="55" y="32"/>
                      <a:pt x="54" y="33"/>
                    </a:cubicBezTo>
                    <a:cubicBezTo>
                      <a:pt x="50" y="35"/>
                      <a:pt x="47" y="33"/>
                      <a:pt x="45" y="28"/>
                    </a:cubicBezTo>
                    <a:cubicBezTo>
                      <a:pt x="44" y="32"/>
                      <a:pt x="48" y="34"/>
                      <a:pt x="49" y="36"/>
                    </a:cubicBezTo>
                    <a:cubicBezTo>
                      <a:pt x="51" y="37"/>
                      <a:pt x="52" y="38"/>
                      <a:pt x="53" y="40"/>
                    </a:cubicBezTo>
                    <a:cubicBezTo>
                      <a:pt x="53" y="41"/>
                      <a:pt x="54" y="42"/>
                      <a:pt x="55" y="42"/>
                    </a:cubicBezTo>
                    <a:cubicBezTo>
                      <a:pt x="59" y="42"/>
                      <a:pt x="62" y="47"/>
                      <a:pt x="67" y="47"/>
                    </a:cubicBezTo>
                    <a:cubicBezTo>
                      <a:pt x="68" y="46"/>
                      <a:pt x="68" y="47"/>
                      <a:pt x="68" y="48"/>
                    </a:cubicBezTo>
                    <a:cubicBezTo>
                      <a:pt x="68" y="48"/>
                      <a:pt x="67" y="48"/>
                      <a:pt x="67" y="49"/>
                    </a:cubicBezTo>
                    <a:cubicBezTo>
                      <a:pt x="63" y="50"/>
                      <a:pt x="60" y="53"/>
                      <a:pt x="57" y="56"/>
                    </a:cubicBezTo>
                    <a:cubicBezTo>
                      <a:pt x="56" y="57"/>
                      <a:pt x="56" y="57"/>
                      <a:pt x="55" y="56"/>
                    </a:cubicBezTo>
                    <a:cubicBezTo>
                      <a:pt x="54" y="56"/>
                      <a:pt x="54" y="55"/>
                      <a:pt x="55" y="54"/>
                    </a:cubicBezTo>
                    <a:cubicBezTo>
                      <a:pt x="56" y="51"/>
                      <a:pt x="54" y="48"/>
                      <a:pt x="51" y="46"/>
                    </a:cubicBezTo>
                    <a:cubicBezTo>
                      <a:pt x="52" y="51"/>
                      <a:pt x="56" y="55"/>
                      <a:pt x="53" y="59"/>
                    </a:cubicBezTo>
                    <a:cubicBezTo>
                      <a:pt x="52" y="62"/>
                      <a:pt x="49" y="64"/>
                      <a:pt x="48" y="66"/>
                    </a:cubicBezTo>
                    <a:cubicBezTo>
                      <a:pt x="45" y="68"/>
                      <a:pt x="43" y="71"/>
                      <a:pt x="40" y="73"/>
                    </a:cubicBezTo>
                    <a:cubicBezTo>
                      <a:pt x="36" y="76"/>
                      <a:pt x="32" y="80"/>
                      <a:pt x="28" y="83"/>
                    </a:cubicBezTo>
                    <a:cubicBezTo>
                      <a:pt x="26" y="85"/>
                      <a:pt x="24" y="87"/>
                      <a:pt x="22" y="87"/>
                    </a:cubicBezTo>
                    <a:cubicBezTo>
                      <a:pt x="15" y="88"/>
                      <a:pt x="14" y="83"/>
                      <a:pt x="11" y="78"/>
                    </a:cubicBezTo>
                    <a:cubicBezTo>
                      <a:pt x="10" y="82"/>
                      <a:pt x="7" y="85"/>
                      <a:pt x="13" y="87"/>
                    </a:cubicBezTo>
                    <a:cubicBezTo>
                      <a:pt x="8" y="87"/>
                      <a:pt x="4" y="88"/>
                      <a:pt x="2" y="83"/>
                    </a:cubicBezTo>
                    <a:cubicBezTo>
                      <a:pt x="2" y="83"/>
                      <a:pt x="0" y="75"/>
                      <a:pt x="7" y="76"/>
                    </a:cubicBezTo>
                    <a:cubicBezTo>
                      <a:pt x="7" y="78"/>
                      <a:pt x="5" y="78"/>
                      <a:pt x="5" y="80"/>
                    </a:cubicBezTo>
                    <a:cubicBezTo>
                      <a:pt x="8" y="79"/>
                      <a:pt x="10" y="77"/>
                      <a:pt x="12" y="76"/>
                    </a:cubicBezTo>
                    <a:cubicBezTo>
                      <a:pt x="13" y="74"/>
                      <a:pt x="13" y="71"/>
                      <a:pt x="16" y="72"/>
                    </a:cubicBezTo>
                    <a:cubicBezTo>
                      <a:pt x="18" y="73"/>
                      <a:pt x="18" y="72"/>
                      <a:pt x="18" y="71"/>
                    </a:cubicBezTo>
                    <a:cubicBezTo>
                      <a:pt x="19" y="70"/>
                      <a:pt x="20" y="69"/>
                      <a:pt x="20" y="70"/>
                    </a:cubicBezTo>
                    <a:cubicBezTo>
                      <a:pt x="25" y="72"/>
                      <a:pt x="28" y="66"/>
                      <a:pt x="33" y="68"/>
                    </a:cubicBezTo>
                    <a:cubicBezTo>
                      <a:pt x="27" y="66"/>
                      <a:pt x="29" y="61"/>
                      <a:pt x="27" y="58"/>
                    </a:cubicBezTo>
                    <a:cubicBezTo>
                      <a:pt x="26" y="57"/>
                      <a:pt x="27" y="56"/>
                      <a:pt x="28" y="56"/>
                    </a:cubicBezTo>
                    <a:cubicBezTo>
                      <a:pt x="29" y="56"/>
                      <a:pt x="29" y="54"/>
                      <a:pt x="30" y="53"/>
                    </a:cubicBezTo>
                    <a:cubicBezTo>
                      <a:pt x="34" y="49"/>
                      <a:pt x="30" y="46"/>
                      <a:pt x="29" y="43"/>
                    </a:cubicBezTo>
                    <a:cubicBezTo>
                      <a:pt x="28" y="40"/>
                      <a:pt x="24" y="41"/>
                      <a:pt x="21" y="40"/>
                    </a:cubicBezTo>
                    <a:cubicBezTo>
                      <a:pt x="20" y="39"/>
                      <a:pt x="18" y="41"/>
                      <a:pt x="18" y="3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1" name="Freeform 1797"/>
              <p:cNvSpPr/>
              <p:nvPr/>
            </p:nvSpPr>
            <p:spPr bwMode="auto">
              <a:xfrm>
                <a:off x="678" y="988"/>
                <a:ext cx="88" cy="90"/>
              </a:xfrm>
              <a:custGeom>
                <a:avLst/>
                <a:gdLst>
                  <a:gd name="T0" fmla="*/ 20 w 37"/>
                  <a:gd name="T1" fmla="*/ 0 h 38"/>
                  <a:gd name="T2" fmla="*/ 29 w 37"/>
                  <a:gd name="T3" fmla="*/ 2 h 38"/>
                  <a:gd name="T4" fmla="*/ 31 w 37"/>
                  <a:gd name="T5" fmla="*/ 2 h 38"/>
                  <a:gd name="T6" fmla="*/ 35 w 37"/>
                  <a:gd name="T7" fmla="*/ 8 h 38"/>
                  <a:gd name="T8" fmla="*/ 33 w 37"/>
                  <a:gd name="T9" fmla="*/ 15 h 38"/>
                  <a:gd name="T10" fmla="*/ 35 w 37"/>
                  <a:gd name="T11" fmla="*/ 19 h 38"/>
                  <a:gd name="T12" fmla="*/ 32 w 37"/>
                  <a:gd name="T13" fmla="*/ 19 h 38"/>
                  <a:gd name="T14" fmla="*/ 29 w 37"/>
                  <a:gd name="T15" fmla="*/ 20 h 38"/>
                  <a:gd name="T16" fmla="*/ 31 w 37"/>
                  <a:gd name="T17" fmla="*/ 21 h 38"/>
                  <a:gd name="T18" fmla="*/ 33 w 37"/>
                  <a:gd name="T19" fmla="*/ 23 h 38"/>
                  <a:gd name="T20" fmla="*/ 35 w 37"/>
                  <a:gd name="T21" fmla="*/ 28 h 38"/>
                  <a:gd name="T22" fmla="*/ 36 w 37"/>
                  <a:gd name="T23" fmla="*/ 30 h 38"/>
                  <a:gd name="T24" fmla="*/ 35 w 37"/>
                  <a:gd name="T25" fmla="*/ 32 h 38"/>
                  <a:gd name="T26" fmla="*/ 28 w 37"/>
                  <a:gd name="T27" fmla="*/ 32 h 38"/>
                  <a:gd name="T28" fmla="*/ 24 w 37"/>
                  <a:gd name="T29" fmla="*/ 36 h 38"/>
                  <a:gd name="T30" fmla="*/ 24 w 37"/>
                  <a:gd name="T31" fmla="*/ 32 h 38"/>
                  <a:gd name="T32" fmla="*/ 21 w 37"/>
                  <a:gd name="T33" fmla="*/ 38 h 38"/>
                  <a:gd name="T34" fmla="*/ 14 w 37"/>
                  <a:gd name="T35" fmla="*/ 38 h 38"/>
                  <a:gd name="T36" fmla="*/ 12 w 37"/>
                  <a:gd name="T37" fmla="*/ 34 h 38"/>
                  <a:gd name="T38" fmla="*/ 18 w 37"/>
                  <a:gd name="T39" fmla="*/ 31 h 38"/>
                  <a:gd name="T40" fmla="*/ 14 w 37"/>
                  <a:gd name="T41" fmla="*/ 26 h 38"/>
                  <a:gd name="T42" fmla="*/ 11 w 37"/>
                  <a:gd name="T43" fmla="*/ 30 h 38"/>
                  <a:gd name="T44" fmla="*/ 9 w 37"/>
                  <a:gd name="T45" fmla="*/ 24 h 38"/>
                  <a:gd name="T46" fmla="*/ 9 w 37"/>
                  <a:gd name="T47" fmla="*/ 28 h 38"/>
                  <a:gd name="T48" fmla="*/ 3 w 37"/>
                  <a:gd name="T49" fmla="*/ 29 h 38"/>
                  <a:gd name="T50" fmla="*/ 1 w 37"/>
                  <a:gd name="T51" fmla="*/ 27 h 38"/>
                  <a:gd name="T52" fmla="*/ 5 w 37"/>
                  <a:gd name="T53" fmla="*/ 22 h 38"/>
                  <a:gd name="T54" fmla="*/ 6 w 37"/>
                  <a:gd name="T55" fmla="*/ 22 h 38"/>
                  <a:gd name="T56" fmla="*/ 9 w 37"/>
                  <a:gd name="T57" fmla="*/ 17 h 38"/>
                  <a:gd name="T58" fmla="*/ 15 w 37"/>
                  <a:gd name="T59" fmla="*/ 10 h 38"/>
                  <a:gd name="T60" fmla="*/ 18 w 37"/>
                  <a:gd name="T61" fmla="*/ 3 h 38"/>
                  <a:gd name="T62" fmla="*/ 18 w 37"/>
                  <a:gd name="T63" fmla="*/ 4 h 38"/>
                  <a:gd name="T64" fmla="*/ 18 w 37"/>
                  <a:gd name="T65" fmla="*/ 2 h 38"/>
                  <a:gd name="T66" fmla="*/ 20 w 37"/>
                  <a:gd name="T6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8">
                    <a:moveTo>
                      <a:pt x="20" y="0"/>
                    </a:moveTo>
                    <a:cubicBezTo>
                      <a:pt x="23" y="1"/>
                      <a:pt x="26" y="1"/>
                      <a:pt x="29" y="2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4" y="3"/>
                      <a:pt x="31" y="7"/>
                      <a:pt x="35" y="8"/>
                    </a:cubicBezTo>
                    <a:cubicBezTo>
                      <a:pt x="36" y="8"/>
                      <a:pt x="36" y="13"/>
                      <a:pt x="33" y="15"/>
                    </a:cubicBezTo>
                    <a:cubicBezTo>
                      <a:pt x="31" y="16"/>
                      <a:pt x="34" y="17"/>
                      <a:pt x="35" y="19"/>
                    </a:cubicBezTo>
                    <a:cubicBezTo>
                      <a:pt x="33" y="20"/>
                      <a:pt x="33" y="19"/>
                      <a:pt x="32" y="19"/>
                    </a:cubicBezTo>
                    <a:cubicBezTo>
                      <a:pt x="31" y="18"/>
                      <a:pt x="29" y="18"/>
                      <a:pt x="29" y="20"/>
                    </a:cubicBezTo>
                    <a:cubicBezTo>
                      <a:pt x="29" y="21"/>
                      <a:pt x="30" y="21"/>
                      <a:pt x="31" y="21"/>
                    </a:cubicBezTo>
                    <a:cubicBezTo>
                      <a:pt x="33" y="21"/>
                      <a:pt x="34" y="22"/>
                      <a:pt x="33" y="23"/>
                    </a:cubicBezTo>
                    <a:cubicBezTo>
                      <a:pt x="29" y="27"/>
                      <a:pt x="33" y="27"/>
                      <a:pt x="35" y="28"/>
                    </a:cubicBezTo>
                    <a:cubicBezTo>
                      <a:pt x="36" y="28"/>
                      <a:pt x="37" y="28"/>
                      <a:pt x="36" y="30"/>
                    </a:cubicBezTo>
                    <a:cubicBezTo>
                      <a:pt x="36" y="30"/>
                      <a:pt x="36" y="31"/>
                      <a:pt x="35" y="32"/>
                    </a:cubicBezTo>
                    <a:cubicBezTo>
                      <a:pt x="33" y="32"/>
                      <a:pt x="31" y="30"/>
                      <a:pt x="28" y="32"/>
                    </a:cubicBezTo>
                    <a:cubicBezTo>
                      <a:pt x="27" y="33"/>
                      <a:pt x="27" y="36"/>
                      <a:pt x="24" y="36"/>
                    </a:cubicBezTo>
                    <a:cubicBezTo>
                      <a:pt x="22" y="35"/>
                      <a:pt x="26" y="32"/>
                      <a:pt x="24" y="32"/>
                    </a:cubicBezTo>
                    <a:cubicBezTo>
                      <a:pt x="21" y="32"/>
                      <a:pt x="20" y="34"/>
                      <a:pt x="21" y="38"/>
                    </a:cubicBezTo>
                    <a:cubicBezTo>
                      <a:pt x="17" y="32"/>
                      <a:pt x="16" y="36"/>
                      <a:pt x="14" y="38"/>
                    </a:cubicBezTo>
                    <a:cubicBezTo>
                      <a:pt x="15" y="35"/>
                      <a:pt x="11" y="36"/>
                      <a:pt x="12" y="34"/>
                    </a:cubicBezTo>
                    <a:cubicBezTo>
                      <a:pt x="13" y="33"/>
                      <a:pt x="14" y="30"/>
                      <a:pt x="18" y="31"/>
                    </a:cubicBezTo>
                    <a:cubicBezTo>
                      <a:pt x="16" y="30"/>
                      <a:pt x="13" y="29"/>
                      <a:pt x="14" y="26"/>
                    </a:cubicBezTo>
                    <a:cubicBezTo>
                      <a:pt x="13" y="27"/>
                      <a:pt x="13" y="29"/>
                      <a:pt x="11" y="30"/>
                    </a:cubicBezTo>
                    <a:cubicBezTo>
                      <a:pt x="10" y="28"/>
                      <a:pt x="11" y="25"/>
                      <a:pt x="9" y="24"/>
                    </a:cubicBezTo>
                    <a:cubicBezTo>
                      <a:pt x="8" y="25"/>
                      <a:pt x="10" y="27"/>
                      <a:pt x="9" y="28"/>
                    </a:cubicBezTo>
                    <a:cubicBezTo>
                      <a:pt x="6" y="23"/>
                      <a:pt x="5" y="30"/>
                      <a:pt x="3" y="29"/>
                    </a:cubicBezTo>
                    <a:cubicBezTo>
                      <a:pt x="0" y="29"/>
                      <a:pt x="0" y="28"/>
                      <a:pt x="1" y="27"/>
                    </a:cubicBezTo>
                    <a:cubicBezTo>
                      <a:pt x="3" y="25"/>
                      <a:pt x="3" y="24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8" y="21"/>
                      <a:pt x="8" y="19"/>
                      <a:pt x="9" y="17"/>
                    </a:cubicBezTo>
                    <a:cubicBezTo>
                      <a:pt x="11" y="14"/>
                      <a:pt x="12" y="11"/>
                      <a:pt x="15" y="10"/>
                    </a:cubicBezTo>
                    <a:cubicBezTo>
                      <a:pt x="18" y="8"/>
                      <a:pt x="16" y="5"/>
                      <a:pt x="18" y="3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9" y="3"/>
                      <a:pt x="18" y="2"/>
                    </a:cubicBezTo>
                    <a:cubicBezTo>
                      <a:pt x="19" y="1"/>
                      <a:pt x="19" y="1"/>
                      <a:pt x="20" y="0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2" name="Freeform 1798"/>
              <p:cNvSpPr/>
              <p:nvPr/>
            </p:nvSpPr>
            <p:spPr bwMode="auto">
              <a:xfrm>
                <a:off x="652" y="1047"/>
                <a:ext cx="28" cy="34"/>
              </a:xfrm>
              <a:custGeom>
                <a:avLst/>
                <a:gdLst>
                  <a:gd name="T0" fmla="*/ 9 w 12"/>
                  <a:gd name="T1" fmla="*/ 9 h 14"/>
                  <a:gd name="T2" fmla="*/ 2 w 12"/>
                  <a:gd name="T3" fmla="*/ 14 h 14"/>
                  <a:gd name="T4" fmla="*/ 1 w 12"/>
                  <a:gd name="T5" fmla="*/ 4 h 14"/>
                  <a:gd name="T6" fmla="*/ 2 w 12"/>
                  <a:gd name="T7" fmla="*/ 4 h 14"/>
                  <a:gd name="T8" fmla="*/ 5 w 12"/>
                  <a:gd name="T9" fmla="*/ 3 h 14"/>
                  <a:gd name="T10" fmla="*/ 6 w 12"/>
                  <a:gd name="T11" fmla="*/ 2 h 14"/>
                  <a:gd name="T12" fmla="*/ 10 w 12"/>
                  <a:gd name="T13" fmla="*/ 2 h 14"/>
                  <a:gd name="T14" fmla="*/ 10 w 12"/>
                  <a:gd name="T15" fmla="*/ 6 h 14"/>
                  <a:gd name="T16" fmla="*/ 9 w 12"/>
                  <a:gd name="T17" fmla="*/ 8 h 14"/>
                  <a:gd name="T18" fmla="*/ 9 w 12"/>
                  <a:gd name="T1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4">
                    <a:moveTo>
                      <a:pt x="9" y="9"/>
                    </a:moveTo>
                    <a:cubicBezTo>
                      <a:pt x="6" y="10"/>
                      <a:pt x="5" y="13"/>
                      <a:pt x="2" y="14"/>
                    </a:cubicBezTo>
                    <a:cubicBezTo>
                      <a:pt x="2" y="11"/>
                      <a:pt x="0" y="8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1"/>
                      <a:pt x="9" y="0"/>
                      <a:pt x="10" y="2"/>
                    </a:cubicBezTo>
                    <a:cubicBezTo>
                      <a:pt x="12" y="3"/>
                      <a:pt x="10" y="5"/>
                      <a:pt x="10" y="6"/>
                    </a:cubicBezTo>
                    <a:cubicBezTo>
                      <a:pt x="10" y="7"/>
                      <a:pt x="9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3" name="Freeform 1799"/>
              <p:cNvSpPr/>
              <p:nvPr/>
            </p:nvSpPr>
            <p:spPr bwMode="auto">
              <a:xfrm>
                <a:off x="661" y="1036"/>
                <a:ext cx="31" cy="30"/>
              </a:xfrm>
              <a:custGeom>
                <a:avLst/>
                <a:gdLst>
                  <a:gd name="T0" fmla="*/ 5 w 13"/>
                  <a:gd name="T1" fmla="*/ 13 h 13"/>
                  <a:gd name="T2" fmla="*/ 5 w 13"/>
                  <a:gd name="T3" fmla="*/ 11 h 13"/>
                  <a:gd name="T4" fmla="*/ 1 w 13"/>
                  <a:gd name="T5" fmla="*/ 8 h 13"/>
                  <a:gd name="T6" fmla="*/ 4 w 13"/>
                  <a:gd name="T7" fmla="*/ 4 h 13"/>
                  <a:gd name="T8" fmla="*/ 13 w 13"/>
                  <a:gd name="T9" fmla="*/ 2 h 13"/>
                  <a:gd name="T10" fmla="*/ 9 w 13"/>
                  <a:gd name="T11" fmla="*/ 7 h 13"/>
                  <a:gd name="T12" fmla="*/ 10 w 13"/>
                  <a:gd name="T13" fmla="*/ 9 h 13"/>
                  <a:gd name="T14" fmla="*/ 5 w 13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cubicBezTo>
                      <a:pt x="5" y="12"/>
                      <a:pt x="4" y="12"/>
                      <a:pt x="5" y="11"/>
                    </a:cubicBezTo>
                    <a:cubicBezTo>
                      <a:pt x="5" y="7"/>
                      <a:pt x="5" y="7"/>
                      <a:pt x="1" y="8"/>
                    </a:cubicBezTo>
                    <a:cubicBezTo>
                      <a:pt x="0" y="5"/>
                      <a:pt x="0" y="3"/>
                      <a:pt x="4" y="4"/>
                    </a:cubicBezTo>
                    <a:cubicBezTo>
                      <a:pt x="7" y="4"/>
                      <a:pt x="9" y="0"/>
                      <a:pt x="13" y="2"/>
                    </a:cubicBezTo>
                    <a:cubicBezTo>
                      <a:pt x="11" y="4"/>
                      <a:pt x="12" y="7"/>
                      <a:pt x="9" y="7"/>
                    </a:cubicBezTo>
                    <a:cubicBezTo>
                      <a:pt x="8" y="7"/>
                      <a:pt x="9" y="9"/>
                      <a:pt x="10" y="9"/>
                    </a:cubicBezTo>
                    <a:cubicBezTo>
                      <a:pt x="9" y="11"/>
                      <a:pt x="7" y="12"/>
                      <a:pt x="5" y="1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4" name="Freeform 1800"/>
              <p:cNvSpPr/>
              <p:nvPr/>
            </p:nvSpPr>
            <p:spPr bwMode="auto">
              <a:xfrm>
                <a:off x="720" y="1095"/>
                <a:ext cx="29" cy="26"/>
              </a:xfrm>
              <a:custGeom>
                <a:avLst/>
                <a:gdLst>
                  <a:gd name="T0" fmla="*/ 6 w 12"/>
                  <a:gd name="T1" fmla="*/ 4 h 11"/>
                  <a:gd name="T2" fmla="*/ 12 w 12"/>
                  <a:gd name="T3" fmla="*/ 0 h 11"/>
                  <a:gd name="T4" fmla="*/ 0 w 12"/>
                  <a:gd name="T5" fmla="*/ 11 h 11"/>
                  <a:gd name="T6" fmla="*/ 6 w 12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4"/>
                    </a:moveTo>
                    <a:cubicBezTo>
                      <a:pt x="8" y="3"/>
                      <a:pt x="9" y="1"/>
                      <a:pt x="12" y="0"/>
                    </a:cubicBezTo>
                    <a:cubicBezTo>
                      <a:pt x="8" y="4"/>
                      <a:pt x="5" y="8"/>
                      <a:pt x="0" y="11"/>
                    </a:cubicBezTo>
                    <a:cubicBezTo>
                      <a:pt x="1" y="8"/>
                      <a:pt x="5" y="7"/>
                      <a:pt x="6" y="4"/>
                    </a:cubicBezTo>
                    <a:close/>
                  </a:path>
                </a:pathLst>
              </a:custGeom>
              <a:solidFill>
                <a:srgbClr val="F3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5" name="Freeform 1801"/>
              <p:cNvSpPr/>
              <p:nvPr/>
            </p:nvSpPr>
            <p:spPr bwMode="auto">
              <a:xfrm>
                <a:off x="621" y="1121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6" name="Freeform 1802"/>
              <p:cNvSpPr/>
              <p:nvPr/>
            </p:nvSpPr>
            <p:spPr bwMode="auto">
              <a:xfrm>
                <a:off x="685" y="1178"/>
                <a:ext cx="31" cy="21"/>
              </a:xfrm>
              <a:custGeom>
                <a:avLst/>
                <a:gdLst>
                  <a:gd name="T0" fmla="*/ 13 w 13"/>
                  <a:gd name="T1" fmla="*/ 3 h 9"/>
                  <a:gd name="T2" fmla="*/ 8 w 13"/>
                  <a:gd name="T3" fmla="*/ 5 h 9"/>
                  <a:gd name="T4" fmla="*/ 0 w 13"/>
                  <a:gd name="T5" fmla="*/ 4 h 9"/>
                  <a:gd name="T6" fmla="*/ 13 w 13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3" y="3"/>
                    </a:moveTo>
                    <a:cubicBezTo>
                      <a:pt x="11" y="3"/>
                      <a:pt x="10" y="3"/>
                      <a:pt x="8" y="5"/>
                    </a:cubicBezTo>
                    <a:cubicBezTo>
                      <a:pt x="5" y="9"/>
                      <a:pt x="3" y="4"/>
                      <a:pt x="0" y="4"/>
                    </a:cubicBezTo>
                    <a:cubicBezTo>
                      <a:pt x="6" y="0"/>
                      <a:pt x="8" y="0"/>
                      <a:pt x="13" y="3"/>
                    </a:cubicBezTo>
                    <a:close/>
                  </a:path>
                </a:pathLst>
              </a:custGeom>
              <a:solidFill>
                <a:srgbClr val="81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7" name="Freeform 1803"/>
              <p:cNvSpPr/>
              <p:nvPr/>
            </p:nvSpPr>
            <p:spPr bwMode="auto">
              <a:xfrm>
                <a:off x="770" y="822"/>
                <a:ext cx="133" cy="192"/>
              </a:xfrm>
              <a:custGeom>
                <a:avLst/>
                <a:gdLst>
                  <a:gd name="T0" fmla="*/ 27 w 56"/>
                  <a:gd name="T1" fmla="*/ 80 h 81"/>
                  <a:gd name="T2" fmla="*/ 21 w 56"/>
                  <a:gd name="T3" fmla="*/ 76 h 81"/>
                  <a:gd name="T4" fmla="*/ 9 w 56"/>
                  <a:gd name="T5" fmla="*/ 67 h 81"/>
                  <a:gd name="T6" fmla="*/ 12 w 56"/>
                  <a:gd name="T7" fmla="*/ 64 h 81"/>
                  <a:gd name="T8" fmla="*/ 10 w 56"/>
                  <a:gd name="T9" fmla="*/ 57 h 81"/>
                  <a:gd name="T10" fmla="*/ 13 w 56"/>
                  <a:gd name="T11" fmla="*/ 55 h 81"/>
                  <a:gd name="T12" fmla="*/ 22 w 56"/>
                  <a:gd name="T13" fmla="*/ 53 h 81"/>
                  <a:gd name="T14" fmla="*/ 20 w 56"/>
                  <a:gd name="T15" fmla="*/ 46 h 81"/>
                  <a:gd name="T16" fmla="*/ 16 w 56"/>
                  <a:gd name="T17" fmla="*/ 41 h 81"/>
                  <a:gd name="T18" fmla="*/ 10 w 56"/>
                  <a:gd name="T19" fmla="*/ 40 h 81"/>
                  <a:gd name="T20" fmla="*/ 4 w 56"/>
                  <a:gd name="T21" fmla="*/ 47 h 81"/>
                  <a:gd name="T22" fmla="*/ 5 w 56"/>
                  <a:gd name="T23" fmla="*/ 40 h 81"/>
                  <a:gd name="T24" fmla="*/ 0 w 56"/>
                  <a:gd name="T25" fmla="*/ 42 h 81"/>
                  <a:gd name="T26" fmla="*/ 9 w 56"/>
                  <a:gd name="T27" fmla="*/ 21 h 81"/>
                  <a:gd name="T28" fmla="*/ 20 w 56"/>
                  <a:gd name="T29" fmla="*/ 6 h 81"/>
                  <a:gd name="T30" fmla="*/ 27 w 56"/>
                  <a:gd name="T31" fmla="*/ 2 h 81"/>
                  <a:gd name="T32" fmla="*/ 30 w 56"/>
                  <a:gd name="T33" fmla="*/ 9 h 81"/>
                  <a:gd name="T34" fmla="*/ 41 w 56"/>
                  <a:gd name="T35" fmla="*/ 2 h 81"/>
                  <a:gd name="T36" fmla="*/ 50 w 56"/>
                  <a:gd name="T37" fmla="*/ 7 h 81"/>
                  <a:gd name="T38" fmla="*/ 56 w 56"/>
                  <a:gd name="T39" fmla="*/ 10 h 81"/>
                  <a:gd name="T40" fmla="*/ 52 w 56"/>
                  <a:gd name="T41" fmla="*/ 13 h 81"/>
                  <a:gd name="T42" fmla="*/ 47 w 56"/>
                  <a:gd name="T43" fmla="*/ 13 h 81"/>
                  <a:gd name="T44" fmla="*/ 46 w 56"/>
                  <a:gd name="T45" fmla="*/ 18 h 81"/>
                  <a:gd name="T46" fmla="*/ 47 w 56"/>
                  <a:gd name="T47" fmla="*/ 33 h 81"/>
                  <a:gd name="T48" fmla="*/ 47 w 56"/>
                  <a:gd name="T49" fmla="*/ 33 h 81"/>
                  <a:gd name="T50" fmla="*/ 50 w 56"/>
                  <a:gd name="T51" fmla="*/ 33 h 81"/>
                  <a:gd name="T52" fmla="*/ 39 w 56"/>
                  <a:gd name="T53" fmla="*/ 40 h 81"/>
                  <a:gd name="T54" fmla="*/ 34 w 56"/>
                  <a:gd name="T55" fmla="*/ 46 h 81"/>
                  <a:gd name="T56" fmla="*/ 37 w 56"/>
                  <a:gd name="T57" fmla="*/ 48 h 81"/>
                  <a:gd name="T58" fmla="*/ 46 w 56"/>
                  <a:gd name="T59" fmla="*/ 51 h 81"/>
                  <a:gd name="T60" fmla="*/ 44 w 56"/>
                  <a:gd name="T61" fmla="*/ 61 h 81"/>
                  <a:gd name="T62" fmla="*/ 42 w 56"/>
                  <a:gd name="T63" fmla="*/ 56 h 81"/>
                  <a:gd name="T64" fmla="*/ 32 w 56"/>
                  <a:gd name="T65" fmla="*/ 64 h 81"/>
                  <a:gd name="T66" fmla="*/ 33 w 56"/>
                  <a:gd name="T67" fmla="*/ 7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81">
                    <a:moveTo>
                      <a:pt x="31" y="80"/>
                    </a:moveTo>
                    <a:cubicBezTo>
                      <a:pt x="30" y="79"/>
                      <a:pt x="28" y="79"/>
                      <a:pt x="27" y="80"/>
                    </a:cubicBezTo>
                    <a:cubicBezTo>
                      <a:pt x="25" y="81"/>
                      <a:pt x="24" y="81"/>
                      <a:pt x="24" y="78"/>
                    </a:cubicBezTo>
                    <a:cubicBezTo>
                      <a:pt x="24" y="77"/>
                      <a:pt x="22" y="76"/>
                      <a:pt x="21" y="76"/>
                    </a:cubicBezTo>
                    <a:cubicBezTo>
                      <a:pt x="18" y="76"/>
                      <a:pt x="15" y="76"/>
                      <a:pt x="14" y="72"/>
                    </a:cubicBezTo>
                    <a:cubicBezTo>
                      <a:pt x="14" y="69"/>
                      <a:pt x="11" y="69"/>
                      <a:pt x="9" y="67"/>
                    </a:cubicBezTo>
                    <a:cubicBezTo>
                      <a:pt x="8" y="64"/>
                      <a:pt x="7" y="61"/>
                      <a:pt x="7" y="58"/>
                    </a:cubicBezTo>
                    <a:cubicBezTo>
                      <a:pt x="10" y="59"/>
                      <a:pt x="9" y="64"/>
                      <a:pt x="12" y="64"/>
                    </a:cubicBezTo>
                    <a:cubicBezTo>
                      <a:pt x="14" y="65"/>
                      <a:pt x="18" y="64"/>
                      <a:pt x="18" y="60"/>
                    </a:cubicBezTo>
                    <a:cubicBezTo>
                      <a:pt x="14" y="62"/>
                      <a:pt x="14" y="57"/>
                      <a:pt x="10" y="57"/>
                    </a:cubicBezTo>
                    <a:cubicBezTo>
                      <a:pt x="11" y="56"/>
                      <a:pt x="11" y="55"/>
                      <a:pt x="11" y="54"/>
                    </a:cubicBezTo>
                    <a:cubicBezTo>
                      <a:pt x="12" y="53"/>
                      <a:pt x="12" y="54"/>
                      <a:pt x="13" y="55"/>
                    </a:cubicBezTo>
                    <a:cubicBezTo>
                      <a:pt x="14" y="54"/>
                      <a:pt x="16" y="57"/>
                      <a:pt x="17" y="53"/>
                    </a:cubicBezTo>
                    <a:cubicBezTo>
                      <a:pt x="18" y="52"/>
                      <a:pt x="20" y="54"/>
                      <a:pt x="22" y="53"/>
                    </a:cubicBezTo>
                    <a:cubicBezTo>
                      <a:pt x="20" y="51"/>
                      <a:pt x="18" y="51"/>
                      <a:pt x="17" y="48"/>
                    </a:cubicBezTo>
                    <a:cubicBezTo>
                      <a:pt x="17" y="47"/>
                      <a:pt x="19" y="48"/>
                      <a:pt x="20" y="46"/>
                    </a:cubicBezTo>
                    <a:cubicBezTo>
                      <a:pt x="22" y="44"/>
                      <a:pt x="22" y="42"/>
                      <a:pt x="21" y="40"/>
                    </a:cubicBezTo>
                    <a:cubicBezTo>
                      <a:pt x="20" y="38"/>
                      <a:pt x="17" y="39"/>
                      <a:pt x="16" y="41"/>
                    </a:cubicBezTo>
                    <a:cubicBezTo>
                      <a:pt x="15" y="42"/>
                      <a:pt x="12" y="41"/>
                      <a:pt x="13" y="44"/>
                    </a:cubicBezTo>
                    <a:cubicBezTo>
                      <a:pt x="10" y="44"/>
                      <a:pt x="10" y="42"/>
                      <a:pt x="10" y="40"/>
                    </a:cubicBezTo>
                    <a:cubicBezTo>
                      <a:pt x="7" y="43"/>
                      <a:pt x="7" y="45"/>
                      <a:pt x="11" y="47"/>
                    </a:cubicBezTo>
                    <a:cubicBezTo>
                      <a:pt x="8" y="47"/>
                      <a:pt x="7" y="51"/>
                      <a:pt x="4" y="47"/>
                    </a:cubicBezTo>
                    <a:cubicBezTo>
                      <a:pt x="3" y="45"/>
                      <a:pt x="4" y="44"/>
                      <a:pt x="5" y="43"/>
                    </a:cubicBezTo>
                    <a:cubicBezTo>
                      <a:pt x="5" y="42"/>
                      <a:pt x="7" y="41"/>
                      <a:pt x="5" y="40"/>
                    </a:cubicBezTo>
                    <a:cubicBezTo>
                      <a:pt x="3" y="39"/>
                      <a:pt x="4" y="40"/>
                      <a:pt x="3" y="42"/>
                    </a:cubicBezTo>
                    <a:cubicBezTo>
                      <a:pt x="3" y="43"/>
                      <a:pt x="1" y="42"/>
                      <a:pt x="0" y="42"/>
                    </a:cubicBezTo>
                    <a:cubicBezTo>
                      <a:pt x="0" y="38"/>
                      <a:pt x="7" y="38"/>
                      <a:pt x="4" y="33"/>
                    </a:cubicBezTo>
                    <a:cubicBezTo>
                      <a:pt x="5" y="28"/>
                      <a:pt x="7" y="25"/>
                      <a:pt x="9" y="21"/>
                    </a:cubicBezTo>
                    <a:cubicBezTo>
                      <a:pt x="11" y="18"/>
                      <a:pt x="14" y="15"/>
                      <a:pt x="15" y="12"/>
                    </a:cubicBezTo>
                    <a:cubicBezTo>
                      <a:pt x="18" y="10"/>
                      <a:pt x="19" y="8"/>
                      <a:pt x="20" y="6"/>
                    </a:cubicBezTo>
                    <a:cubicBezTo>
                      <a:pt x="21" y="5"/>
                      <a:pt x="20" y="5"/>
                      <a:pt x="21" y="5"/>
                    </a:cubicBezTo>
                    <a:cubicBezTo>
                      <a:pt x="24" y="6"/>
                      <a:pt x="25" y="4"/>
                      <a:pt x="27" y="2"/>
                    </a:cubicBezTo>
                    <a:cubicBezTo>
                      <a:pt x="27" y="0"/>
                      <a:pt x="29" y="1"/>
                      <a:pt x="30" y="2"/>
                    </a:cubicBezTo>
                    <a:cubicBezTo>
                      <a:pt x="30" y="4"/>
                      <a:pt x="32" y="6"/>
                      <a:pt x="30" y="9"/>
                    </a:cubicBezTo>
                    <a:cubicBezTo>
                      <a:pt x="32" y="8"/>
                      <a:pt x="34" y="7"/>
                      <a:pt x="35" y="6"/>
                    </a:cubicBezTo>
                    <a:cubicBezTo>
                      <a:pt x="37" y="5"/>
                      <a:pt x="37" y="0"/>
                      <a:pt x="41" y="2"/>
                    </a:cubicBezTo>
                    <a:cubicBezTo>
                      <a:pt x="43" y="4"/>
                      <a:pt x="46" y="3"/>
                      <a:pt x="47" y="6"/>
                    </a:cubicBezTo>
                    <a:cubicBezTo>
                      <a:pt x="48" y="8"/>
                      <a:pt x="49" y="7"/>
                      <a:pt x="50" y="7"/>
                    </a:cubicBezTo>
                    <a:cubicBezTo>
                      <a:pt x="52" y="6"/>
                      <a:pt x="53" y="7"/>
                      <a:pt x="55" y="9"/>
                    </a:cubicBezTo>
                    <a:cubicBezTo>
                      <a:pt x="55" y="9"/>
                      <a:pt x="56" y="9"/>
                      <a:pt x="56" y="10"/>
                    </a:cubicBezTo>
                    <a:cubicBezTo>
                      <a:pt x="56" y="12"/>
                      <a:pt x="55" y="12"/>
                      <a:pt x="53" y="13"/>
                    </a:cubicBezTo>
                    <a:cubicBezTo>
                      <a:pt x="53" y="13"/>
                      <a:pt x="52" y="13"/>
                      <a:pt x="52" y="13"/>
                    </a:cubicBezTo>
                    <a:cubicBezTo>
                      <a:pt x="48" y="13"/>
                      <a:pt x="45" y="11"/>
                      <a:pt x="42" y="8"/>
                    </a:cubicBezTo>
                    <a:cubicBezTo>
                      <a:pt x="44" y="10"/>
                      <a:pt x="47" y="11"/>
                      <a:pt x="47" y="13"/>
                    </a:cubicBezTo>
                    <a:cubicBezTo>
                      <a:pt x="47" y="14"/>
                      <a:pt x="45" y="14"/>
                      <a:pt x="44" y="15"/>
                    </a:cubicBezTo>
                    <a:cubicBezTo>
                      <a:pt x="45" y="16"/>
                      <a:pt x="46" y="17"/>
                      <a:pt x="46" y="18"/>
                    </a:cubicBezTo>
                    <a:cubicBezTo>
                      <a:pt x="47" y="20"/>
                      <a:pt x="47" y="21"/>
                      <a:pt x="48" y="23"/>
                    </a:cubicBezTo>
                    <a:cubicBezTo>
                      <a:pt x="50" y="26"/>
                      <a:pt x="48" y="29"/>
                      <a:pt x="47" y="33"/>
                    </a:cubicBezTo>
                    <a:cubicBezTo>
                      <a:pt x="45" y="33"/>
                      <a:pt x="43" y="33"/>
                      <a:pt x="40" y="35"/>
                    </a:cubicBezTo>
                    <a:cubicBezTo>
                      <a:pt x="43" y="35"/>
                      <a:pt x="45" y="33"/>
                      <a:pt x="47" y="33"/>
                    </a:cubicBezTo>
                    <a:cubicBezTo>
                      <a:pt x="48" y="32"/>
                      <a:pt x="49" y="32"/>
                      <a:pt x="49" y="32"/>
                    </a:cubicBezTo>
                    <a:cubicBezTo>
                      <a:pt x="50" y="32"/>
                      <a:pt x="50" y="33"/>
                      <a:pt x="50" y="33"/>
                    </a:cubicBezTo>
                    <a:cubicBezTo>
                      <a:pt x="48" y="35"/>
                      <a:pt x="50" y="39"/>
                      <a:pt x="46" y="40"/>
                    </a:cubicBezTo>
                    <a:cubicBezTo>
                      <a:pt x="44" y="39"/>
                      <a:pt x="41" y="38"/>
                      <a:pt x="39" y="40"/>
                    </a:cubicBezTo>
                    <a:cubicBezTo>
                      <a:pt x="37" y="41"/>
                      <a:pt x="39" y="43"/>
                      <a:pt x="39" y="45"/>
                    </a:cubicBezTo>
                    <a:cubicBezTo>
                      <a:pt x="38" y="47"/>
                      <a:pt x="38" y="51"/>
                      <a:pt x="34" y="46"/>
                    </a:cubicBezTo>
                    <a:cubicBezTo>
                      <a:pt x="34" y="46"/>
                      <a:pt x="33" y="47"/>
                      <a:pt x="32" y="47"/>
                    </a:cubicBezTo>
                    <a:cubicBezTo>
                      <a:pt x="34" y="48"/>
                      <a:pt x="35" y="48"/>
                      <a:pt x="37" y="48"/>
                    </a:cubicBezTo>
                    <a:cubicBezTo>
                      <a:pt x="41" y="48"/>
                      <a:pt x="41" y="48"/>
                      <a:pt x="40" y="53"/>
                    </a:cubicBezTo>
                    <a:cubicBezTo>
                      <a:pt x="42" y="52"/>
                      <a:pt x="43" y="49"/>
                      <a:pt x="46" y="51"/>
                    </a:cubicBezTo>
                    <a:cubicBezTo>
                      <a:pt x="47" y="52"/>
                      <a:pt x="49" y="60"/>
                      <a:pt x="49" y="61"/>
                    </a:cubicBezTo>
                    <a:cubicBezTo>
                      <a:pt x="47" y="63"/>
                      <a:pt x="45" y="62"/>
                      <a:pt x="44" y="61"/>
                    </a:cubicBezTo>
                    <a:cubicBezTo>
                      <a:pt x="42" y="60"/>
                      <a:pt x="40" y="58"/>
                      <a:pt x="43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0" y="58"/>
                      <a:pt x="41" y="62"/>
                      <a:pt x="39" y="64"/>
                    </a:cubicBezTo>
                    <a:cubicBezTo>
                      <a:pt x="37" y="65"/>
                      <a:pt x="34" y="62"/>
                      <a:pt x="32" y="64"/>
                    </a:cubicBezTo>
                    <a:cubicBezTo>
                      <a:pt x="34" y="69"/>
                      <a:pt x="39" y="67"/>
                      <a:pt x="41" y="72"/>
                    </a:cubicBezTo>
                    <a:cubicBezTo>
                      <a:pt x="39" y="76"/>
                      <a:pt x="37" y="78"/>
                      <a:pt x="33" y="79"/>
                    </a:cubicBezTo>
                    <a:cubicBezTo>
                      <a:pt x="32" y="79"/>
                      <a:pt x="32" y="80"/>
                      <a:pt x="31" y="8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8" name="Freeform 1804"/>
              <p:cNvSpPr/>
              <p:nvPr/>
            </p:nvSpPr>
            <p:spPr bwMode="auto">
              <a:xfrm>
                <a:off x="849" y="986"/>
                <a:ext cx="57" cy="38"/>
              </a:xfrm>
              <a:custGeom>
                <a:avLst/>
                <a:gdLst>
                  <a:gd name="T0" fmla="*/ 0 w 24"/>
                  <a:gd name="T1" fmla="*/ 10 h 16"/>
                  <a:gd name="T2" fmla="*/ 8 w 24"/>
                  <a:gd name="T3" fmla="*/ 3 h 16"/>
                  <a:gd name="T4" fmla="*/ 12 w 24"/>
                  <a:gd name="T5" fmla="*/ 0 h 16"/>
                  <a:gd name="T6" fmla="*/ 14 w 24"/>
                  <a:gd name="T7" fmla="*/ 4 h 16"/>
                  <a:gd name="T8" fmla="*/ 18 w 24"/>
                  <a:gd name="T9" fmla="*/ 5 h 16"/>
                  <a:gd name="T10" fmla="*/ 18 w 24"/>
                  <a:gd name="T11" fmla="*/ 5 h 16"/>
                  <a:gd name="T12" fmla="*/ 18 w 24"/>
                  <a:gd name="T13" fmla="*/ 6 h 16"/>
                  <a:gd name="T14" fmla="*/ 18 w 24"/>
                  <a:gd name="T15" fmla="*/ 5 h 16"/>
                  <a:gd name="T16" fmla="*/ 22 w 24"/>
                  <a:gd name="T17" fmla="*/ 6 h 16"/>
                  <a:gd name="T18" fmla="*/ 22 w 24"/>
                  <a:gd name="T19" fmla="*/ 8 h 16"/>
                  <a:gd name="T20" fmla="*/ 23 w 24"/>
                  <a:gd name="T21" fmla="*/ 10 h 16"/>
                  <a:gd name="T22" fmla="*/ 21 w 24"/>
                  <a:gd name="T23" fmla="*/ 10 h 16"/>
                  <a:gd name="T24" fmla="*/ 19 w 24"/>
                  <a:gd name="T25" fmla="*/ 10 h 16"/>
                  <a:gd name="T26" fmla="*/ 9 w 24"/>
                  <a:gd name="T27" fmla="*/ 14 h 16"/>
                  <a:gd name="T28" fmla="*/ 6 w 24"/>
                  <a:gd name="T29" fmla="*/ 14 h 16"/>
                  <a:gd name="T30" fmla="*/ 4 w 24"/>
                  <a:gd name="T31" fmla="*/ 15 h 16"/>
                  <a:gd name="T32" fmla="*/ 0 w 24"/>
                  <a:gd name="T3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6">
                    <a:moveTo>
                      <a:pt x="0" y="10"/>
                    </a:moveTo>
                    <a:cubicBezTo>
                      <a:pt x="2" y="8"/>
                      <a:pt x="5" y="5"/>
                      <a:pt x="8" y="3"/>
                    </a:cubicBezTo>
                    <a:cubicBezTo>
                      <a:pt x="9" y="2"/>
                      <a:pt x="10" y="0"/>
                      <a:pt x="12" y="0"/>
                    </a:cubicBezTo>
                    <a:cubicBezTo>
                      <a:pt x="13" y="1"/>
                      <a:pt x="15" y="1"/>
                      <a:pt x="14" y="4"/>
                    </a:cubicBezTo>
                    <a:cubicBezTo>
                      <a:pt x="14" y="6"/>
                      <a:pt x="17" y="4"/>
                      <a:pt x="18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5"/>
                      <a:pt x="18" y="5"/>
                    </a:cubicBezTo>
                    <a:cubicBezTo>
                      <a:pt x="20" y="2"/>
                      <a:pt x="21" y="5"/>
                      <a:pt x="22" y="6"/>
                    </a:cubicBezTo>
                    <a:cubicBezTo>
                      <a:pt x="22" y="7"/>
                      <a:pt x="20" y="7"/>
                      <a:pt x="22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0"/>
                      <a:pt x="22" y="10"/>
                      <a:pt x="21" y="10"/>
                    </a:cubicBezTo>
                    <a:cubicBezTo>
                      <a:pt x="20" y="8"/>
                      <a:pt x="20" y="9"/>
                      <a:pt x="19" y="10"/>
                    </a:cubicBezTo>
                    <a:cubicBezTo>
                      <a:pt x="17" y="14"/>
                      <a:pt x="13" y="14"/>
                      <a:pt x="9" y="14"/>
                    </a:cubicBezTo>
                    <a:cubicBezTo>
                      <a:pt x="7" y="12"/>
                      <a:pt x="7" y="12"/>
                      <a:pt x="6" y="14"/>
                    </a:cubicBezTo>
                    <a:cubicBezTo>
                      <a:pt x="6" y="16"/>
                      <a:pt x="4" y="15"/>
                      <a:pt x="4" y="15"/>
                    </a:cubicBezTo>
                    <a:cubicBezTo>
                      <a:pt x="3" y="13"/>
                      <a:pt x="0" y="12"/>
                      <a:pt x="0" y="1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49" name="Freeform 1805"/>
              <p:cNvSpPr/>
              <p:nvPr/>
            </p:nvSpPr>
            <p:spPr bwMode="auto">
              <a:xfrm>
                <a:off x="799" y="1002"/>
                <a:ext cx="42" cy="36"/>
              </a:xfrm>
              <a:custGeom>
                <a:avLst/>
                <a:gdLst>
                  <a:gd name="T0" fmla="*/ 4 w 18"/>
                  <a:gd name="T1" fmla="*/ 15 h 15"/>
                  <a:gd name="T2" fmla="*/ 0 w 18"/>
                  <a:gd name="T3" fmla="*/ 0 h 15"/>
                  <a:gd name="T4" fmla="*/ 6 w 18"/>
                  <a:gd name="T5" fmla="*/ 12 h 15"/>
                  <a:gd name="T6" fmla="*/ 10 w 18"/>
                  <a:gd name="T7" fmla="*/ 5 h 15"/>
                  <a:gd name="T8" fmla="*/ 18 w 18"/>
                  <a:gd name="T9" fmla="*/ 5 h 15"/>
                  <a:gd name="T10" fmla="*/ 4 w 1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4" y="15"/>
                    </a:moveTo>
                    <a:cubicBezTo>
                      <a:pt x="5" y="10"/>
                      <a:pt x="1" y="6"/>
                      <a:pt x="0" y="0"/>
                    </a:cubicBezTo>
                    <a:cubicBezTo>
                      <a:pt x="7" y="2"/>
                      <a:pt x="9" y="7"/>
                      <a:pt x="6" y="12"/>
                    </a:cubicBezTo>
                    <a:cubicBezTo>
                      <a:pt x="11" y="10"/>
                      <a:pt x="11" y="8"/>
                      <a:pt x="10" y="5"/>
                    </a:cubicBezTo>
                    <a:cubicBezTo>
                      <a:pt x="13" y="7"/>
                      <a:pt x="15" y="5"/>
                      <a:pt x="18" y="5"/>
                    </a:cubicBezTo>
                    <a:cubicBezTo>
                      <a:pt x="14" y="9"/>
                      <a:pt x="9" y="12"/>
                      <a:pt x="4" y="15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0" name="Freeform 1806"/>
              <p:cNvSpPr/>
              <p:nvPr/>
            </p:nvSpPr>
            <p:spPr bwMode="auto">
              <a:xfrm>
                <a:off x="777" y="1055"/>
                <a:ext cx="19" cy="16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0 w 8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4"/>
                      <a:pt x="4" y="1"/>
                      <a:pt x="8" y="0"/>
                    </a:cubicBezTo>
                    <a:cubicBezTo>
                      <a:pt x="6" y="3"/>
                      <a:pt x="4" y="6"/>
                      <a:pt x="0" y="7"/>
                    </a:cubicBezTo>
                    <a:close/>
                  </a:path>
                </a:pathLst>
              </a:custGeom>
              <a:solidFill>
                <a:srgbClr val="AF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1" name="Freeform 1807"/>
              <p:cNvSpPr/>
              <p:nvPr/>
            </p:nvSpPr>
            <p:spPr bwMode="auto">
              <a:xfrm>
                <a:off x="841" y="696"/>
                <a:ext cx="114" cy="133"/>
              </a:xfrm>
              <a:custGeom>
                <a:avLst/>
                <a:gdLst>
                  <a:gd name="T0" fmla="*/ 42 w 48"/>
                  <a:gd name="T1" fmla="*/ 8 h 56"/>
                  <a:gd name="T2" fmla="*/ 48 w 48"/>
                  <a:gd name="T3" fmla="*/ 8 h 56"/>
                  <a:gd name="T4" fmla="*/ 39 w 48"/>
                  <a:gd name="T5" fmla="*/ 13 h 56"/>
                  <a:gd name="T6" fmla="*/ 40 w 48"/>
                  <a:gd name="T7" fmla="*/ 18 h 56"/>
                  <a:gd name="T8" fmla="*/ 36 w 48"/>
                  <a:gd name="T9" fmla="*/ 19 h 56"/>
                  <a:gd name="T10" fmla="*/ 40 w 48"/>
                  <a:gd name="T11" fmla="*/ 21 h 56"/>
                  <a:gd name="T12" fmla="*/ 44 w 48"/>
                  <a:gd name="T13" fmla="*/ 19 h 56"/>
                  <a:gd name="T14" fmla="*/ 47 w 48"/>
                  <a:gd name="T15" fmla="*/ 20 h 56"/>
                  <a:gd name="T16" fmla="*/ 46 w 48"/>
                  <a:gd name="T17" fmla="*/ 22 h 56"/>
                  <a:gd name="T18" fmla="*/ 45 w 48"/>
                  <a:gd name="T19" fmla="*/ 27 h 56"/>
                  <a:gd name="T20" fmla="*/ 43 w 48"/>
                  <a:gd name="T21" fmla="*/ 29 h 56"/>
                  <a:gd name="T22" fmla="*/ 41 w 48"/>
                  <a:gd name="T23" fmla="*/ 29 h 56"/>
                  <a:gd name="T24" fmla="*/ 34 w 48"/>
                  <a:gd name="T25" fmla="*/ 23 h 56"/>
                  <a:gd name="T26" fmla="*/ 29 w 48"/>
                  <a:gd name="T27" fmla="*/ 22 h 56"/>
                  <a:gd name="T28" fmla="*/ 30 w 48"/>
                  <a:gd name="T29" fmla="*/ 31 h 56"/>
                  <a:gd name="T30" fmla="*/ 30 w 48"/>
                  <a:gd name="T31" fmla="*/ 35 h 56"/>
                  <a:gd name="T32" fmla="*/ 25 w 48"/>
                  <a:gd name="T33" fmla="*/ 36 h 56"/>
                  <a:gd name="T34" fmla="*/ 20 w 48"/>
                  <a:gd name="T35" fmla="*/ 30 h 56"/>
                  <a:gd name="T36" fmla="*/ 25 w 48"/>
                  <a:gd name="T37" fmla="*/ 36 h 56"/>
                  <a:gd name="T38" fmla="*/ 29 w 48"/>
                  <a:gd name="T39" fmla="*/ 35 h 56"/>
                  <a:gd name="T40" fmla="*/ 26 w 48"/>
                  <a:gd name="T41" fmla="*/ 42 h 56"/>
                  <a:gd name="T42" fmla="*/ 18 w 48"/>
                  <a:gd name="T43" fmla="*/ 42 h 56"/>
                  <a:gd name="T44" fmla="*/ 13 w 48"/>
                  <a:gd name="T45" fmla="*/ 46 h 56"/>
                  <a:gd name="T46" fmla="*/ 21 w 48"/>
                  <a:gd name="T47" fmla="*/ 50 h 56"/>
                  <a:gd name="T48" fmla="*/ 22 w 48"/>
                  <a:gd name="T49" fmla="*/ 54 h 56"/>
                  <a:gd name="T50" fmla="*/ 18 w 48"/>
                  <a:gd name="T51" fmla="*/ 55 h 56"/>
                  <a:gd name="T52" fmla="*/ 9 w 48"/>
                  <a:gd name="T53" fmla="*/ 53 h 56"/>
                  <a:gd name="T54" fmla="*/ 6 w 48"/>
                  <a:gd name="T55" fmla="*/ 51 h 56"/>
                  <a:gd name="T56" fmla="*/ 3 w 48"/>
                  <a:gd name="T57" fmla="*/ 48 h 56"/>
                  <a:gd name="T58" fmla="*/ 0 w 48"/>
                  <a:gd name="T59" fmla="*/ 45 h 56"/>
                  <a:gd name="T60" fmla="*/ 6 w 48"/>
                  <a:gd name="T61" fmla="*/ 38 h 56"/>
                  <a:gd name="T62" fmla="*/ 6 w 48"/>
                  <a:gd name="T63" fmla="*/ 36 h 56"/>
                  <a:gd name="T64" fmla="*/ 12 w 48"/>
                  <a:gd name="T65" fmla="*/ 33 h 56"/>
                  <a:gd name="T66" fmla="*/ 11 w 48"/>
                  <a:gd name="T67" fmla="*/ 28 h 56"/>
                  <a:gd name="T68" fmla="*/ 18 w 48"/>
                  <a:gd name="T69" fmla="*/ 20 h 56"/>
                  <a:gd name="T70" fmla="*/ 22 w 48"/>
                  <a:gd name="T71" fmla="*/ 15 h 56"/>
                  <a:gd name="T72" fmla="*/ 28 w 48"/>
                  <a:gd name="T73" fmla="*/ 7 h 56"/>
                  <a:gd name="T74" fmla="*/ 31 w 48"/>
                  <a:gd name="T75" fmla="*/ 5 h 56"/>
                  <a:gd name="T76" fmla="*/ 36 w 48"/>
                  <a:gd name="T77" fmla="*/ 4 h 56"/>
                  <a:gd name="T78" fmla="*/ 40 w 48"/>
                  <a:gd name="T79" fmla="*/ 7 h 56"/>
                  <a:gd name="T80" fmla="*/ 39 w 48"/>
                  <a:gd name="T81" fmla="*/ 8 h 56"/>
                  <a:gd name="T82" fmla="*/ 41 w 48"/>
                  <a:gd name="T83" fmla="*/ 8 h 56"/>
                  <a:gd name="T84" fmla="*/ 42 w 48"/>
                  <a:gd name="T85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6">
                    <a:moveTo>
                      <a:pt x="42" y="8"/>
                    </a:moveTo>
                    <a:cubicBezTo>
                      <a:pt x="44" y="9"/>
                      <a:pt x="46" y="9"/>
                      <a:pt x="48" y="8"/>
                    </a:cubicBezTo>
                    <a:cubicBezTo>
                      <a:pt x="47" y="14"/>
                      <a:pt x="46" y="14"/>
                      <a:pt x="39" y="13"/>
                    </a:cubicBezTo>
                    <a:cubicBezTo>
                      <a:pt x="40" y="14"/>
                      <a:pt x="41" y="16"/>
                      <a:pt x="40" y="18"/>
                    </a:cubicBezTo>
                    <a:cubicBezTo>
                      <a:pt x="39" y="20"/>
                      <a:pt x="37" y="19"/>
                      <a:pt x="36" y="19"/>
                    </a:cubicBezTo>
                    <a:cubicBezTo>
                      <a:pt x="37" y="22"/>
                      <a:pt x="38" y="22"/>
                      <a:pt x="40" y="21"/>
                    </a:cubicBezTo>
                    <a:cubicBezTo>
                      <a:pt x="41" y="20"/>
                      <a:pt x="43" y="19"/>
                      <a:pt x="44" y="19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8" y="21"/>
                      <a:pt x="47" y="21"/>
                      <a:pt x="46" y="22"/>
                    </a:cubicBezTo>
                    <a:cubicBezTo>
                      <a:pt x="45" y="23"/>
                      <a:pt x="43" y="25"/>
                      <a:pt x="45" y="27"/>
                    </a:cubicBezTo>
                    <a:cubicBezTo>
                      <a:pt x="47" y="29"/>
                      <a:pt x="45" y="30"/>
                      <a:pt x="43" y="29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0" y="25"/>
                      <a:pt x="36" y="25"/>
                      <a:pt x="34" y="23"/>
                    </a:cubicBezTo>
                    <a:cubicBezTo>
                      <a:pt x="33" y="23"/>
                      <a:pt x="31" y="20"/>
                      <a:pt x="29" y="22"/>
                    </a:cubicBezTo>
                    <a:cubicBezTo>
                      <a:pt x="26" y="26"/>
                      <a:pt x="26" y="28"/>
                      <a:pt x="30" y="31"/>
                    </a:cubicBezTo>
                    <a:cubicBezTo>
                      <a:pt x="32" y="32"/>
                      <a:pt x="33" y="33"/>
                      <a:pt x="30" y="35"/>
                    </a:cubicBezTo>
                    <a:cubicBezTo>
                      <a:pt x="28" y="33"/>
                      <a:pt x="27" y="35"/>
                      <a:pt x="25" y="36"/>
                    </a:cubicBezTo>
                    <a:cubicBezTo>
                      <a:pt x="22" y="35"/>
                      <a:pt x="26" y="28"/>
                      <a:pt x="20" y="30"/>
                    </a:cubicBezTo>
                    <a:cubicBezTo>
                      <a:pt x="26" y="29"/>
                      <a:pt x="22" y="35"/>
                      <a:pt x="25" y="36"/>
                    </a:cubicBezTo>
                    <a:cubicBezTo>
                      <a:pt x="26" y="36"/>
                      <a:pt x="27" y="33"/>
                      <a:pt x="29" y="35"/>
                    </a:cubicBezTo>
                    <a:cubicBezTo>
                      <a:pt x="31" y="38"/>
                      <a:pt x="29" y="42"/>
                      <a:pt x="26" y="42"/>
                    </a:cubicBezTo>
                    <a:cubicBezTo>
                      <a:pt x="23" y="41"/>
                      <a:pt x="21" y="41"/>
                      <a:pt x="18" y="42"/>
                    </a:cubicBezTo>
                    <a:cubicBezTo>
                      <a:pt x="16" y="42"/>
                      <a:pt x="16" y="46"/>
                      <a:pt x="13" y="46"/>
                    </a:cubicBezTo>
                    <a:cubicBezTo>
                      <a:pt x="16" y="47"/>
                      <a:pt x="18" y="49"/>
                      <a:pt x="21" y="50"/>
                    </a:cubicBezTo>
                    <a:cubicBezTo>
                      <a:pt x="23" y="51"/>
                      <a:pt x="22" y="53"/>
                      <a:pt x="22" y="54"/>
                    </a:cubicBezTo>
                    <a:cubicBezTo>
                      <a:pt x="21" y="56"/>
                      <a:pt x="19" y="56"/>
                      <a:pt x="18" y="55"/>
                    </a:cubicBezTo>
                    <a:cubicBezTo>
                      <a:pt x="15" y="52"/>
                      <a:pt x="12" y="52"/>
                      <a:pt x="9" y="53"/>
                    </a:cubicBezTo>
                    <a:cubicBezTo>
                      <a:pt x="6" y="54"/>
                      <a:pt x="6" y="52"/>
                      <a:pt x="6" y="51"/>
                    </a:cubicBezTo>
                    <a:cubicBezTo>
                      <a:pt x="6" y="48"/>
                      <a:pt x="6" y="47"/>
                      <a:pt x="3" y="48"/>
                    </a:cubicBezTo>
                    <a:cubicBezTo>
                      <a:pt x="0" y="49"/>
                      <a:pt x="0" y="47"/>
                      <a:pt x="0" y="45"/>
                    </a:cubicBezTo>
                    <a:cubicBezTo>
                      <a:pt x="3" y="44"/>
                      <a:pt x="4" y="40"/>
                      <a:pt x="6" y="38"/>
                    </a:cubicBezTo>
                    <a:cubicBezTo>
                      <a:pt x="6" y="38"/>
                      <a:pt x="6" y="37"/>
                      <a:pt x="6" y="36"/>
                    </a:cubicBezTo>
                    <a:cubicBezTo>
                      <a:pt x="8" y="35"/>
                      <a:pt x="10" y="34"/>
                      <a:pt x="12" y="33"/>
                    </a:cubicBezTo>
                    <a:cubicBezTo>
                      <a:pt x="15" y="31"/>
                      <a:pt x="8" y="30"/>
                      <a:pt x="11" y="28"/>
                    </a:cubicBezTo>
                    <a:cubicBezTo>
                      <a:pt x="15" y="26"/>
                      <a:pt x="17" y="24"/>
                      <a:pt x="18" y="20"/>
                    </a:cubicBezTo>
                    <a:cubicBezTo>
                      <a:pt x="18" y="18"/>
                      <a:pt x="21" y="17"/>
                      <a:pt x="22" y="15"/>
                    </a:cubicBezTo>
                    <a:cubicBezTo>
                      <a:pt x="24" y="13"/>
                      <a:pt x="26" y="10"/>
                      <a:pt x="28" y="7"/>
                    </a:cubicBezTo>
                    <a:cubicBezTo>
                      <a:pt x="29" y="6"/>
                      <a:pt x="30" y="7"/>
                      <a:pt x="31" y="5"/>
                    </a:cubicBezTo>
                    <a:cubicBezTo>
                      <a:pt x="32" y="2"/>
                      <a:pt x="33" y="0"/>
                      <a:pt x="36" y="4"/>
                    </a:cubicBezTo>
                    <a:cubicBezTo>
                      <a:pt x="37" y="5"/>
                      <a:pt x="40" y="5"/>
                      <a:pt x="40" y="7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0" y="9"/>
                      <a:pt x="40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2" name="Freeform 1808"/>
              <p:cNvSpPr/>
              <p:nvPr/>
            </p:nvSpPr>
            <p:spPr bwMode="auto">
              <a:xfrm>
                <a:off x="818" y="791"/>
                <a:ext cx="92" cy="57"/>
              </a:xfrm>
              <a:custGeom>
                <a:avLst/>
                <a:gdLst>
                  <a:gd name="T0" fmla="*/ 10 w 39"/>
                  <a:gd name="T1" fmla="*/ 5 h 24"/>
                  <a:gd name="T2" fmla="*/ 14 w 39"/>
                  <a:gd name="T3" fmla="*/ 6 h 24"/>
                  <a:gd name="T4" fmla="*/ 17 w 39"/>
                  <a:gd name="T5" fmla="*/ 7 h 24"/>
                  <a:gd name="T6" fmla="*/ 17 w 39"/>
                  <a:gd name="T7" fmla="*/ 11 h 24"/>
                  <a:gd name="T8" fmla="*/ 17 w 39"/>
                  <a:gd name="T9" fmla="*/ 13 h 24"/>
                  <a:gd name="T10" fmla="*/ 20 w 39"/>
                  <a:gd name="T11" fmla="*/ 12 h 24"/>
                  <a:gd name="T12" fmla="*/ 27 w 39"/>
                  <a:gd name="T13" fmla="*/ 13 h 24"/>
                  <a:gd name="T14" fmla="*/ 30 w 39"/>
                  <a:gd name="T15" fmla="*/ 14 h 24"/>
                  <a:gd name="T16" fmla="*/ 31 w 39"/>
                  <a:gd name="T17" fmla="*/ 12 h 24"/>
                  <a:gd name="T18" fmla="*/ 28 w 39"/>
                  <a:gd name="T19" fmla="*/ 11 h 24"/>
                  <a:gd name="T20" fmla="*/ 20 w 39"/>
                  <a:gd name="T21" fmla="*/ 8 h 24"/>
                  <a:gd name="T22" fmla="*/ 30 w 39"/>
                  <a:gd name="T23" fmla="*/ 0 h 24"/>
                  <a:gd name="T24" fmla="*/ 36 w 39"/>
                  <a:gd name="T25" fmla="*/ 2 h 24"/>
                  <a:gd name="T26" fmla="*/ 37 w 39"/>
                  <a:gd name="T27" fmla="*/ 5 h 24"/>
                  <a:gd name="T28" fmla="*/ 38 w 39"/>
                  <a:gd name="T29" fmla="*/ 7 h 24"/>
                  <a:gd name="T30" fmla="*/ 34 w 39"/>
                  <a:gd name="T31" fmla="*/ 15 h 24"/>
                  <a:gd name="T32" fmla="*/ 35 w 39"/>
                  <a:gd name="T33" fmla="*/ 23 h 24"/>
                  <a:gd name="T34" fmla="*/ 29 w 39"/>
                  <a:gd name="T35" fmla="*/ 22 h 24"/>
                  <a:gd name="T36" fmla="*/ 28 w 39"/>
                  <a:gd name="T37" fmla="*/ 22 h 24"/>
                  <a:gd name="T38" fmla="*/ 20 w 39"/>
                  <a:gd name="T39" fmla="*/ 16 h 24"/>
                  <a:gd name="T40" fmla="*/ 18 w 39"/>
                  <a:gd name="T41" fmla="*/ 17 h 24"/>
                  <a:gd name="T42" fmla="*/ 12 w 39"/>
                  <a:gd name="T43" fmla="*/ 24 h 24"/>
                  <a:gd name="T44" fmla="*/ 10 w 39"/>
                  <a:gd name="T45" fmla="*/ 23 h 24"/>
                  <a:gd name="T46" fmla="*/ 10 w 39"/>
                  <a:gd name="T47" fmla="*/ 21 h 24"/>
                  <a:gd name="T48" fmla="*/ 9 w 39"/>
                  <a:gd name="T49" fmla="*/ 16 h 24"/>
                  <a:gd name="T50" fmla="*/ 7 w 39"/>
                  <a:gd name="T51" fmla="*/ 16 h 24"/>
                  <a:gd name="T52" fmla="*/ 5 w 39"/>
                  <a:gd name="T53" fmla="*/ 20 h 24"/>
                  <a:gd name="T54" fmla="*/ 3 w 39"/>
                  <a:gd name="T55" fmla="*/ 21 h 24"/>
                  <a:gd name="T56" fmla="*/ 3 w 39"/>
                  <a:gd name="T57" fmla="*/ 19 h 24"/>
                  <a:gd name="T58" fmla="*/ 0 w 39"/>
                  <a:gd name="T59" fmla="*/ 19 h 24"/>
                  <a:gd name="T60" fmla="*/ 10 w 39"/>
                  <a:gd name="T61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24">
                    <a:moveTo>
                      <a:pt x="10" y="5"/>
                    </a:moveTo>
                    <a:cubicBezTo>
                      <a:pt x="11" y="5"/>
                      <a:pt x="11" y="10"/>
                      <a:pt x="14" y="6"/>
                    </a:cubicBezTo>
                    <a:cubicBezTo>
                      <a:pt x="14" y="6"/>
                      <a:pt x="16" y="7"/>
                      <a:pt x="17" y="7"/>
                    </a:cubicBezTo>
                    <a:cubicBezTo>
                      <a:pt x="19" y="8"/>
                      <a:pt x="17" y="9"/>
                      <a:pt x="17" y="11"/>
                    </a:cubicBezTo>
                    <a:cubicBezTo>
                      <a:pt x="17" y="11"/>
                      <a:pt x="17" y="12"/>
                      <a:pt x="17" y="13"/>
                    </a:cubicBezTo>
                    <a:cubicBezTo>
                      <a:pt x="18" y="12"/>
                      <a:pt x="20" y="12"/>
                      <a:pt x="20" y="12"/>
                    </a:cubicBezTo>
                    <a:cubicBezTo>
                      <a:pt x="23" y="8"/>
                      <a:pt x="25" y="11"/>
                      <a:pt x="27" y="13"/>
                    </a:cubicBezTo>
                    <a:cubicBezTo>
                      <a:pt x="28" y="14"/>
                      <a:pt x="29" y="15"/>
                      <a:pt x="30" y="14"/>
                    </a:cubicBezTo>
                    <a:cubicBezTo>
                      <a:pt x="31" y="14"/>
                      <a:pt x="31" y="12"/>
                      <a:pt x="31" y="12"/>
                    </a:cubicBezTo>
                    <a:cubicBezTo>
                      <a:pt x="31" y="9"/>
                      <a:pt x="29" y="11"/>
                      <a:pt x="28" y="11"/>
                    </a:cubicBezTo>
                    <a:cubicBezTo>
                      <a:pt x="26" y="9"/>
                      <a:pt x="24" y="5"/>
                      <a:pt x="20" y="8"/>
                    </a:cubicBezTo>
                    <a:cubicBezTo>
                      <a:pt x="24" y="6"/>
                      <a:pt x="25" y="1"/>
                      <a:pt x="30" y="0"/>
                    </a:cubicBezTo>
                    <a:cubicBezTo>
                      <a:pt x="33" y="0"/>
                      <a:pt x="34" y="0"/>
                      <a:pt x="36" y="2"/>
                    </a:cubicBezTo>
                    <a:cubicBezTo>
                      <a:pt x="37" y="2"/>
                      <a:pt x="34" y="5"/>
                      <a:pt x="37" y="5"/>
                    </a:cubicBezTo>
                    <a:cubicBezTo>
                      <a:pt x="38" y="5"/>
                      <a:pt x="39" y="7"/>
                      <a:pt x="38" y="7"/>
                    </a:cubicBezTo>
                    <a:cubicBezTo>
                      <a:pt x="35" y="9"/>
                      <a:pt x="38" y="14"/>
                      <a:pt x="34" y="15"/>
                    </a:cubicBezTo>
                    <a:cubicBezTo>
                      <a:pt x="39" y="19"/>
                      <a:pt x="39" y="20"/>
                      <a:pt x="35" y="23"/>
                    </a:cubicBezTo>
                    <a:cubicBezTo>
                      <a:pt x="33" y="23"/>
                      <a:pt x="31" y="18"/>
                      <a:pt x="29" y="22"/>
                    </a:cubicBezTo>
                    <a:cubicBezTo>
                      <a:pt x="29" y="23"/>
                      <a:pt x="28" y="22"/>
                      <a:pt x="28" y="22"/>
                    </a:cubicBezTo>
                    <a:cubicBezTo>
                      <a:pt x="27" y="18"/>
                      <a:pt x="22" y="19"/>
                      <a:pt x="20" y="16"/>
                    </a:cubicBezTo>
                    <a:cubicBezTo>
                      <a:pt x="19" y="14"/>
                      <a:pt x="18" y="16"/>
                      <a:pt x="18" y="17"/>
                    </a:cubicBezTo>
                    <a:cubicBezTo>
                      <a:pt x="17" y="21"/>
                      <a:pt x="13" y="21"/>
                      <a:pt x="12" y="24"/>
                    </a:cubicBezTo>
                    <a:cubicBezTo>
                      <a:pt x="11" y="24"/>
                      <a:pt x="10" y="24"/>
                      <a:pt x="10" y="23"/>
                    </a:cubicBezTo>
                    <a:cubicBezTo>
                      <a:pt x="9" y="23"/>
                      <a:pt x="9" y="22"/>
                      <a:pt x="10" y="21"/>
                    </a:cubicBezTo>
                    <a:cubicBezTo>
                      <a:pt x="11" y="19"/>
                      <a:pt x="8" y="18"/>
                      <a:pt x="9" y="16"/>
                    </a:cubicBezTo>
                    <a:cubicBezTo>
                      <a:pt x="9" y="15"/>
                      <a:pt x="7" y="14"/>
                      <a:pt x="7" y="16"/>
                    </a:cubicBezTo>
                    <a:cubicBezTo>
                      <a:pt x="6" y="17"/>
                      <a:pt x="6" y="19"/>
                      <a:pt x="5" y="20"/>
                    </a:cubicBezTo>
                    <a:cubicBezTo>
                      <a:pt x="5" y="21"/>
                      <a:pt x="4" y="22"/>
                      <a:pt x="3" y="21"/>
                    </a:cubicBezTo>
                    <a:cubicBezTo>
                      <a:pt x="1" y="21"/>
                      <a:pt x="3" y="20"/>
                      <a:pt x="3" y="19"/>
                    </a:cubicBezTo>
                    <a:cubicBezTo>
                      <a:pt x="2" y="17"/>
                      <a:pt x="1" y="19"/>
                      <a:pt x="0" y="19"/>
                    </a:cubicBezTo>
                    <a:cubicBezTo>
                      <a:pt x="2" y="13"/>
                      <a:pt x="7" y="10"/>
                      <a:pt x="10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3" name="Freeform 1809"/>
              <p:cNvSpPr/>
              <p:nvPr/>
            </p:nvSpPr>
            <p:spPr bwMode="auto">
              <a:xfrm>
                <a:off x="626" y="1000"/>
                <a:ext cx="68" cy="59"/>
              </a:xfrm>
              <a:custGeom>
                <a:avLst/>
                <a:gdLst>
                  <a:gd name="T0" fmla="*/ 28 w 29"/>
                  <a:gd name="T1" fmla="*/ 17 h 25"/>
                  <a:gd name="T2" fmla="*/ 17 w 29"/>
                  <a:gd name="T3" fmla="*/ 19 h 25"/>
                  <a:gd name="T4" fmla="*/ 16 w 29"/>
                  <a:gd name="T5" fmla="*/ 23 h 25"/>
                  <a:gd name="T6" fmla="*/ 16 w 29"/>
                  <a:gd name="T7" fmla="*/ 23 h 25"/>
                  <a:gd name="T8" fmla="*/ 12 w 29"/>
                  <a:gd name="T9" fmla="*/ 24 h 25"/>
                  <a:gd name="T10" fmla="*/ 12 w 29"/>
                  <a:gd name="T11" fmla="*/ 24 h 25"/>
                  <a:gd name="T12" fmla="*/ 12 w 29"/>
                  <a:gd name="T13" fmla="*/ 23 h 25"/>
                  <a:gd name="T14" fmla="*/ 12 w 29"/>
                  <a:gd name="T15" fmla="*/ 23 h 25"/>
                  <a:gd name="T16" fmla="*/ 14 w 29"/>
                  <a:gd name="T17" fmla="*/ 20 h 25"/>
                  <a:gd name="T18" fmla="*/ 11 w 29"/>
                  <a:gd name="T19" fmla="*/ 17 h 25"/>
                  <a:gd name="T20" fmla="*/ 8 w 29"/>
                  <a:gd name="T21" fmla="*/ 15 h 25"/>
                  <a:gd name="T22" fmla="*/ 2 w 29"/>
                  <a:gd name="T23" fmla="*/ 7 h 25"/>
                  <a:gd name="T24" fmla="*/ 0 w 29"/>
                  <a:gd name="T25" fmla="*/ 2 h 25"/>
                  <a:gd name="T26" fmla="*/ 5 w 29"/>
                  <a:gd name="T27" fmla="*/ 3 h 25"/>
                  <a:gd name="T28" fmla="*/ 12 w 29"/>
                  <a:gd name="T29" fmla="*/ 8 h 25"/>
                  <a:gd name="T30" fmla="*/ 14 w 29"/>
                  <a:gd name="T31" fmla="*/ 6 h 25"/>
                  <a:gd name="T32" fmla="*/ 16 w 29"/>
                  <a:gd name="T33" fmla="*/ 4 h 25"/>
                  <a:gd name="T34" fmla="*/ 17 w 29"/>
                  <a:gd name="T35" fmla="*/ 6 h 25"/>
                  <a:gd name="T36" fmla="*/ 19 w 29"/>
                  <a:gd name="T37" fmla="*/ 9 h 25"/>
                  <a:gd name="T38" fmla="*/ 23 w 29"/>
                  <a:gd name="T39" fmla="*/ 12 h 25"/>
                  <a:gd name="T40" fmla="*/ 23 w 29"/>
                  <a:gd name="T41" fmla="*/ 13 h 25"/>
                  <a:gd name="T42" fmla="*/ 28 w 29"/>
                  <a:gd name="T43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5">
                    <a:moveTo>
                      <a:pt x="28" y="17"/>
                    </a:moveTo>
                    <a:cubicBezTo>
                      <a:pt x="24" y="18"/>
                      <a:pt x="21" y="21"/>
                      <a:pt x="17" y="19"/>
                    </a:cubicBezTo>
                    <a:cubicBezTo>
                      <a:pt x="16" y="19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4"/>
                      <a:pt x="14" y="25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3" y="22"/>
                      <a:pt x="15" y="22"/>
                      <a:pt x="14" y="20"/>
                    </a:cubicBezTo>
                    <a:cubicBezTo>
                      <a:pt x="14" y="18"/>
                      <a:pt x="12" y="18"/>
                      <a:pt x="11" y="17"/>
                    </a:cubicBezTo>
                    <a:cubicBezTo>
                      <a:pt x="7" y="17"/>
                      <a:pt x="7" y="17"/>
                      <a:pt x="8" y="15"/>
                    </a:cubicBezTo>
                    <a:cubicBezTo>
                      <a:pt x="4" y="15"/>
                      <a:pt x="0" y="12"/>
                      <a:pt x="2" y="7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2" y="0"/>
                      <a:pt x="4" y="1"/>
                      <a:pt x="5" y="3"/>
                    </a:cubicBezTo>
                    <a:cubicBezTo>
                      <a:pt x="6" y="6"/>
                      <a:pt x="9" y="8"/>
                      <a:pt x="12" y="8"/>
                    </a:cubicBezTo>
                    <a:cubicBezTo>
                      <a:pt x="13" y="8"/>
                      <a:pt x="15" y="8"/>
                      <a:pt x="14" y="6"/>
                    </a:cubicBezTo>
                    <a:cubicBezTo>
                      <a:pt x="14" y="5"/>
                      <a:pt x="15" y="4"/>
                      <a:pt x="16" y="4"/>
                    </a:cubicBezTo>
                    <a:cubicBezTo>
                      <a:pt x="17" y="3"/>
                      <a:pt x="17" y="5"/>
                      <a:pt x="17" y="6"/>
                    </a:cubicBezTo>
                    <a:cubicBezTo>
                      <a:pt x="19" y="7"/>
                      <a:pt x="18" y="8"/>
                      <a:pt x="19" y="9"/>
                    </a:cubicBezTo>
                    <a:cubicBezTo>
                      <a:pt x="19" y="11"/>
                      <a:pt x="20" y="14"/>
                      <a:pt x="23" y="12"/>
                    </a:cubicBezTo>
                    <a:cubicBezTo>
                      <a:pt x="23" y="12"/>
                      <a:pt x="23" y="13"/>
                      <a:pt x="23" y="13"/>
                    </a:cubicBezTo>
                    <a:cubicBezTo>
                      <a:pt x="25" y="14"/>
                      <a:pt x="29" y="13"/>
                      <a:pt x="28" y="17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4" name="Freeform 1810"/>
              <p:cNvSpPr/>
              <p:nvPr/>
            </p:nvSpPr>
            <p:spPr bwMode="auto">
              <a:xfrm>
                <a:off x="751" y="848"/>
                <a:ext cx="57" cy="85"/>
              </a:xfrm>
              <a:custGeom>
                <a:avLst/>
                <a:gdLst>
                  <a:gd name="T0" fmla="*/ 23 w 24"/>
                  <a:gd name="T1" fmla="*/ 1 h 36"/>
                  <a:gd name="T2" fmla="*/ 20 w 24"/>
                  <a:gd name="T3" fmla="*/ 9 h 36"/>
                  <a:gd name="T4" fmla="*/ 12 w 24"/>
                  <a:gd name="T5" fmla="*/ 22 h 36"/>
                  <a:gd name="T6" fmla="*/ 10 w 24"/>
                  <a:gd name="T7" fmla="*/ 22 h 36"/>
                  <a:gd name="T8" fmla="*/ 9 w 24"/>
                  <a:gd name="T9" fmla="*/ 19 h 36"/>
                  <a:gd name="T10" fmla="*/ 10 w 24"/>
                  <a:gd name="T11" fmla="*/ 22 h 36"/>
                  <a:gd name="T12" fmla="*/ 10 w 24"/>
                  <a:gd name="T13" fmla="*/ 23 h 36"/>
                  <a:gd name="T14" fmla="*/ 1 w 24"/>
                  <a:gd name="T15" fmla="*/ 36 h 36"/>
                  <a:gd name="T16" fmla="*/ 2 w 24"/>
                  <a:gd name="T17" fmla="*/ 33 h 36"/>
                  <a:gd name="T18" fmla="*/ 1 w 24"/>
                  <a:gd name="T19" fmla="*/ 28 h 36"/>
                  <a:gd name="T20" fmla="*/ 6 w 24"/>
                  <a:gd name="T21" fmla="*/ 24 h 36"/>
                  <a:gd name="T22" fmla="*/ 1 w 24"/>
                  <a:gd name="T23" fmla="*/ 20 h 36"/>
                  <a:gd name="T24" fmla="*/ 4 w 24"/>
                  <a:gd name="T25" fmla="*/ 17 h 36"/>
                  <a:gd name="T26" fmla="*/ 1 w 24"/>
                  <a:gd name="T27" fmla="*/ 13 h 36"/>
                  <a:gd name="T28" fmla="*/ 8 w 24"/>
                  <a:gd name="T29" fmla="*/ 12 h 36"/>
                  <a:gd name="T30" fmla="*/ 9 w 24"/>
                  <a:gd name="T31" fmla="*/ 12 h 36"/>
                  <a:gd name="T32" fmla="*/ 11 w 24"/>
                  <a:gd name="T33" fmla="*/ 12 h 36"/>
                  <a:gd name="T34" fmla="*/ 10 w 24"/>
                  <a:gd name="T35" fmla="*/ 11 h 36"/>
                  <a:gd name="T36" fmla="*/ 10 w 24"/>
                  <a:gd name="T37" fmla="*/ 10 h 36"/>
                  <a:gd name="T38" fmla="*/ 18 w 24"/>
                  <a:gd name="T39" fmla="*/ 1 h 36"/>
                  <a:gd name="T40" fmla="*/ 20 w 24"/>
                  <a:gd name="T41" fmla="*/ 1 h 36"/>
                  <a:gd name="T42" fmla="*/ 23 w 24"/>
                  <a:gd name="T4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36">
                    <a:moveTo>
                      <a:pt x="23" y="1"/>
                    </a:moveTo>
                    <a:cubicBezTo>
                      <a:pt x="24" y="4"/>
                      <a:pt x="21" y="7"/>
                      <a:pt x="20" y="9"/>
                    </a:cubicBezTo>
                    <a:cubicBezTo>
                      <a:pt x="15" y="12"/>
                      <a:pt x="16" y="18"/>
                      <a:pt x="12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10" y="21"/>
                      <a:pt x="10" y="19"/>
                      <a:pt x="9" y="19"/>
                    </a:cubicBezTo>
                    <a:cubicBezTo>
                      <a:pt x="9" y="20"/>
                      <a:pt x="9" y="21"/>
                      <a:pt x="10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7" y="27"/>
                      <a:pt x="6" y="33"/>
                      <a:pt x="1" y="36"/>
                    </a:cubicBezTo>
                    <a:cubicBezTo>
                      <a:pt x="1" y="35"/>
                      <a:pt x="2" y="34"/>
                      <a:pt x="2" y="33"/>
                    </a:cubicBezTo>
                    <a:cubicBezTo>
                      <a:pt x="4" y="30"/>
                      <a:pt x="3" y="29"/>
                      <a:pt x="1" y="28"/>
                    </a:cubicBezTo>
                    <a:cubicBezTo>
                      <a:pt x="1" y="25"/>
                      <a:pt x="7" y="28"/>
                      <a:pt x="6" y="24"/>
                    </a:cubicBezTo>
                    <a:cubicBezTo>
                      <a:pt x="5" y="22"/>
                      <a:pt x="4" y="19"/>
                      <a:pt x="1" y="20"/>
                    </a:cubicBezTo>
                    <a:cubicBezTo>
                      <a:pt x="0" y="17"/>
                      <a:pt x="4" y="20"/>
                      <a:pt x="4" y="17"/>
                    </a:cubicBezTo>
                    <a:cubicBezTo>
                      <a:pt x="5" y="14"/>
                      <a:pt x="3" y="14"/>
                      <a:pt x="1" y="13"/>
                    </a:cubicBezTo>
                    <a:cubicBezTo>
                      <a:pt x="3" y="10"/>
                      <a:pt x="6" y="12"/>
                      <a:pt x="8" y="12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2" y="11"/>
                      <a:pt x="11" y="11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7"/>
                      <a:pt x="16" y="4"/>
                      <a:pt x="18" y="1"/>
                    </a:cubicBezTo>
                    <a:cubicBezTo>
                      <a:pt x="19" y="0"/>
                      <a:pt x="20" y="1"/>
                      <a:pt x="20" y="1"/>
                    </a:cubicBezTo>
                    <a:cubicBezTo>
                      <a:pt x="22" y="4"/>
                      <a:pt x="22" y="1"/>
                      <a:pt x="23" y="1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5" name="Freeform 1811"/>
              <p:cNvSpPr/>
              <p:nvPr/>
            </p:nvSpPr>
            <p:spPr bwMode="auto">
              <a:xfrm>
                <a:off x="652" y="983"/>
                <a:ext cx="61" cy="50"/>
              </a:xfrm>
              <a:custGeom>
                <a:avLst/>
                <a:gdLst>
                  <a:gd name="T0" fmla="*/ 26 w 26"/>
                  <a:gd name="T1" fmla="*/ 12 h 21"/>
                  <a:gd name="T2" fmla="*/ 21 w 26"/>
                  <a:gd name="T3" fmla="*/ 19 h 21"/>
                  <a:gd name="T4" fmla="*/ 12 w 26"/>
                  <a:gd name="T5" fmla="*/ 19 h 21"/>
                  <a:gd name="T6" fmla="*/ 12 w 26"/>
                  <a:gd name="T7" fmla="*/ 19 h 21"/>
                  <a:gd name="T8" fmla="*/ 10 w 26"/>
                  <a:gd name="T9" fmla="*/ 11 h 21"/>
                  <a:gd name="T10" fmla="*/ 6 w 26"/>
                  <a:gd name="T11" fmla="*/ 9 h 21"/>
                  <a:gd name="T12" fmla="*/ 2 w 26"/>
                  <a:gd name="T13" fmla="*/ 9 h 21"/>
                  <a:gd name="T14" fmla="*/ 0 w 26"/>
                  <a:gd name="T15" fmla="*/ 7 h 21"/>
                  <a:gd name="T16" fmla="*/ 0 w 26"/>
                  <a:gd name="T17" fmla="*/ 6 h 21"/>
                  <a:gd name="T18" fmla="*/ 2 w 26"/>
                  <a:gd name="T19" fmla="*/ 7 h 21"/>
                  <a:gd name="T20" fmla="*/ 6 w 26"/>
                  <a:gd name="T21" fmla="*/ 4 h 21"/>
                  <a:gd name="T22" fmla="*/ 11 w 26"/>
                  <a:gd name="T23" fmla="*/ 2 h 21"/>
                  <a:gd name="T24" fmla="*/ 7 w 26"/>
                  <a:gd name="T25" fmla="*/ 4 h 21"/>
                  <a:gd name="T26" fmla="*/ 15 w 26"/>
                  <a:gd name="T27" fmla="*/ 7 h 21"/>
                  <a:gd name="T28" fmla="*/ 18 w 26"/>
                  <a:gd name="T29" fmla="*/ 7 h 21"/>
                  <a:gd name="T30" fmla="*/ 16 w 26"/>
                  <a:gd name="T31" fmla="*/ 11 h 21"/>
                  <a:gd name="T32" fmla="*/ 26 w 26"/>
                  <a:gd name="T3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1">
                    <a:moveTo>
                      <a:pt x="26" y="12"/>
                    </a:moveTo>
                    <a:cubicBezTo>
                      <a:pt x="24" y="14"/>
                      <a:pt x="23" y="17"/>
                      <a:pt x="21" y="19"/>
                    </a:cubicBezTo>
                    <a:cubicBezTo>
                      <a:pt x="18" y="20"/>
                      <a:pt x="15" y="21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7"/>
                      <a:pt x="12" y="14"/>
                      <a:pt x="10" y="11"/>
                    </a:cubicBezTo>
                    <a:cubicBezTo>
                      <a:pt x="9" y="10"/>
                      <a:pt x="10" y="5"/>
                      <a:pt x="6" y="9"/>
                    </a:cubicBezTo>
                    <a:cubicBezTo>
                      <a:pt x="5" y="9"/>
                      <a:pt x="3" y="8"/>
                      <a:pt x="2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5"/>
                      <a:pt x="1" y="7"/>
                      <a:pt x="2" y="7"/>
                    </a:cubicBezTo>
                    <a:cubicBezTo>
                      <a:pt x="4" y="7"/>
                      <a:pt x="6" y="6"/>
                      <a:pt x="6" y="4"/>
                    </a:cubicBezTo>
                    <a:cubicBezTo>
                      <a:pt x="6" y="0"/>
                      <a:pt x="8" y="0"/>
                      <a:pt x="11" y="2"/>
                    </a:cubicBezTo>
                    <a:cubicBezTo>
                      <a:pt x="10" y="4"/>
                      <a:pt x="8" y="1"/>
                      <a:pt x="7" y="4"/>
                    </a:cubicBezTo>
                    <a:cubicBezTo>
                      <a:pt x="10" y="6"/>
                      <a:pt x="14" y="3"/>
                      <a:pt x="15" y="7"/>
                    </a:cubicBezTo>
                    <a:cubicBezTo>
                      <a:pt x="16" y="9"/>
                      <a:pt x="17" y="6"/>
                      <a:pt x="18" y="7"/>
                    </a:cubicBezTo>
                    <a:cubicBezTo>
                      <a:pt x="18" y="8"/>
                      <a:pt x="16" y="9"/>
                      <a:pt x="16" y="11"/>
                    </a:cubicBezTo>
                    <a:cubicBezTo>
                      <a:pt x="20" y="9"/>
                      <a:pt x="24" y="6"/>
                      <a:pt x="26" y="1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956" name="Freeform 1812"/>
              <p:cNvSpPr/>
              <p:nvPr/>
            </p:nvSpPr>
            <p:spPr bwMode="auto">
              <a:xfrm>
                <a:off x="737" y="886"/>
                <a:ext cx="14" cy="16"/>
              </a:xfrm>
              <a:custGeom>
                <a:avLst/>
                <a:gdLst>
                  <a:gd name="T0" fmla="*/ 6 w 6"/>
                  <a:gd name="T1" fmla="*/ 7 h 7"/>
                  <a:gd name="T2" fmla="*/ 2 w 6"/>
                  <a:gd name="T3" fmla="*/ 0 h 7"/>
                  <a:gd name="T4" fmla="*/ 6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7"/>
                    </a:moveTo>
                    <a:cubicBezTo>
                      <a:pt x="3" y="6"/>
                      <a:pt x="0" y="5"/>
                      <a:pt x="2" y="0"/>
                    </a:cubicBezTo>
                    <a:cubicBezTo>
                      <a:pt x="5" y="1"/>
                      <a:pt x="5" y="4"/>
                      <a:pt x="6" y="7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" name="Group 2014"/>
            <p:cNvGrpSpPr/>
            <p:nvPr/>
          </p:nvGrpSpPr>
          <p:grpSpPr bwMode="auto">
            <a:xfrm>
              <a:off x="887413" y="447676"/>
              <a:ext cx="1782763" cy="1781175"/>
              <a:chOff x="559" y="282"/>
              <a:chExt cx="1123" cy="1122"/>
            </a:xfrm>
          </p:grpSpPr>
          <p:sp>
            <p:nvSpPr>
              <p:cNvPr id="557" name="Freeform 1814"/>
              <p:cNvSpPr/>
              <p:nvPr/>
            </p:nvSpPr>
            <p:spPr bwMode="auto">
              <a:xfrm>
                <a:off x="701" y="986"/>
                <a:ext cx="12" cy="11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2 h 5"/>
                  <a:gd name="T4" fmla="*/ 2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5" y="2"/>
                      <a:pt x="5" y="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8" name="Freeform 1815"/>
              <p:cNvSpPr/>
              <p:nvPr/>
            </p:nvSpPr>
            <p:spPr bwMode="auto">
              <a:xfrm>
                <a:off x="630" y="990"/>
                <a:ext cx="10" cy="10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3 h 4"/>
                  <a:gd name="T4" fmla="*/ 0 w 4"/>
                  <a:gd name="T5" fmla="*/ 2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0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9" name="Freeform 1816"/>
              <p:cNvSpPr/>
              <p:nvPr/>
            </p:nvSpPr>
            <p:spPr bwMode="auto">
              <a:xfrm>
                <a:off x="649" y="1078"/>
                <a:ext cx="10" cy="7"/>
              </a:xfrm>
              <a:custGeom>
                <a:avLst/>
                <a:gdLst>
                  <a:gd name="T0" fmla="*/ 3 w 4"/>
                  <a:gd name="T1" fmla="*/ 1 h 3"/>
                  <a:gd name="T2" fmla="*/ 4 w 4"/>
                  <a:gd name="T3" fmla="*/ 3 h 3"/>
                  <a:gd name="T4" fmla="*/ 1 w 4"/>
                  <a:gd name="T5" fmla="*/ 3 h 3"/>
                  <a:gd name="T6" fmla="*/ 1 w 4"/>
                  <a:gd name="T7" fmla="*/ 1 h 3"/>
                  <a:gd name="T8" fmla="*/ 3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2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0" name="Freeform 1817"/>
              <p:cNvSpPr/>
              <p:nvPr/>
            </p:nvSpPr>
            <p:spPr bwMode="auto">
              <a:xfrm>
                <a:off x="645" y="1047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3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2" y="1"/>
                      <a:pt x="3" y="0"/>
                      <a:pt x="4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1" name="Freeform 1818"/>
              <p:cNvSpPr/>
              <p:nvPr/>
            </p:nvSpPr>
            <p:spPr bwMode="auto">
              <a:xfrm>
                <a:off x="720" y="993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0 w 1"/>
                  <a:gd name="T5" fmla="*/ 1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2" name="Freeform 1819"/>
              <p:cNvSpPr/>
              <p:nvPr/>
            </p:nvSpPr>
            <p:spPr bwMode="auto">
              <a:xfrm>
                <a:off x="770" y="869"/>
                <a:ext cx="7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2 w 3"/>
                  <a:gd name="T5" fmla="*/ 1 h 4"/>
                  <a:gd name="T6" fmla="*/ 0 w 3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3" name="Freeform 1820"/>
              <p:cNvSpPr/>
              <p:nvPr/>
            </p:nvSpPr>
            <p:spPr bwMode="auto">
              <a:xfrm>
                <a:off x="908" y="679"/>
                <a:ext cx="38" cy="40"/>
              </a:xfrm>
              <a:custGeom>
                <a:avLst/>
                <a:gdLst>
                  <a:gd name="T0" fmla="*/ 11 w 16"/>
                  <a:gd name="T1" fmla="*/ 15 h 17"/>
                  <a:gd name="T2" fmla="*/ 6 w 16"/>
                  <a:gd name="T3" fmla="*/ 10 h 17"/>
                  <a:gd name="T4" fmla="*/ 3 w 16"/>
                  <a:gd name="T5" fmla="*/ 12 h 17"/>
                  <a:gd name="T6" fmla="*/ 0 w 16"/>
                  <a:gd name="T7" fmla="*/ 14 h 17"/>
                  <a:gd name="T8" fmla="*/ 11 w 16"/>
                  <a:gd name="T9" fmla="*/ 0 h 17"/>
                  <a:gd name="T10" fmla="*/ 15 w 16"/>
                  <a:gd name="T11" fmla="*/ 5 h 17"/>
                  <a:gd name="T12" fmla="*/ 10 w 16"/>
                  <a:gd name="T13" fmla="*/ 8 h 17"/>
                  <a:gd name="T14" fmla="*/ 16 w 16"/>
                  <a:gd name="T15" fmla="*/ 11 h 17"/>
                  <a:gd name="T16" fmla="*/ 14 w 16"/>
                  <a:gd name="T17" fmla="*/ 15 h 17"/>
                  <a:gd name="T18" fmla="*/ 13 w 16"/>
                  <a:gd name="T19" fmla="*/ 15 h 17"/>
                  <a:gd name="T20" fmla="*/ 11 w 16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1" y="15"/>
                    </a:moveTo>
                    <a:cubicBezTo>
                      <a:pt x="11" y="11"/>
                      <a:pt x="6" y="13"/>
                      <a:pt x="6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4" y="17"/>
                      <a:pt x="1" y="15"/>
                      <a:pt x="0" y="14"/>
                    </a:cubicBezTo>
                    <a:cubicBezTo>
                      <a:pt x="4" y="10"/>
                      <a:pt x="6" y="4"/>
                      <a:pt x="11" y="0"/>
                    </a:cubicBezTo>
                    <a:cubicBezTo>
                      <a:pt x="12" y="2"/>
                      <a:pt x="12" y="4"/>
                      <a:pt x="15" y="5"/>
                    </a:cubicBezTo>
                    <a:cubicBezTo>
                      <a:pt x="13" y="5"/>
                      <a:pt x="9" y="5"/>
                      <a:pt x="10" y="8"/>
                    </a:cubicBezTo>
                    <a:cubicBezTo>
                      <a:pt x="10" y="11"/>
                      <a:pt x="13" y="13"/>
                      <a:pt x="16" y="11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5"/>
                      <a:pt x="13" y="15"/>
                      <a:pt x="13" y="15"/>
                    </a:cubicBezTo>
                    <a:cubicBezTo>
                      <a:pt x="13" y="15"/>
                      <a:pt x="12" y="16"/>
                      <a:pt x="11" y="15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4" name="Freeform 1821"/>
              <p:cNvSpPr/>
              <p:nvPr/>
            </p:nvSpPr>
            <p:spPr bwMode="auto">
              <a:xfrm>
                <a:off x="929" y="643"/>
                <a:ext cx="17" cy="19"/>
              </a:xfrm>
              <a:custGeom>
                <a:avLst/>
                <a:gdLst>
                  <a:gd name="T0" fmla="*/ 2 w 7"/>
                  <a:gd name="T1" fmla="*/ 3 h 8"/>
                  <a:gd name="T2" fmla="*/ 4 w 7"/>
                  <a:gd name="T3" fmla="*/ 0 h 8"/>
                  <a:gd name="T4" fmla="*/ 6 w 7"/>
                  <a:gd name="T5" fmla="*/ 3 h 8"/>
                  <a:gd name="T6" fmla="*/ 0 w 7"/>
                  <a:gd name="T7" fmla="*/ 6 h 8"/>
                  <a:gd name="T8" fmla="*/ 0 w 7"/>
                  <a:gd name="T9" fmla="*/ 4 h 8"/>
                  <a:gd name="T10" fmla="*/ 2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3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4" y="1"/>
                      <a:pt x="7" y="2"/>
                      <a:pt x="6" y="3"/>
                    </a:cubicBezTo>
                    <a:cubicBezTo>
                      <a:pt x="4" y="3"/>
                      <a:pt x="4" y="8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5" name="Freeform 1822"/>
              <p:cNvSpPr/>
              <p:nvPr/>
            </p:nvSpPr>
            <p:spPr bwMode="auto">
              <a:xfrm>
                <a:off x="920" y="648"/>
                <a:ext cx="9" cy="10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1 w 4"/>
                  <a:gd name="T5" fmla="*/ 4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6" name="Freeform 1823"/>
              <p:cNvSpPr/>
              <p:nvPr/>
            </p:nvSpPr>
            <p:spPr bwMode="auto">
              <a:xfrm>
                <a:off x="834" y="703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7" name="Freeform 1824"/>
              <p:cNvSpPr/>
              <p:nvPr/>
            </p:nvSpPr>
            <p:spPr bwMode="auto">
              <a:xfrm>
                <a:off x="656" y="931"/>
                <a:ext cx="17" cy="24"/>
              </a:xfrm>
              <a:custGeom>
                <a:avLst/>
                <a:gdLst>
                  <a:gd name="T0" fmla="*/ 5 w 7"/>
                  <a:gd name="T1" fmla="*/ 2 h 10"/>
                  <a:gd name="T2" fmla="*/ 5 w 7"/>
                  <a:gd name="T3" fmla="*/ 0 h 10"/>
                  <a:gd name="T4" fmla="*/ 7 w 7"/>
                  <a:gd name="T5" fmla="*/ 1 h 10"/>
                  <a:gd name="T6" fmla="*/ 7 w 7"/>
                  <a:gd name="T7" fmla="*/ 9 h 10"/>
                  <a:gd name="T8" fmla="*/ 5 w 7"/>
                  <a:gd name="T9" fmla="*/ 10 h 10"/>
                  <a:gd name="T10" fmla="*/ 0 w 7"/>
                  <a:gd name="T11" fmla="*/ 7 h 10"/>
                  <a:gd name="T12" fmla="*/ 4 w 7"/>
                  <a:gd name="T13" fmla="*/ 3 h 10"/>
                  <a:gd name="T14" fmla="*/ 5 w 7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2"/>
                    </a:moveTo>
                    <a:cubicBezTo>
                      <a:pt x="5" y="1"/>
                      <a:pt x="4" y="0"/>
                      <a:pt x="5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4"/>
                      <a:pt x="7" y="7"/>
                      <a:pt x="7" y="9"/>
                    </a:cubicBezTo>
                    <a:cubicBezTo>
                      <a:pt x="7" y="10"/>
                      <a:pt x="6" y="10"/>
                      <a:pt x="5" y="10"/>
                    </a:cubicBezTo>
                    <a:cubicBezTo>
                      <a:pt x="3" y="10"/>
                      <a:pt x="3" y="7"/>
                      <a:pt x="0" y="7"/>
                    </a:cubicBezTo>
                    <a:cubicBezTo>
                      <a:pt x="1" y="5"/>
                      <a:pt x="3" y="3"/>
                      <a:pt x="4" y="3"/>
                    </a:cubicBezTo>
                    <a:cubicBezTo>
                      <a:pt x="6" y="4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8" name="Freeform 1825"/>
              <p:cNvSpPr/>
              <p:nvPr/>
            </p:nvSpPr>
            <p:spPr bwMode="auto">
              <a:xfrm>
                <a:off x="1601" y="420"/>
                <a:ext cx="21" cy="29"/>
              </a:xfrm>
              <a:custGeom>
                <a:avLst/>
                <a:gdLst>
                  <a:gd name="T0" fmla="*/ 0 w 9"/>
                  <a:gd name="T1" fmla="*/ 8 h 12"/>
                  <a:gd name="T2" fmla="*/ 6 w 9"/>
                  <a:gd name="T3" fmla="*/ 0 h 12"/>
                  <a:gd name="T4" fmla="*/ 9 w 9"/>
                  <a:gd name="T5" fmla="*/ 1 h 12"/>
                  <a:gd name="T6" fmla="*/ 4 w 9"/>
                  <a:gd name="T7" fmla="*/ 12 h 12"/>
                  <a:gd name="T8" fmla="*/ 1 w 9"/>
                  <a:gd name="T9" fmla="*/ 11 h 12"/>
                  <a:gd name="T10" fmla="*/ 0 w 9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8"/>
                    </a:moveTo>
                    <a:cubicBezTo>
                      <a:pt x="3" y="5"/>
                      <a:pt x="4" y="2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8" y="5"/>
                      <a:pt x="7" y="9"/>
                      <a:pt x="4" y="12"/>
                    </a:cubicBezTo>
                    <a:cubicBezTo>
                      <a:pt x="3" y="12"/>
                      <a:pt x="3" y="7"/>
                      <a:pt x="1" y="11"/>
                    </a:cubicBezTo>
                    <a:cubicBezTo>
                      <a:pt x="0" y="10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9" name="Freeform 1826"/>
              <p:cNvSpPr/>
              <p:nvPr/>
            </p:nvSpPr>
            <p:spPr bwMode="auto">
              <a:xfrm>
                <a:off x="1591" y="45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0" name="Freeform 1827"/>
              <p:cNvSpPr/>
              <p:nvPr/>
            </p:nvSpPr>
            <p:spPr bwMode="auto">
              <a:xfrm>
                <a:off x="1053" y="1135"/>
                <a:ext cx="66" cy="62"/>
              </a:xfrm>
              <a:custGeom>
                <a:avLst/>
                <a:gdLst>
                  <a:gd name="T0" fmla="*/ 28 w 28"/>
                  <a:gd name="T1" fmla="*/ 7 h 26"/>
                  <a:gd name="T2" fmla="*/ 15 w 28"/>
                  <a:gd name="T3" fmla="*/ 18 h 26"/>
                  <a:gd name="T4" fmla="*/ 7 w 28"/>
                  <a:gd name="T5" fmla="*/ 26 h 26"/>
                  <a:gd name="T6" fmla="*/ 3 w 28"/>
                  <a:gd name="T7" fmla="*/ 23 h 26"/>
                  <a:gd name="T8" fmla="*/ 1 w 28"/>
                  <a:gd name="T9" fmla="*/ 23 h 26"/>
                  <a:gd name="T10" fmla="*/ 2 w 28"/>
                  <a:gd name="T11" fmla="*/ 21 h 26"/>
                  <a:gd name="T12" fmla="*/ 5 w 28"/>
                  <a:gd name="T13" fmla="*/ 16 h 26"/>
                  <a:gd name="T14" fmla="*/ 1 w 28"/>
                  <a:gd name="T15" fmla="*/ 18 h 26"/>
                  <a:gd name="T16" fmla="*/ 1 w 28"/>
                  <a:gd name="T17" fmla="*/ 17 h 26"/>
                  <a:gd name="T18" fmla="*/ 2 w 28"/>
                  <a:gd name="T19" fmla="*/ 11 h 26"/>
                  <a:gd name="T20" fmla="*/ 7 w 28"/>
                  <a:gd name="T21" fmla="*/ 9 h 26"/>
                  <a:gd name="T22" fmla="*/ 13 w 28"/>
                  <a:gd name="T23" fmla="*/ 7 h 26"/>
                  <a:gd name="T24" fmla="*/ 21 w 28"/>
                  <a:gd name="T25" fmla="*/ 4 h 26"/>
                  <a:gd name="T26" fmla="*/ 27 w 28"/>
                  <a:gd name="T27" fmla="*/ 0 h 26"/>
                  <a:gd name="T28" fmla="*/ 28 w 28"/>
                  <a:gd name="T2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6">
                    <a:moveTo>
                      <a:pt x="28" y="7"/>
                    </a:moveTo>
                    <a:cubicBezTo>
                      <a:pt x="25" y="12"/>
                      <a:pt x="21" y="16"/>
                      <a:pt x="15" y="18"/>
                    </a:cubicBezTo>
                    <a:cubicBezTo>
                      <a:pt x="11" y="20"/>
                      <a:pt x="10" y="23"/>
                      <a:pt x="7" y="26"/>
                    </a:cubicBezTo>
                    <a:cubicBezTo>
                      <a:pt x="6" y="24"/>
                      <a:pt x="6" y="19"/>
                      <a:pt x="3" y="23"/>
                    </a:cubicBezTo>
                    <a:cubicBezTo>
                      <a:pt x="2" y="24"/>
                      <a:pt x="1" y="23"/>
                      <a:pt x="1" y="23"/>
                    </a:cubicBezTo>
                    <a:cubicBezTo>
                      <a:pt x="1" y="22"/>
                      <a:pt x="1" y="22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2" y="16"/>
                      <a:pt x="3" y="18"/>
                      <a:pt x="1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0" y="15"/>
                      <a:pt x="5" y="14"/>
                      <a:pt x="2" y="11"/>
                    </a:cubicBezTo>
                    <a:cubicBezTo>
                      <a:pt x="2" y="11"/>
                      <a:pt x="5" y="8"/>
                      <a:pt x="7" y="9"/>
                    </a:cubicBezTo>
                    <a:cubicBezTo>
                      <a:pt x="10" y="10"/>
                      <a:pt x="11" y="8"/>
                      <a:pt x="13" y="7"/>
                    </a:cubicBezTo>
                    <a:cubicBezTo>
                      <a:pt x="16" y="6"/>
                      <a:pt x="18" y="4"/>
                      <a:pt x="21" y="4"/>
                    </a:cubicBezTo>
                    <a:cubicBezTo>
                      <a:pt x="24" y="4"/>
                      <a:pt x="25" y="1"/>
                      <a:pt x="27" y="0"/>
                    </a:cubicBezTo>
                    <a:cubicBezTo>
                      <a:pt x="28" y="2"/>
                      <a:pt x="24" y="6"/>
                      <a:pt x="28" y="7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1" name="Freeform 1828"/>
              <p:cNvSpPr/>
              <p:nvPr/>
            </p:nvSpPr>
            <p:spPr bwMode="auto">
              <a:xfrm>
                <a:off x="993" y="1126"/>
                <a:ext cx="67" cy="47"/>
              </a:xfrm>
              <a:custGeom>
                <a:avLst/>
                <a:gdLst>
                  <a:gd name="T0" fmla="*/ 0 w 28"/>
                  <a:gd name="T1" fmla="*/ 8 h 20"/>
                  <a:gd name="T2" fmla="*/ 0 w 28"/>
                  <a:gd name="T3" fmla="*/ 3 h 20"/>
                  <a:gd name="T4" fmla="*/ 2 w 28"/>
                  <a:gd name="T5" fmla="*/ 2 h 20"/>
                  <a:gd name="T6" fmla="*/ 5 w 28"/>
                  <a:gd name="T7" fmla="*/ 3 h 20"/>
                  <a:gd name="T8" fmla="*/ 7 w 28"/>
                  <a:gd name="T9" fmla="*/ 1 h 20"/>
                  <a:gd name="T10" fmla="*/ 8 w 28"/>
                  <a:gd name="T11" fmla="*/ 2 h 20"/>
                  <a:gd name="T12" fmla="*/ 17 w 28"/>
                  <a:gd name="T13" fmla="*/ 5 h 20"/>
                  <a:gd name="T14" fmla="*/ 20 w 28"/>
                  <a:gd name="T15" fmla="*/ 5 h 20"/>
                  <a:gd name="T16" fmla="*/ 28 w 28"/>
                  <a:gd name="T17" fmla="*/ 5 h 20"/>
                  <a:gd name="T18" fmla="*/ 26 w 28"/>
                  <a:gd name="T19" fmla="*/ 6 h 20"/>
                  <a:gd name="T20" fmla="*/ 21 w 28"/>
                  <a:gd name="T21" fmla="*/ 6 h 20"/>
                  <a:gd name="T22" fmla="*/ 23 w 28"/>
                  <a:gd name="T23" fmla="*/ 12 h 20"/>
                  <a:gd name="T24" fmla="*/ 25 w 28"/>
                  <a:gd name="T25" fmla="*/ 14 h 20"/>
                  <a:gd name="T26" fmla="*/ 22 w 28"/>
                  <a:gd name="T27" fmla="*/ 19 h 20"/>
                  <a:gd name="T28" fmla="*/ 18 w 28"/>
                  <a:gd name="T29" fmla="*/ 16 h 20"/>
                  <a:gd name="T30" fmla="*/ 11 w 28"/>
                  <a:gd name="T31" fmla="*/ 8 h 20"/>
                  <a:gd name="T32" fmla="*/ 8 w 28"/>
                  <a:gd name="T33" fmla="*/ 14 h 20"/>
                  <a:gd name="T34" fmla="*/ 5 w 28"/>
                  <a:gd name="T35" fmla="*/ 15 h 20"/>
                  <a:gd name="T36" fmla="*/ 1 w 28"/>
                  <a:gd name="T37" fmla="*/ 13 h 20"/>
                  <a:gd name="T38" fmla="*/ 0 w 28"/>
                  <a:gd name="T39" fmla="*/ 9 h 20"/>
                  <a:gd name="T40" fmla="*/ 0 w 28"/>
                  <a:gd name="T41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0">
                    <a:moveTo>
                      <a:pt x="0" y="8"/>
                    </a:moveTo>
                    <a:cubicBezTo>
                      <a:pt x="2" y="6"/>
                      <a:pt x="0" y="4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11" y="3"/>
                      <a:pt x="15" y="2"/>
                      <a:pt x="17" y="5"/>
                    </a:cubicBezTo>
                    <a:cubicBezTo>
                      <a:pt x="18" y="6"/>
                      <a:pt x="19" y="6"/>
                      <a:pt x="20" y="5"/>
                    </a:cubicBezTo>
                    <a:cubicBezTo>
                      <a:pt x="23" y="0"/>
                      <a:pt x="25" y="4"/>
                      <a:pt x="28" y="5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6"/>
                      <a:pt x="22" y="4"/>
                      <a:pt x="21" y="6"/>
                    </a:cubicBezTo>
                    <a:cubicBezTo>
                      <a:pt x="20" y="8"/>
                      <a:pt x="22" y="10"/>
                      <a:pt x="23" y="12"/>
                    </a:cubicBezTo>
                    <a:cubicBezTo>
                      <a:pt x="24" y="12"/>
                      <a:pt x="27" y="12"/>
                      <a:pt x="25" y="14"/>
                    </a:cubicBezTo>
                    <a:cubicBezTo>
                      <a:pt x="23" y="15"/>
                      <a:pt x="26" y="19"/>
                      <a:pt x="22" y="19"/>
                    </a:cubicBezTo>
                    <a:cubicBezTo>
                      <a:pt x="19" y="20"/>
                      <a:pt x="18" y="19"/>
                      <a:pt x="18" y="16"/>
                    </a:cubicBezTo>
                    <a:cubicBezTo>
                      <a:pt x="19" y="11"/>
                      <a:pt x="15" y="7"/>
                      <a:pt x="11" y="8"/>
                    </a:cubicBezTo>
                    <a:cubicBezTo>
                      <a:pt x="7" y="9"/>
                      <a:pt x="6" y="11"/>
                      <a:pt x="8" y="14"/>
                    </a:cubicBezTo>
                    <a:cubicBezTo>
                      <a:pt x="7" y="14"/>
                      <a:pt x="7" y="16"/>
                      <a:pt x="5" y="15"/>
                    </a:cubicBezTo>
                    <a:cubicBezTo>
                      <a:pt x="4" y="13"/>
                      <a:pt x="3" y="13"/>
                      <a:pt x="1" y="13"/>
                    </a:cubicBezTo>
                    <a:cubicBezTo>
                      <a:pt x="0" y="12"/>
                      <a:pt x="0" y="11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2" name="Freeform 1829"/>
              <p:cNvSpPr/>
              <p:nvPr/>
            </p:nvSpPr>
            <p:spPr bwMode="auto">
              <a:xfrm>
                <a:off x="1048" y="1081"/>
                <a:ext cx="64" cy="33"/>
              </a:xfrm>
              <a:custGeom>
                <a:avLst/>
                <a:gdLst>
                  <a:gd name="T0" fmla="*/ 0 w 27"/>
                  <a:gd name="T1" fmla="*/ 5 h 14"/>
                  <a:gd name="T2" fmla="*/ 11 w 27"/>
                  <a:gd name="T3" fmla="*/ 0 h 14"/>
                  <a:gd name="T4" fmla="*/ 12 w 27"/>
                  <a:gd name="T5" fmla="*/ 6 h 14"/>
                  <a:gd name="T6" fmla="*/ 18 w 27"/>
                  <a:gd name="T7" fmla="*/ 7 h 14"/>
                  <a:gd name="T8" fmla="*/ 15 w 27"/>
                  <a:gd name="T9" fmla="*/ 2 h 14"/>
                  <a:gd name="T10" fmla="*/ 18 w 27"/>
                  <a:gd name="T11" fmla="*/ 1 h 14"/>
                  <a:gd name="T12" fmla="*/ 21 w 27"/>
                  <a:gd name="T13" fmla="*/ 5 h 14"/>
                  <a:gd name="T14" fmla="*/ 27 w 27"/>
                  <a:gd name="T15" fmla="*/ 10 h 14"/>
                  <a:gd name="T16" fmla="*/ 20 w 27"/>
                  <a:gd name="T17" fmla="*/ 10 h 14"/>
                  <a:gd name="T18" fmla="*/ 17 w 27"/>
                  <a:gd name="T19" fmla="*/ 11 h 14"/>
                  <a:gd name="T20" fmla="*/ 17 w 27"/>
                  <a:gd name="T21" fmla="*/ 11 h 14"/>
                  <a:gd name="T22" fmla="*/ 12 w 27"/>
                  <a:gd name="T23" fmla="*/ 11 h 14"/>
                  <a:gd name="T24" fmla="*/ 12 w 27"/>
                  <a:gd name="T25" fmla="*/ 11 h 14"/>
                  <a:gd name="T26" fmla="*/ 9 w 27"/>
                  <a:gd name="T27" fmla="*/ 4 h 14"/>
                  <a:gd name="T28" fmla="*/ 0 w 27"/>
                  <a:gd name="T2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14">
                    <a:moveTo>
                      <a:pt x="0" y="5"/>
                    </a:moveTo>
                    <a:cubicBezTo>
                      <a:pt x="3" y="2"/>
                      <a:pt x="7" y="2"/>
                      <a:pt x="11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3" y="9"/>
                      <a:pt x="18" y="7"/>
                    </a:cubicBezTo>
                    <a:cubicBezTo>
                      <a:pt x="15" y="6"/>
                      <a:pt x="14" y="4"/>
                      <a:pt x="15" y="2"/>
                    </a:cubicBezTo>
                    <a:cubicBezTo>
                      <a:pt x="16" y="1"/>
                      <a:pt x="19" y="1"/>
                      <a:pt x="18" y="1"/>
                    </a:cubicBezTo>
                    <a:cubicBezTo>
                      <a:pt x="18" y="4"/>
                      <a:pt x="21" y="3"/>
                      <a:pt x="21" y="5"/>
                    </a:cubicBezTo>
                    <a:cubicBezTo>
                      <a:pt x="22" y="8"/>
                      <a:pt x="24" y="8"/>
                      <a:pt x="27" y="10"/>
                    </a:cubicBezTo>
                    <a:cubicBezTo>
                      <a:pt x="24" y="10"/>
                      <a:pt x="23" y="14"/>
                      <a:pt x="20" y="10"/>
                    </a:cubicBezTo>
                    <a:cubicBezTo>
                      <a:pt x="19" y="9"/>
                      <a:pt x="19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1"/>
                      <a:pt x="14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9" y="9"/>
                      <a:pt x="12" y="5"/>
                      <a:pt x="9" y="4"/>
                    </a:cubicBezTo>
                    <a:cubicBezTo>
                      <a:pt x="6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3" name="Freeform 1830"/>
              <p:cNvSpPr/>
              <p:nvPr/>
            </p:nvSpPr>
            <p:spPr bwMode="auto">
              <a:xfrm>
                <a:off x="1060" y="1104"/>
                <a:ext cx="33" cy="29"/>
              </a:xfrm>
              <a:custGeom>
                <a:avLst/>
                <a:gdLst>
                  <a:gd name="T0" fmla="*/ 12 w 14"/>
                  <a:gd name="T1" fmla="*/ 1 h 12"/>
                  <a:gd name="T2" fmla="*/ 13 w 14"/>
                  <a:gd name="T3" fmla="*/ 5 h 12"/>
                  <a:gd name="T4" fmla="*/ 12 w 14"/>
                  <a:gd name="T5" fmla="*/ 7 h 12"/>
                  <a:gd name="T6" fmla="*/ 9 w 14"/>
                  <a:gd name="T7" fmla="*/ 10 h 12"/>
                  <a:gd name="T8" fmla="*/ 2 w 14"/>
                  <a:gd name="T9" fmla="*/ 9 h 12"/>
                  <a:gd name="T10" fmla="*/ 3 w 14"/>
                  <a:gd name="T11" fmla="*/ 4 h 12"/>
                  <a:gd name="T12" fmla="*/ 4 w 14"/>
                  <a:gd name="T13" fmla="*/ 1 h 12"/>
                  <a:gd name="T14" fmla="*/ 7 w 14"/>
                  <a:gd name="T15" fmla="*/ 1 h 12"/>
                  <a:gd name="T16" fmla="*/ 7 w 14"/>
                  <a:gd name="T17" fmla="*/ 1 h 12"/>
                  <a:gd name="T18" fmla="*/ 12 w 14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2">
                    <a:moveTo>
                      <a:pt x="12" y="1"/>
                    </a:moveTo>
                    <a:cubicBezTo>
                      <a:pt x="12" y="2"/>
                      <a:pt x="14" y="4"/>
                      <a:pt x="13" y="5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7" y="2"/>
                      <a:pt x="10" y="9"/>
                      <a:pt x="9" y="10"/>
                    </a:cubicBezTo>
                    <a:cubicBezTo>
                      <a:pt x="6" y="12"/>
                      <a:pt x="3" y="10"/>
                      <a:pt x="2" y="9"/>
                    </a:cubicBezTo>
                    <a:cubicBezTo>
                      <a:pt x="0" y="8"/>
                      <a:pt x="2" y="5"/>
                      <a:pt x="3" y="4"/>
                    </a:cubicBezTo>
                    <a:cubicBezTo>
                      <a:pt x="5" y="3"/>
                      <a:pt x="6" y="3"/>
                      <a:pt x="4" y="1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9" y="2"/>
                      <a:pt x="11" y="0"/>
                      <a:pt x="12" y="1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4" name="Freeform 1831"/>
              <p:cNvSpPr/>
              <p:nvPr/>
            </p:nvSpPr>
            <p:spPr bwMode="auto">
              <a:xfrm>
                <a:off x="1162" y="1064"/>
                <a:ext cx="31" cy="38"/>
              </a:xfrm>
              <a:custGeom>
                <a:avLst/>
                <a:gdLst>
                  <a:gd name="T0" fmla="*/ 12 w 13"/>
                  <a:gd name="T1" fmla="*/ 6 h 16"/>
                  <a:gd name="T2" fmla="*/ 11 w 13"/>
                  <a:gd name="T3" fmla="*/ 9 h 16"/>
                  <a:gd name="T4" fmla="*/ 8 w 13"/>
                  <a:gd name="T5" fmla="*/ 13 h 16"/>
                  <a:gd name="T6" fmla="*/ 7 w 13"/>
                  <a:gd name="T7" fmla="*/ 15 h 16"/>
                  <a:gd name="T8" fmla="*/ 5 w 13"/>
                  <a:gd name="T9" fmla="*/ 15 h 16"/>
                  <a:gd name="T10" fmla="*/ 6 w 13"/>
                  <a:gd name="T11" fmla="*/ 12 h 16"/>
                  <a:gd name="T12" fmla="*/ 6 w 13"/>
                  <a:gd name="T13" fmla="*/ 11 h 16"/>
                  <a:gd name="T14" fmla="*/ 5 w 13"/>
                  <a:gd name="T15" fmla="*/ 6 h 16"/>
                  <a:gd name="T16" fmla="*/ 5 w 13"/>
                  <a:gd name="T17" fmla="*/ 2 h 16"/>
                  <a:gd name="T18" fmla="*/ 10 w 13"/>
                  <a:gd name="T19" fmla="*/ 2 h 16"/>
                  <a:gd name="T20" fmla="*/ 12 w 13"/>
                  <a:gd name="T21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6">
                    <a:moveTo>
                      <a:pt x="12" y="6"/>
                    </a:moveTo>
                    <a:cubicBezTo>
                      <a:pt x="11" y="8"/>
                      <a:pt x="12" y="9"/>
                      <a:pt x="11" y="9"/>
                    </a:cubicBezTo>
                    <a:cubicBezTo>
                      <a:pt x="6" y="7"/>
                      <a:pt x="7" y="10"/>
                      <a:pt x="8" y="13"/>
                    </a:cubicBezTo>
                    <a:cubicBezTo>
                      <a:pt x="9" y="14"/>
                      <a:pt x="8" y="15"/>
                      <a:pt x="7" y="15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10" y="15"/>
                      <a:pt x="0" y="11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4" y="9"/>
                      <a:pt x="6" y="7"/>
                      <a:pt x="5" y="6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6" y="0"/>
                      <a:pt x="8" y="3"/>
                      <a:pt x="10" y="2"/>
                    </a:cubicBezTo>
                    <a:cubicBezTo>
                      <a:pt x="10" y="4"/>
                      <a:pt x="13" y="5"/>
                      <a:pt x="12" y="6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5" name="Freeform 1832"/>
              <p:cNvSpPr/>
              <p:nvPr/>
            </p:nvSpPr>
            <p:spPr bwMode="auto">
              <a:xfrm>
                <a:off x="1027" y="1093"/>
                <a:ext cx="33" cy="30"/>
              </a:xfrm>
              <a:custGeom>
                <a:avLst/>
                <a:gdLst>
                  <a:gd name="T0" fmla="*/ 0 w 14"/>
                  <a:gd name="T1" fmla="*/ 9 h 13"/>
                  <a:gd name="T2" fmla="*/ 9 w 14"/>
                  <a:gd name="T3" fmla="*/ 0 h 13"/>
                  <a:gd name="T4" fmla="*/ 14 w 14"/>
                  <a:gd name="T5" fmla="*/ 3 h 13"/>
                  <a:gd name="T6" fmla="*/ 3 w 14"/>
                  <a:gd name="T7" fmla="*/ 13 h 13"/>
                  <a:gd name="T8" fmla="*/ 3 w 14"/>
                  <a:gd name="T9" fmla="*/ 13 h 13"/>
                  <a:gd name="T10" fmla="*/ 0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5" y="9"/>
                      <a:pt x="8" y="5"/>
                      <a:pt x="9" y="0"/>
                    </a:cubicBezTo>
                    <a:cubicBezTo>
                      <a:pt x="10" y="2"/>
                      <a:pt x="13" y="1"/>
                      <a:pt x="14" y="3"/>
                    </a:cubicBezTo>
                    <a:cubicBezTo>
                      <a:pt x="8" y="4"/>
                      <a:pt x="6" y="9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6" name="Freeform 1833"/>
              <p:cNvSpPr/>
              <p:nvPr/>
            </p:nvSpPr>
            <p:spPr bwMode="auto">
              <a:xfrm>
                <a:off x="1069" y="1131"/>
                <a:ext cx="17" cy="21"/>
              </a:xfrm>
              <a:custGeom>
                <a:avLst/>
                <a:gdLst>
                  <a:gd name="T0" fmla="*/ 0 w 7"/>
                  <a:gd name="T1" fmla="*/ 4 h 9"/>
                  <a:gd name="T2" fmla="*/ 5 w 7"/>
                  <a:gd name="T3" fmla="*/ 0 h 9"/>
                  <a:gd name="T4" fmla="*/ 6 w 7"/>
                  <a:gd name="T5" fmla="*/ 4 h 9"/>
                  <a:gd name="T6" fmla="*/ 5 w 7"/>
                  <a:gd name="T7" fmla="*/ 8 h 9"/>
                  <a:gd name="T8" fmla="*/ 2 w 7"/>
                  <a:gd name="T9" fmla="*/ 7 h 9"/>
                  <a:gd name="T10" fmla="*/ 0 w 7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7" y="6"/>
                      <a:pt x="7" y="7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1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7" name="Freeform 1834"/>
              <p:cNvSpPr/>
              <p:nvPr/>
            </p:nvSpPr>
            <p:spPr bwMode="auto">
              <a:xfrm>
                <a:off x="1027" y="1195"/>
                <a:ext cx="16" cy="16"/>
              </a:xfrm>
              <a:custGeom>
                <a:avLst/>
                <a:gdLst>
                  <a:gd name="T0" fmla="*/ 7 w 7"/>
                  <a:gd name="T1" fmla="*/ 4 h 7"/>
                  <a:gd name="T2" fmla="*/ 6 w 7"/>
                  <a:gd name="T3" fmla="*/ 7 h 7"/>
                  <a:gd name="T4" fmla="*/ 1 w 7"/>
                  <a:gd name="T5" fmla="*/ 4 h 7"/>
                  <a:gd name="T6" fmla="*/ 0 w 7"/>
                  <a:gd name="T7" fmla="*/ 0 h 7"/>
                  <a:gd name="T8" fmla="*/ 3 w 7"/>
                  <a:gd name="T9" fmla="*/ 0 h 7"/>
                  <a:gd name="T10" fmla="*/ 3 w 7"/>
                  <a:gd name="T11" fmla="*/ 0 h 7"/>
                  <a:gd name="T12" fmla="*/ 6 w 7"/>
                  <a:gd name="T13" fmla="*/ 1 h 7"/>
                  <a:gd name="T14" fmla="*/ 7 w 7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7" y="6"/>
                      <a:pt x="6" y="7"/>
                    </a:cubicBezTo>
                    <a:cubicBezTo>
                      <a:pt x="5" y="5"/>
                      <a:pt x="2" y="6"/>
                      <a:pt x="1" y="4"/>
                    </a:cubicBezTo>
                    <a:cubicBezTo>
                      <a:pt x="0" y="3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8" name="Freeform 1835"/>
              <p:cNvSpPr/>
              <p:nvPr/>
            </p:nvSpPr>
            <p:spPr bwMode="auto">
              <a:xfrm>
                <a:off x="1069" y="1192"/>
                <a:ext cx="19" cy="12"/>
              </a:xfrm>
              <a:custGeom>
                <a:avLst/>
                <a:gdLst>
                  <a:gd name="T0" fmla="*/ 7 w 8"/>
                  <a:gd name="T1" fmla="*/ 0 h 5"/>
                  <a:gd name="T2" fmla="*/ 8 w 8"/>
                  <a:gd name="T3" fmla="*/ 1 h 5"/>
                  <a:gd name="T4" fmla="*/ 0 w 8"/>
                  <a:gd name="T5" fmla="*/ 5 h 5"/>
                  <a:gd name="T6" fmla="*/ 7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cubicBezTo>
                      <a:pt x="7" y="0"/>
                      <a:pt x="7" y="0"/>
                      <a:pt x="8" y="1"/>
                    </a:cubicBezTo>
                    <a:cubicBezTo>
                      <a:pt x="6" y="4"/>
                      <a:pt x="3" y="4"/>
                      <a:pt x="0" y="5"/>
                    </a:cubicBezTo>
                    <a:cubicBezTo>
                      <a:pt x="1" y="2"/>
                      <a:pt x="4" y="2"/>
                      <a:pt x="7" y="0"/>
                    </a:cubicBezTo>
                    <a:close/>
                  </a:path>
                </a:pathLst>
              </a:custGeom>
              <a:solidFill>
                <a:srgbClr val="F1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9" name="Freeform 1836"/>
              <p:cNvSpPr/>
              <p:nvPr/>
            </p:nvSpPr>
            <p:spPr bwMode="auto">
              <a:xfrm>
                <a:off x="1105" y="1116"/>
                <a:ext cx="14" cy="24"/>
              </a:xfrm>
              <a:custGeom>
                <a:avLst/>
                <a:gdLst>
                  <a:gd name="T0" fmla="*/ 0 w 6"/>
                  <a:gd name="T1" fmla="*/ 5 h 10"/>
                  <a:gd name="T2" fmla="*/ 6 w 6"/>
                  <a:gd name="T3" fmla="*/ 2 h 10"/>
                  <a:gd name="T4" fmla="*/ 0 w 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cubicBezTo>
                      <a:pt x="3" y="5"/>
                      <a:pt x="3" y="0"/>
                      <a:pt x="6" y="2"/>
                    </a:cubicBezTo>
                    <a:cubicBezTo>
                      <a:pt x="3" y="1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0" name="Freeform 1837"/>
              <p:cNvSpPr/>
              <p:nvPr/>
            </p:nvSpPr>
            <p:spPr bwMode="auto">
              <a:xfrm>
                <a:off x="1043" y="1207"/>
                <a:ext cx="22" cy="14"/>
              </a:xfrm>
              <a:custGeom>
                <a:avLst/>
                <a:gdLst>
                  <a:gd name="T0" fmla="*/ 2 w 9"/>
                  <a:gd name="T1" fmla="*/ 5 h 6"/>
                  <a:gd name="T2" fmla="*/ 6 w 9"/>
                  <a:gd name="T3" fmla="*/ 0 h 6"/>
                  <a:gd name="T4" fmla="*/ 8 w 9"/>
                  <a:gd name="T5" fmla="*/ 0 h 6"/>
                  <a:gd name="T6" fmla="*/ 7 w 9"/>
                  <a:gd name="T7" fmla="*/ 2 h 6"/>
                  <a:gd name="T8" fmla="*/ 4 w 9"/>
                  <a:gd name="T9" fmla="*/ 5 h 6"/>
                  <a:gd name="T10" fmla="*/ 2 w 9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2" y="5"/>
                    </a:moveTo>
                    <a:cubicBezTo>
                      <a:pt x="0" y="1"/>
                      <a:pt x="6" y="3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9" y="1"/>
                      <a:pt x="7" y="2"/>
                      <a:pt x="7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4" y="6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F0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1" name="Freeform 1838"/>
              <p:cNvSpPr/>
              <p:nvPr/>
            </p:nvSpPr>
            <p:spPr bwMode="auto">
              <a:xfrm>
                <a:off x="1088" y="1119"/>
                <a:ext cx="17" cy="12"/>
              </a:xfrm>
              <a:custGeom>
                <a:avLst/>
                <a:gdLst>
                  <a:gd name="T0" fmla="*/ 7 w 7"/>
                  <a:gd name="T1" fmla="*/ 4 h 5"/>
                  <a:gd name="T2" fmla="*/ 0 w 7"/>
                  <a:gd name="T3" fmla="*/ 4 h 5"/>
                  <a:gd name="T4" fmla="*/ 7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4"/>
                    </a:moveTo>
                    <a:cubicBezTo>
                      <a:pt x="5" y="5"/>
                      <a:pt x="3" y="3"/>
                      <a:pt x="0" y="4"/>
                    </a:cubicBezTo>
                    <a:cubicBezTo>
                      <a:pt x="3" y="2"/>
                      <a:pt x="5" y="0"/>
                      <a:pt x="7" y="4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2" name="Freeform 1839"/>
              <p:cNvSpPr/>
              <p:nvPr/>
            </p:nvSpPr>
            <p:spPr bwMode="auto">
              <a:xfrm>
                <a:off x="1060" y="1133"/>
                <a:ext cx="9" cy="14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6 h 6"/>
                  <a:gd name="T4" fmla="*/ 2 w 4"/>
                  <a:gd name="T5" fmla="*/ 1 h 6"/>
                  <a:gd name="T6" fmla="*/ 4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2" y="3"/>
                      <a:pt x="3" y="5"/>
                      <a:pt x="1" y="6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3" name="Freeform 1840"/>
              <p:cNvSpPr/>
              <p:nvPr/>
            </p:nvSpPr>
            <p:spPr bwMode="auto">
              <a:xfrm>
                <a:off x="1150" y="1014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5 w 5"/>
                  <a:gd name="T3" fmla="*/ 0 h 6"/>
                  <a:gd name="T4" fmla="*/ 0 w 5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0"/>
                      <a:pt x="4" y="1"/>
                      <a:pt x="5" y="0"/>
                    </a:cubicBezTo>
                    <a:cubicBezTo>
                      <a:pt x="4" y="1"/>
                      <a:pt x="5" y="6"/>
                      <a:pt x="0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4" name="Freeform 1841"/>
              <p:cNvSpPr/>
              <p:nvPr/>
            </p:nvSpPr>
            <p:spPr bwMode="auto">
              <a:xfrm>
                <a:off x="1005" y="1116"/>
                <a:ext cx="12" cy="15"/>
              </a:xfrm>
              <a:custGeom>
                <a:avLst/>
                <a:gdLst>
                  <a:gd name="T0" fmla="*/ 5 w 5"/>
                  <a:gd name="T1" fmla="*/ 2 h 6"/>
                  <a:gd name="T2" fmla="*/ 3 w 5"/>
                  <a:gd name="T3" fmla="*/ 6 h 6"/>
                  <a:gd name="T4" fmla="*/ 3 w 5"/>
                  <a:gd name="T5" fmla="*/ 6 h 6"/>
                  <a:gd name="T6" fmla="*/ 1 w 5"/>
                  <a:gd name="T7" fmla="*/ 1 h 6"/>
                  <a:gd name="T8" fmla="*/ 3 w 5"/>
                  <a:gd name="T9" fmla="*/ 0 h 6"/>
                  <a:gd name="T10" fmla="*/ 5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3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5" name="Freeform 1842"/>
              <p:cNvSpPr/>
              <p:nvPr/>
            </p:nvSpPr>
            <p:spPr bwMode="auto">
              <a:xfrm>
                <a:off x="1060" y="1204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1 h 3"/>
                  <a:gd name="T4" fmla="*/ 4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D9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6" name="Freeform 1843"/>
              <p:cNvSpPr/>
              <p:nvPr/>
            </p:nvSpPr>
            <p:spPr bwMode="auto">
              <a:xfrm>
                <a:off x="1034" y="1123"/>
                <a:ext cx="9" cy="15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7" name="Freeform 1844"/>
              <p:cNvSpPr/>
              <p:nvPr/>
            </p:nvSpPr>
            <p:spPr bwMode="auto">
              <a:xfrm>
                <a:off x="1012" y="1112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4 w 5"/>
                  <a:gd name="T5" fmla="*/ 1 h 4"/>
                  <a:gd name="T6" fmla="*/ 5 w 5"/>
                  <a:gd name="T7" fmla="*/ 1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8" name="Freeform 1845"/>
              <p:cNvSpPr/>
              <p:nvPr/>
            </p:nvSpPr>
            <p:spPr bwMode="auto">
              <a:xfrm>
                <a:off x="1119" y="11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1 w 2"/>
                  <a:gd name="T5" fmla="*/ 3 h 4"/>
                  <a:gd name="T6" fmla="*/ 0 w 2"/>
                  <a:gd name="T7" fmla="*/ 1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9" name="Freeform 1846"/>
              <p:cNvSpPr/>
              <p:nvPr/>
            </p:nvSpPr>
            <p:spPr bwMode="auto">
              <a:xfrm>
                <a:off x="1034" y="119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1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1" y="3"/>
                      <a:pt x="0" y="1"/>
                    </a:cubicBezTo>
                    <a:cubicBezTo>
                      <a:pt x="2" y="1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0" name="Freeform 1847"/>
              <p:cNvSpPr/>
              <p:nvPr/>
            </p:nvSpPr>
            <p:spPr bwMode="auto">
              <a:xfrm>
                <a:off x="1264" y="964"/>
                <a:ext cx="47" cy="41"/>
              </a:xfrm>
              <a:custGeom>
                <a:avLst/>
                <a:gdLst>
                  <a:gd name="T0" fmla="*/ 20 w 20"/>
                  <a:gd name="T1" fmla="*/ 4 h 17"/>
                  <a:gd name="T2" fmla="*/ 16 w 20"/>
                  <a:gd name="T3" fmla="*/ 5 h 17"/>
                  <a:gd name="T4" fmla="*/ 19 w 20"/>
                  <a:gd name="T5" fmla="*/ 10 h 17"/>
                  <a:gd name="T6" fmla="*/ 13 w 20"/>
                  <a:gd name="T7" fmla="*/ 17 h 17"/>
                  <a:gd name="T8" fmla="*/ 5 w 20"/>
                  <a:gd name="T9" fmla="*/ 13 h 17"/>
                  <a:gd name="T10" fmla="*/ 11 w 20"/>
                  <a:gd name="T11" fmla="*/ 4 h 17"/>
                  <a:gd name="T12" fmla="*/ 0 w 20"/>
                  <a:gd name="T13" fmla="*/ 7 h 17"/>
                  <a:gd name="T14" fmla="*/ 4 w 20"/>
                  <a:gd name="T15" fmla="*/ 0 h 17"/>
                  <a:gd name="T16" fmla="*/ 9 w 20"/>
                  <a:gd name="T17" fmla="*/ 3 h 17"/>
                  <a:gd name="T18" fmla="*/ 20 w 20"/>
                  <a:gd name="T1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7">
                    <a:moveTo>
                      <a:pt x="20" y="4"/>
                    </a:moveTo>
                    <a:cubicBezTo>
                      <a:pt x="19" y="8"/>
                      <a:pt x="17" y="4"/>
                      <a:pt x="16" y="5"/>
                    </a:cubicBezTo>
                    <a:cubicBezTo>
                      <a:pt x="16" y="7"/>
                      <a:pt x="19" y="8"/>
                      <a:pt x="19" y="10"/>
                    </a:cubicBezTo>
                    <a:cubicBezTo>
                      <a:pt x="15" y="10"/>
                      <a:pt x="12" y="13"/>
                      <a:pt x="13" y="17"/>
                    </a:cubicBezTo>
                    <a:cubicBezTo>
                      <a:pt x="10" y="17"/>
                      <a:pt x="7" y="17"/>
                      <a:pt x="5" y="13"/>
                    </a:cubicBezTo>
                    <a:cubicBezTo>
                      <a:pt x="8" y="11"/>
                      <a:pt x="11" y="10"/>
                      <a:pt x="11" y="4"/>
                    </a:cubicBezTo>
                    <a:cubicBezTo>
                      <a:pt x="8" y="9"/>
                      <a:pt x="3" y="5"/>
                      <a:pt x="0" y="7"/>
                    </a:cubicBezTo>
                    <a:cubicBezTo>
                      <a:pt x="2" y="5"/>
                      <a:pt x="4" y="3"/>
                      <a:pt x="4" y="0"/>
                    </a:cubicBezTo>
                    <a:cubicBezTo>
                      <a:pt x="4" y="4"/>
                      <a:pt x="5" y="6"/>
                      <a:pt x="9" y="3"/>
                    </a:cubicBezTo>
                    <a:cubicBezTo>
                      <a:pt x="13" y="1"/>
                      <a:pt x="16" y="2"/>
                      <a:pt x="20" y="4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1" name="Freeform 1848"/>
              <p:cNvSpPr/>
              <p:nvPr/>
            </p:nvSpPr>
            <p:spPr bwMode="auto">
              <a:xfrm>
                <a:off x="1278" y="943"/>
                <a:ext cx="12" cy="9"/>
              </a:xfrm>
              <a:custGeom>
                <a:avLst/>
                <a:gdLst>
                  <a:gd name="T0" fmla="*/ 0 w 5"/>
                  <a:gd name="T1" fmla="*/ 2 h 4"/>
                  <a:gd name="T2" fmla="*/ 5 w 5"/>
                  <a:gd name="T3" fmla="*/ 1 h 4"/>
                  <a:gd name="T4" fmla="*/ 3 w 5"/>
                  <a:gd name="T5" fmla="*/ 4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2" y="0"/>
                      <a:pt x="3" y="1"/>
                      <a:pt x="5" y="1"/>
                    </a:cubicBezTo>
                    <a:cubicBezTo>
                      <a:pt x="5" y="2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2" name="Freeform 1849"/>
              <p:cNvSpPr/>
              <p:nvPr/>
            </p:nvSpPr>
            <p:spPr bwMode="auto">
              <a:xfrm>
                <a:off x="1333" y="912"/>
                <a:ext cx="9" cy="9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1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1"/>
                      <a:pt x="1" y="0"/>
                      <a:pt x="4" y="1"/>
                    </a:cubicBezTo>
                    <a:cubicBezTo>
                      <a:pt x="3" y="2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3" name="Freeform 1850"/>
              <p:cNvSpPr/>
              <p:nvPr/>
            </p:nvSpPr>
            <p:spPr bwMode="auto">
              <a:xfrm>
                <a:off x="1231" y="1009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4" name="Freeform 1851"/>
              <p:cNvSpPr/>
              <p:nvPr/>
            </p:nvSpPr>
            <p:spPr bwMode="auto">
              <a:xfrm>
                <a:off x="1300" y="997"/>
                <a:ext cx="9" cy="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5" name="Freeform 1852"/>
              <p:cNvSpPr/>
              <p:nvPr/>
            </p:nvSpPr>
            <p:spPr bwMode="auto">
              <a:xfrm>
                <a:off x="1373" y="845"/>
                <a:ext cx="31" cy="67"/>
              </a:xfrm>
              <a:custGeom>
                <a:avLst/>
                <a:gdLst>
                  <a:gd name="T0" fmla="*/ 11 w 13"/>
                  <a:gd name="T1" fmla="*/ 21 h 28"/>
                  <a:gd name="T2" fmla="*/ 9 w 13"/>
                  <a:gd name="T3" fmla="*/ 21 h 28"/>
                  <a:gd name="T4" fmla="*/ 3 w 13"/>
                  <a:gd name="T5" fmla="*/ 27 h 28"/>
                  <a:gd name="T6" fmla="*/ 2 w 13"/>
                  <a:gd name="T7" fmla="*/ 26 h 28"/>
                  <a:gd name="T8" fmla="*/ 3 w 13"/>
                  <a:gd name="T9" fmla="*/ 20 h 28"/>
                  <a:gd name="T10" fmla="*/ 3 w 13"/>
                  <a:gd name="T11" fmla="*/ 19 h 28"/>
                  <a:gd name="T12" fmla="*/ 0 w 13"/>
                  <a:gd name="T13" fmla="*/ 7 h 28"/>
                  <a:gd name="T14" fmla="*/ 2 w 13"/>
                  <a:gd name="T15" fmla="*/ 0 h 28"/>
                  <a:gd name="T16" fmla="*/ 10 w 13"/>
                  <a:gd name="T17" fmla="*/ 7 h 28"/>
                  <a:gd name="T18" fmla="*/ 10 w 13"/>
                  <a:gd name="T19" fmla="*/ 9 h 28"/>
                  <a:gd name="T20" fmla="*/ 6 w 13"/>
                  <a:gd name="T21" fmla="*/ 13 h 28"/>
                  <a:gd name="T22" fmla="*/ 5 w 13"/>
                  <a:gd name="T23" fmla="*/ 17 h 28"/>
                  <a:gd name="T24" fmla="*/ 9 w 13"/>
                  <a:gd name="T25" fmla="*/ 17 h 28"/>
                  <a:gd name="T26" fmla="*/ 9 w 13"/>
                  <a:gd name="T27" fmla="*/ 15 h 28"/>
                  <a:gd name="T28" fmla="*/ 10 w 13"/>
                  <a:gd name="T29" fmla="*/ 14 h 28"/>
                  <a:gd name="T30" fmla="*/ 11 w 13"/>
                  <a:gd name="T31" fmla="*/ 14 h 28"/>
                  <a:gd name="T32" fmla="*/ 11 w 13"/>
                  <a:gd name="T33" fmla="*/ 21 h 28"/>
                  <a:gd name="T34" fmla="*/ 11 w 13"/>
                  <a:gd name="T35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8">
                    <a:moveTo>
                      <a:pt x="11" y="21"/>
                    </a:moveTo>
                    <a:cubicBezTo>
                      <a:pt x="10" y="21"/>
                      <a:pt x="9" y="20"/>
                      <a:pt x="9" y="21"/>
                    </a:cubicBezTo>
                    <a:cubicBezTo>
                      <a:pt x="9" y="25"/>
                      <a:pt x="4" y="24"/>
                      <a:pt x="3" y="27"/>
                    </a:cubicBezTo>
                    <a:cubicBezTo>
                      <a:pt x="3" y="28"/>
                      <a:pt x="1" y="27"/>
                      <a:pt x="2" y="26"/>
                    </a:cubicBezTo>
                    <a:cubicBezTo>
                      <a:pt x="3" y="24"/>
                      <a:pt x="0" y="22"/>
                      <a:pt x="3" y="20"/>
                    </a:cubicBezTo>
                    <a:cubicBezTo>
                      <a:pt x="4" y="20"/>
                      <a:pt x="4" y="19"/>
                      <a:pt x="3" y="19"/>
                    </a:cubicBezTo>
                    <a:cubicBezTo>
                      <a:pt x="1" y="15"/>
                      <a:pt x="2" y="11"/>
                      <a:pt x="0" y="7"/>
                    </a:cubicBezTo>
                    <a:cubicBezTo>
                      <a:pt x="0" y="4"/>
                      <a:pt x="2" y="3"/>
                      <a:pt x="2" y="0"/>
                    </a:cubicBezTo>
                    <a:cubicBezTo>
                      <a:pt x="4" y="4"/>
                      <a:pt x="5" y="8"/>
                      <a:pt x="10" y="7"/>
                    </a:cubicBezTo>
                    <a:cubicBezTo>
                      <a:pt x="11" y="7"/>
                      <a:pt x="11" y="8"/>
                      <a:pt x="10" y="9"/>
                    </a:cubicBezTo>
                    <a:cubicBezTo>
                      <a:pt x="9" y="10"/>
                      <a:pt x="7" y="12"/>
                      <a:pt x="6" y="13"/>
                    </a:cubicBezTo>
                    <a:cubicBezTo>
                      <a:pt x="5" y="14"/>
                      <a:pt x="5" y="15"/>
                      <a:pt x="5" y="17"/>
                    </a:cubicBezTo>
                    <a:cubicBezTo>
                      <a:pt x="6" y="18"/>
                      <a:pt x="8" y="17"/>
                      <a:pt x="9" y="17"/>
                    </a:cubicBezTo>
                    <a:cubicBezTo>
                      <a:pt x="11" y="16"/>
                      <a:pt x="9" y="16"/>
                      <a:pt x="9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0" y="13"/>
                      <a:pt x="11" y="14"/>
                      <a:pt x="11" y="14"/>
                    </a:cubicBezTo>
                    <a:cubicBezTo>
                      <a:pt x="12" y="17"/>
                      <a:pt x="13" y="19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6" name="Freeform 1853"/>
              <p:cNvSpPr/>
              <p:nvPr/>
            </p:nvSpPr>
            <p:spPr bwMode="auto">
              <a:xfrm>
                <a:off x="1352" y="800"/>
                <a:ext cx="31" cy="34"/>
              </a:xfrm>
              <a:custGeom>
                <a:avLst/>
                <a:gdLst>
                  <a:gd name="T0" fmla="*/ 9 w 13"/>
                  <a:gd name="T1" fmla="*/ 4 h 14"/>
                  <a:gd name="T2" fmla="*/ 11 w 13"/>
                  <a:gd name="T3" fmla="*/ 8 h 14"/>
                  <a:gd name="T4" fmla="*/ 13 w 13"/>
                  <a:gd name="T5" fmla="*/ 10 h 14"/>
                  <a:gd name="T6" fmla="*/ 12 w 13"/>
                  <a:gd name="T7" fmla="*/ 12 h 14"/>
                  <a:gd name="T8" fmla="*/ 10 w 13"/>
                  <a:gd name="T9" fmla="*/ 10 h 14"/>
                  <a:gd name="T10" fmla="*/ 2 w 13"/>
                  <a:gd name="T11" fmla="*/ 6 h 14"/>
                  <a:gd name="T12" fmla="*/ 2 w 13"/>
                  <a:gd name="T13" fmla="*/ 2 h 14"/>
                  <a:gd name="T14" fmla="*/ 6 w 13"/>
                  <a:gd name="T15" fmla="*/ 3 h 14"/>
                  <a:gd name="T16" fmla="*/ 9 w 13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9" y="4"/>
                    </a:moveTo>
                    <a:cubicBezTo>
                      <a:pt x="10" y="5"/>
                      <a:pt x="6" y="8"/>
                      <a:pt x="11" y="8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3" y="11"/>
                      <a:pt x="13" y="11"/>
                      <a:pt x="12" y="12"/>
                    </a:cubicBezTo>
                    <a:cubicBezTo>
                      <a:pt x="12" y="11"/>
                      <a:pt x="10" y="10"/>
                      <a:pt x="10" y="10"/>
                    </a:cubicBezTo>
                    <a:cubicBezTo>
                      <a:pt x="5" y="14"/>
                      <a:pt x="4" y="8"/>
                      <a:pt x="2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4" y="0"/>
                      <a:pt x="5" y="4"/>
                      <a:pt x="6" y="3"/>
                    </a:cubicBezTo>
                    <a:cubicBezTo>
                      <a:pt x="8" y="3"/>
                      <a:pt x="9" y="3"/>
                      <a:pt x="9" y="4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7" name="Freeform 1854"/>
              <p:cNvSpPr/>
              <p:nvPr/>
            </p:nvSpPr>
            <p:spPr bwMode="auto">
              <a:xfrm>
                <a:off x="1366" y="900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0 h 4"/>
                  <a:gd name="T4" fmla="*/ 3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8" name="Freeform 1855"/>
              <p:cNvSpPr/>
              <p:nvPr/>
            </p:nvSpPr>
            <p:spPr bwMode="auto">
              <a:xfrm>
                <a:off x="972" y="950"/>
                <a:ext cx="166" cy="185"/>
              </a:xfrm>
              <a:custGeom>
                <a:avLst/>
                <a:gdLst>
                  <a:gd name="T0" fmla="*/ 21 w 70"/>
                  <a:gd name="T1" fmla="*/ 69 h 78"/>
                  <a:gd name="T2" fmla="*/ 17 w 70"/>
                  <a:gd name="T3" fmla="*/ 71 h 78"/>
                  <a:gd name="T4" fmla="*/ 16 w 70"/>
                  <a:gd name="T5" fmla="*/ 71 h 78"/>
                  <a:gd name="T6" fmla="*/ 16 w 70"/>
                  <a:gd name="T7" fmla="*/ 71 h 78"/>
                  <a:gd name="T8" fmla="*/ 9 w 70"/>
                  <a:gd name="T9" fmla="*/ 76 h 78"/>
                  <a:gd name="T10" fmla="*/ 6 w 70"/>
                  <a:gd name="T11" fmla="*/ 78 h 78"/>
                  <a:gd name="T12" fmla="*/ 5 w 70"/>
                  <a:gd name="T13" fmla="*/ 70 h 78"/>
                  <a:gd name="T14" fmla="*/ 7 w 70"/>
                  <a:gd name="T15" fmla="*/ 69 h 78"/>
                  <a:gd name="T16" fmla="*/ 10 w 70"/>
                  <a:gd name="T17" fmla="*/ 67 h 78"/>
                  <a:gd name="T18" fmla="*/ 14 w 70"/>
                  <a:gd name="T19" fmla="*/ 56 h 78"/>
                  <a:gd name="T20" fmla="*/ 8 w 70"/>
                  <a:gd name="T21" fmla="*/ 54 h 78"/>
                  <a:gd name="T22" fmla="*/ 8 w 70"/>
                  <a:gd name="T23" fmla="*/ 49 h 78"/>
                  <a:gd name="T24" fmla="*/ 4 w 70"/>
                  <a:gd name="T25" fmla="*/ 45 h 78"/>
                  <a:gd name="T26" fmla="*/ 0 w 70"/>
                  <a:gd name="T27" fmla="*/ 43 h 78"/>
                  <a:gd name="T28" fmla="*/ 11 w 70"/>
                  <a:gd name="T29" fmla="*/ 43 h 78"/>
                  <a:gd name="T30" fmla="*/ 7 w 70"/>
                  <a:gd name="T31" fmla="*/ 36 h 78"/>
                  <a:gd name="T32" fmla="*/ 9 w 70"/>
                  <a:gd name="T33" fmla="*/ 36 h 78"/>
                  <a:gd name="T34" fmla="*/ 13 w 70"/>
                  <a:gd name="T35" fmla="*/ 35 h 78"/>
                  <a:gd name="T36" fmla="*/ 12 w 70"/>
                  <a:gd name="T37" fmla="*/ 33 h 78"/>
                  <a:gd name="T38" fmla="*/ 9 w 70"/>
                  <a:gd name="T39" fmla="*/ 32 h 78"/>
                  <a:gd name="T40" fmla="*/ 6 w 70"/>
                  <a:gd name="T41" fmla="*/ 31 h 78"/>
                  <a:gd name="T42" fmla="*/ 6 w 70"/>
                  <a:gd name="T43" fmla="*/ 24 h 78"/>
                  <a:gd name="T44" fmla="*/ 10 w 70"/>
                  <a:gd name="T45" fmla="*/ 12 h 78"/>
                  <a:gd name="T46" fmla="*/ 15 w 70"/>
                  <a:gd name="T47" fmla="*/ 12 h 78"/>
                  <a:gd name="T48" fmla="*/ 16 w 70"/>
                  <a:gd name="T49" fmla="*/ 5 h 78"/>
                  <a:gd name="T50" fmla="*/ 24 w 70"/>
                  <a:gd name="T51" fmla="*/ 8 h 78"/>
                  <a:gd name="T52" fmla="*/ 26 w 70"/>
                  <a:gd name="T53" fmla="*/ 8 h 78"/>
                  <a:gd name="T54" fmla="*/ 52 w 70"/>
                  <a:gd name="T55" fmla="*/ 7 h 78"/>
                  <a:gd name="T56" fmla="*/ 56 w 70"/>
                  <a:gd name="T57" fmla="*/ 5 h 78"/>
                  <a:gd name="T58" fmla="*/ 63 w 70"/>
                  <a:gd name="T59" fmla="*/ 3 h 78"/>
                  <a:gd name="T60" fmla="*/ 63 w 70"/>
                  <a:gd name="T61" fmla="*/ 3 h 78"/>
                  <a:gd name="T62" fmla="*/ 64 w 70"/>
                  <a:gd name="T63" fmla="*/ 0 h 78"/>
                  <a:gd name="T64" fmla="*/ 69 w 70"/>
                  <a:gd name="T65" fmla="*/ 3 h 78"/>
                  <a:gd name="T66" fmla="*/ 67 w 70"/>
                  <a:gd name="T67" fmla="*/ 8 h 78"/>
                  <a:gd name="T68" fmla="*/ 61 w 70"/>
                  <a:gd name="T69" fmla="*/ 11 h 78"/>
                  <a:gd name="T70" fmla="*/ 58 w 70"/>
                  <a:gd name="T71" fmla="*/ 12 h 78"/>
                  <a:gd name="T72" fmla="*/ 62 w 70"/>
                  <a:gd name="T73" fmla="*/ 11 h 78"/>
                  <a:gd name="T74" fmla="*/ 61 w 70"/>
                  <a:gd name="T75" fmla="*/ 15 h 78"/>
                  <a:gd name="T76" fmla="*/ 57 w 70"/>
                  <a:gd name="T77" fmla="*/ 19 h 78"/>
                  <a:gd name="T78" fmla="*/ 53 w 70"/>
                  <a:gd name="T79" fmla="*/ 22 h 78"/>
                  <a:gd name="T80" fmla="*/ 49 w 70"/>
                  <a:gd name="T81" fmla="*/ 17 h 78"/>
                  <a:gd name="T82" fmla="*/ 50 w 70"/>
                  <a:gd name="T83" fmla="*/ 12 h 78"/>
                  <a:gd name="T84" fmla="*/ 45 w 70"/>
                  <a:gd name="T85" fmla="*/ 21 h 78"/>
                  <a:gd name="T86" fmla="*/ 43 w 70"/>
                  <a:gd name="T87" fmla="*/ 24 h 78"/>
                  <a:gd name="T88" fmla="*/ 42 w 70"/>
                  <a:gd name="T89" fmla="*/ 24 h 78"/>
                  <a:gd name="T90" fmla="*/ 43 w 70"/>
                  <a:gd name="T91" fmla="*/ 25 h 78"/>
                  <a:gd name="T92" fmla="*/ 44 w 70"/>
                  <a:gd name="T93" fmla="*/ 27 h 78"/>
                  <a:gd name="T94" fmla="*/ 45 w 70"/>
                  <a:gd name="T95" fmla="*/ 28 h 78"/>
                  <a:gd name="T96" fmla="*/ 44 w 70"/>
                  <a:gd name="T97" fmla="*/ 29 h 78"/>
                  <a:gd name="T98" fmla="*/ 31 w 70"/>
                  <a:gd name="T99" fmla="*/ 29 h 78"/>
                  <a:gd name="T100" fmla="*/ 34 w 70"/>
                  <a:gd name="T101" fmla="*/ 42 h 78"/>
                  <a:gd name="T102" fmla="*/ 37 w 70"/>
                  <a:gd name="T103" fmla="*/ 45 h 78"/>
                  <a:gd name="T104" fmla="*/ 40 w 70"/>
                  <a:gd name="T105" fmla="*/ 47 h 78"/>
                  <a:gd name="T106" fmla="*/ 38 w 70"/>
                  <a:gd name="T107" fmla="*/ 48 h 78"/>
                  <a:gd name="T108" fmla="*/ 30 w 70"/>
                  <a:gd name="T109" fmla="*/ 49 h 78"/>
                  <a:gd name="T110" fmla="*/ 31 w 70"/>
                  <a:gd name="T111" fmla="*/ 55 h 78"/>
                  <a:gd name="T112" fmla="*/ 25 w 70"/>
                  <a:gd name="T113" fmla="*/ 57 h 78"/>
                  <a:gd name="T114" fmla="*/ 26 w 70"/>
                  <a:gd name="T115" fmla="*/ 55 h 78"/>
                  <a:gd name="T116" fmla="*/ 24 w 70"/>
                  <a:gd name="T117" fmla="*/ 57 h 78"/>
                  <a:gd name="T118" fmla="*/ 24 w 70"/>
                  <a:gd name="T119" fmla="*/ 57 h 78"/>
                  <a:gd name="T120" fmla="*/ 26 w 70"/>
                  <a:gd name="T121" fmla="*/ 57 h 78"/>
                  <a:gd name="T122" fmla="*/ 24 w 70"/>
                  <a:gd name="T123" fmla="*/ 60 h 78"/>
                  <a:gd name="T124" fmla="*/ 21 w 70"/>
                  <a:gd name="T125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" h="78">
                    <a:moveTo>
                      <a:pt x="21" y="69"/>
                    </a:moveTo>
                    <a:cubicBezTo>
                      <a:pt x="19" y="69"/>
                      <a:pt x="18" y="70"/>
                      <a:pt x="17" y="71"/>
                    </a:cubicBezTo>
                    <a:cubicBezTo>
                      <a:pt x="17" y="71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4" y="73"/>
                      <a:pt x="12" y="74"/>
                      <a:pt x="9" y="76"/>
                    </a:cubicBezTo>
                    <a:cubicBezTo>
                      <a:pt x="8" y="76"/>
                      <a:pt x="7" y="77"/>
                      <a:pt x="6" y="78"/>
                    </a:cubicBezTo>
                    <a:cubicBezTo>
                      <a:pt x="4" y="75"/>
                      <a:pt x="5" y="72"/>
                      <a:pt x="5" y="70"/>
                    </a:cubicBezTo>
                    <a:cubicBezTo>
                      <a:pt x="6" y="68"/>
                      <a:pt x="6" y="68"/>
                      <a:pt x="7" y="69"/>
                    </a:cubicBezTo>
                    <a:cubicBezTo>
                      <a:pt x="10" y="72"/>
                      <a:pt x="10" y="68"/>
                      <a:pt x="10" y="67"/>
                    </a:cubicBezTo>
                    <a:cubicBezTo>
                      <a:pt x="11" y="60"/>
                      <a:pt x="11" y="60"/>
                      <a:pt x="14" y="56"/>
                    </a:cubicBezTo>
                    <a:cubicBezTo>
                      <a:pt x="12" y="55"/>
                      <a:pt x="10" y="55"/>
                      <a:pt x="8" y="54"/>
                    </a:cubicBezTo>
                    <a:cubicBezTo>
                      <a:pt x="10" y="52"/>
                      <a:pt x="8" y="50"/>
                      <a:pt x="8" y="49"/>
                    </a:cubicBezTo>
                    <a:cubicBezTo>
                      <a:pt x="9" y="45"/>
                      <a:pt x="9" y="44"/>
                      <a:pt x="4" y="45"/>
                    </a:cubicBezTo>
                    <a:cubicBezTo>
                      <a:pt x="2" y="46"/>
                      <a:pt x="2" y="43"/>
                      <a:pt x="0" y="43"/>
                    </a:cubicBezTo>
                    <a:cubicBezTo>
                      <a:pt x="4" y="40"/>
                      <a:pt x="7" y="41"/>
                      <a:pt x="11" y="43"/>
                    </a:cubicBezTo>
                    <a:cubicBezTo>
                      <a:pt x="10" y="40"/>
                      <a:pt x="5" y="40"/>
                      <a:pt x="7" y="36"/>
                    </a:cubicBezTo>
                    <a:cubicBezTo>
                      <a:pt x="8" y="36"/>
                      <a:pt x="8" y="36"/>
                      <a:pt x="9" y="36"/>
                    </a:cubicBezTo>
                    <a:cubicBezTo>
                      <a:pt x="10" y="36"/>
                      <a:pt x="11" y="37"/>
                      <a:pt x="13" y="35"/>
                    </a:cubicBezTo>
                    <a:cubicBezTo>
                      <a:pt x="14" y="34"/>
                      <a:pt x="13" y="34"/>
                      <a:pt x="12" y="33"/>
                    </a:cubicBezTo>
                    <a:cubicBezTo>
                      <a:pt x="11" y="33"/>
                      <a:pt x="11" y="30"/>
                      <a:pt x="9" y="32"/>
                    </a:cubicBezTo>
                    <a:cubicBezTo>
                      <a:pt x="8" y="33"/>
                      <a:pt x="7" y="33"/>
                      <a:pt x="6" y="31"/>
                    </a:cubicBezTo>
                    <a:cubicBezTo>
                      <a:pt x="8" y="29"/>
                      <a:pt x="4" y="26"/>
                      <a:pt x="6" y="24"/>
                    </a:cubicBezTo>
                    <a:cubicBezTo>
                      <a:pt x="7" y="20"/>
                      <a:pt x="9" y="16"/>
                      <a:pt x="10" y="12"/>
                    </a:cubicBezTo>
                    <a:cubicBezTo>
                      <a:pt x="11" y="9"/>
                      <a:pt x="13" y="11"/>
                      <a:pt x="15" y="12"/>
                    </a:cubicBezTo>
                    <a:cubicBezTo>
                      <a:pt x="15" y="10"/>
                      <a:pt x="15" y="7"/>
                      <a:pt x="16" y="5"/>
                    </a:cubicBezTo>
                    <a:cubicBezTo>
                      <a:pt x="20" y="5"/>
                      <a:pt x="22" y="7"/>
                      <a:pt x="24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35" y="8"/>
                      <a:pt x="44" y="8"/>
                      <a:pt x="52" y="7"/>
                    </a:cubicBezTo>
                    <a:cubicBezTo>
                      <a:pt x="54" y="6"/>
                      <a:pt x="55" y="6"/>
                      <a:pt x="56" y="5"/>
                    </a:cubicBezTo>
                    <a:cubicBezTo>
                      <a:pt x="58" y="3"/>
                      <a:pt x="60" y="4"/>
                      <a:pt x="63" y="3"/>
                    </a:cubicBezTo>
                    <a:cubicBezTo>
                      <a:pt x="63" y="3"/>
                      <a:pt x="64" y="4"/>
                      <a:pt x="63" y="3"/>
                    </a:cubicBezTo>
                    <a:cubicBezTo>
                      <a:pt x="62" y="1"/>
                      <a:pt x="63" y="0"/>
                      <a:pt x="64" y="0"/>
                    </a:cubicBezTo>
                    <a:cubicBezTo>
                      <a:pt x="66" y="1"/>
                      <a:pt x="68" y="1"/>
                      <a:pt x="69" y="3"/>
                    </a:cubicBezTo>
                    <a:cubicBezTo>
                      <a:pt x="70" y="5"/>
                      <a:pt x="69" y="7"/>
                      <a:pt x="67" y="8"/>
                    </a:cubicBezTo>
                    <a:cubicBezTo>
                      <a:pt x="65" y="10"/>
                      <a:pt x="63" y="10"/>
                      <a:pt x="61" y="11"/>
                    </a:cubicBezTo>
                    <a:cubicBezTo>
                      <a:pt x="60" y="12"/>
                      <a:pt x="59" y="12"/>
                      <a:pt x="58" y="12"/>
                    </a:cubicBezTo>
                    <a:cubicBezTo>
                      <a:pt x="59" y="12"/>
                      <a:pt x="60" y="12"/>
                      <a:pt x="62" y="11"/>
                    </a:cubicBezTo>
                    <a:cubicBezTo>
                      <a:pt x="63" y="12"/>
                      <a:pt x="62" y="14"/>
                      <a:pt x="61" y="15"/>
                    </a:cubicBezTo>
                    <a:cubicBezTo>
                      <a:pt x="60" y="16"/>
                      <a:pt x="58" y="17"/>
                      <a:pt x="57" y="19"/>
                    </a:cubicBezTo>
                    <a:cubicBezTo>
                      <a:pt x="56" y="20"/>
                      <a:pt x="55" y="22"/>
                      <a:pt x="53" y="22"/>
                    </a:cubicBezTo>
                    <a:cubicBezTo>
                      <a:pt x="51" y="21"/>
                      <a:pt x="49" y="19"/>
                      <a:pt x="49" y="17"/>
                    </a:cubicBezTo>
                    <a:cubicBezTo>
                      <a:pt x="48" y="16"/>
                      <a:pt x="48" y="13"/>
                      <a:pt x="50" y="12"/>
                    </a:cubicBezTo>
                    <a:cubicBezTo>
                      <a:pt x="49" y="15"/>
                      <a:pt x="46" y="17"/>
                      <a:pt x="45" y="21"/>
                    </a:cubicBezTo>
                    <a:cubicBezTo>
                      <a:pt x="45" y="22"/>
                      <a:pt x="45" y="24"/>
                      <a:pt x="43" y="24"/>
                    </a:cubicBezTo>
                    <a:cubicBezTo>
                      <a:pt x="43" y="24"/>
                      <a:pt x="42" y="24"/>
                      <a:pt x="42" y="24"/>
                    </a:cubicBezTo>
                    <a:cubicBezTo>
                      <a:pt x="42" y="25"/>
                      <a:pt x="42" y="25"/>
                      <a:pt x="43" y="25"/>
                    </a:cubicBezTo>
                    <a:cubicBezTo>
                      <a:pt x="43" y="25"/>
                      <a:pt x="44" y="26"/>
                      <a:pt x="44" y="27"/>
                    </a:cubicBezTo>
                    <a:cubicBezTo>
                      <a:pt x="44" y="27"/>
                      <a:pt x="44" y="27"/>
                      <a:pt x="45" y="28"/>
                    </a:cubicBezTo>
                    <a:cubicBezTo>
                      <a:pt x="44" y="28"/>
                      <a:pt x="44" y="29"/>
                      <a:pt x="44" y="29"/>
                    </a:cubicBezTo>
                    <a:cubicBezTo>
                      <a:pt x="40" y="27"/>
                      <a:pt x="36" y="29"/>
                      <a:pt x="31" y="29"/>
                    </a:cubicBezTo>
                    <a:cubicBezTo>
                      <a:pt x="37" y="32"/>
                      <a:pt x="34" y="37"/>
                      <a:pt x="34" y="42"/>
                    </a:cubicBezTo>
                    <a:cubicBezTo>
                      <a:pt x="34" y="44"/>
                      <a:pt x="33" y="47"/>
                      <a:pt x="37" y="45"/>
                    </a:cubicBezTo>
                    <a:cubicBezTo>
                      <a:pt x="39" y="45"/>
                      <a:pt x="40" y="46"/>
                      <a:pt x="40" y="47"/>
                    </a:cubicBezTo>
                    <a:cubicBezTo>
                      <a:pt x="40" y="49"/>
                      <a:pt x="38" y="48"/>
                      <a:pt x="38" y="48"/>
                    </a:cubicBezTo>
                    <a:cubicBezTo>
                      <a:pt x="36" y="49"/>
                      <a:pt x="34" y="50"/>
                      <a:pt x="30" y="49"/>
                    </a:cubicBezTo>
                    <a:cubicBezTo>
                      <a:pt x="35" y="52"/>
                      <a:pt x="36" y="54"/>
                      <a:pt x="31" y="55"/>
                    </a:cubicBezTo>
                    <a:cubicBezTo>
                      <a:pt x="29" y="55"/>
                      <a:pt x="29" y="60"/>
                      <a:pt x="25" y="57"/>
                    </a:cubicBezTo>
                    <a:cubicBezTo>
                      <a:pt x="25" y="56"/>
                      <a:pt x="25" y="56"/>
                      <a:pt x="26" y="55"/>
                    </a:cubicBezTo>
                    <a:cubicBezTo>
                      <a:pt x="25" y="55"/>
                      <a:pt x="25" y="56"/>
                      <a:pt x="24" y="57"/>
                    </a:cubicBezTo>
                    <a:cubicBezTo>
                      <a:pt x="24" y="57"/>
                      <a:pt x="23" y="57"/>
                      <a:pt x="24" y="57"/>
                    </a:cubicBezTo>
                    <a:cubicBezTo>
                      <a:pt x="25" y="57"/>
                      <a:pt x="25" y="57"/>
                      <a:pt x="26" y="57"/>
                    </a:cubicBezTo>
                    <a:cubicBezTo>
                      <a:pt x="25" y="58"/>
                      <a:pt x="26" y="60"/>
                      <a:pt x="24" y="60"/>
                    </a:cubicBezTo>
                    <a:cubicBezTo>
                      <a:pt x="20" y="62"/>
                      <a:pt x="20" y="65"/>
                      <a:pt x="21" y="6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9" name="Freeform 1856"/>
              <p:cNvSpPr/>
              <p:nvPr/>
            </p:nvSpPr>
            <p:spPr bwMode="auto">
              <a:xfrm>
                <a:off x="1069" y="974"/>
                <a:ext cx="64" cy="42"/>
              </a:xfrm>
              <a:custGeom>
                <a:avLst/>
                <a:gdLst>
                  <a:gd name="T0" fmla="*/ 4 w 27"/>
                  <a:gd name="T1" fmla="*/ 18 h 18"/>
                  <a:gd name="T2" fmla="*/ 3 w 27"/>
                  <a:gd name="T3" fmla="*/ 18 h 18"/>
                  <a:gd name="T4" fmla="*/ 2 w 27"/>
                  <a:gd name="T5" fmla="*/ 14 h 18"/>
                  <a:gd name="T6" fmla="*/ 3 w 27"/>
                  <a:gd name="T7" fmla="*/ 13 h 18"/>
                  <a:gd name="T8" fmla="*/ 7 w 27"/>
                  <a:gd name="T9" fmla="*/ 3 h 18"/>
                  <a:gd name="T10" fmla="*/ 11 w 27"/>
                  <a:gd name="T11" fmla="*/ 0 h 18"/>
                  <a:gd name="T12" fmla="*/ 11 w 27"/>
                  <a:gd name="T13" fmla="*/ 6 h 18"/>
                  <a:gd name="T14" fmla="*/ 9 w 27"/>
                  <a:gd name="T15" fmla="*/ 4 h 18"/>
                  <a:gd name="T16" fmla="*/ 12 w 27"/>
                  <a:gd name="T17" fmla="*/ 11 h 18"/>
                  <a:gd name="T18" fmla="*/ 15 w 27"/>
                  <a:gd name="T19" fmla="*/ 8 h 18"/>
                  <a:gd name="T20" fmla="*/ 17 w 27"/>
                  <a:gd name="T21" fmla="*/ 9 h 18"/>
                  <a:gd name="T22" fmla="*/ 18 w 27"/>
                  <a:gd name="T23" fmla="*/ 11 h 18"/>
                  <a:gd name="T24" fmla="*/ 26 w 27"/>
                  <a:gd name="T25" fmla="*/ 11 h 18"/>
                  <a:gd name="T26" fmla="*/ 23 w 27"/>
                  <a:gd name="T27" fmla="*/ 15 h 18"/>
                  <a:gd name="T28" fmla="*/ 9 w 27"/>
                  <a:gd name="T29" fmla="*/ 17 h 18"/>
                  <a:gd name="T30" fmla="*/ 4 w 27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8">
                    <a:moveTo>
                      <a:pt x="4" y="18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2" y="16"/>
                      <a:pt x="3" y="15"/>
                      <a:pt x="2" y="14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0" y="8"/>
                      <a:pt x="7" y="7"/>
                      <a:pt x="7" y="3"/>
                    </a:cubicBezTo>
                    <a:cubicBezTo>
                      <a:pt x="7" y="1"/>
                      <a:pt x="9" y="1"/>
                      <a:pt x="11" y="0"/>
                    </a:cubicBezTo>
                    <a:cubicBezTo>
                      <a:pt x="11" y="2"/>
                      <a:pt x="12" y="4"/>
                      <a:pt x="11" y="6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7" y="8"/>
                      <a:pt x="10" y="9"/>
                      <a:pt x="12" y="11"/>
                    </a:cubicBezTo>
                    <a:cubicBezTo>
                      <a:pt x="14" y="12"/>
                      <a:pt x="14" y="9"/>
                      <a:pt x="15" y="8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7" y="10"/>
                      <a:pt x="16" y="11"/>
                      <a:pt x="18" y="11"/>
                    </a:cubicBezTo>
                    <a:cubicBezTo>
                      <a:pt x="21" y="13"/>
                      <a:pt x="23" y="9"/>
                      <a:pt x="26" y="11"/>
                    </a:cubicBezTo>
                    <a:cubicBezTo>
                      <a:pt x="27" y="14"/>
                      <a:pt x="22" y="12"/>
                      <a:pt x="23" y="15"/>
                    </a:cubicBezTo>
                    <a:cubicBezTo>
                      <a:pt x="18" y="14"/>
                      <a:pt x="13" y="14"/>
                      <a:pt x="9" y="17"/>
                    </a:cubicBezTo>
                    <a:cubicBezTo>
                      <a:pt x="7" y="18"/>
                      <a:pt x="5" y="13"/>
                      <a:pt x="4" y="18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0" name="Freeform 1857"/>
              <p:cNvSpPr/>
              <p:nvPr/>
            </p:nvSpPr>
            <p:spPr bwMode="auto">
              <a:xfrm>
                <a:off x="1257" y="853"/>
                <a:ext cx="47" cy="54"/>
              </a:xfrm>
              <a:custGeom>
                <a:avLst/>
                <a:gdLst>
                  <a:gd name="T0" fmla="*/ 19 w 20"/>
                  <a:gd name="T1" fmla="*/ 3 h 23"/>
                  <a:gd name="T2" fmla="*/ 3 w 20"/>
                  <a:gd name="T3" fmla="*/ 23 h 23"/>
                  <a:gd name="T4" fmla="*/ 1 w 20"/>
                  <a:gd name="T5" fmla="*/ 22 h 23"/>
                  <a:gd name="T6" fmla="*/ 3 w 20"/>
                  <a:gd name="T7" fmla="*/ 17 h 23"/>
                  <a:gd name="T8" fmla="*/ 13 w 20"/>
                  <a:gd name="T9" fmla="*/ 3 h 23"/>
                  <a:gd name="T10" fmla="*/ 16 w 20"/>
                  <a:gd name="T11" fmla="*/ 0 h 23"/>
                  <a:gd name="T12" fmla="*/ 19 w 20"/>
                  <a:gd name="T1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19" y="3"/>
                    </a:moveTo>
                    <a:cubicBezTo>
                      <a:pt x="17" y="13"/>
                      <a:pt x="9" y="17"/>
                      <a:pt x="3" y="23"/>
                    </a:cubicBezTo>
                    <a:cubicBezTo>
                      <a:pt x="2" y="23"/>
                      <a:pt x="1" y="22"/>
                      <a:pt x="1" y="22"/>
                    </a:cubicBezTo>
                    <a:cubicBezTo>
                      <a:pt x="0" y="20"/>
                      <a:pt x="1" y="18"/>
                      <a:pt x="3" y="17"/>
                    </a:cubicBezTo>
                    <a:cubicBezTo>
                      <a:pt x="7" y="13"/>
                      <a:pt x="10" y="8"/>
                      <a:pt x="13" y="3"/>
                    </a:cubicBezTo>
                    <a:cubicBezTo>
                      <a:pt x="13" y="2"/>
                      <a:pt x="14" y="1"/>
                      <a:pt x="16" y="0"/>
                    </a:cubicBezTo>
                    <a:cubicBezTo>
                      <a:pt x="17" y="1"/>
                      <a:pt x="20" y="0"/>
                      <a:pt x="19" y="3"/>
                    </a:cubicBezTo>
                    <a:close/>
                  </a:path>
                </a:pathLst>
              </a:custGeom>
              <a:solidFill>
                <a:srgbClr val="FD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1" name="Freeform 1858"/>
              <p:cNvSpPr/>
              <p:nvPr/>
            </p:nvSpPr>
            <p:spPr bwMode="auto">
              <a:xfrm>
                <a:off x="1318" y="793"/>
                <a:ext cx="36" cy="41"/>
              </a:xfrm>
              <a:custGeom>
                <a:avLst/>
                <a:gdLst>
                  <a:gd name="T0" fmla="*/ 15 w 15"/>
                  <a:gd name="T1" fmla="*/ 9 h 17"/>
                  <a:gd name="T2" fmla="*/ 7 w 15"/>
                  <a:gd name="T3" fmla="*/ 11 h 17"/>
                  <a:gd name="T4" fmla="*/ 7 w 15"/>
                  <a:gd name="T5" fmla="*/ 16 h 17"/>
                  <a:gd name="T6" fmla="*/ 4 w 15"/>
                  <a:gd name="T7" fmla="*/ 15 h 17"/>
                  <a:gd name="T8" fmla="*/ 4 w 15"/>
                  <a:gd name="T9" fmla="*/ 11 h 17"/>
                  <a:gd name="T10" fmla="*/ 6 w 15"/>
                  <a:gd name="T11" fmla="*/ 5 h 17"/>
                  <a:gd name="T12" fmla="*/ 1 w 15"/>
                  <a:gd name="T13" fmla="*/ 3 h 17"/>
                  <a:gd name="T14" fmla="*/ 2 w 15"/>
                  <a:gd name="T15" fmla="*/ 2 h 17"/>
                  <a:gd name="T16" fmla="*/ 9 w 15"/>
                  <a:gd name="T17" fmla="*/ 0 h 17"/>
                  <a:gd name="T18" fmla="*/ 11 w 15"/>
                  <a:gd name="T19" fmla="*/ 1 h 17"/>
                  <a:gd name="T20" fmla="*/ 9 w 15"/>
                  <a:gd name="T21" fmla="*/ 7 h 17"/>
                  <a:gd name="T22" fmla="*/ 15 w 15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cubicBezTo>
                      <a:pt x="14" y="14"/>
                      <a:pt x="13" y="14"/>
                      <a:pt x="7" y="11"/>
                    </a:cubicBezTo>
                    <a:cubicBezTo>
                      <a:pt x="7" y="13"/>
                      <a:pt x="7" y="15"/>
                      <a:pt x="7" y="16"/>
                    </a:cubicBezTo>
                    <a:cubicBezTo>
                      <a:pt x="6" y="17"/>
                      <a:pt x="5" y="16"/>
                      <a:pt x="4" y="15"/>
                    </a:cubicBezTo>
                    <a:cubicBezTo>
                      <a:pt x="1" y="14"/>
                      <a:pt x="0" y="13"/>
                      <a:pt x="4" y="11"/>
                    </a:cubicBezTo>
                    <a:cubicBezTo>
                      <a:pt x="6" y="10"/>
                      <a:pt x="6" y="7"/>
                      <a:pt x="6" y="5"/>
                    </a:cubicBezTo>
                    <a:cubicBezTo>
                      <a:pt x="3" y="7"/>
                      <a:pt x="3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4" y="1"/>
                      <a:pt x="7" y="2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4"/>
                      <a:pt x="12" y="5"/>
                      <a:pt x="9" y="7"/>
                    </a:cubicBezTo>
                    <a:cubicBezTo>
                      <a:pt x="12" y="6"/>
                      <a:pt x="13" y="7"/>
                      <a:pt x="15" y="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2" name="Freeform 1859"/>
              <p:cNvSpPr/>
              <p:nvPr/>
            </p:nvSpPr>
            <p:spPr bwMode="auto">
              <a:xfrm>
                <a:off x="1335" y="765"/>
                <a:ext cx="31" cy="50"/>
              </a:xfrm>
              <a:custGeom>
                <a:avLst/>
                <a:gdLst>
                  <a:gd name="T0" fmla="*/ 8 w 13"/>
                  <a:gd name="T1" fmla="*/ 21 h 21"/>
                  <a:gd name="T2" fmla="*/ 2 w 13"/>
                  <a:gd name="T3" fmla="*/ 20 h 21"/>
                  <a:gd name="T4" fmla="*/ 0 w 13"/>
                  <a:gd name="T5" fmla="*/ 18 h 21"/>
                  <a:gd name="T6" fmla="*/ 2 w 13"/>
                  <a:gd name="T7" fmla="*/ 17 h 21"/>
                  <a:gd name="T8" fmla="*/ 4 w 13"/>
                  <a:gd name="T9" fmla="*/ 13 h 21"/>
                  <a:gd name="T10" fmla="*/ 4 w 13"/>
                  <a:gd name="T11" fmla="*/ 5 h 21"/>
                  <a:gd name="T12" fmla="*/ 5 w 13"/>
                  <a:gd name="T13" fmla="*/ 1 h 21"/>
                  <a:gd name="T14" fmla="*/ 8 w 13"/>
                  <a:gd name="T15" fmla="*/ 3 h 21"/>
                  <a:gd name="T16" fmla="*/ 11 w 13"/>
                  <a:gd name="T17" fmla="*/ 7 h 21"/>
                  <a:gd name="T18" fmla="*/ 12 w 13"/>
                  <a:gd name="T19" fmla="*/ 8 h 21"/>
                  <a:gd name="T20" fmla="*/ 13 w 13"/>
                  <a:gd name="T21" fmla="*/ 18 h 21"/>
                  <a:gd name="T22" fmla="*/ 13 w 13"/>
                  <a:gd name="T23" fmla="*/ 19 h 21"/>
                  <a:gd name="T24" fmla="*/ 10 w 13"/>
                  <a:gd name="T25" fmla="*/ 17 h 21"/>
                  <a:gd name="T26" fmla="*/ 9 w 13"/>
                  <a:gd name="T27" fmla="*/ 21 h 21"/>
                  <a:gd name="T28" fmla="*/ 8 w 13"/>
                  <a:gd name="T2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21">
                    <a:moveTo>
                      <a:pt x="8" y="21"/>
                    </a:moveTo>
                    <a:cubicBezTo>
                      <a:pt x="6" y="21"/>
                      <a:pt x="4" y="18"/>
                      <a:pt x="2" y="20"/>
                    </a:cubicBezTo>
                    <a:cubicBezTo>
                      <a:pt x="1" y="20"/>
                      <a:pt x="0" y="19"/>
                      <a:pt x="0" y="18"/>
                    </a:cubicBezTo>
                    <a:cubicBezTo>
                      <a:pt x="0" y="17"/>
                      <a:pt x="1" y="17"/>
                      <a:pt x="2" y="17"/>
                    </a:cubicBezTo>
                    <a:cubicBezTo>
                      <a:pt x="5" y="17"/>
                      <a:pt x="2" y="14"/>
                      <a:pt x="4" y="13"/>
                    </a:cubicBezTo>
                    <a:cubicBezTo>
                      <a:pt x="5" y="10"/>
                      <a:pt x="4" y="8"/>
                      <a:pt x="4" y="5"/>
                    </a:cubicBezTo>
                    <a:cubicBezTo>
                      <a:pt x="4" y="3"/>
                      <a:pt x="3" y="1"/>
                      <a:pt x="5" y="1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7" y="12"/>
                      <a:pt x="12" y="15"/>
                      <a:pt x="13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0" y="21"/>
                      <a:pt x="11" y="17"/>
                      <a:pt x="10" y="17"/>
                    </a:cubicBezTo>
                    <a:cubicBezTo>
                      <a:pt x="9" y="18"/>
                      <a:pt x="9" y="20"/>
                      <a:pt x="9" y="21"/>
                    </a:cubicBezTo>
                    <a:cubicBezTo>
                      <a:pt x="8" y="21"/>
                      <a:pt x="8" y="21"/>
                      <a:pt x="8" y="21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3" name="Freeform 1860"/>
              <p:cNvSpPr/>
              <p:nvPr/>
            </p:nvSpPr>
            <p:spPr bwMode="auto">
              <a:xfrm>
                <a:off x="1292" y="796"/>
                <a:ext cx="29" cy="59"/>
              </a:xfrm>
              <a:custGeom>
                <a:avLst/>
                <a:gdLst>
                  <a:gd name="T0" fmla="*/ 10 w 12"/>
                  <a:gd name="T1" fmla="*/ 10 h 25"/>
                  <a:gd name="T2" fmla="*/ 6 w 12"/>
                  <a:gd name="T3" fmla="*/ 22 h 25"/>
                  <a:gd name="T4" fmla="*/ 1 w 12"/>
                  <a:gd name="T5" fmla="*/ 25 h 25"/>
                  <a:gd name="T6" fmla="*/ 0 w 12"/>
                  <a:gd name="T7" fmla="*/ 24 h 25"/>
                  <a:gd name="T8" fmla="*/ 6 w 12"/>
                  <a:gd name="T9" fmla="*/ 11 h 25"/>
                  <a:gd name="T10" fmla="*/ 7 w 12"/>
                  <a:gd name="T11" fmla="*/ 2 h 25"/>
                  <a:gd name="T12" fmla="*/ 11 w 12"/>
                  <a:gd name="T13" fmla="*/ 0 h 25"/>
                  <a:gd name="T14" fmla="*/ 12 w 12"/>
                  <a:gd name="T15" fmla="*/ 1 h 25"/>
                  <a:gd name="T16" fmla="*/ 10 w 12"/>
                  <a:gd name="T17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5">
                    <a:moveTo>
                      <a:pt x="10" y="10"/>
                    </a:moveTo>
                    <a:cubicBezTo>
                      <a:pt x="9" y="14"/>
                      <a:pt x="7" y="18"/>
                      <a:pt x="6" y="22"/>
                    </a:cubicBezTo>
                    <a:cubicBezTo>
                      <a:pt x="5" y="25"/>
                      <a:pt x="3" y="25"/>
                      <a:pt x="1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3" y="20"/>
                      <a:pt x="5" y="16"/>
                      <a:pt x="6" y="11"/>
                    </a:cubicBezTo>
                    <a:cubicBezTo>
                      <a:pt x="7" y="8"/>
                      <a:pt x="6" y="5"/>
                      <a:pt x="7" y="2"/>
                    </a:cubicBezTo>
                    <a:cubicBezTo>
                      <a:pt x="7" y="1"/>
                      <a:pt x="10" y="2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4" name="Freeform 1861"/>
              <p:cNvSpPr/>
              <p:nvPr/>
            </p:nvSpPr>
            <p:spPr bwMode="auto">
              <a:xfrm>
                <a:off x="1314" y="791"/>
                <a:ext cx="12" cy="28"/>
              </a:xfrm>
              <a:custGeom>
                <a:avLst/>
                <a:gdLst>
                  <a:gd name="T0" fmla="*/ 1 w 5"/>
                  <a:gd name="T1" fmla="*/ 12 h 12"/>
                  <a:gd name="T2" fmla="*/ 2 w 5"/>
                  <a:gd name="T3" fmla="*/ 2 h 12"/>
                  <a:gd name="T4" fmla="*/ 5 w 5"/>
                  <a:gd name="T5" fmla="*/ 1 h 12"/>
                  <a:gd name="T6" fmla="*/ 4 w 5"/>
                  <a:gd name="T7" fmla="*/ 3 h 12"/>
                  <a:gd name="T8" fmla="*/ 3 w 5"/>
                  <a:gd name="T9" fmla="*/ 4 h 12"/>
                  <a:gd name="T10" fmla="*/ 3 w 5"/>
                  <a:gd name="T11" fmla="*/ 5 h 12"/>
                  <a:gd name="T12" fmla="*/ 2 w 5"/>
                  <a:gd name="T13" fmla="*/ 10 h 12"/>
                  <a:gd name="T14" fmla="*/ 1 w 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1" y="12"/>
                    </a:moveTo>
                    <a:cubicBezTo>
                      <a:pt x="0" y="9"/>
                      <a:pt x="2" y="6"/>
                      <a:pt x="2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4" y="9"/>
                      <a:pt x="2" y="10"/>
                    </a:cubicBezTo>
                    <a:cubicBezTo>
                      <a:pt x="2" y="11"/>
                      <a:pt x="2" y="11"/>
                      <a:pt x="1" y="12"/>
                    </a:cubicBezTo>
                    <a:close/>
                  </a:path>
                </a:pathLst>
              </a:custGeom>
              <a:solidFill>
                <a:srgbClr val="EC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5" name="Freeform 1862"/>
              <p:cNvSpPr/>
              <p:nvPr/>
            </p:nvSpPr>
            <p:spPr bwMode="auto">
              <a:xfrm>
                <a:off x="1238" y="910"/>
                <a:ext cx="19" cy="14"/>
              </a:xfrm>
              <a:custGeom>
                <a:avLst/>
                <a:gdLst>
                  <a:gd name="T0" fmla="*/ 6 w 8"/>
                  <a:gd name="T1" fmla="*/ 3 h 6"/>
                  <a:gd name="T2" fmla="*/ 5 w 8"/>
                  <a:gd name="T3" fmla="*/ 4 h 6"/>
                  <a:gd name="T4" fmla="*/ 3 w 8"/>
                  <a:gd name="T5" fmla="*/ 5 h 6"/>
                  <a:gd name="T6" fmla="*/ 1 w 8"/>
                  <a:gd name="T7" fmla="*/ 6 h 6"/>
                  <a:gd name="T8" fmla="*/ 2 w 8"/>
                  <a:gd name="T9" fmla="*/ 2 h 6"/>
                  <a:gd name="T10" fmla="*/ 7 w 8"/>
                  <a:gd name="T11" fmla="*/ 0 h 6"/>
                  <a:gd name="T12" fmla="*/ 8 w 8"/>
                  <a:gd name="T13" fmla="*/ 0 h 6"/>
                  <a:gd name="T14" fmla="*/ 6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6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EC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6" name="Freeform 1863"/>
              <p:cNvSpPr/>
              <p:nvPr/>
            </p:nvSpPr>
            <p:spPr bwMode="auto">
              <a:xfrm>
                <a:off x="1292" y="848"/>
                <a:ext cx="17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0 h 5"/>
                  <a:gd name="T4" fmla="*/ 4 w 7"/>
                  <a:gd name="T5" fmla="*/ 5 h 5"/>
                  <a:gd name="T6" fmla="*/ 0 w 7"/>
                  <a:gd name="T7" fmla="*/ 3 h 5"/>
                  <a:gd name="T8" fmla="*/ 0 w 7"/>
                  <a:gd name="T9" fmla="*/ 3 h 5"/>
                  <a:gd name="T10" fmla="*/ 0 w 7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3" y="3"/>
                      <a:pt x="4" y="1"/>
                      <a:pt x="6" y="0"/>
                    </a:cubicBezTo>
                    <a:cubicBezTo>
                      <a:pt x="7" y="2"/>
                      <a:pt x="4" y="3"/>
                      <a:pt x="4" y="5"/>
                    </a:cubicBezTo>
                    <a:cubicBezTo>
                      <a:pt x="4" y="3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2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7" name="Freeform 1864"/>
              <p:cNvSpPr/>
              <p:nvPr/>
            </p:nvSpPr>
            <p:spPr bwMode="auto">
              <a:xfrm>
                <a:off x="1318" y="803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0" y="2"/>
                      <a:pt x="1" y="0"/>
                    </a:cubicBezTo>
                    <a:cubicBezTo>
                      <a:pt x="2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8" name="Freeform 1865"/>
              <p:cNvSpPr/>
              <p:nvPr/>
            </p:nvSpPr>
            <p:spPr bwMode="auto">
              <a:xfrm>
                <a:off x="1254" y="902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1 w 4"/>
                  <a:gd name="T5" fmla="*/ 3 h 4"/>
                  <a:gd name="T6" fmla="*/ 0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E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9" name="Freeform 1866"/>
              <p:cNvSpPr/>
              <p:nvPr/>
            </p:nvSpPr>
            <p:spPr bwMode="auto">
              <a:xfrm>
                <a:off x="1050" y="900"/>
                <a:ext cx="83" cy="43"/>
              </a:xfrm>
              <a:custGeom>
                <a:avLst/>
                <a:gdLst>
                  <a:gd name="T0" fmla="*/ 31 w 35"/>
                  <a:gd name="T1" fmla="*/ 17 h 18"/>
                  <a:gd name="T2" fmla="*/ 30 w 35"/>
                  <a:gd name="T3" fmla="*/ 17 h 18"/>
                  <a:gd name="T4" fmla="*/ 23 w 35"/>
                  <a:gd name="T5" fmla="*/ 18 h 18"/>
                  <a:gd name="T6" fmla="*/ 13 w 35"/>
                  <a:gd name="T7" fmla="*/ 16 h 18"/>
                  <a:gd name="T8" fmla="*/ 8 w 35"/>
                  <a:gd name="T9" fmla="*/ 14 h 18"/>
                  <a:gd name="T10" fmla="*/ 7 w 35"/>
                  <a:gd name="T11" fmla="*/ 13 h 18"/>
                  <a:gd name="T12" fmla="*/ 4 w 35"/>
                  <a:gd name="T13" fmla="*/ 9 h 18"/>
                  <a:gd name="T14" fmla="*/ 4 w 35"/>
                  <a:gd name="T15" fmla="*/ 7 h 18"/>
                  <a:gd name="T16" fmla="*/ 1 w 35"/>
                  <a:gd name="T17" fmla="*/ 4 h 18"/>
                  <a:gd name="T18" fmla="*/ 0 w 35"/>
                  <a:gd name="T19" fmla="*/ 3 h 18"/>
                  <a:gd name="T20" fmla="*/ 2 w 35"/>
                  <a:gd name="T21" fmla="*/ 1 h 18"/>
                  <a:gd name="T22" fmla="*/ 8 w 35"/>
                  <a:gd name="T23" fmla="*/ 0 h 18"/>
                  <a:gd name="T24" fmla="*/ 33 w 35"/>
                  <a:gd name="T25" fmla="*/ 9 h 18"/>
                  <a:gd name="T26" fmla="*/ 35 w 35"/>
                  <a:gd name="T27" fmla="*/ 11 h 18"/>
                  <a:gd name="T28" fmla="*/ 35 w 35"/>
                  <a:gd name="T29" fmla="*/ 13 h 18"/>
                  <a:gd name="T30" fmla="*/ 31 w 35"/>
                  <a:gd name="T3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8">
                    <a:moveTo>
                      <a:pt x="31" y="17"/>
                    </a:moveTo>
                    <a:cubicBezTo>
                      <a:pt x="31" y="17"/>
                      <a:pt x="30" y="17"/>
                      <a:pt x="30" y="17"/>
                    </a:cubicBezTo>
                    <a:cubicBezTo>
                      <a:pt x="28" y="16"/>
                      <a:pt x="25" y="16"/>
                      <a:pt x="23" y="18"/>
                    </a:cubicBezTo>
                    <a:cubicBezTo>
                      <a:pt x="20" y="18"/>
                      <a:pt x="17" y="16"/>
                      <a:pt x="13" y="16"/>
                    </a:cubicBezTo>
                    <a:cubicBezTo>
                      <a:pt x="11" y="15"/>
                      <a:pt x="10" y="15"/>
                      <a:pt x="8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6" y="12"/>
                      <a:pt x="5" y="11"/>
                      <a:pt x="4" y="9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3"/>
                      <a:pt x="6" y="1"/>
                      <a:pt x="8" y="0"/>
                    </a:cubicBezTo>
                    <a:cubicBezTo>
                      <a:pt x="16" y="5"/>
                      <a:pt x="24" y="8"/>
                      <a:pt x="33" y="9"/>
                    </a:cubicBezTo>
                    <a:cubicBezTo>
                      <a:pt x="34" y="9"/>
                      <a:pt x="35" y="10"/>
                      <a:pt x="35" y="11"/>
                    </a:cubicBezTo>
                    <a:cubicBezTo>
                      <a:pt x="35" y="11"/>
                      <a:pt x="35" y="13"/>
                      <a:pt x="35" y="13"/>
                    </a:cubicBezTo>
                    <a:cubicBezTo>
                      <a:pt x="32" y="13"/>
                      <a:pt x="33" y="16"/>
                      <a:pt x="31" y="17"/>
                    </a:cubicBezTo>
                    <a:close/>
                  </a:path>
                </a:pathLst>
              </a:custGeom>
              <a:solidFill>
                <a:srgbClr val="89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0" name="Freeform 1867"/>
              <p:cNvSpPr/>
              <p:nvPr/>
            </p:nvSpPr>
            <p:spPr bwMode="auto">
              <a:xfrm>
                <a:off x="1079" y="936"/>
                <a:ext cx="71" cy="59"/>
              </a:xfrm>
              <a:custGeom>
                <a:avLst/>
                <a:gdLst>
                  <a:gd name="T0" fmla="*/ 1 w 30"/>
                  <a:gd name="T1" fmla="*/ 0 h 25"/>
                  <a:gd name="T2" fmla="*/ 12 w 30"/>
                  <a:gd name="T3" fmla="*/ 2 h 25"/>
                  <a:gd name="T4" fmla="*/ 14 w 30"/>
                  <a:gd name="T5" fmla="*/ 2 h 25"/>
                  <a:gd name="T6" fmla="*/ 14 w 30"/>
                  <a:gd name="T7" fmla="*/ 6 h 25"/>
                  <a:gd name="T8" fmla="*/ 15 w 30"/>
                  <a:gd name="T9" fmla="*/ 9 h 25"/>
                  <a:gd name="T10" fmla="*/ 18 w 30"/>
                  <a:gd name="T11" fmla="*/ 4 h 25"/>
                  <a:gd name="T12" fmla="*/ 26 w 30"/>
                  <a:gd name="T13" fmla="*/ 7 h 25"/>
                  <a:gd name="T14" fmla="*/ 27 w 30"/>
                  <a:gd name="T15" fmla="*/ 9 h 25"/>
                  <a:gd name="T16" fmla="*/ 30 w 30"/>
                  <a:gd name="T17" fmla="*/ 14 h 25"/>
                  <a:gd name="T18" fmla="*/ 27 w 30"/>
                  <a:gd name="T19" fmla="*/ 11 h 25"/>
                  <a:gd name="T20" fmla="*/ 26 w 30"/>
                  <a:gd name="T21" fmla="*/ 17 h 25"/>
                  <a:gd name="T22" fmla="*/ 26 w 30"/>
                  <a:gd name="T23" fmla="*/ 20 h 25"/>
                  <a:gd name="T24" fmla="*/ 23 w 30"/>
                  <a:gd name="T25" fmla="*/ 20 h 25"/>
                  <a:gd name="T26" fmla="*/ 21 w 30"/>
                  <a:gd name="T27" fmla="*/ 18 h 25"/>
                  <a:gd name="T28" fmla="*/ 21 w 30"/>
                  <a:gd name="T29" fmla="*/ 18 h 25"/>
                  <a:gd name="T30" fmla="*/ 23 w 30"/>
                  <a:gd name="T31" fmla="*/ 22 h 25"/>
                  <a:gd name="T32" fmla="*/ 24 w 30"/>
                  <a:gd name="T33" fmla="*/ 22 h 25"/>
                  <a:gd name="T34" fmla="*/ 21 w 30"/>
                  <a:gd name="T35" fmla="*/ 25 h 25"/>
                  <a:gd name="T36" fmla="*/ 13 w 30"/>
                  <a:gd name="T37" fmla="*/ 25 h 25"/>
                  <a:gd name="T38" fmla="*/ 11 w 30"/>
                  <a:gd name="T39" fmla="*/ 24 h 25"/>
                  <a:gd name="T40" fmla="*/ 16 w 30"/>
                  <a:gd name="T41" fmla="*/ 19 h 25"/>
                  <a:gd name="T42" fmla="*/ 16 w 30"/>
                  <a:gd name="T43" fmla="*/ 17 h 25"/>
                  <a:gd name="T44" fmla="*/ 16 w 30"/>
                  <a:gd name="T45" fmla="*/ 17 h 25"/>
                  <a:gd name="T46" fmla="*/ 20 w 30"/>
                  <a:gd name="T47" fmla="*/ 14 h 25"/>
                  <a:gd name="T48" fmla="*/ 23 w 30"/>
                  <a:gd name="T49" fmla="*/ 10 h 25"/>
                  <a:gd name="T50" fmla="*/ 18 w 30"/>
                  <a:gd name="T51" fmla="*/ 7 h 25"/>
                  <a:gd name="T52" fmla="*/ 21 w 30"/>
                  <a:gd name="T53" fmla="*/ 11 h 25"/>
                  <a:gd name="T54" fmla="*/ 12 w 30"/>
                  <a:gd name="T55" fmla="*/ 13 h 25"/>
                  <a:gd name="T56" fmla="*/ 7 w 30"/>
                  <a:gd name="T57" fmla="*/ 9 h 25"/>
                  <a:gd name="T58" fmla="*/ 2 w 30"/>
                  <a:gd name="T59" fmla="*/ 3 h 25"/>
                  <a:gd name="T60" fmla="*/ 1 w 30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25">
                    <a:moveTo>
                      <a:pt x="1" y="0"/>
                    </a:moveTo>
                    <a:cubicBezTo>
                      <a:pt x="5" y="0"/>
                      <a:pt x="8" y="2"/>
                      <a:pt x="12" y="2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3" y="3"/>
                      <a:pt x="18" y="5"/>
                      <a:pt x="14" y="6"/>
                    </a:cubicBezTo>
                    <a:cubicBezTo>
                      <a:pt x="13" y="6"/>
                      <a:pt x="14" y="8"/>
                      <a:pt x="15" y="9"/>
                    </a:cubicBezTo>
                    <a:cubicBezTo>
                      <a:pt x="15" y="7"/>
                      <a:pt x="17" y="6"/>
                      <a:pt x="18" y="4"/>
                    </a:cubicBezTo>
                    <a:cubicBezTo>
                      <a:pt x="19" y="1"/>
                      <a:pt x="25" y="4"/>
                      <a:pt x="26" y="7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30" y="10"/>
                      <a:pt x="30" y="10"/>
                      <a:pt x="30" y="14"/>
                    </a:cubicBezTo>
                    <a:cubicBezTo>
                      <a:pt x="28" y="14"/>
                      <a:pt x="29" y="11"/>
                      <a:pt x="27" y="11"/>
                    </a:cubicBezTo>
                    <a:cubicBezTo>
                      <a:pt x="28" y="13"/>
                      <a:pt x="23" y="15"/>
                      <a:pt x="26" y="17"/>
                    </a:cubicBezTo>
                    <a:cubicBezTo>
                      <a:pt x="28" y="18"/>
                      <a:pt x="27" y="19"/>
                      <a:pt x="26" y="20"/>
                    </a:cubicBezTo>
                    <a:cubicBezTo>
                      <a:pt x="25" y="20"/>
                      <a:pt x="24" y="20"/>
                      <a:pt x="23" y="20"/>
                    </a:cubicBezTo>
                    <a:cubicBezTo>
                      <a:pt x="22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0"/>
                      <a:pt x="21" y="21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ubicBezTo>
                      <a:pt x="25" y="25"/>
                      <a:pt x="23" y="25"/>
                      <a:pt x="21" y="25"/>
                    </a:cubicBezTo>
                    <a:cubicBezTo>
                      <a:pt x="18" y="24"/>
                      <a:pt x="16" y="23"/>
                      <a:pt x="13" y="25"/>
                    </a:cubicBezTo>
                    <a:cubicBezTo>
                      <a:pt x="12" y="25"/>
                      <a:pt x="12" y="24"/>
                      <a:pt x="11" y="24"/>
                    </a:cubicBezTo>
                    <a:cubicBezTo>
                      <a:pt x="13" y="23"/>
                      <a:pt x="13" y="20"/>
                      <a:pt x="16" y="19"/>
                    </a:cubicBezTo>
                    <a:cubicBezTo>
                      <a:pt x="17" y="19"/>
                      <a:pt x="17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6"/>
                      <a:pt x="17" y="14"/>
                      <a:pt x="20" y="14"/>
                    </a:cubicBezTo>
                    <a:cubicBezTo>
                      <a:pt x="21" y="15"/>
                      <a:pt x="24" y="13"/>
                      <a:pt x="23" y="10"/>
                    </a:cubicBezTo>
                    <a:cubicBezTo>
                      <a:pt x="23" y="7"/>
                      <a:pt x="21" y="8"/>
                      <a:pt x="18" y="7"/>
                    </a:cubicBezTo>
                    <a:cubicBezTo>
                      <a:pt x="19" y="9"/>
                      <a:pt x="21" y="9"/>
                      <a:pt x="21" y="11"/>
                    </a:cubicBezTo>
                    <a:cubicBezTo>
                      <a:pt x="18" y="11"/>
                      <a:pt x="14" y="8"/>
                      <a:pt x="12" y="13"/>
                    </a:cubicBezTo>
                    <a:cubicBezTo>
                      <a:pt x="9" y="14"/>
                      <a:pt x="8" y="12"/>
                      <a:pt x="7" y="9"/>
                    </a:cubicBezTo>
                    <a:cubicBezTo>
                      <a:pt x="6" y="6"/>
                      <a:pt x="5" y="4"/>
                      <a:pt x="2" y="3"/>
                    </a:cubicBezTo>
                    <a:cubicBezTo>
                      <a:pt x="1" y="2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1" name="Freeform 1868"/>
              <p:cNvSpPr/>
              <p:nvPr/>
            </p:nvSpPr>
            <p:spPr bwMode="auto">
              <a:xfrm>
                <a:off x="1119" y="924"/>
                <a:ext cx="83" cy="21"/>
              </a:xfrm>
              <a:custGeom>
                <a:avLst/>
                <a:gdLst>
                  <a:gd name="T0" fmla="*/ 2 w 35"/>
                  <a:gd name="T1" fmla="*/ 7 h 9"/>
                  <a:gd name="T2" fmla="*/ 1 w 35"/>
                  <a:gd name="T3" fmla="*/ 2 h 9"/>
                  <a:gd name="T4" fmla="*/ 6 w 35"/>
                  <a:gd name="T5" fmla="*/ 1 h 9"/>
                  <a:gd name="T6" fmla="*/ 13 w 35"/>
                  <a:gd name="T7" fmla="*/ 0 h 9"/>
                  <a:gd name="T8" fmla="*/ 18 w 35"/>
                  <a:gd name="T9" fmla="*/ 1 h 9"/>
                  <a:gd name="T10" fmla="*/ 20 w 35"/>
                  <a:gd name="T11" fmla="*/ 0 h 9"/>
                  <a:gd name="T12" fmla="*/ 25 w 35"/>
                  <a:gd name="T13" fmla="*/ 0 h 9"/>
                  <a:gd name="T14" fmla="*/ 27 w 35"/>
                  <a:gd name="T15" fmla="*/ 0 h 9"/>
                  <a:gd name="T16" fmla="*/ 35 w 35"/>
                  <a:gd name="T17" fmla="*/ 4 h 9"/>
                  <a:gd name="T18" fmla="*/ 32 w 35"/>
                  <a:gd name="T19" fmla="*/ 6 h 9"/>
                  <a:gd name="T20" fmla="*/ 30 w 35"/>
                  <a:gd name="T21" fmla="*/ 6 h 9"/>
                  <a:gd name="T22" fmla="*/ 7 w 35"/>
                  <a:gd name="T23" fmla="*/ 7 h 9"/>
                  <a:gd name="T24" fmla="*/ 2 w 35"/>
                  <a:gd name="T2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9">
                    <a:moveTo>
                      <a:pt x="2" y="7"/>
                    </a:moveTo>
                    <a:cubicBezTo>
                      <a:pt x="4" y="5"/>
                      <a:pt x="0" y="4"/>
                      <a:pt x="1" y="2"/>
                    </a:cubicBezTo>
                    <a:cubicBezTo>
                      <a:pt x="3" y="2"/>
                      <a:pt x="5" y="5"/>
                      <a:pt x="6" y="1"/>
                    </a:cubicBezTo>
                    <a:cubicBezTo>
                      <a:pt x="8" y="0"/>
                      <a:pt x="10" y="0"/>
                      <a:pt x="13" y="0"/>
                    </a:cubicBezTo>
                    <a:cubicBezTo>
                      <a:pt x="15" y="1"/>
                      <a:pt x="17" y="1"/>
                      <a:pt x="18" y="1"/>
                    </a:cubicBezTo>
                    <a:cubicBezTo>
                      <a:pt x="19" y="1"/>
                      <a:pt x="19" y="0"/>
                      <a:pt x="20" y="0"/>
                    </a:cubicBezTo>
                    <a:cubicBezTo>
                      <a:pt x="22" y="0"/>
                      <a:pt x="24" y="1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30" y="0"/>
                      <a:pt x="33" y="0"/>
                      <a:pt x="35" y="4"/>
                    </a:cubicBezTo>
                    <a:cubicBezTo>
                      <a:pt x="35" y="6"/>
                      <a:pt x="34" y="6"/>
                      <a:pt x="32" y="6"/>
                    </a:cubicBezTo>
                    <a:cubicBezTo>
                      <a:pt x="31" y="5"/>
                      <a:pt x="30" y="4"/>
                      <a:pt x="30" y="6"/>
                    </a:cubicBezTo>
                    <a:cubicBezTo>
                      <a:pt x="22" y="8"/>
                      <a:pt x="15" y="9"/>
                      <a:pt x="7" y="7"/>
                    </a:cubicBezTo>
                    <a:cubicBezTo>
                      <a:pt x="5" y="7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2" name="Freeform 1869"/>
              <p:cNvSpPr/>
              <p:nvPr/>
            </p:nvSpPr>
            <p:spPr bwMode="auto">
              <a:xfrm>
                <a:off x="1131" y="952"/>
                <a:ext cx="62" cy="38"/>
              </a:xfrm>
              <a:custGeom>
                <a:avLst/>
                <a:gdLst>
                  <a:gd name="T0" fmla="*/ 1 w 26"/>
                  <a:gd name="T1" fmla="*/ 12 h 16"/>
                  <a:gd name="T2" fmla="*/ 4 w 26"/>
                  <a:gd name="T3" fmla="*/ 10 h 16"/>
                  <a:gd name="T4" fmla="*/ 5 w 26"/>
                  <a:gd name="T5" fmla="*/ 8 h 16"/>
                  <a:gd name="T6" fmla="*/ 10 w 26"/>
                  <a:gd name="T7" fmla="*/ 4 h 16"/>
                  <a:gd name="T8" fmla="*/ 11 w 26"/>
                  <a:gd name="T9" fmla="*/ 5 h 16"/>
                  <a:gd name="T10" fmla="*/ 15 w 26"/>
                  <a:gd name="T11" fmla="*/ 7 h 16"/>
                  <a:gd name="T12" fmla="*/ 16 w 26"/>
                  <a:gd name="T13" fmla="*/ 3 h 16"/>
                  <a:gd name="T14" fmla="*/ 17 w 26"/>
                  <a:gd name="T15" fmla="*/ 1 h 16"/>
                  <a:gd name="T16" fmla="*/ 19 w 26"/>
                  <a:gd name="T17" fmla="*/ 2 h 16"/>
                  <a:gd name="T18" fmla="*/ 21 w 26"/>
                  <a:gd name="T19" fmla="*/ 3 h 16"/>
                  <a:gd name="T20" fmla="*/ 26 w 26"/>
                  <a:gd name="T21" fmla="*/ 5 h 16"/>
                  <a:gd name="T22" fmla="*/ 18 w 26"/>
                  <a:gd name="T23" fmla="*/ 11 h 16"/>
                  <a:gd name="T24" fmla="*/ 14 w 26"/>
                  <a:gd name="T25" fmla="*/ 16 h 16"/>
                  <a:gd name="T26" fmla="*/ 13 w 26"/>
                  <a:gd name="T27" fmla="*/ 16 h 16"/>
                  <a:gd name="T28" fmla="*/ 12 w 26"/>
                  <a:gd name="T29" fmla="*/ 14 h 16"/>
                  <a:gd name="T30" fmla="*/ 13 w 26"/>
                  <a:gd name="T31" fmla="*/ 11 h 16"/>
                  <a:gd name="T32" fmla="*/ 2 w 26"/>
                  <a:gd name="T33" fmla="*/ 15 h 16"/>
                  <a:gd name="T34" fmla="*/ 2 w 26"/>
                  <a:gd name="T35" fmla="*/ 15 h 16"/>
                  <a:gd name="T36" fmla="*/ 1 w 26"/>
                  <a:gd name="T3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6">
                    <a:moveTo>
                      <a:pt x="1" y="12"/>
                    </a:moveTo>
                    <a:cubicBezTo>
                      <a:pt x="1" y="11"/>
                      <a:pt x="5" y="14"/>
                      <a:pt x="4" y="10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10" y="10"/>
                      <a:pt x="9" y="6"/>
                      <a:pt x="10" y="4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2" y="6"/>
                      <a:pt x="13" y="8"/>
                      <a:pt x="15" y="7"/>
                    </a:cubicBezTo>
                    <a:cubicBezTo>
                      <a:pt x="16" y="7"/>
                      <a:pt x="17" y="5"/>
                      <a:pt x="16" y="3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8" y="0"/>
                      <a:pt x="18" y="1"/>
                      <a:pt x="19" y="2"/>
                    </a:cubicBezTo>
                    <a:cubicBezTo>
                      <a:pt x="19" y="3"/>
                      <a:pt x="20" y="4"/>
                      <a:pt x="21" y="3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21" y="4"/>
                      <a:pt x="18" y="6"/>
                      <a:pt x="18" y="11"/>
                    </a:cubicBezTo>
                    <a:cubicBezTo>
                      <a:pt x="18" y="13"/>
                      <a:pt x="14" y="13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4"/>
                    </a:cubicBezTo>
                    <a:cubicBezTo>
                      <a:pt x="13" y="14"/>
                      <a:pt x="13" y="13"/>
                      <a:pt x="13" y="11"/>
                    </a:cubicBezTo>
                    <a:cubicBezTo>
                      <a:pt x="10" y="14"/>
                      <a:pt x="6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4"/>
                      <a:pt x="0" y="14"/>
                      <a:pt x="1" y="12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3" name="Freeform 1870"/>
              <p:cNvSpPr/>
              <p:nvPr/>
            </p:nvSpPr>
            <p:spPr bwMode="auto">
              <a:xfrm>
                <a:off x="1181" y="905"/>
                <a:ext cx="71" cy="33"/>
              </a:xfrm>
              <a:custGeom>
                <a:avLst/>
                <a:gdLst>
                  <a:gd name="T0" fmla="*/ 9 w 30"/>
                  <a:gd name="T1" fmla="*/ 12 h 14"/>
                  <a:gd name="T2" fmla="*/ 0 w 30"/>
                  <a:gd name="T3" fmla="*/ 9 h 14"/>
                  <a:gd name="T4" fmla="*/ 1 w 30"/>
                  <a:gd name="T5" fmla="*/ 7 h 14"/>
                  <a:gd name="T6" fmla="*/ 14 w 30"/>
                  <a:gd name="T7" fmla="*/ 6 h 14"/>
                  <a:gd name="T8" fmla="*/ 21 w 30"/>
                  <a:gd name="T9" fmla="*/ 4 h 14"/>
                  <a:gd name="T10" fmla="*/ 24 w 30"/>
                  <a:gd name="T11" fmla="*/ 3 h 14"/>
                  <a:gd name="T12" fmla="*/ 28 w 30"/>
                  <a:gd name="T13" fmla="*/ 1 h 14"/>
                  <a:gd name="T14" fmla="*/ 27 w 30"/>
                  <a:gd name="T15" fmla="*/ 4 h 14"/>
                  <a:gd name="T16" fmla="*/ 25 w 30"/>
                  <a:gd name="T17" fmla="*/ 8 h 14"/>
                  <a:gd name="T18" fmla="*/ 20 w 30"/>
                  <a:gd name="T19" fmla="*/ 10 h 14"/>
                  <a:gd name="T20" fmla="*/ 14 w 30"/>
                  <a:gd name="T21" fmla="*/ 13 h 14"/>
                  <a:gd name="T22" fmla="*/ 9 w 30"/>
                  <a:gd name="T2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4">
                    <a:moveTo>
                      <a:pt x="9" y="12"/>
                    </a:moveTo>
                    <a:cubicBezTo>
                      <a:pt x="6" y="10"/>
                      <a:pt x="3" y="9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5" y="7"/>
                      <a:pt x="10" y="7"/>
                      <a:pt x="14" y="6"/>
                    </a:cubicBezTo>
                    <a:cubicBezTo>
                      <a:pt x="16" y="5"/>
                      <a:pt x="18" y="4"/>
                      <a:pt x="21" y="4"/>
                    </a:cubicBezTo>
                    <a:cubicBezTo>
                      <a:pt x="22" y="3"/>
                      <a:pt x="23" y="5"/>
                      <a:pt x="24" y="3"/>
                    </a:cubicBezTo>
                    <a:cubicBezTo>
                      <a:pt x="25" y="1"/>
                      <a:pt x="26" y="0"/>
                      <a:pt x="28" y="1"/>
                    </a:cubicBezTo>
                    <a:cubicBezTo>
                      <a:pt x="30" y="3"/>
                      <a:pt x="27" y="3"/>
                      <a:pt x="27" y="4"/>
                    </a:cubicBezTo>
                    <a:cubicBezTo>
                      <a:pt x="26" y="5"/>
                      <a:pt x="25" y="7"/>
                      <a:pt x="25" y="8"/>
                    </a:cubicBezTo>
                    <a:cubicBezTo>
                      <a:pt x="23" y="9"/>
                      <a:pt x="22" y="9"/>
                      <a:pt x="20" y="10"/>
                    </a:cubicBezTo>
                    <a:cubicBezTo>
                      <a:pt x="18" y="11"/>
                      <a:pt x="16" y="12"/>
                      <a:pt x="14" y="13"/>
                    </a:cubicBezTo>
                    <a:cubicBezTo>
                      <a:pt x="12" y="13"/>
                      <a:pt x="10" y="14"/>
                      <a:pt x="9" y="12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4" name="Freeform 1871"/>
              <p:cNvSpPr/>
              <p:nvPr/>
            </p:nvSpPr>
            <p:spPr bwMode="auto">
              <a:xfrm>
                <a:off x="1136" y="933"/>
                <a:ext cx="83" cy="17"/>
              </a:xfrm>
              <a:custGeom>
                <a:avLst/>
                <a:gdLst>
                  <a:gd name="T0" fmla="*/ 28 w 35"/>
                  <a:gd name="T1" fmla="*/ 0 h 7"/>
                  <a:gd name="T2" fmla="*/ 33 w 35"/>
                  <a:gd name="T3" fmla="*/ 0 h 7"/>
                  <a:gd name="T4" fmla="*/ 35 w 35"/>
                  <a:gd name="T5" fmla="*/ 0 h 7"/>
                  <a:gd name="T6" fmla="*/ 32 w 35"/>
                  <a:gd name="T7" fmla="*/ 3 h 7"/>
                  <a:gd name="T8" fmla="*/ 0 w 35"/>
                  <a:gd name="T9" fmla="*/ 3 h 7"/>
                  <a:gd name="T10" fmla="*/ 24 w 35"/>
                  <a:gd name="T11" fmla="*/ 1 h 7"/>
                  <a:gd name="T12" fmla="*/ 25 w 35"/>
                  <a:gd name="T13" fmla="*/ 1 h 7"/>
                  <a:gd name="T14" fmla="*/ 28 w 3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28" y="0"/>
                    </a:moveTo>
                    <a:cubicBezTo>
                      <a:pt x="30" y="0"/>
                      <a:pt x="31" y="0"/>
                      <a:pt x="33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5" y="1"/>
                      <a:pt x="33" y="2"/>
                      <a:pt x="32" y="3"/>
                    </a:cubicBezTo>
                    <a:cubicBezTo>
                      <a:pt x="21" y="3"/>
                      <a:pt x="11" y="7"/>
                      <a:pt x="0" y="3"/>
                    </a:cubicBezTo>
                    <a:cubicBezTo>
                      <a:pt x="8" y="3"/>
                      <a:pt x="16" y="3"/>
                      <a:pt x="24" y="1"/>
                    </a:cubicBezTo>
                    <a:cubicBezTo>
                      <a:pt x="24" y="1"/>
                      <a:pt x="24" y="1"/>
                      <a:pt x="25" y="1"/>
                    </a:cubicBezTo>
                    <a:cubicBezTo>
                      <a:pt x="26" y="1"/>
                      <a:pt x="27" y="1"/>
                      <a:pt x="28" y="0"/>
                    </a:cubicBezTo>
                    <a:close/>
                  </a:path>
                </a:pathLst>
              </a:custGeom>
              <a:solidFill>
                <a:srgbClr val="F9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5" name="Freeform 1872"/>
              <p:cNvSpPr/>
              <p:nvPr/>
            </p:nvSpPr>
            <p:spPr bwMode="auto">
              <a:xfrm>
                <a:off x="1112" y="993"/>
                <a:ext cx="19" cy="12"/>
              </a:xfrm>
              <a:custGeom>
                <a:avLst/>
                <a:gdLst>
                  <a:gd name="T0" fmla="*/ 8 w 8"/>
                  <a:gd name="T1" fmla="*/ 3 h 5"/>
                  <a:gd name="T2" fmla="*/ 4 w 8"/>
                  <a:gd name="T3" fmla="*/ 4 h 5"/>
                  <a:gd name="T4" fmla="*/ 0 w 8"/>
                  <a:gd name="T5" fmla="*/ 3 h 5"/>
                  <a:gd name="T6" fmla="*/ 8 w 8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1" y="5"/>
                      <a:pt x="0" y="3"/>
                    </a:cubicBezTo>
                    <a:cubicBezTo>
                      <a:pt x="3" y="3"/>
                      <a:pt x="5" y="0"/>
                      <a:pt x="8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6" name="Freeform 1873"/>
              <p:cNvSpPr/>
              <p:nvPr/>
            </p:nvSpPr>
            <p:spPr bwMode="auto">
              <a:xfrm>
                <a:off x="1240" y="919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4 w 5"/>
                  <a:gd name="T3" fmla="*/ 0 h 6"/>
                  <a:gd name="T4" fmla="*/ 3 w 5"/>
                  <a:gd name="T5" fmla="*/ 4 h 6"/>
                  <a:gd name="T6" fmla="*/ 0 w 5"/>
                  <a:gd name="T7" fmla="*/ 3 h 6"/>
                  <a:gd name="T8" fmla="*/ 2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1"/>
                      <a:pt x="5" y="3"/>
                      <a:pt x="3" y="4"/>
                    </a:cubicBezTo>
                    <a:cubicBezTo>
                      <a:pt x="2" y="4"/>
                      <a:pt x="0" y="6"/>
                      <a:pt x="0" y="3"/>
                    </a:cubicBezTo>
                    <a:cubicBezTo>
                      <a:pt x="1" y="3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7" name="Freeform 1874"/>
              <p:cNvSpPr/>
              <p:nvPr/>
            </p:nvSpPr>
            <p:spPr bwMode="auto">
              <a:xfrm>
                <a:off x="1107" y="936"/>
                <a:ext cx="15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1 w 6"/>
                  <a:gd name="T5" fmla="*/ 0 h 2"/>
                  <a:gd name="T6" fmla="*/ 6 w 6"/>
                  <a:gd name="T7" fmla="*/ 2 h 2"/>
                  <a:gd name="T8" fmla="*/ 2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1"/>
                      <a:pt x="4" y="1"/>
                      <a:pt x="6" y="2"/>
                    </a:cubicBezTo>
                    <a:cubicBezTo>
                      <a:pt x="5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8" name="Freeform 1875"/>
              <p:cNvSpPr/>
              <p:nvPr/>
            </p:nvSpPr>
            <p:spPr bwMode="auto">
              <a:xfrm>
                <a:off x="1214" y="929"/>
                <a:ext cx="14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2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5" y="1"/>
                      <a:pt x="4" y="2"/>
                      <a:pt x="2" y="2"/>
                    </a:cubicBezTo>
                    <a:close/>
                  </a:path>
                </a:pathLst>
              </a:custGeom>
              <a:solidFill>
                <a:srgbClr val="CE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9" name="Freeform 1876"/>
              <p:cNvSpPr/>
              <p:nvPr/>
            </p:nvSpPr>
            <p:spPr bwMode="auto">
              <a:xfrm>
                <a:off x="1212" y="952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1 h 2"/>
                  <a:gd name="T4" fmla="*/ 4 w 4"/>
                  <a:gd name="T5" fmla="*/ 1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0" name="Freeform 1877"/>
              <p:cNvSpPr/>
              <p:nvPr/>
            </p:nvSpPr>
            <p:spPr bwMode="auto">
              <a:xfrm>
                <a:off x="1221" y="1031"/>
                <a:ext cx="31" cy="14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4 h 6"/>
                  <a:gd name="T4" fmla="*/ 9 w 13"/>
                  <a:gd name="T5" fmla="*/ 6 h 6"/>
                  <a:gd name="T6" fmla="*/ 7 w 13"/>
                  <a:gd name="T7" fmla="*/ 1 h 6"/>
                  <a:gd name="T8" fmla="*/ 0 w 13"/>
                  <a:gd name="T9" fmla="*/ 4 h 6"/>
                  <a:gd name="T10" fmla="*/ 0 w 13"/>
                  <a:gd name="T11" fmla="*/ 3 h 6"/>
                  <a:gd name="T12" fmla="*/ 7 w 13"/>
                  <a:gd name="T13" fmla="*/ 0 h 6"/>
                  <a:gd name="T14" fmla="*/ 11 w 1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2" y="2"/>
                      <a:pt x="13" y="3"/>
                      <a:pt x="11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7" y="5"/>
                      <a:pt x="7" y="3"/>
                      <a:pt x="7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8" y="1"/>
                      <a:pt x="10" y="2"/>
                      <a:pt x="11" y="0"/>
                    </a:cubicBezTo>
                    <a:close/>
                  </a:path>
                </a:pathLst>
              </a:custGeom>
              <a:solidFill>
                <a:srgbClr val="FE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1" name="Freeform 1878"/>
              <p:cNvSpPr/>
              <p:nvPr/>
            </p:nvSpPr>
            <p:spPr bwMode="auto">
              <a:xfrm>
                <a:off x="1034" y="1297"/>
                <a:ext cx="71" cy="78"/>
              </a:xfrm>
              <a:custGeom>
                <a:avLst/>
                <a:gdLst>
                  <a:gd name="T0" fmla="*/ 28 w 30"/>
                  <a:gd name="T1" fmla="*/ 8 h 33"/>
                  <a:gd name="T2" fmla="*/ 30 w 30"/>
                  <a:gd name="T3" fmla="*/ 14 h 33"/>
                  <a:gd name="T4" fmla="*/ 30 w 30"/>
                  <a:gd name="T5" fmla="*/ 16 h 33"/>
                  <a:gd name="T6" fmla="*/ 27 w 30"/>
                  <a:gd name="T7" fmla="*/ 23 h 33"/>
                  <a:gd name="T8" fmla="*/ 24 w 30"/>
                  <a:gd name="T9" fmla="*/ 33 h 33"/>
                  <a:gd name="T10" fmla="*/ 19 w 30"/>
                  <a:gd name="T11" fmla="*/ 29 h 33"/>
                  <a:gd name="T12" fmla="*/ 17 w 30"/>
                  <a:gd name="T13" fmla="*/ 27 h 33"/>
                  <a:gd name="T14" fmla="*/ 17 w 30"/>
                  <a:gd name="T15" fmla="*/ 18 h 33"/>
                  <a:gd name="T16" fmla="*/ 15 w 30"/>
                  <a:gd name="T17" fmla="*/ 16 h 33"/>
                  <a:gd name="T18" fmla="*/ 14 w 30"/>
                  <a:gd name="T19" fmla="*/ 19 h 33"/>
                  <a:gd name="T20" fmla="*/ 14 w 30"/>
                  <a:gd name="T21" fmla="*/ 20 h 33"/>
                  <a:gd name="T22" fmla="*/ 13 w 30"/>
                  <a:gd name="T23" fmla="*/ 20 h 33"/>
                  <a:gd name="T24" fmla="*/ 7 w 30"/>
                  <a:gd name="T25" fmla="*/ 19 h 33"/>
                  <a:gd name="T26" fmla="*/ 2 w 30"/>
                  <a:gd name="T27" fmla="*/ 16 h 33"/>
                  <a:gd name="T28" fmla="*/ 3 w 30"/>
                  <a:gd name="T29" fmla="*/ 14 h 33"/>
                  <a:gd name="T30" fmla="*/ 3 w 30"/>
                  <a:gd name="T31" fmla="*/ 12 h 33"/>
                  <a:gd name="T32" fmla="*/ 0 w 30"/>
                  <a:gd name="T33" fmla="*/ 10 h 33"/>
                  <a:gd name="T34" fmla="*/ 0 w 30"/>
                  <a:gd name="T35" fmla="*/ 10 h 33"/>
                  <a:gd name="T36" fmla="*/ 2 w 30"/>
                  <a:gd name="T37" fmla="*/ 9 h 33"/>
                  <a:gd name="T38" fmla="*/ 2 w 30"/>
                  <a:gd name="T39" fmla="*/ 7 h 33"/>
                  <a:gd name="T40" fmla="*/ 2 w 30"/>
                  <a:gd name="T41" fmla="*/ 7 h 33"/>
                  <a:gd name="T42" fmla="*/ 7 w 30"/>
                  <a:gd name="T43" fmla="*/ 2 h 33"/>
                  <a:gd name="T44" fmla="*/ 7 w 30"/>
                  <a:gd name="T45" fmla="*/ 2 h 33"/>
                  <a:gd name="T46" fmla="*/ 10 w 30"/>
                  <a:gd name="T47" fmla="*/ 1 h 33"/>
                  <a:gd name="T48" fmla="*/ 9 w 30"/>
                  <a:gd name="T49" fmla="*/ 5 h 33"/>
                  <a:gd name="T50" fmla="*/ 14 w 30"/>
                  <a:gd name="T51" fmla="*/ 7 h 33"/>
                  <a:gd name="T52" fmla="*/ 14 w 30"/>
                  <a:gd name="T53" fmla="*/ 9 h 33"/>
                  <a:gd name="T54" fmla="*/ 13 w 30"/>
                  <a:gd name="T55" fmla="*/ 12 h 33"/>
                  <a:gd name="T56" fmla="*/ 20 w 30"/>
                  <a:gd name="T57" fmla="*/ 4 h 33"/>
                  <a:gd name="T58" fmla="*/ 28 w 30"/>
                  <a:gd name="T59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" h="33">
                    <a:moveTo>
                      <a:pt x="28" y="8"/>
                    </a:moveTo>
                    <a:cubicBezTo>
                      <a:pt x="29" y="10"/>
                      <a:pt x="28" y="12"/>
                      <a:pt x="30" y="14"/>
                    </a:cubicBezTo>
                    <a:cubicBezTo>
                      <a:pt x="30" y="14"/>
                      <a:pt x="30" y="16"/>
                      <a:pt x="30" y="16"/>
                    </a:cubicBezTo>
                    <a:cubicBezTo>
                      <a:pt x="26" y="17"/>
                      <a:pt x="28" y="21"/>
                      <a:pt x="27" y="23"/>
                    </a:cubicBezTo>
                    <a:cubicBezTo>
                      <a:pt x="26" y="26"/>
                      <a:pt x="27" y="30"/>
                      <a:pt x="24" y="33"/>
                    </a:cubicBezTo>
                    <a:cubicBezTo>
                      <a:pt x="22" y="32"/>
                      <a:pt x="21" y="30"/>
                      <a:pt x="19" y="29"/>
                    </a:cubicBezTo>
                    <a:cubicBezTo>
                      <a:pt x="18" y="29"/>
                      <a:pt x="17" y="28"/>
                      <a:pt x="17" y="27"/>
                    </a:cubicBezTo>
                    <a:cubicBezTo>
                      <a:pt x="19" y="24"/>
                      <a:pt x="17" y="21"/>
                      <a:pt x="17" y="18"/>
                    </a:cubicBezTo>
                    <a:cubicBezTo>
                      <a:pt x="17" y="17"/>
                      <a:pt x="17" y="15"/>
                      <a:pt x="15" y="16"/>
                    </a:cubicBezTo>
                    <a:cubicBezTo>
                      <a:pt x="12" y="16"/>
                      <a:pt x="14" y="18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3" y="20"/>
                      <a:pt x="13" y="20"/>
                    </a:cubicBezTo>
                    <a:cubicBezTo>
                      <a:pt x="11" y="18"/>
                      <a:pt x="10" y="16"/>
                      <a:pt x="7" y="19"/>
                    </a:cubicBezTo>
                    <a:cubicBezTo>
                      <a:pt x="6" y="20"/>
                      <a:pt x="3" y="18"/>
                      <a:pt x="2" y="16"/>
                    </a:cubicBezTo>
                    <a:cubicBezTo>
                      <a:pt x="0" y="13"/>
                      <a:pt x="2" y="14"/>
                      <a:pt x="3" y="14"/>
                    </a:cubicBezTo>
                    <a:cubicBezTo>
                      <a:pt x="4" y="14"/>
                      <a:pt x="5" y="11"/>
                      <a:pt x="3" y="12"/>
                    </a:cubicBezTo>
                    <a:cubicBezTo>
                      <a:pt x="1" y="12"/>
                      <a:pt x="1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4" y="10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9" y="0"/>
                      <a:pt x="10" y="1"/>
                    </a:cubicBezTo>
                    <a:cubicBezTo>
                      <a:pt x="11" y="3"/>
                      <a:pt x="9" y="4"/>
                      <a:pt x="9" y="5"/>
                    </a:cubicBezTo>
                    <a:cubicBezTo>
                      <a:pt x="12" y="4"/>
                      <a:pt x="14" y="3"/>
                      <a:pt x="14" y="7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7" y="10"/>
                      <a:pt x="15" y="3"/>
                      <a:pt x="20" y="4"/>
                    </a:cubicBezTo>
                    <a:cubicBezTo>
                      <a:pt x="23" y="5"/>
                      <a:pt x="27" y="4"/>
                      <a:pt x="28" y="8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2" name="Freeform 1879"/>
              <p:cNvSpPr/>
              <p:nvPr/>
            </p:nvSpPr>
            <p:spPr bwMode="auto">
              <a:xfrm>
                <a:off x="1072" y="1394"/>
                <a:ext cx="9" cy="10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3 h 4"/>
                  <a:gd name="T4" fmla="*/ 0 w 4"/>
                  <a:gd name="T5" fmla="*/ 2 h 4"/>
                  <a:gd name="T6" fmla="*/ 1 w 4"/>
                  <a:gd name="T7" fmla="*/ 0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3" name="Freeform 1880"/>
              <p:cNvSpPr/>
              <p:nvPr/>
            </p:nvSpPr>
            <p:spPr bwMode="auto">
              <a:xfrm>
                <a:off x="1065" y="1361"/>
                <a:ext cx="4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4" name="Freeform 1881"/>
              <p:cNvSpPr/>
              <p:nvPr/>
            </p:nvSpPr>
            <p:spPr bwMode="auto">
              <a:xfrm>
                <a:off x="1663" y="299"/>
                <a:ext cx="19" cy="43"/>
              </a:xfrm>
              <a:custGeom>
                <a:avLst/>
                <a:gdLst>
                  <a:gd name="T0" fmla="*/ 7 w 8"/>
                  <a:gd name="T1" fmla="*/ 17 h 18"/>
                  <a:gd name="T2" fmla="*/ 4 w 8"/>
                  <a:gd name="T3" fmla="*/ 16 h 18"/>
                  <a:gd name="T4" fmla="*/ 2 w 8"/>
                  <a:gd name="T5" fmla="*/ 15 h 18"/>
                  <a:gd name="T6" fmla="*/ 2 w 8"/>
                  <a:gd name="T7" fmla="*/ 18 h 18"/>
                  <a:gd name="T8" fmla="*/ 1 w 8"/>
                  <a:gd name="T9" fmla="*/ 11 h 18"/>
                  <a:gd name="T10" fmla="*/ 2 w 8"/>
                  <a:gd name="T11" fmla="*/ 5 h 18"/>
                  <a:gd name="T12" fmla="*/ 3 w 8"/>
                  <a:gd name="T13" fmla="*/ 1 h 18"/>
                  <a:gd name="T14" fmla="*/ 8 w 8"/>
                  <a:gd name="T15" fmla="*/ 3 h 18"/>
                  <a:gd name="T16" fmla="*/ 7 w 8"/>
                  <a:gd name="T1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7" y="17"/>
                    </a:moveTo>
                    <a:cubicBezTo>
                      <a:pt x="6" y="17"/>
                      <a:pt x="5" y="16"/>
                      <a:pt x="4" y="16"/>
                    </a:cubicBezTo>
                    <a:cubicBezTo>
                      <a:pt x="4" y="15"/>
                      <a:pt x="3" y="14"/>
                      <a:pt x="2" y="15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0" y="16"/>
                      <a:pt x="0" y="14"/>
                      <a:pt x="1" y="11"/>
                    </a:cubicBezTo>
                    <a:cubicBezTo>
                      <a:pt x="2" y="9"/>
                      <a:pt x="4" y="7"/>
                      <a:pt x="2" y="5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6" y="0"/>
                      <a:pt x="6" y="4"/>
                      <a:pt x="8" y="3"/>
                    </a:cubicBezTo>
                    <a:cubicBezTo>
                      <a:pt x="8" y="8"/>
                      <a:pt x="7" y="12"/>
                      <a:pt x="7" y="17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5" name="Freeform 1882"/>
              <p:cNvSpPr/>
              <p:nvPr/>
            </p:nvSpPr>
            <p:spPr bwMode="auto">
              <a:xfrm>
                <a:off x="1622" y="282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6" name="Freeform 1883"/>
              <p:cNvSpPr/>
              <p:nvPr/>
            </p:nvSpPr>
            <p:spPr bwMode="auto">
              <a:xfrm>
                <a:off x="1641" y="285"/>
                <a:ext cx="5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2 h 3"/>
                  <a:gd name="T4" fmla="*/ 1 w 2"/>
                  <a:gd name="T5" fmla="*/ 1 h 3"/>
                  <a:gd name="T6" fmla="*/ 2 w 2"/>
                  <a:gd name="T7" fmla="*/ 2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7" name="Freeform 1884"/>
              <p:cNvSpPr/>
              <p:nvPr/>
            </p:nvSpPr>
            <p:spPr bwMode="auto">
              <a:xfrm>
                <a:off x="1093" y="482"/>
                <a:ext cx="123" cy="119"/>
              </a:xfrm>
              <a:custGeom>
                <a:avLst/>
                <a:gdLst>
                  <a:gd name="T0" fmla="*/ 31 w 52"/>
                  <a:gd name="T1" fmla="*/ 18 h 50"/>
                  <a:gd name="T2" fmla="*/ 38 w 52"/>
                  <a:gd name="T3" fmla="*/ 10 h 50"/>
                  <a:gd name="T4" fmla="*/ 40 w 52"/>
                  <a:gd name="T5" fmla="*/ 8 h 50"/>
                  <a:gd name="T6" fmla="*/ 40 w 52"/>
                  <a:gd name="T7" fmla="*/ 11 h 50"/>
                  <a:gd name="T8" fmla="*/ 41 w 52"/>
                  <a:gd name="T9" fmla="*/ 23 h 50"/>
                  <a:gd name="T10" fmla="*/ 40 w 52"/>
                  <a:gd name="T11" fmla="*/ 26 h 50"/>
                  <a:gd name="T12" fmla="*/ 46 w 52"/>
                  <a:gd name="T13" fmla="*/ 25 h 50"/>
                  <a:gd name="T14" fmla="*/ 40 w 52"/>
                  <a:gd name="T15" fmla="*/ 33 h 50"/>
                  <a:gd name="T16" fmla="*/ 52 w 52"/>
                  <a:gd name="T17" fmla="*/ 38 h 50"/>
                  <a:gd name="T18" fmla="*/ 44 w 52"/>
                  <a:gd name="T19" fmla="*/ 38 h 50"/>
                  <a:gd name="T20" fmla="*/ 36 w 52"/>
                  <a:gd name="T21" fmla="*/ 42 h 50"/>
                  <a:gd name="T22" fmla="*/ 34 w 52"/>
                  <a:gd name="T23" fmla="*/ 43 h 50"/>
                  <a:gd name="T24" fmla="*/ 32 w 52"/>
                  <a:gd name="T25" fmla="*/ 42 h 50"/>
                  <a:gd name="T26" fmla="*/ 24 w 52"/>
                  <a:gd name="T27" fmla="*/ 47 h 50"/>
                  <a:gd name="T28" fmla="*/ 24 w 52"/>
                  <a:gd name="T29" fmla="*/ 48 h 50"/>
                  <a:gd name="T30" fmla="*/ 6 w 52"/>
                  <a:gd name="T31" fmla="*/ 50 h 50"/>
                  <a:gd name="T32" fmla="*/ 1 w 52"/>
                  <a:gd name="T33" fmla="*/ 46 h 50"/>
                  <a:gd name="T34" fmla="*/ 2 w 52"/>
                  <a:gd name="T35" fmla="*/ 41 h 50"/>
                  <a:gd name="T36" fmla="*/ 16 w 52"/>
                  <a:gd name="T37" fmla="*/ 32 h 50"/>
                  <a:gd name="T38" fmla="*/ 10 w 52"/>
                  <a:gd name="T39" fmla="*/ 29 h 50"/>
                  <a:gd name="T40" fmla="*/ 8 w 52"/>
                  <a:gd name="T41" fmla="*/ 25 h 50"/>
                  <a:gd name="T42" fmla="*/ 6 w 52"/>
                  <a:gd name="T43" fmla="*/ 20 h 50"/>
                  <a:gd name="T44" fmla="*/ 6 w 52"/>
                  <a:gd name="T45" fmla="*/ 16 h 50"/>
                  <a:gd name="T46" fmla="*/ 4 w 52"/>
                  <a:gd name="T47" fmla="*/ 18 h 50"/>
                  <a:gd name="T48" fmla="*/ 2 w 52"/>
                  <a:gd name="T49" fmla="*/ 13 h 50"/>
                  <a:gd name="T50" fmla="*/ 22 w 52"/>
                  <a:gd name="T51" fmla="*/ 1 h 50"/>
                  <a:gd name="T52" fmla="*/ 25 w 52"/>
                  <a:gd name="T53" fmla="*/ 2 h 50"/>
                  <a:gd name="T54" fmla="*/ 24 w 52"/>
                  <a:gd name="T55" fmla="*/ 5 h 50"/>
                  <a:gd name="T56" fmla="*/ 20 w 52"/>
                  <a:gd name="T57" fmla="*/ 8 h 50"/>
                  <a:gd name="T58" fmla="*/ 27 w 52"/>
                  <a:gd name="T59" fmla="*/ 13 h 50"/>
                  <a:gd name="T60" fmla="*/ 29 w 52"/>
                  <a:gd name="T61" fmla="*/ 15 h 50"/>
                  <a:gd name="T62" fmla="*/ 31 w 52"/>
                  <a:gd name="T63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50">
                    <a:moveTo>
                      <a:pt x="31" y="18"/>
                    </a:moveTo>
                    <a:cubicBezTo>
                      <a:pt x="36" y="18"/>
                      <a:pt x="35" y="13"/>
                      <a:pt x="38" y="10"/>
                    </a:cubicBezTo>
                    <a:cubicBezTo>
                      <a:pt x="39" y="10"/>
                      <a:pt x="37" y="7"/>
                      <a:pt x="40" y="8"/>
                    </a:cubicBezTo>
                    <a:cubicBezTo>
                      <a:pt x="41" y="9"/>
                      <a:pt x="41" y="10"/>
                      <a:pt x="40" y="11"/>
                    </a:cubicBezTo>
                    <a:cubicBezTo>
                      <a:pt x="37" y="15"/>
                      <a:pt x="35" y="19"/>
                      <a:pt x="41" y="23"/>
                    </a:cubicBezTo>
                    <a:cubicBezTo>
                      <a:pt x="42" y="23"/>
                      <a:pt x="40" y="25"/>
                      <a:pt x="40" y="26"/>
                    </a:cubicBezTo>
                    <a:cubicBezTo>
                      <a:pt x="42" y="26"/>
                      <a:pt x="44" y="26"/>
                      <a:pt x="46" y="25"/>
                    </a:cubicBezTo>
                    <a:cubicBezTo>
                      <a:pt x="49" y="31"/>
                      <a:pt x="44" y="31"/>
                      <a:pt x="40" y="33"/>
                    </a:cubicBezTo>
                    <a:cubicBezTo>
                      <a:pt x="45" y="34"/>
                      <a:pt x="50" y="33"/>
                      <a:pt x="52" y="38"/>
                    </a:cubicBezTo>
                    <a:cubicBezTo>
                      <a:pt x="50" y="39"/>
                      <a:pt x="46" y="38"/>
                      <a:pt x="44" y="38"/>
                    </a:cubicBezTo>
                    <a:cubicBezTo>
                      <a:pt x="39" y="36"/>
                      <a:pt x="38" y="40"/>
                      <a:pt x="36" y="42"/>
                    </a:cubicBezTo>
                    <a:cubicBezTo>
                      <a:pt x="35" y="43"/>
                      <a:pt x="35" y="45"/>
                      <a:pt x="34" y="43"/>
                    </a:cubicBezTo>
                    <a:cubicBezTo>
                      <a:pt x="34" y="42"/>
                      <a:pt x="33" y="42"/>
                      <a:pt x="32" y="42"/>
                    </a:cubicBezTo>
                    <a:cubicBezTo>
                      <a:pt x="30" y="45"/>
                      <a:pt x="26" y="44"/>
                      <a:pt x="24" y="47"/>
                    </a:cubicBezTo>
                    <a:cubicBezTo>
                      <a:pt x="24" y="47"/>
                      <a:pt x="24" y="47"/>
                      <a:pt x="24" y="48"/>
                    </a:cubicBezTo>
                    <a:cubicBezTo>
                      <a:pt x="18" y="49"/>
                      <a:pt x="12" y="48"/>
                      <a:pt x="6" y="50"/>
                    </a:cubicBezTo>
                    <a:cubicBezTo>
                      <a:pt x="5" y="48"/>
                      <a:pt x="3" y="48"/>
                      <a:pt x="1" y="46"/>
                    </a:cubicBezTo>
                    <a:cubicBezTo>
                      <a:pt x="0" y="44"/>
                      <a:pt x="0" y="42"/>
                      <a:pt x="2" y="41"/>
                    </a:cubicBezTo>
                    <a:cubicBezTo>
                      <a:pt x="7" y="40"/>
                      <a:pt x="10" y="34"/>
                      <a:pt x="16" y="32"/>
                    </a:cubicBezTo>
                    <a:cubicBezTo>
                      <a:pt x="12" y="33"/>
                      <a:pt x="9" y="34"/>
                      <a:pt x="10" y="29"/>
                    </a:cubicBezTo>
                    <a:cubicBezTo>
                      <a:pt x="10" y="27"/>
                      <a:pt x="9" y="25"/>
                      <a:pt x="8" y="25"/>
                    </a:cubicBezTo>
                    <a:cubicBezTo>
                      <a:pt x="5" y="24"/>
                      <a:pt x="4" y="22"/>
                      <a:pt x="6" y="20"/>
                    </a:cubicBezTo>
                    <a:cubicBezTo>
                      <a:pt x="6" y="19"/>
                      <a:pt x="6" y="17"/>
                      <a:pt x="6" y="16"/>
                    </a:cubicBezTo>
                    <a:cubicBezTo>
                      <a:pt x="5" y="17"/>
                      <a:pt x="5" y="18"/>
                      <a:pt x="4" y="18"/>
                    </a:cubicBezTo>
                    <a:cubicBezTo>
                      <a:pt x="2" y="17"/>
                      <a:pt x="2" y="15"/>
                      <a:pt x="2" y="13"/>
                    </a:cubicBezTo>
                    <a:cubicBezTo>
                      <a:pt x="9" y="9"/>
                      <a:pt x="16" y="5"/>
                      <a:pt x="22" y="1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3"/>
                      <a:pt x="25" y="5"/>
                      <a:pt x="24" y="5"/>
                    </a:cubicBezTo>
                    <a:cubicBezTo>
                      <a:pt x="23" y="6"/>
                      <a:pt x="21" y="6"/>
                      <a:pt x="20" y="8"/>
                    </a:cubicBezTo>
                    <a:cubicBezTo>
                      <a:pt x="23" y="9"/>
                      <a:pt x="25" y="10"/>
                      <a:pt x="27" y="13"/>
                    </a:cubicBezTo>
                    <a:cubicBezTo>
                      <a:pt x="30" y="12"/>
                      <a:pt x="28" y="15"/>
                      <a:pt x="29" y="15"/>
                    </a:cubicBezTo>
                    <a:cubicBezTo>
                      <a:pt x="29" y="17"/>
                      <a:pt x="30" y="18"/>
                      <a:pt x="31" y="18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8" name="Freeform 1885"/>
              <p:cNvSpPr/>
              <p:nvPr/>
            </p:nvSpPr>
            <p:spPr bwMode="auto">
              <a:xfrm>
                <a:off x="1015" y="513"/>
                <a:ext cx="121" cy="111"/>
              </a:xfrm>
              <a:custGeom>
                <a:avLst/>
                <a:gdLst>
                  <a:gd name="T0" fmla="*/ 35 w 51"/>
                  <a:gd name="T1" fmla="*/ 0 h 47"/>
                  <a:gd name="T2" fmla="*/ 37 w 51"/>
                  <a:gd name="T3" fmla="*/ 4 h 47"/>
                  <a:gd name="T4" fmla="*/ 40 w 51"/>
                  <a:gd name="T5" fmla="*/ 0 h 47"/>
                  <a:gd name="T6" fmla="*/ 39 w 51"/>
                  <a:gd name="T7" fmla="*/ 9 h 47"/>
                  <a:gd name="T8" fmla="*/ 39 w 51"/>
                  <a:gd name="T9" fmla="*/ 10 h 47"/>
                  <a:gd name="T10" fmla="*/ 44 w 51"/>
                  <a:gd name="T11" fmla="*/ 18 h 47"/>
                  <a:gd name="T12" fmla="*/ 46 w 51"/>
                  <a:gd name="T13" fmla="*/ 19 h 47"/>
                  <a:gd name="T14" fmla="*/ 51 w 51"/>
                  <a:gd name="T15" fmla="*/ 21 h 47"/>
                  <a:gd name="T16" fmla="*/ 43 w 51"/>
                  <a:gd name="T17" fmla="*/ 25 h 47"/>
                  <a:gd name="T18" fmla="*/ 38 w 51"/>
                  <a:gd name="T19" fmla="*/ 28 h 47"/>
                  <a:gd name="T20" fmla="*/ 34 w 51"/>
                  <a:gd name="T21" fmla="*/ 30 h 47"/>
                  <a:gd name="T22" fmla="*/ 38 w 51"/>
                  <a:gd name="T23" fmla="*/ 34 h 47"/>
                  <a:gd name="T24" fmla="*/ 38 w 51"/>
                  <a:gd name="T25" fmla="*/ 36 h 47"/>
                  <a:gd name="T26" fmla="*/ 29 w 51"/>
                  <a:gd name="T27" fmla="*/ 42 h 47"/>
                  <a:gd name="T28" fmla="*/ 24 w 51"/>
                  <a:gd name="T29" fmla="*/ 43 h 47"/>
                  <a:gd name="T30" fmla="*/ 21 w 51"/>
                  <a:gd name="T31" fmla="*/ 45 h 47"/>
                  <a:gd name="T32" fmla="*/ 15 w 51"/>
                  <a:gd name="T33" fmla="*/ 46 h 47"/>
                  <a:gd name="T34" fmla="*/ 12 w 51"/>
                  <a:gd name="T35" fmla="*/ 47 h 47"/>
                  <a:gd name="T36" fmla="*/ 11 w 51"/>
                  <a:gd name="T37" fmla="*/ 47 h 47"/>
                  <a:gd name="T38" fmla="*/ 20 w 51"/>
                  <a:gd name="T39" fmla="*/ 41 h 47"/>
                  <a:gd name="T40" fmla="*/ 18 w 51"/>
                  <a:gd name="T41" fmla="*/ 35 h 47"/>
                  <a:gd name="T42" fmla="*/ 19 w 51"/>
                  <a:gd name="T43" fmla="*/ 31 h 47"/>
                  <a:gd name="T44" fmla="*/ 11 w 51"/>
                  <a:gd name="T45" fmla="*/ 31 h 47"/>
                  <a:gd name="T46" fmla="*/ 0 w 51"/>
                  <a:gd name="T47" fmla="*/ 34 h 47"/>
                  <a:gd name="T48" fmla="*/ 0 w 51"/>
                  <a:gd name="T49" fmla="*/ 34 h 47"/>
                  <a:gd name="T50" fmla="*/ 2 w 51"/>
                  <a:gd name="T51" fmla="*/ 32 h 47"/>
                  <a:gd name="T52" fmla="*/ 4 w 51"/>
                  <a:gd name="T53" fmla="*/ 33 h 47"/>
                  <a:gd name="T54" fmla="*/ 4 w 51"/>
                  <a:gd name="T55" fmla="*/ 31 h 47"/>
                  <a:gd name="T56" fmla="*/ 5 w 51"/>
                  <a:gd name="T57" fmla="*/ 28 h 47"/>
                  <a:gd name="T58" fmla="*/ 10 w 51"/>
                  <a:gd name="T59" fmla="*/ 25 h 47"/>
                  <a:gd name="T60" fmla="*/ 21 w 51"/>
                  <a:gd name="T61" fmla="*/ 15 h 47"/>
                  <a:gd name="T62" fmla="*/ 26 w 51"/>
                  <a:gd name="T63" fmla="*/ 8 h 47"/>
                  <a:gd name="T64" fmla="*/ 33 w 51"/>
                  <a:gd name="T65" fmla="*/ 2 h 47"/>
                  <a:gd name="T66" fmla="*/ 33 w 51"/>
                  <a:gd name="T67" fmla="*/ 2 h 47"/>
                  <a:gd name="T68" fmla="*/ 35 w 51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7">
                    <a:moveTo>
                      <a:pt x="35" y="0"/>
                    </a:moveTo>
                    <a:cubicBezTo>
                      <a:pt x="36" y="2"/>
                      <a:pt x="36" y="3"/>
                      <a:pt x="37" y="4"/>
                    </a:cubicBezTo>
                    <a:cubicBezTo>
                      <a:pt x="39" y="3"/>
                      <a:pt x="37" y="0"/>
                      <a:pt x="40" y="0"/>
                    </a:cubicBezTo>
                    <a:cubicBezTo>
                      <a:pt x="39" y="3"/>
                      <a:pt x="43" y="6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4" y="12"/>
                      <a:pt x="44" y="12"/>
                      <a:pt x="44" y="18"/>
                    </a:cubicBezTo>
                    <a:cubicBezTo>
                      <a:pt x="44" y="19"/>
                      <a:pt x="45" y="20"/>
                      <a:pt x="46" y="19"/>
                    </a:cubicBezTo>
                    <a:cubicBezTo>
                      <a:pt x="48" y="17"/>
                      <a:pt x="49" y="19"/>
                      <a:pt x="51" y="21"/>
                    </a:cubicBezTo>
                    <a:cubicBezTo>
                      <a:pt x="47" y="21"/>
                      <a:pt x="44" y="20"/>
                      <a:pt x="43" y="25"/>
                    </a:cubicBezTo>
                    <a:cubicBezTo>
                      <a:pt x="43" y="27"/>
                      <a:pt x="40" y="27"/>
                      <a:pt x="38" y="28"/>
                    </a:cubicBezTo>
                    <a:cubicBezTo>
                      <a:pt x="37" y="29"/>
                      <a:pt x="36" y="30"/>
                      <a:pt x="34" y="30"/>
                    </a:cubicBezTo>
                    <a:cubicBezTo>
                      <a:pt x="35" y="32"/>
                      <a:pt x="36" y="34"/>
                      <a:pt x="38" y="34"/>
                    </a:cubicBezTo>
                    <a:cubicBezTo>
                      <a:pt x="39" y="35"/>
                      <a:pt x="38" y="36"/>
                      <a:pt x="38" y="36"/>
                    </a:cubicBezTo>
                    <a:cubicBezTo>
                      <a:pt x="36" y="40"/>
                      <a:pt x="32" y="40"/>
                      <a:pt x="29" y="42"/>
                    </a:cubicBezTo>
                    <a:cubicBezTo>
                      <a:pt x="27" y="42"/>
                      <a:pt x="26" y="42"/>
                      <a:pt x="24" y="43"/>
                    </a:cubicBezTo>
                    <a:cubicBezTo>
                      <a:pt x="23" y="44"/>
                      <a:pt x="22" y="44"/>
                      <a:pt x="21" y="45"/>
                    </a:cubicBezTo>
                    <a:cubicBezTo>
                      <a:pt x="19" y="45"/>
                      <a:pt x="17" y="43"/>
                      <a:pt x="15" y="46"/>
                    </a:cubicBezTo>
                    <a:cubicBezTo>
                      <a:pt x="14" y="46"/>
                      <a:pt x="13" y="47"/>
                      <a:pt x="12" y="47"/>
                    </a:cubicBezTo>
                    <a:cubicBezTo>
                      <a:pt x="12" y="47"/>
                      <a:pt x="12" y="47"/>
                      <a:pt x="11" y="47"/>
                    </a:cubicBezTo>
                    <a:cubicBezTo>
                      <a:pt x="13" y="43"/>
                      <a:pt x="16" y="41"/>
                      <a:pt x="20" y="41"/>
                    </a:cubicBezTo>
                    <a:cubicBezTo>
                      <a:pt x="18" y="39"/>
                      <a:pt x="15" y="37"/>
                      <a:pt x="18" y="35"/>
                    </a:cubicBezTo>
                    <a:cubicBezTo>
                      <a:pt x="20" y="34"/>
                      <a:pt x="18" y="32"/>
                      <a:pt x="19" y="31"/>
                    </a:cubicBezTo>
                    <a:cubicBezTo>
                      <a:pt x="16" y="31"/>
                      <a:pt x="13" y="28"/>
                      <a:pt x="11" y="31"/>
                    </a:cubicBezTo>
                    <a:cubicBezTo>
                      <a:pt x="8" y="34"/>
                      <a:pt x="4" y="3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2"/>
                      <a:pt x="1" y="32"/>
                      <a:pt x="2" y="32"/>
                    </a:cubicBezTo>
                    <a:cubicBezTo>
                      <a:pt x="3" y="32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1"/>
                    </a:cubicBezTo>
                    <a:cubicBezTo>
                      <a:pt x="4" y="30"/>
                      <a:pt x="4" y="29"/>
                      <a:pt x="5" y="28"/>
                    </a:cubicBezTo>
                    <a:cubicBezTo>
                      <a:pt x="7" y="29"/>
                      <a:pt x="9" y="28"/>
                      <a:pt x="10" y="25"/>
                    </a:cubicBezTo>
                    <a:cubicBezTo>
                      <a:pt x="13" y="21"/>
                      <a:pt x="17" y="18"/>
                      <a:pt x="21" y="15"/>
                    </a:cubicBezTo>
                    <a:cubicBezTo>
                      <a:pt x="23" y="13"/>
                      <a:pt x="23" y="10"/>
                      <a:pt x="26" y="8"/>
                    </a:cubicBezTo>
                    <a:cubicBezTo>
                      <a:pt x="28" y="7"/>
                      <a:pt x="29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5" y="0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9" name="Freeform 1886"/>
              <p:cNvSpPr/>
              <p:nvPr/>
            </p:nvSpPr>
            <p:spPr bwMode="auto">
              <a:xfrm>
                <a:off x="1136" y="458"/>
                <a:ext cx="57" cy="55"/>
              </a:xfrm>
              <a:custGeom>
                <a:avLst/>
                <a:gdLst>
                  <a:gd name="T0" fmla="*/ 9 w 24"/>
                  <a:gd name="T1" fmla="*/ 23 h 23"/>
                  <a:gd name="T2" fmla="*/ 1 w 24"/>
                  <a:gd name="T3" fmla="*/ 19 h 23"/>
                  <a:gd name="T4" fmla="*/ 0 w 24"/>
                  <a:gd name="T5" fmla="*/ 18 h 23"/>
                  <a:gd name="T6" fmla="*/ 4 w 24"/>
                  <a:gd name="T7" fmla="*/ 15 h 23"/>
                  <a:gd name="T8" fmla="*/ 4 w 24"/>
                  <a:gd name="T9" fmla="*/ 11 h 23"/>
                  <a:gd name="T10" fmla="*/ 6 w 24"/>
                  <a:gd name="T11" fmla="*/ 9 h 23"/>
                  <a:gd name="T12" fmla="*/ 20 w 24"/>
                  <a:gd name="T13" fmla="*/ 0 h 23"/>
                  <a:gd name="T14" fmla="*/ 19 w 24"/>
                  <a:gd name="T15" fmla="*/ 4 h 23"/>
                  <a:gd name="T16" fmla="*/ 20 w 24"/>
                  <a:gd name="T17" fmla="*/ 6 h 23"/>
                  <a:gd name="T18" fmla="*/ 23 w 24"/>
                  <a:gd name="T19" fmla="*/ 6 h 23"/>
                  <a:gd name="T20" fmla="*/ 22 w 24"/>
                  <a:gd name="T21" fmla="*/ 11 h 23"/>
                  <a:gd name="T22" fmla="*/ 19 w 24"/>
                  <a:gd name="T23" fmla="*/ 14 h 23"/>
                  <a:gd name="T24" fmla="*/ 17 w 24"/>
                  <a:gd name="T25" fmla="*/ 18 h 23"/>
                  <a:gd name="T26" fmla="*/ 13 w 24"/>
                  <a:gd name="T27" fmla="*/ 13 h 23"/>
                  <a:gd name="T28" fmla="*/ 14 w 24"/>
                  <a:gd name="T29" fmla="*/ 19 h 23"/>
                  <a:gd name="T30" fmla="*/ 16 w 24"/>
                  <a:gd name="T31" fmla="*/ 22 h 23"/>
                  <a:gd name="T32" fmla="*/ 9 w 24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9" y="23"/>
                    </a:moveTo>
                    <a:cubicBezTo>
                      <a:pt x="6" y="23"/>
                      <a:pt x="4" y="19"/>
                      <a:pt x="1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2" y="17"/>
                      <a:pt x="2" y="15"/>
                      <a:pt x="4" y="15"/>
                    </a:cubicBezTo>
                    <a:cubicBezTo>
                      <a:pt x="6" y="14"/>
                      <a:pt x="6" y="14"/>
                      <a:pt x="4" y="11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11" y="7"/>
                      <a:pt x="15" y="2"/>
                      <a:pt x="20" y="0"/>
                    </a:cubicBezTo>
                    <a:cubicBezTo>
                      <a:pt x="19" y="2"/>
                      <a:pt x="19" y="3"/>
                      <a:pt x="19" y="4"/>
                    </a:cubicBezTo>
                    <a:cubicBezTo>
                      <a:pt x="18" y="6"/>
                      <a:pt x="17" y="7"/>
                      <a:pt x="20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4" y="8"/>
                      <a:pt x="23" y="10"/>
                      <a:pt x="22" y="11"/>
                    </a:cubicBezTo>
                    <a:cubicBezTo>
                      <a:pt x="18" y="8"/>
                      <a:pt x="20" y="14"/>
                      <a:pt x="19" y="14"/>
                    </a:cubicBezTo>
                    <a:cubicBezTo>
                      <a:pt x="21" y="16"/>
                      <a:pt x="18" y="17"/>
                      <a:pt x="17" y="18"/>
                    </a:cubicBezTo>
                    <a:cubicBezTo>
                      <a:pt x="15" y="17"/>
                      <a:pt x="16" y="12"/>
                      <a:pt x="13" y="13"/>
                    </a:cubicBezTo>
                    <a:cubicBezTo>
                      <a:pt x="10" y="15"/>
                      <a:pt x="15" y="17"/>
                      <a:pt x="14" y="19"/>
                    </a:cubicBezTo>
                    <a:cubicBezTo>
                      <a:pt x="14" y="20"/>
                      <a:pt x="16" y="20"/>
                      <a:pt x="16" y="22"/>
                    </a:cubicBezTo>
                    <a:cubicBezTo>
                      <a:pt x="13" y="20"/>
                      <a:pt x="11" y="19"/>
                      <a:pt x="9" y="2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0" name="Freeform 1887"/>
              <p:cNvSpPr/>
              <p:nvPr/>
            </p:nvSpPr>
            <p:spPr bwMode="auto">
              <a:xfrm>
                <a:off x="1076" y="496"/>
                <a:ext cx="17" cy="26"/>
              </a:xfrm>
              <a:custGeom>
                <a:avLst/>
                <a:gdLst>
                  <a:gd name="T0" fmla="*/ 2 w 7"/>
                  <a:gd name="T1" fmla="*/ 9 h 11"/>
                  <a:gd name="T2" fmla="*/ 1 w 7"/>
                  <a:gd name="T3" fmla="*/ 7 h 11"/>
                  <a:gd name="T4" fmla="*/ 2 w 7"/>
                  <a:gd name="T5" fmla="*/ 4 h 11"/>
                  <a:gd name="T6" fmla="*/ 5 w 7"/>
                  <a:gd name="T7" fmla="*/ 0 h 11"/>
                  <a:gd name="T8" fmla="*/ 7 w 7"/>
                  <a:gd name="T9" fmla="*/ 9 h 11"/>
                  <a:gd name="T10" fmla="*/ 7 w 7"/>
                  <a:gd name="T11" fmla="*/ 9 h 11"/>
                  <a:gd name="T12" fmla="*/ 2 w 7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5" y="7"/>
                      <a:pt x="0" y="8"/>
                      <a:pt x="1" y="7"/>
                    </a:cubicBezTo>
                    <a:cubicBezTo>
                      <a:pt x="1" y="6"/>
                      <a:pt x="4" y="7"/>
                      <a:pt x="2" y="4"/>
                    </a:cubicBezTo>
                    <a:cubicBezTo>
                      <a:pt x="0" y="2"/>
                      <a:pt x="5" y="2"/>
                      <a:pt x="5" y="0"/>
                    </a:cubicBezTo>
                    <a:cubicBezTo>
                      <a:pt x="4" y="4"/>
                      <a:pt x="7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" y="11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E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1" name="Freeform 1888"/>
              <p:cNvSpPr/>
              <p:nvPr/>
            </p:nvSpPr>
            <p:spPr bwMode="auto">
              <a:xfrm>
                <a:off x="1046" y="506"/>
                <a:ext cx="7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2" name="Freeform 1889"/>
              <p:cNvSpPr/>
              <p:nvPr/>
            </p:nvSpPr>
            <p:spPr bwMode="auto">
              <a:xfrm>
                <a:off x="1005" y="572"/>
                <a:ext cx="22" cy="22"/>
              </a:xfrm>
              <a:custGeom>
                <a:avLst/>
                <a:gdLst>
                  <a:gd name="T0" fmla="*/ 7 w 9"/>
                  <a:gd name="T1" fmla="*/ 8 h 9"/>
                  <a:gd name="T2" fmla="*/ 4 w 9"/>
                  <a:gd name="T3" fmla="*/ 9 h 9"/>
                  <a:gd name="T4" fmla="*/ 3 w 9"/>
                  <a:gd name="T5" fmla="*/ 9 h 9"/>
                  <a:gd name="T6" fmla="*/ 1 w 9"/>
                  <a:gd name="T7" fmla="*/ 6 h 9"/>
                  <a:gd name="T8" fmla="*/ 0 w 9"/>
                  <a:gd name="T9" fmla="*/ 3 h 9"/>
                  <a:gd name="T10" fmla="*/ 5 w 9"/>
                  <a:gd name="T11" fmla="*/ 5 h 9"/>
                  <a:gd name="T12" fmla="*/ 6 w 9"/>
                  <a:gd name="T13" fmla="*/ 4 h 9"/>
                  <a:gd name="T14" fmla="*/ 9 w 9"/>
                  <a:gd name="T15" fmla="*/ 3 h 9"/>
                  <a:gd name="T16" fmla="*/ 9 w 9"/>
                  <a:gd name="T17" fmla="*/ 6 h 9"/>
                  <a:gd name="T18" fmla="*/ 7 w 9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cubicBezTo>
                      <a:pt x="6" y="8"/>
                      <a:pt x="4" y="8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5" y="5"/>
                      <a:pt x="1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5"/>
                      <a:pt x="4" y="3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0"/>
                      <a:pt x="8" y="4"/>
                      <a:pt x="9" y="3"/>
                    </a:cubicBezTo>
                    <a:cubicBezTo>
                      <a:pt x="9" y="4"/>
                      <a:pt x="9" y="5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3" name="Freeform 1890"/>
              <p:cNvSpPr/>
              <p:nvPr/>
            </p:nvSpPr>
            <p:spPr bwMode="auto">
              <a:xfrm>
                <a:off x="1069" y="517"/>
                <a:ext cx="24" cy="15"/>
              </a:xfrm>
              <a:custGeom>
                <a:avLst/>
                <a:gdLst>
                  <a:gd name="T0" fmla="*/ 5 w 10"/>
                  <a:gd name="T1" fmla="*/ 0 h 6"/>
                  <a:gd name="T2" fmla="*/ 10 w 10"/>
                  <a:gd name="T3" fmla="*/ 0 h 6"/>
                  <a:gd name="T4" fmla="*/ 3 w 10"/>
                  <a:gd name="T5" fmla="*/ 6 h 6"/>
                  <a:gd name="T6" fmla="*/ 2 w 10"/>
                  <a:gd name="T7" fmla="*/ 3 h 6"/>
                  <a:gd name="T8" fmla="*/ 4 w 10"/>
                  <a:gd name="T9" fmla="*/ 4 h 6"/>
                  <a:gd name="T10" fmla="*/ 5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7" y="2"/>
                      <a:pt x="8" y="0"/>
                      <a:pt x="10" y="0"/>
                    </a:cubicBezTo>
                    <a:cubicBezTo>
                      <a:pt x="8" y="2"/>
                      <a:pt x="6" y="5"/>
                      <a:pt x="3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3" y="2"/>
                      <a:pt x="3" y="4"/>
                      <a:pt x="4" y="4"/>
                    </a:cubicBezTo>
                    <a:cubicBezTo>
                      <a:pt x="6" y="3"/>
                      <a:pt x="0" y="1"/>
                      <a:pt x="5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4" name="Freeform 1891"/>
              <p:cNvSpPr/>
              <p:nvPr/>
            </p:nvSpPr>
            <p:spPr bwMode="auto">
              <a:xfrm>
                <a:off x="1062" y="51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5" name="Freeform 1892"/>
              <p:cNvSpPr/>
              <p:nvPr/>
            </p:nvSpPr>
            <p:spPr bwMode="auto">
              <a:xfrm>
                <a:off x="891" y="738"/>
                <a:ext cx="74" cy="164"/>
              </a:xfrm>
              <a:custGeom>
                <a:avLst/>
                <a:gdLst>
                  <a:gd name="T0" fmla="*/ 4 w 31"/>
                  <a:gd name="T1" fmla="*/ 45 h 69"/>
                  <a:gd name="T2" fmla="*/ 1 w 31"/>
                  <a:gd name="T3" fmla="*/ 38 h 69"/>
                  <a:gd name="T4" fmla="*/ 2 w 31"/>
                  <a:gd name="T5" fmla="*/ 31 h 69"/>
                  <a:gd name="T6" fmla="*/ 2 w 31"/>
                  <a:gd name="T7" fmla="*/ 30 h 69"/>
                  <a:gd name="T8" fmla="*/ 6 w 31"/>
                  <a:gd name="T9" fmla="*/ 29 h 69"/>
                  <a:gd name="T10" fmla="*/ 3 w 31"/>
                  <a:gd name="T11" fmla="*/ 26 h 69"/>
                  <a:gd name="T12" fmla="*/ 1 w 31"/>
                  <a:gd name="T13" fmla="*/ 25 h 69"/>
                  <a:gd name="T14" fmla="*/ 3 w 31"/>
                  <a:gd name="T15" fmla="*/ 24 h 69"/>
                  <a:gd name="T16" fmla="*/ 5 w 31"/>
                  <a:gd name="T17" fmla="*/ 24 h 69"/>
                  <a:gd name="T18" fmla="*/ 6 w 31"/>
                  <a:gd name="T19" fmla="*/ 23 h 69"/>
                  <a:gd name="T20" fmla="*/ 9 w 31"/>
                  <a:gd name="T21" fmla="*/ 17 h 69"/>
                  <a:gd name="T22" fmla="*/ 9 w 31"/>
                  <a:gd name="T23" fmla="*/ 14 h 69"/>
                  <a:gd name="T24" fmla="*/ 4 w 31"/>
                  <a:gd name="T25" fmla="*/ 10 h 69"/>
                  <a:gd name="T26" fmla="*/ 4 w 31"/>
                  <a:gd name="T27" fmla="*/ 8 h 69"/>
                  <a:gd name="T28" fmla="*/ 7 w 31"/>
                  <a:gd name="T29" fmla="*/ 2 h 69"/>
                  <a:gd name="T30" fmla="*/ 10 w 31"/>
                  <a:gd name="T31" fmla="*/ 2 h 69"/>
                  <a:gd name="T32" fmla="*/ 19 w 31"/>
                  <a:gd name="T33" fmla="*/ 5 h 69"/>
                  <a:gd name="T34" fmla="*/ 20 w 31"/>
                  <a:gd name="T35" fmla="*/ 7 h 69"/>
                  <a:gd name="T36" fmla="*/ 22 w 31"/>
                  <a:gd name="T37" fmla="*/ 11 h 69"/>
                  <a:gd name="T38" fmla="*/ 22 w 31"/>
                  <a:gd name="T39" fmla="*/ 16 h 69"/>
                  <a:gd name="T40" fmla="*/ 19 w 31"/>
                  <a:gd name="T41" fmla="*/ 16 h 69"/>
                  <a:gd name="T42" fmla="*/ 19 w 31"/>
                  <a:gd name="T43" fmla="*/ 16 h 69"/>
                  <a:gd name="T44" fmla="*/ 21 w 31"/>
                  <a:gd name="T45" fmla="*/ 25 h 69"/>
                  <a:gd name="T46" fmla="*/ 20 w 31"/>
                  <a:gd name="T47" fmla="*/ 26 h 69"/>
                  <a:gd name="T48" fmla="*/ 12 w 31"/>
                  <a:gd name="T49" fmla="*/ 32 h 69"/>
                  <a:gd name="T50" fmla="*/ 25 w 31"/>
                  <a:gd name="T51" fmla="*/ 35 h 69"/>
                  <a:gd name="T52" fmla="*/ 27 w 31"/>
                  <a:gd name="T53" fmla="*/ 51 h 69"/>
                  <a:gd name="T54" fmla="*/ 29 w 31"/>
                  <a:gd name="T55" fmla="*/ 59 h 69"/>
                  <a:gd name="T56" fmla="*/ 30 w 31"/>
                  <a:gd name="T57" fmla="*/ 67 h 69"/>
                  <a:gd name="T58" fmla="*/ 17 w 31"/>
                  <a:gd name="T59" fmla="*/ 65 h 69"/>
                  <a:gd name="T60" fmla="*/ 17 w 31"/>
                  <a:gd name="T61" fmla="*/ 62 h 69"/>
                  <a:gd name="T62" fmla="*/ 20 w 31"/>
                  <a:gd name="T63" fmla="*/ 48 h 69"/>
                  <a:gd name="T64" fmla="*/ 20 w 31"/>
                  <a:gd name="T65" fmla="*/ 54 h 69"/>
                  <a:gd name="T66" fmla="*/ 20 w 31"/>
                  <a:gd name="T67" fmla="*/ 57 h 69"/>
                  <a:gd name="T68" fmla="*/ 17 w 31"/>
                  <a:gd name="T69" fmla="*/ 57 h 69"/>
                  <a:gd name="T70" fmla="*/ 14 w 31"/>
                  <a:gd name="T71" fmla="*/ 57 h 69"/>
                  <a:gd name="T72" fmla="*/ 11 w 31"/>
                  <a:gd name="T73" fmla="*/ 58 h 69"/>
                  <a:gd name="T74" fmla="*/ 9 w 31"/>
                  <a:gd name="T75" fmla="*/ 61 h 69"/>
                  <a:gd name="T76" fmla="*/ 5 w 31"/>
                  <a:gd name="T77" fmla="*/ 61 h 69"/>
                  <a:gd name="T78" fmla="*/ 5 w 31"/>
                  <a:gd name="T79" fmla="*/ 58 h 69"/>
                  <a:gd name="T80" fmla="*/ 2 w 31"/>
                  <a:gd name="T81" fmla="*/ 52 h 69"/>
                  <a:gd name="T82" fmla="*/ 0 w 31"/>
                  <a:gd name="T83" fmla="*/ 49 h 69"/>
                  <a:gd name="T84" fmla="*/ 1 w 31"/>
                  <a:gd name="T85" fmla="*/ 48 h 69"/>
                  <a:gd name="T86" fmla="*/ 2 w 31"/>
                  <a:gd name="T87" fmla="*/ 48 h 69"/>
                  <a:gd name="T88" fmla="*/ 10 w 31"/>
                  <a:gd name="T89" fmla="*/ 50 h 69"/>
                  <a:gd name="T90" fmla="*/ 11 w 31"/>
                  <a:gd name="T91" fmla="*/ 51 h 69"/>
                  <a:gd name="T92" fmla="*/ 10 w 31"/>
                  <a:gd name="T93" fmla="*/ 50 h 69"/>
                  <a:gd name="T94" fmla="*/ 10 w 31"/>
                  <a:gd name="T95" fmla="*/ 44 h 69"/>
                  <a:gd name="T96" fmla="*/ 5 w 31"/>
                  <a:gd name="T97" fmla="*/ 45 h 69"/>
                  <a:gd name="T98" fmla="*/ 4 w 31"/>
                  <a:gd name="T99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69">
                    <a:moveTo>
                      <a:pt x="4" y="45"/>
                    </a:moveTo>
                    <a:cubicBezTo>
                      <a:pt x="7" y="41"/>
                      <a:pt x="6" y="39"/>
                      <a:pt x="1" y="38"/>
                    </a:cubicBezTo>
                    <a:cubicBezTo>
                      <a:pt x="4" y="33"/>
                      <a:pt x="4" y="33"/>
                      <a:pt x="2" y="31"/>
                    </a:cubicBezTo>
                    <a:cubicBezTo>
                      <a:pt x="2" y="31"/>
                      <a:pt x="2" y="31"/>
                      <a:pt x="2" y="30"/>
                    </a:cubicBezTo>
                    <a:cubicBezTo>
                      <a:pt x="3" y="30"/>
                      <a:pt x="6" y="31"/>
                      <a:pt x="6" y="29"/>
                    </a:cubicBezTo>
                    <a:cubicBezTo>
                      <a:pt x="6" y="28"/>
                      <a:pt x="4" y="27"/>
                      <a:pt x="3" y="26"/>
                    </a:cubicBezTo>
                    <a:cubicBezTo>
                      <a:pt x="2" y="26"/>
                      <a:pt x="1" y="26"/>
                      <a:pt x="1" y="25"/>
                    </a:cubicBezTo>
                    <a:cubicBezTo>
                      <a:pt x="2" y="23"/>
                      <a:pt x="3" y="24"/>
                      <a:pt x="3" y="24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5" y="24"/>
                      <a:pt x="6" y="23"/>
                      <a:pt x="6" y="23"/>
                    </a:cubicBezTo>
                    <a:cubicBezTo>
                      <a:pt x="6" y="21"/>
                      <a:pt x="8" y="19"/>
                      <a:pt x="9" y="17"/>
                    </a:cubicBezTo>
                    <a:cubicBezTo>
                      <a:pt x="9" y="16"/>
                      <a:pt x="11" y="14"/>
                      <a:pt x="9" y="14"/>
                    </a:cubicBezTo>
                    <a:cubicBezTo>
                      <a:pt x="6" y="14"/>
                      <a:pt x="6" y="10"/>
                      <a:pt x="4" y="10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5" y="7"/>
                      <a:pt x="7" y="5"/>
                      <a:pt x="7" y="2"/>
                    </a:cubicBezTo>
                    <a:cubicBezTo>
                      <a:pt x="6" y="1"/>
                      <a:pt x="8" y="0"/>
                      <a:pt x="10" y="2"/>
                    </a:cubicBezTo>
                    <a:cubicBezTo>
                      <a:pt x="12" y="4"/>
                      <a:pt x="15" y="7"/>
                      <a:pt x="19" y="5"/>
                    </a:cubicBezTo>
                    <a:cubicBezTo>
                      <a:pt x="20" y="5"/>
                      <a:pt x="21" y="6"/>
                      <a:pt x="20" y="7"/>
                    </a:cubicBezTo>
                    <a:cubicBezTo>
                      <a:pt x="18" y="10"/>
                      <a:pt x="22" y="10"/>
                      <a:pt x="22" y="11"/>
                    </a:cubicBezTo>
                    <a:cubicBezTo>
                      <a:pt x="22" y="13"/>
                      <a:pt x="22" y="14"/>
                      <a:pt x="22" y="16"/>
                    </a:cubicBezTo>
                    <a:cubicBezTo>
                      <a:pt x="21" y="16"/>
                      <a:pt x="20" y="15"/>
                      <a:pt x="19" y="16"/>
                    </a:cubicBezTo>
                    <a:cubicBezTo>
                      <a:pt x="18" y="15"/>
                      <a:pt x="19" y="16"/>
                      <a:pt x="19" y="16"/>
                    </a:cubicBezTo>
                    <a:cubicBezTo>
                      <a:pt x="23" y="18"/>
                      <a:pt x="22" y="21"/>
                      <a:pt x="21" y="25"/>
                    </a:cubicBezTo>
                    <a:cubicBezTo>
                      <a:pt x="21" y="25"/>
                      <a:pt x="21" y="25"/>
                      <a:pt x="20" y="26"/>
                    </a:cubicBezTo>
                    <a:cubicBezTo>
                      <a:pt x="18" y="28"/>
                      <a:pt x="15" y="29"/>
                      <a:pt x="12" y="32"/>
                    </a:cubicBezTo>
                    <a:cubicBezTo>
                      <a:pt x="18" y="31"/>
                      <a:pt x="22" y="34"/>
                      <a:pt x="25" y="35"/>
                    </a:cubicBezTo>
                    <a:cubicBezTo>
                      <a:pt x="25" y="41"/>
                      <a:pt x="26" y="46"/>
                      <a:pt x="27" y="51"/>
                    </a:cubicBezTo>
                    <a:cubicBezTo>
                      <a:pt x="28" y="53"/>
                      <a:pt x="27" y="56"/>
                      <a:pt x="29" y="59"/>
                    </a:cubicBezTo>
                    <a:cubicBezTo>
                      <a:pt x="29" y="62"/>
                      <a:pt x="31" y="64"/>
                      <a:pt x="30" y="67"/>
                    </a:cubicBezTo>
                    <a:cubicBezTo>
                      <a:pt x="24" y="69"/>
                      <a:pt x="20" y="68"/>
                      <a:pt x="17" y="65"/>
                    </a:cubicBezTo>
                    <a:cubicBezTo>
                      <a:pt x="16" y="64"/>
                      <a:pt x="16" y="63"/>
                      <a:pt x="17" y="62"/>
                    </a:cubicBezTo>
                    <a:cubicBezTo>
                      <a:pt x="22" y="58"/>
                      <a:pt x="23" y="54"/>
                      <a:pt x="20" y="48"/>
                    </a:cubicBezTo>
                    <a:cubicBezTo>
                      <a:pt x="18" y="50"/>
                      <a:pt x="19" y="52"/>
                      <a:pt x="20" y="54"/>
                    </a:cubicBezTo>
                    <a:cubicBezTo>
                      <a:pt x="21" y="55"/>
                      <a:pt x="21" y="56"/>
                      <a:pt x="20" y="57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16" y="56"/>
                      <a:pt x="15" y="55"/>
                      <a:pt x="14" y="57"/>
                    </a:cubicBezTo>
                    <a:cubicBezTo>
                      <a:pt x="14" y="59"/>
                      <a:pt x="12" y="60"/>
                      <a:pt x="11" y="58"/>
                    </a:cubicBezTo>
                    <a:cubicBezTo>
                      <a:pt x="11" y="60"/>
                      <a:pt x="10" y="60"/>
                      <a:pt x="9" y="61"/>
                    </a:cubicBezTo>
                    <a:cubicBezTo>
                      <a:pt x="8" y="61"/>
                      <a:pt x="7" y="62"/>
                      <a:pt x="5" y="61"/>
                    </a:cubicBezTo>
                    <a:cubicBezTo>
                      <a:pt x="4" y="60"/>
                      <a:pt x="5" y="59"/>
                      <a:pt x="5" y="58"/>
                    </a:cubicBezTo>
                    <a:cubicBezTo>
                      <a:pt x="6" y="55"/>
                      <a:pt x="3" y="54"/>
                      <a:pt x="2" y="52"/>
                    </a:cubicBezTo>
                    <a:cubicBezTo>
                      <a:pt x="1" y="51"/>
                      <a:pt x="0" y="50"/>
                      <a:pt x="0" y="49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2" y="48"/>
                      <a:pt x="2" y="48"/>
                    </a:cubicBezTo>
                    <a:cubicBezTo>
                      <a:pt x="5" y="48"/>
                      <a:pt x="8" y="48"/>
                      <a:pt x="10" y="50"/>
                    </a:cubicBezTo>
                    <a:cubicBezTo>
                      <a:pt x="11" y="50"/>
                      <a:pt x="11" y="51"/>
                      <a:pt x="11" y="51"/>
                    </a:cubicBezTo>
                    <a:cubicBezTo>
                      <a:pt x="11" y="51"/>
                      <a:pt x="11" y="50"/>
                      <a:pt x="10" y="50"/>
                    </a:cubicBezTo>
                    <a:cubicBezTo>
                      <a:pt x="10" y="48"/>
                      <a:pt x="10" y="46"/>
                      <a:pt x="10" y="44"/>
                    </a:cubicBezTo>
                    <a:cubicBezTo>
                      <a:pt x="8" y="44"/>
                      <a:pt x="7" y="50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6" name="Freeform 1893"/>
              <p:cNvSpPr/>
              <p:nvPr/>
            </p:nvSpPr>
            <p:spPr bwMode="auto">
              <a:xfrm>
                <a:off x="915" y="753"/>
                <a:ext cx="59" cy="76"/>
              </a:xfrm>
              <a:custGeom>
                <a:avLst/>
                <a:gdLst>
                  <a:gd name="T0" fmla="*/ 15 w 25"/>
                  <a:gd name="T1" fmla="*/ 29 h 32"/>
                  <a:gd name="T2" fmla="*/ 12 w 25"/>
                  <a:gd name="T3" fmla="*/ 30 h 32"/>
                  <a:gd name="T4" fmla="*/ 4 w 25"/>
                  <a:gd name="T5" fmla="*/ 27 h 32"/>
                  <a:gd name="T6" fmla="*/ 1 w 25"/>
                  <a:gd name="T7" fmla="*/ 26 h 32"/>
                  <a:gd name="T8" fmla="*/ 3 w 25"/>
                  <a:gd name="T9" fmla="*/ 24 h 32"/>
                  <a:gd name="T10" fmla="*/ 10 w 25"/>
                  <a:gd name="T11" fmla="*/ 20 h 32"/>
                  <a:gd name="T12" fmla="*/ 12 w 25"/>
                  <a:gd name="T13" fmla="*/ 24 h 32"/>
                  <a:gd name="T14" fmla="*/ 10 w 25"/>
                  <a:gd name="T15" fmla="*/ 20 h 32"/>
                  <a:gd name="T16" fmla="*/ 10 w 25"/>
                  <a:gd name="T17" fmla="*/ 18 h 32"/>
                  <a:gd name="T18" fmla="*/ 6 w 25"/>
                  <a:gd name="T19" fmla="*/ 11 h 32"/>
                  <a:gd name="T20" fmla="*/ 12 w 25"/>
                  <a:gd name="T21" fmla="*/ 10 h 32"/>
                  <a:gd name="T22" fmla="*/ 17 w 25"/>
                  <a:gd name="T23" fmla="*/ 6 h 32"/>
                  <a:gd name="T24" fmla="*/ 22 w 25"/>
                  <a:gd name="T25" fmla="*/ 1 h 32"/>
                  <a:gd name="T26" fmla="*/ 24 w 25"/>
                  <a:gd name="T27" fmla="*/ 3 h 32"/>
                  <a:gd name="T28" fmla="*/ 25 w 25"/>
                  <a:gd name="T29" fmla="*/ 15 h 32"/>
                  <a:gd name="T30" fmla="*/ 21 w 25"/>
                  <a:gd name="T31" fmla="*/ 22 h 32"/>
                  <a:gd name="T32" fmla="*/ 15 w 25"/>
                  <a:gd name="T33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32">
                    <a:moveTo>
                      <a:pt x="15" y="29"/>
                    </a:moveTo>
                    <a:cubicBezTo>
                      <a:pt x="14" y="29"/>
                      <a:pt x="13" y="32"/>
                      <a:pt x="12" y="30"/>
                    </a:cubicBezTo>
                    <a:cubicBezTo>
                      <a:pt x="10" y="26"/>
                      <a:pt x="7" y="27"/>
                      <a:pt x="4" y="27"/>
                    </a:cubicBezTo>
                    <a:cubicBezTo>
                      <a:pt x="3" y="27"/>
                      <a:pt x="2" y="27"/>
                      <a:pt x="1" y="26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6" y="22"/>
                      <a:pt x="7" y="20"/>
                      <a:pt x="10" y="20"/>
                    </a:cubicBezTo>
                    <a:cubicBezTo>
                      <a:pt x="12" y="21"/>
                      <a:pt x="12" y="23"/>
                      <a:pt x="12" y="24"/>
                    </a:cubicBezTo>
                    <a:cubicBezTo>
                      <a:pt x="12" y="23"/>
                      <a:pt x="13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2"/>
                      <a:pt x="11" y="11"/>
                      <a:pt x="6" y="11"/>
                    </a:cubicBezTo>
                    <a:cubicBezTo>
                      <a:pt x="8" y="8"/>
                      <a:pt x="8" y="8"/>
                      <a:pt x="12" y="10"/>
                    </a:cubicBezTo>
                    <a:cubicBezTo>
                      <a:pt x="14" y="10"/>
                      <a:pt x="17" y="9"/>
                      <a:pt x="17" y="6"/>
                    </a:cubicBezTo>
                    <a:cubicBezTo>
                      <a:pt x="16" y="3"/>
                      <a:pt x="21" y="3"/>
                      <a:pt x="22" y="1"/>
                    </a:cubicBezTo>
                    <a:cubicBezTo>
                      <a:pt x="22" y="0"/>
                      <a:pt x="25" y="2"/>
                      <a:pt x="24" y="3"/>
                    </a:cubicBezTo>
                    <a:cubicBezTo>
                      <a:pt x="21" y="7"/>
                      <a:pt x="24" y="11"/>
                      <a:pt x="25" y="15"/>
                    </a:cubicBezTo>
                    <a:cubicBezTo>
                      <a:pt x="25" y="19"/>
                      <a:pt x="22" y="20"/>
                      <a:pt x="21" y="22"/>
                    </a:cubicBezTo>
                    <a:cubicBezTo>
                      <a:pt x="20" y="25"/>
                      <a:pt x="17" y="27"/>
                      <a:pt x="15" y="2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7" name="Freeform 1894"/>
              <p:cNvSpPr/>
              <p:nvPr/>
            </p:nvSpPr>
            <p:spPr bwMode="auto">
              <a:xfrm>
                <a:off x="974" y="719"/>
                <a:ext cx="43" cy="141"/>
              </a:xfrm>
              <a:custGeom>
                <a:avLst/>
                <a:gdLst>
                  <a:gd name="T0" fmla="*/ 9 w 18"/>
                  <a:gd name="T1" fmla="*/ 55 h 59"/>
                  <a:gd name="T2" fmla="*/ 7 w 18"/>
                  <a:gd name="T3" fmla="*/ 50 h 59"/>
                  <a:gd name="T4" fmla="*/ 1 w 18"/>
                  <a:gd name="T5" fmla="*/ 24 h 59"/>
                  <a:gd name="T6" fmla="*/ 2 w 18"/>
                  <a:gd name="T7" fmla="*/ 23 h 59"/>
                  <a:gd name="T8" fmla="*/ 1 w 18"/>
                  <a:gd name="T9" fmla="*/ 13 h 59"/>
                  <a:gd name="T10" fmla="*/ 1 w 18"/>
                  <a:gd name="T11" fmla="*/ 4 h 59"/>
                  <a:gd name="T12" fmla="*/ 3 w 18"/>
                  <a:gd name="T13" fmla="*/ 0 h 59"/>
                  <a:gd name="T14" fmla="*/ 5 w 18"/>
                  <a:gd name="T15" fmla="*/ 0 h 59"/>
                  <a:gd name="T16" fmla="*/ 7 w 18"/>
                  <a:gd name="T17" fmla="*/ 5 h 59"/>
                  <a:gd name="T18" fmla="*/ 7 w 18"/>
                  <a:gd name="T19" fmla="*/ 12 h 59"/>
                  <a:gd name="T20" fmla="*/ 8 w 18"/>
                  <a:gd name="T21" fmla="*/ 14 h 59"/>
                  <a:gd name="T22" fmla="*/ 9 w 18"/>
                  <a:gd name="T23" fmla="*/ 14 h 59"/>
                  <a:gd name="T24" fmla="*/ 10 w 18"/>
                  <a:gd name="T25" fmla="*/ 20 h 59"/>
                  <a:gd name="T26" fmla="*/ 9 w 18"/>
                  <a:gd name="T27" fmla="*/ 26 h 59"/>
                  <a:gd name="T28" fmla="*/ 13 w 18"/>
                  <a:gd name="T29" fmla="*/ 31 h 59"/>
                  <a:gd name="T30" fmla="*/ 14 w 18"/>
                  <a:gd name="T31" fmla="*/ 34 h 59"/>
                  <a:gd name="T32" fmla="*/ 14 w 18"/>
                  <a:gd name="T33" fmla="*/ 37 h 59"/>
                  <a:gd name="T34" fmla="*/ 16 w 18"/>
                  <a:gd name="T35" fmla="*/ 39 h 59"/>
                  <a:gd name="T36" fmla="*/ 17 w 18"/>
                  <a:gd name="T37" fmla="*/ 41 h 59"/>
                  <a:gd name="T38" fmla="*/ 15 w 18"/>
                  <a:gd name="T39" fmla="*/ 44 h 59"/>
                  <a:gd name="T40" fmla="*/ 12 w 18"/>
                  <a:gd name="T41" fmla="*/ 43 h 59"/>
                  <a:gd name="T42" fmla="*/ 14 w 18"/>
                  <a:gd name="T43" fmla="*/ 47 h 59"/>
                  <a:gd name="T44" fmla="*/ 14 w 18"/>
                  <a:gd name="T45" fmla="*/ 52 h 59"/>
                  <a:gd name="T46" fmla="*/ 13 w 18"/>
                  <a:gd name="T47" fmla="*/ 59 h 59"/>
                  <a:gd name="T48" fmla="*/ 11 w 18"/>
                  <a:gd name="T49" fmla="*/ 57 h 59"/>
                  <a:gd name="T50" fmla="*/ 10 w 18"/>
                  <a:gd name="T51" fmla="*/ 55 h 59"/>
                  <a:gd name="T52" fmla="*/ 9 w 18"/>
                  <a:gd name="T53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59">
                    <a:moveTo>
                      <a:pt x="9" y="55"/>
                    </a:moveTo>
                    <a:cubicBezTo>
                      <a:pt x="9" y="53"/>
                      <a:pt x="9" y="51"/>
                      <a:pt x="7" y="50"/>
                    </a:cubicBezTo>
                    <a:cubicBezTo>
                      <a:pt x="3" y="42"/>
                      <a:pt x="0" y="33"/>
                      <a:pt x="1" y="24"/>
                    </a:cubicBezTo>
                    <a:cubicBezTo>
                      <a:pt x="2" y="24"/>
                      <a:pt x="2" y="23"/>
                      <a:pt x="2" y="23"/>
                    </a:cubicBezTo>
                    <a:cubicBezTo>
                      <a:pt x="2" y="20"/>
                      <a:pt x="1" y="16"/>
                      <a:pt x="1" y="13"/>
                    </a:cubicBezTo>
                    <a:cubicBezTo>
                      <a:pt x="0" y="10"/>
                      <a:pt x="2" y="7"/>
                      <a:pt x="1" y="4"/>
                    </a:cubicBezTo>
                    <a:cubicBezTo>
                      <a:pt x="2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7"/>
                      <a:pt x="6" y="9"/>
                      <a:pt x="7" y="12"/>
                    </a:cubicBezTo>
                    <a:cubicBezTo>
                      <a:pt x="7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6"/>
                      <a:pt x="10" y="18"/>
                      <a:pt x="10" y="20"/>
                    </a:cubicBezTo>
                    <a:cubicBezTo>
                      <a:pt x="9" y="22"/>
                      <a:pt x="5" y="23"/>
                      <a:pt x="9" y="26"/>
                    </a:cubicBezTo>
                    <a:cubicBezTo>
                      <a:pt x="10" y="28"/>
                      <a:pt x="10" y="31"/>
                      <a:pt x="13" y="31"/>
                    </a:cubicBezTo>
                    <a:cubicBezTo>
                      <a:pt x="15" y="31"/>
                      <a:pt x="15" y="33"/>
                      <a:pt x="14" y="34"/>
                    </a:cubicBezTo>
                    <a:cubicBezTo>
                      <a:pt x="12" y="35"/>
                      <a:pt x="12" y="36"/>
                      <a:pt x="14" y="37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40"/>
                      <a:pt x="17" y="41"/>
                    </a:cubicBezTo>
                    <a:cubicBezTo>
                      <a:pt x="16" y="42"/>
                      <a:pt x="16" y="44"/>
                      <a:pt x="15" y="44"/>
                    </a:cubicBezTo>
                    <a:cubicBezTo>
                      <a:pt x="14" y="45"/>
                      <a:pt x="13" y="44"/>
                      <a:pt x="12" y="43"/>
                    </a:cubicBezTo>
                    <a:cubicBezTo>
                      <a:pt x="12" y="45"/>
                      <a:pt x="15" y="46"/>
                      <a:pt x="14" y="47"/>
                    </a:cubicBezTo>
                    <a:cubicBezTo>
                      <a:pt x="11" y="49"/>
                      <a:pt x="13" y="50"/>
                      <a:pt x="14" y="52"/>
                    </a:cubicBezTo>
                    <a:cubicBezTo>
                      <a:pt x="15" y="54"/>
                      <a:pt x="18" y="57"/>
                      <a:pt x="13" y="59"/>
                    </a:cubicBezTo>
                    <a:cubicBezTo>
                      <a:pt x="12" y="59"/>
                      <a:pt x="12" y="58"/>
                      <a:pt x="11" y="57"/>
                    </a:cubicBezTo>
                    <a:cubicBezTo>
                      <a:pt x="11" y="56"/>
                      <a:pt x="11" y="56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8" name="Freeform 1895"/>
              <p:cNvSpPr/>
              <p:nvPr/>
            </p:nvSpPr>
            <p:spPr bwMode="auto">
              <a:xfrm>
                <a:off x="946" y="805"/>
                <a:ext cx="47" cy="74"/>
              </a:xfrm>
              <a:custGeom>
                <a:avLst/>
                <a:gdLst>
                  <a:gd name="T0" fmla="*/ 2 w 20"/>
                  <a:gd name="T1" fmla="*/ 7 h 31"/>
                  <a:gd name="T2" fmla="*/ 8 w 20"/>
                  <a:gd name="T3" fmla="*/ 0 h 31"/>
                  <a:gd name="T4" fmla="*/ 9 w 20"/>
                  <a:gd name="T5" fmla="*/ 2 h 31"/>
                  <a:gd name="T6" fmla="*/ 10 w 20"/>
                  <a:gd name="T7" fmla="*/ 3 h 31"/>
                  <a:gd name="T8" fmla="*/ 19 w 20"/>
                  <a:gd name="T9" fmla="*/ 21 h 31"/>
                  <a:gd name="T10" fmla="*/ 20 w 20"/>
                  <a:gd name="T11" fmla="*/ 24 h 31"/>
                  <a:gd name="T12" fmla="*/ 13 w 20"/>
                  <a:gd name="T13" fmla="*/ 29 h 31"/>
                  <a:gd name="T14" fmla="*/ 9 w 20"/>
                  <a:gd name="T15" fmla="*/ 27 h 31"/>
                  <a:gd name="T16" fmla="*/ 8 w 20"/>
                  <a:gd name="T17" fmla="*/ 26 h 31"/>
                  <a:gd name="T18" fmla="*/ 3 w 20"/>
                  <a:gd name="T19" fmla="*/ 23 h 31"/>
                  <a:gd name="T20" fmla="*/ 2 w 20"/>
                  <a:gd name="T21" fmla="*/ 18 h 31"/>
                  <a:gd name="T22" fmla="*/ 2 w 20"/>
                  <a:gd name="T23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31">
                    <a:moveTo>
                      <a:pt x="2" y="7"/>
                    </a:moveTo>
                    <a:cubicBezTo>
                      <a:pt x="3" y="4"/>
                      <a:pt x="6" y="2"/>
                      <a:pt x="8" y="0"/>
                    </a:cubicBezTo>
                    <a:cubicBezTo>
                      <a:pt x="8" y="1"/>
                      <a:pt x="8" y="2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2" y="10"/>
                      <a:pt x="15" y="16"/>
                      <a:pt x="19" y="21"/>
                    </a:cubicBezTo>
                    <a:cubicBezTo>
                      <a:pt x="20" y="22"/>
                      <a:pt x="20" y="23"/>
                      <a:pt x="20" y="24"/>
                    </a:cubicBezTo>
                    <a:cubicBezTo>
                      <a:pt x="18" y="26"/>
                      <a:pt x="14" y="25"/>
                      <a:pt x="13" y="29"/>
                    </a:cubicBezTo>
                    <a:cubicBezTo>
                      <a:pt x="13" y="31"/>
                      <a:pt x="10" y="28"/>
                      <a:pt x="9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6" y="26"/>
                      <a:pt x="5" y="23"/>
                      <a:pt x="3" y="23"/>
                    </a:cubicBezTo>
                    <a:cubicBezTo>
                      <a:pt x="2" y="22"/>
                      <a:pt x="1" y="20"/>
                      <a:pt x="2" y="18"/>
                    </a:cubicBezTo>
                    <a:cubicBezTo>
                      <a:pt x="3" y="15"/>
                      <a:pt x="0" y="11"/>
                      <a:pt x="2" y="7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9" name="Freeform 1896"/>
              <p:cNvSpPr/>
              <p:nvPr/>
            </p:nvSpPr>
            <p:spPr bwMode="auto">
              <a:xfrm>
                <a:off x="991" y="620"/>
                <a:ext cx="55" cy="38"/>
              </a:xfrm>
              <a:custGeom>
                <a:avLst/>
                <a:gdLst>
                  <a:gd name="T0" fmla="*/ 19 w 23"/>
                  <a:gd name="T1" fmla="*/ 7 h 16"/>
                  <a:gd name="T2" fmla="*/ 12 w 23"/>
                  <a:gd name="T3" fmla="*/ 9 h 16"/>
                  <a:gd name="T4" fmla="*/ 8 w 23"/>
                  <a:gd name="T5" fmla="*/ 12 h 16"/>
                  <a:gd name="T6" fmla="*/ 4 w 23"/>
                  <a:gd name="T7" fmla="*/ 16 h 16"/>
                  <a:gd name="T8" fmla="*/ 4 w 23"/>
                  <a:gd name="T9" fmla="*/ 9 h 16"/>
                  <a:gd name="T10" fmla="*/ 4 w 23"/>
                  <a:gd name="T11" fmla="*/ 7 h 16"/>
                  <a:gd name="T12" fmla="*/ 4 w 23"/>
                  <a:gd name="T13" fmla="*/ 6 h 16"/>
                  <a:gd name="T14" fmla="*/ 16 w 23"/>
                  <a:gd name="T15" fmla="*/ 2 h 16"/>
                  <a:gd name="T16" fmla="*/ 21 w 23"/>
                  <a:gd name="T17" fmla="*/ 2 h 16"/>
                  <a:gd name="T18" fmla="*/ 21 w 23"/>
                  <a:gd name="T19" fmla="*/ 2 h 16"/>
                  <a:gd name="T20" fmla="*/ 21 w 23"/>
                  <a:gd name="T21" fmla="*/ 6 h 16"/>
                  <a:gd name="T22" fmla="*/ 19 w 23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9" y="7"/>
                    </a:moveTo>
                    <a:cubicBezTo>
                      <a:pt x="16" y="5"/>
                      <a:pt x="13" y="5"/>
                      <a:pt x="12" y="9"/>
                    </a:cubicBezTo>
                    <a:cubicBezTo>
                      <a:pt x="12" y="11"/>
                      <a:pt x="9" y="11"/>
                      <a:pt x="8" y="12"/>
                    </a:cubicBezTo>
                    <a:cubicBezTo>
                      <a:pt x="7" y="13"/>
                      <a:pt x="4" y="12"/>
                      <a:pt x="4" y="16"/>
                    </a:cubicBezTo>
                    <a:cubicBezTo>
                      <a:pt x="3" y="13"/>
                      <a:pt x="0" y="11"/>
                      <a:pt x="4" y="9"/>
                    </a:cubicBezTo>
                    <a:cubicBezTo>
                      <a:pt x="5" y="8"/>
                      <a:pt x="5" y="8"/>
                      <a:pt x="4" y="7"/>
                    </a:cubicBezTo>
                    <a:cubicBezTo>
                      <a:pt x="2" y="7"/>
                      <a:pt x="3" y="6"/>
                      <a:pt x="4" y="6"/>
                    </a:cubicBezTo>
                    <a:cubicBezTo>
                      <a:pt x="8" y="6"/>
                      <a:pt x="12" y="4"/>
                      <a:pt x="16" y="2"/>
                    </a:cubicBezTo>
                    <a:cubicBezTo>
                      <a:pt x="17" y="0"/>
                      <a:pt x="19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3" y="3"/>
                      <a:pt x="22" y="4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0" name="Freeform 1897"/>
              <p:cNvSpPr/>
              <p:nvPr/>
            </p:nvSpPr>
            <p:spPr bwMode="auto">
              <a:xfrm>
                <a:off x="979" y="660"/>
                <a:ext cx="48" cy="59"/>
              </a:xfrm>
              <a:custGeom>
                <a:avLst/>
                <a:gdLst>
                  <a:gd name="T0" fmla="*/ 3 w 20"/>
                  <a:gd name="T1" fmla="*/ 18 h 25"/>
                  <a:gd name="T2" fmla="*/ 8 w 20"/>
                  <a:gd name="T3" fmla="*/ 9 h 25"/>
                  <a:gd name="T4" fmla="*/ 17 w 20"/>
                  <a:gd name="T5" fmla="*/ 0 h 25"/>
                  <a:gd name="T6" fmla="*/ 19 w 20"/>
                  <a:gd name="T7" fmla="*/ 0 h 25"/>
                  <a:gd name="T8" fmla="*/ 13 w 20"/>
                  <a:gd name="T9" fmla="*/ 11 h 25"/>
                  <a:gd name="T10" fmla="*/ 5 w 20"/>
                  <a:gd name="T11" fmla="*/ 22 h 25"/>
                  <a:gd name="T12" fmla="*/ 3 w 20"/>
                  <a:gd name="T13" fmla="*/ 25 h 25"/>
                  <a:gd name="T14" fmla="*/ 2 w 20"/>
                  <a:gd name="T15" fmla="*/ 25 h 25"/>
                  <a:gd name="T16" fmla="*/ 3 w 20"/>
                  <a:gd name="T1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5">
                    <a:moveTo>
                      <a:pt x="3" y="18"/>
                    </a:moveTo>
                    <a:cubicBezTo>
                      <a:pt x="5" y="15"/>
                      <a:pt x="5" y="11"/>
                      <a:pt x="8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6"/>
                      <a:pt x="16" y="8"/>
                      <a:pt x="13" y="11"/>
                    </a:cubicBezTo>
                    <a:cubicBezTo>
                      <a:pt x="10" y="14"/>
                      <a:pt x="7" y="18"/>
                      <a:pt x="5" y="22"/>
                    </a:cubicBezTo>
                    <a:cubicBezTo>
                      <a:pt x="5" y="23"/>
                      <a:pt x="4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0" y="22"/>
                      <a:pt x="3" y="20"/>
                      <a:pt x="3" y="18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1" name="Freeform 1898"/>
              <p:cNvSpPr/>
              <p:nvPr/>
            </p:nvSpPr>
            <p:spPr bwMode="auto">
              <a:xfrm>
                <a:off x="998" y="632"/>
                <a:ext cx="48" cy="49"/>
              </a:xfrm>
              <a:custGeom>
                <a:avLst/>
                <a:gdLst>
                  <a:gd name="T0" fmla="*/ 9 w 20"/>
                  <a:gd name="T1" fmla="*/ 13 h 21"/>
                  <a:gd name="T2" fmla="*/ 0 w 20"/>
                  <a:gd name="T3" fmla="*/ 21 h 21"/>
                  <a:gd name="T4" fmla="*/ 7 w 20"/>
                  <a:gd name="T5" fmla="*/ 10 h 21"/>
                  <a:gd name="T6" fmla="*/ 9 w 20"/>
                  <a:gd name="T7" fmla="*/ 7 h 21"/>
                  <a:gd name="T8" fmla="*/ 16 w 20"/>
                  <a:gd name="T9" fmla="*/ 2 h 21"/>
                  <a:gd name="T10" fmla="*/ 17 w 20"/>
                  <a:gd name="T11" fmla="*/ 1 h 21"/>
                  <a:gd name="T12" fmla="*/ 19 w 20"/>
                  <a:gd name="T13" fmla="*/ 0 h 21"/>
                  <a:gd name="T14" fmla="*/ 17 w 20"/>
                  <a:gd name="T15" fmla="*/ 6 h 21"/>
                  <a:gd name="T16" fmla="*/ 9 w 20"/>
                  <a:gd name="T17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9" y="13"/>
                    </a:moveTo>
                    <a:cubicBezTo>
                      <a:pt x="6" y="16"/>
                      <a:pt x="4" y="19"/>
                      <a:pt x="0" y="21"/>
                    </a:cubicBezTo>
                    <a:cubicBezTo>
                      <a:pt x="1" y="16"/>
                      <a:pt x="3" y="13"/>
                      <a:pt x="7" y="10"/>
                    </a:cubicBezTo>
                    <a:cubicBezTo>
                      <a:pt x="8" y="9"/>
                      <a:pt x="8" y="8"/>
                      <a:pt x="9" y="7"/>
                    </a:cubicBezTo>
                    <a:cubicBezTo>
                      <a:pt x="11" y="5"/>
                      <a:pt x="14" y="3"/>
                      <a:pt x="16" y="2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3"/>
                      <a:pt x="18" y="4"/>
                      <a:pt x="17" y="6"/>
                    </a:cubicBezTo>
                    <a:cubicBezTo>
                      <a:pt x="14" y="8"/>
                      <a:pt x="12" y="11"/>
                      <a:pt x="9" y="13"/>
                    </a:cubicBezTo>
                    <a:close/>
                  </a:path>
                </a:pathLst>
              </a:custGeom>
              <a:solidFill>
                <a:srgbClr val="9C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2" name="Freeform 1899"/>
              <p:cNvSpPr/>
              <p:nvPr/>
            </p:nvSpPr>
            <p:spPr bwMode="auto">
              <a:xfrm>
                <a:off x="974" y="776"/>
                <a:ext cx="17" cy="62"/>
              </a:xfrm>
              <a:custGeom>
                <a:avLst/>
                <a:gdLst>
                  <a:gd name="T0" fmla="*/ 1 w 7"/>
                  <a:gd name="T1" fmla="*/ 0 h 26"/>
                  <a:gd name="T2" fmla="*/ 6 w 7"/>
                  <a:gd name="T3" fmla="*/ 20 h 26"/>
                  <a:gd name="T4" fmla="*/ 7 w 7"/>
                  <a:gd name="T5" fmla="*/ 26 h 26"/>
                  <a:gd name="T6" fmla="*/ 1 w 7"/>
                  <a:gd name="T7" fmla="*/ 16 h 26"/>
                  <a:gd name="T8" fmla="*/ 1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1" y="0"/>
                    </a:moveTo>
                    <a:cubicBezTo>
                      <a:pt x="2" y="7"/>
                      <a:pt x="4" y="13"/>
                      <a:pt x="6" y="20"/>
                    </a:cubicBezTo>
                    <a:cubicBezTo>
                      <a:pt x="7" y="22"/>
                      <a:pt x="7" y="24"/>
                      <a:pt x="7" y="26"/>
                    </a:cubicBezTo>
                    <a:cubicBezTo>
                      <a:pt x="4" y="23"/>
                      <a:pt x="2" y="20"/>
                      <a:pt x="1" y="16"/>
                    </a:cubicBezTo>
                    <a:cubicBezTo>
                      <a:pt x="1" y="11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3" name="Freeform 1900"/>
              <p:cNvSpPr/>
              <p:nvPr/>
            </p:nvSpPr>
            <p:spPr bwMode="auto">
              <a:xfrm>
                <a:off x="991" y="850"/>
                <a:ext cx="21" cy="33"/>
              </a:xfrm>
              <a:custGeom>
                <a:avLst/>
                <a:gdLst>
                  <a:gd name="T0" fmla="*/ 0 w 9"/>
                  <a:gd name="T1" fmla="*/ 5 h 14"/>
                  <a:gd name="T2" fmla="*/ 0 w 9"/>
                  <a:gd name="T3" fmla="*/ 2 h 14"/>
                  <a:gd name="T4" fmla="*/ 2 w 9"/>
                  <a:gd name="T5" fmla="*/ 0 h 14"/>
                  <a:gd name="T6" fmla="*/ 3 w 9"/>
                  <a:gd name="T7" fmla="*/ 0 h 14"/>
                  <a:gd name="T8" fmla="*/ 4 w 9"/>
                  <a:gd name="T9" fmla="*/ 1 h 14"/>
                  <a:gd name="T10" fmla="*/ 7 w 9"/>
                  <a:gd name="T11" fmla="*/ 7 h 14"/>
                  <a:gd name="T12" fmla="*/ 9 w 9"/>
                  <a:gd name="T13" fmla="*/ 12 h 14"/>
                  <a:gd name="T14" fmla="*/ 5 w 9"/>
                  <a:gd name="T15" fmla="*/ 12 h 14"/>
                  <a:gd name="T16" fmla="*/ 0 w 9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0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6" y="4"/>
                      <a:pt x="7" y="7"/>
                    </a:cubicBezTo>
                    <a:cubicBezTo>
                      <a:pt x="8" y="8"/>
                      <a:pt x="9" y="10"/>
                      <a:pt x="9" y="12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3" y="10"/>
                      <a:pt x="2" y="8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4" name="Freeform 1901"/>
              <p:cNvSpPr/>
              <p:nvPr/>
            </p:nvSpPr>
            <p:spPr bwMode="auto">
              <a:xfrm>
                <a:off x="974" y="703"/>
                <a:ext cx="12" cy="31"/>
              </a:xfrm>
              <a:custGeom>
                <a:avLst/>
                <a:gdLst>
                  <a:gd name="T0" fmla="*/ 5 w 5"/>
                  <a:gd name="T1" fmla="*/ 0 h 13"/>
                  <a:gd name="T2" fmla="*/ 4 w 5"/>
                  <a:gd name="T3" fmla="*/ 7 h 13"/>
                  <a:gd name="T4" fmla="*/ 2 w 5"/>
                  <a:gd name="T5" fmla="*/ 11 h 13"/>
                  <a:gd name="T6" fmla="*/ 1 w 5"/>
                  <a:gd name="T7" fmla="*/ 13 h 13"/>
                  <a:gd name="T8" fmla="*/ 5 w 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2"/>
                      <a:pt x="5" y="5"/>
                      <a:pt x="4" y="7"/>
                    </a:cubicBezTo>
                    <a:cubicBezTo>
                      <a:pt x="4" y="8"/>
                      <a:pt x="3" y="9"/>
                      <a:pt x="2" y="11"/>
                    </a:cubicBezTo>
                    <a:cubicBezTo>
                      <a:pt x="2" y="11"/>
                      <a:pt x="2" y="13"/>
                      <a:pt x="1" y="13"/>
                    </a:cubicBezTo>
                    <a:cubicBezTo>
                      <a:pt x="0" y="8"/>
                      <a:pt x="2" y="4"/>
                      <a:pt x="5" y="0"/>
                    </a:cubicBezTo>
                    <a:close/>
                  </a:path>
                </a:pathLst>
              </a:custGeom>
              <a:solidFill>
                <a:srgbClr val="F5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5" name="Freeform 1902"/>
              <p:cNvSpPr/>
              <p:nvPr/>
            </p:nvSpPr>
            <p:spPr bwMode="auto">
              <a:xfrm>
                <a:off x="970" y="729"/>
                <a:ext cx="12" cy="21"/>
              </a:xfrm>
              <a:custGeom>
                <a:avLst/>
                <a:gdLst>
                  <a:gd name="T0" fmla="*/ 3 w 5"/>
                  <a:gd name="T1" fmla="*/ 2 h 9"/>
                  <a:gd name="T2" fmla="*/ 4 w 5"/>
                  <a:gd name="T3" fmla="*/ 0 h 9"/>
                  <a:gd name="T4" fmla="*/ 3 w 5"/>
                  <a:gd name="T5" fmla="*/ 8 h 9"/>
                  <a:gd name="T6" fmla="*/ 2 w 5"/>
                  <a:gd name="T7" fmla="*/ 9 h 9"/>
                  <a:gd name="T8" fmla="*/ 3 w 5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2"/>
                    </a:moveTo>
                    <a:cubicBezTo>
                      <a:pt x="3" y="1"/>
                      <a:pt x="4" y="0"/>
                      <a:pt x="4" y="0"/>
                    </a:cubicBezTo>
                    <a:cubicBezTo>
                      <a:pt x="5" y="3"/>
                      <a:pt x="4" y="5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7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FA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6" name="Freeform 1903"/>
              <p:cNvSpPr/>
              <p:nvPr/>
            </p:nvSpPr>
            <p:spPr bwMode="auto">
              <a:xfrm>
                <a:off x="974" y="748"/>
                <a:ext cx="8" cy="26"/>
              </a:xfrm>
              <a:custGeom>
                <a:avLst/>
                <a:gdLst>
                  <a:gd name="T0" fmla="*/ 0 w 3"/>
                  <a:gd name="T1" fmla="*/ 1 h 11"/>
                  <a:gd name="T2" fmla="*/ 1 w 3"/>
                  <a:gd name="T3" fmla="*/ 0 h 11"/>
                  <a:gd name="T4" fmla="*/ 2 w 3"/>
                  <a:gd name="T5" fmla="*/ 11 h 11"/>
                  <a:gd name="T6" fmla="*/ 0 w 3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4"/>
                      <a:pt x="3" y="7"/>
                      <a:pt x="2" y="11"/>
                    </a:cubicBezTo>
                    <a:cubicBezTo>
                      <a:pt x="0" y="8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CD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7" name="Freeform 1904"/>
              <p:cNvSpPr/>
              <p:nvPr/>
            </p:nvSpPr>
            <p:spPr bwMode="auto">
              <a:xfrm>
                <a:off x="967" y="805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0"/>
                      <a:pt x="2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8" name="Freeform 1905"/>
              <p:cNvSpPr/>
              <p:nvPr/>
            </p:nvSpPr>
            <p:spPr bwMode="auto">
              <a:xfrm>
                <a:off x="1015" y="648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9" name="Freeform 1906"/>
              <p:cNvSpPr/>
              <p:nvPr/>
            </p:nvSpPr>
            <p:spPr bwMode="auto">
              <a:xfrm>
                <a:off x="898" y="620"/>
                <a:ext cx="19" cy="14"/>
              </a:xfrm>
              <a:custGeom>
                <a:avLst/>
                <a:gdLst>
                  <a:gd name="T0" fmla="*/ 4 w 8"/>
                  <a:gd name="T1" fmla="*/ 1 h 6"/>
                  <a:gd name="T2" fmla="*/ 7 w 8"/>
                  <a:gd name="T3" fmla="*/ 3 h 6"/>
                  <a:gd name="T4" fmla="*/ 5 w 8"/>
                  <a:gd name="T5" fmla="*/ 5 h 6"/>
                  <a:gd name="T6" fmla="*/ 0 w 8"/>
                  <a:gd name="T7" fmla="*/ 3 h 6"/>
                  <a:gd name="T8" fmla="*/ 4 w 8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1"/>
                    </a:moveTo>
                    <a:cubicBezTo>
                      <a:pt x="6" y="0"/>
                      <a:pt x="7" y="2"/>
                      <a:pt x="7" y="3"/>
                    </a:cubicBezTo>
                    <a:cubicBezTo>
                      <a:pt x="8" y="5"/>
                      <a:pt x="6" y="6"/>
                      <a:pt x="5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0" name="Freeform 1907"/>
              <p:cNvSpPr/>
              <p:nvPr/>
            </p:nvSpPr>
            <p:spPr bwMode="auto">
              <a:xfrm>
                <a:off x="917" y="610"/>
                <a:ext cx="10" cy="12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1 h 5"/>
                  <a:gd name="T4" fmla="*/ 2 w 4"/>
                  <a:gd name="T5" fmla="*/ 1 h 5"/>
                  <a:gd name="T6" fmla="*/ 2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2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1" name="Freeform 1908"/>
              <p:cNvSpPr/>
              <p:nvPr/>
            </p:nvSpPr>
            <p:spPr bwMode="auto">
              <a:xfrm>
                <a:off x="1150" y="577"/>
                <a:ext cx="114" cy="59"/>
              </a:xfrm>
              <a:custGeom>
                <a:avLst/>
                <a:gdLst>
                  <a:gd name="T0" fmla="*/ 0 w 48"/>
                  <a:gd name="T1" fmla="*/ 7 h 25"/>
                  <a:gd name="T2" fmla="*/ 15 w 48"/>
                  <a:gd name="T3" fmla="*/ 2 h 25"/>
                  <a:gd name="T4" fmla="*/ 20 w 48"/>
                  <a:gd name="T5" fmla="*/ 4 h 25"/>
                  <a:gd name="T6" fmla="*/ 24 w 48"/>
                  <a:gd name="T7" fmla="*/ 4 h 25"/>
                  <a:gd name="T8" fmla="*/ 29 w 48"/>
                  <a:gd name="T9" fmla="*/ 5 h 25"/>
                  <a:gd name="T10" fmla="*/ 27 w 48"/>
                  <a:gd name="T11" fmla="*/ 6 h 25"/>
                  <a:gd name="T12" fmla="*/ 29 w 48"/>
                  <a:gd name="T13" fmla="*/ 5 h 25"/>
                  <a:gd name="T14" fmla="*/ 33 w 48"/>
                  <a:gd name="T15" fmla="*/ 5 h 25"/>
                  <a:gd name="T16" fmla="*/ 35 w 48"/>
                  <a:gd name="T17" fmla="*/ 6 h 25"/>
                  <a:gd name="T18" fmla="*/ 36 w 48"/>
                  <a:gd name="T19" fmla="*/ 4 h 25"/>
                  <a:gd name="T20" fmla="*/ 37 w 48"/>
                  <a:gd name="T21" fmla="*/ 4 h 25"/>
                  <a:gd name="T22" fmla="*/ 39 w 48"/>
                  <a:gd name="T23" fmla="*/ 7 h 25"/>
                  <a:gd name="T24" fmla="*/ 36 w 48"/>
                  <a:gd name="T25" fmla="*/ 10 h 25"/>
                  <a:gd name="T26" fmla="*/ 42 w 48"/>
                  <a:gd name="T27" fmla="*/ 11 h 25"/>
                  <a:gd name="T28" fmla="*/ 39 w 48"/>
                  <a:gd name="T29" fmla="*/ 16 h 25"/>
                  <a:gd name="T30" fmla="*/ 48 w 48"/>
                  <a:gd name="T31" fmla="*/ 22 h 25"/>
                  <a:gd name="T32" fmla="*/ 48 w 48"/>
                  <a:gd name="T33" fmla="*/ 24 h 25"/>
                  <a:gd name="T34" fmla="*/ 47 w 48"/>
                  <a:gd name="T35" fmla="*/ 25 h 25"/>
                  <a:gd name="T36" fmla="*/ 42 w 48"/>
                  <a:gd name="T37" fmla="*/ 22 h 25"/>
                  <a:gd name="T38" fmla="*/ 30 w 48"/>
                  <a:gd name="T39" fmla="*/ 14 h 25"/>
                  <a:gd name="T40" fmla="*/ 21 w 48"/>
                  <a:gd name="T41" fmla="*/ 11 h 25"/>
                  <a:gd name="T42" fmla="*/ 4 w 48"/>
                  <a:gd name="T43" fmla="*/ 9 h 25"/>
                  <a:gd name="T44" fmla="*/ 0 w 48"/>
                  <a:gd name="T4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" h="25">
                    <a:moveTo>
                      <a:pt x="0" y="7"/>
                    </a:moveTo>
                    <a:cubicBezTo>
                      <a:pt x="6" y="7"/>
                      <a:pt x="11" y="6"/>
                      <a:pt x="15" y="2"/>
                    </a:cubicBezTo>
                    <a:cubicBezTo>
                      <a:pt x="15" y="7"/>
                      <a:pt x="17" y="6"/>
                      <a:pt x="20" y="4"/>
                    </a:cubicBezTo>
                    <a:cubicBezTo>
                      <a:pt x="21" y="2"/>
                      <a:pt x="22" y="0"/>
                      <a:pt x="24" y="4"/>
                    </a:cubicBezTo>
                    <a:cubicBezTo>
                      <a:pt x="25" y="5"/>
                      <a:pt x="28" y="2"/>
                      <a:pt x="29" y="5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8" y="6"/>
                      <a:pt x="29" y="6"/>
                      <a:pt x="29" y="5"/>
                    </a:cubicBezTo>
                    <a:cubicBezTo>
                      <a:pt x="30" y="5"/>
                      <a:pt x="32" y="9"/>
                      <a:pt x="33" y="5"/>
                    </a:cubicBezTo>
                    <a:cubicBezTo>
                      <a:pt x="33" y="4"/>
                      <a:pt x="34" y="5"/>
                      <a:pt x="35" y="6"/>
                    </a:cubicBezTo>
                    <a:cubicBezTo>
                      <a:pt x="37" y="7"/>
                      <a:pt x="35" y="5"/>
                      <a:pt x="36" y="4"/>
                    </a:cubicBezTo>
                    <a:cubicBezTo>
                      <a:pt x="36" y="4"/>
                      <a:pt x="36" y="4"/>
                      <a:pt x="37" y="4"/>
                    </a:cubicBezTo>
                    <a:cubicBezTo>
                      <a:pt x="38" y="4"/>
                      <a:pt x="39" y="5"/>
                      <a:pt x="39" y="7"/>
                    </a:cubicBezTo>
                    <a:cubicBezTo>
                      <a:pt x="39" y="9"/>
                      <a:pt x="37" y="9"/>
                      <a:pt x="36" y="10"/>
                    </a:cubicBezTo>
                    <a:cubicBezTo>
                      <a:pt x="38" y="9"/>
                      <a:pt x="41" y="9"/>
                      <a:pt x="42" y="11"/>
                    </a:cubicBezTo>
                    <a:cubicBezTo>
                      <a:pt x="42" y="13"/>
                      <a:pt x="39" y="13"/>
                      <a:pt x="39" y="16"/>
                    </a:cubicBezTo>
                    <a:cubicBezTo>
                      <a:pt x="43" y="15"/>
                      <a:pt x="45" y="19"/>
                      <a:pt x="48" y="22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4"/>
                      <a:pt x="47" y="25"/>
                    </a:cubicBezTo>
                    <a:cubicBezTo>
                      <a:pt x="45" y="25"/>
                      <a:pt x="43" y="23"/>
                      <a:pt x="42" y="22"/>
                    </a:cubicBezTo>
                    <a:cubicBezTo>
                      <a:pt x="38" y="19"/>
                      <a:pt x="34" y="17"/>
                      <a:pt x="30" y="14"/>
                    </a:cubicBezTo>
                    <a:cubicBezTo>
                      <a:pt x="27" y="12"/>
                      <a:pt x="24" y="11"/>
                      <a:pt x="21" y="11"/>
                    </a:cubicBezTo>
                    <a:cubicBezTo>
                      <a:pt x="15" y="12"/>
                      <a:pt x="9" y="10"/>
                      <a:pt x="4" y="9"/>
                    </a:cubicBezTo>
                    <a:cubicBezTo>
                      <a:pt x="2" y="9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2" name="Freeform 1909"/>
              <p:cNvSpPr/>
              <p:nvPr/>
            </p:nvSpPr>
            <p:spPr bwMode="auto">
              <a:xfrm>
                <a:off x="1254" y="579"/>
                <a:ext cx="53" cy="45"/>
              </a:xfrm>
              <a:custGeom>
                <a:avLst/>
                <a:gdLst>
                  <a:gd name="T0" fmla="*/ 21 w 22"/>
                  <a:gd name="T1" fmla="*/ 4 h 19"/>
                  <a:gd name="T2" fmla="*/ 21 w 22"/>
                  <a:gd name="T3" fmla="*/ 6 h 19"/>
                  <a:gd name="T4" fmla="*/ 17 w 22"/>
                  <a:gd name="T5" fmla="*/ 14 h 19"/>
                  <a:gd name="T6" fmla="*/ 16 w 22"/>
                  <a:gd name="T7" fmla="*/ 15 h 19"/>
                  <a:gd name="T8" fmla="*/ 13 w 22"/>
                  <a:gd name="T9" fmla="*/ 18 h 19"/>
                  <a:gd name="T10" fmla="*/ 8 w 22"/>
                  <a:gd name="T11" fmla="*/ 14 h 19"/>
                  <a:gd name="T12" fmla="*/ 4 w 22"/>
                  <a:gd name="T13" fmla="*/ 10 h 19"/>
                  <a:gd name="T14" fmla="*/ 4 w 22"/>
                  <a:gd name="T15" fmla="*/ 9 h 19"/>
                  <a:gd name="T16" fmla="*/ 4 w 22"/>
                  <a:gd name="T17" fmla="*/ 7 h 19"/>
                  <a:gd name="T18" fmla="*/ 4 w 22"/>
                  <a:gd name="T19" fmla="*/ 2 h 19"/>
                  <a:gd name="T20" fmla="*/ 5 w 22"/>
                  <a:gd name="T21" fmla="*/ 2 h 19"/>
                  <a:gd name="T22" fmla="*/ 15 w 22"/>
                  <a:gd name="T23" fmla="*/ 0 h 19"/>
                  <a:gd name="T24" fmla="*/ 21 w 22"/>
                  <a:gd name="T2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9">
                    <a:moveTo>
                      <a:pt x="21" y="4"/>
                    </a:moveTo>
                    <a:cubicBezTo>
                      <a:pt x="21" y="5"/>
                      <a:pt x="21" y="5"/>
                      <a:pt x="21" y="6"/>
                    </a:cubicBezTo>
                    <a:cubicBezTo>
                      <a:pt x="22" y="9"/>
                      <a:pt x="20" y="12"/>
                      <a:pt x="17" y="14"/>
                    </a:cubicBezTo>
                    <a:cubicBezTo>
                      <a:pt x="17" y="14"/>
                      <a:pt x="16" y="14"/>
                      <a:pt x="16" y="15"/>
                    </a:cubicBezTo>
                    <a:cubicBezTo>
                      <a:pt x="15" y="16"/>
                      <a:pt x="16" y="19"/>
                      <a:pt x="13" y="18"/>
                    </a:cubicBezTo>
                    <a:cubicBezTo>
                      <a:pt x="10" y="18"/>
                      <a:pt x="9" y="16"/>
                      <a:pt x="8" y="14"/>
                    </a:cubicBezTo>
                    <a:cubicBezTo>
                      <a:pt x="7" y="13"/>
                      <a:pt x="6" y="11"/>
                      <a:pt x="4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3" y="9"/>
                      <a:pt x="6" y="8"/>
                      <a:pt x="4" y="7"/>
                    </a:cubicBezTo>
                    <a:cubicBezTo>
                      <a:pt x="0" y="6"/>
                      <a:pt x="0" y="5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8" y="2"/>
                      <a:pt x="12" y="2"/>
                      <a:pt x="15" y="0"/>
                    </a:cubicBezTo>
                    <a:cubicBezTo>
                      <a:pt x="17" y="2"/>
                      <a:pt x="19" y="3"/>
                      <a:pt x="21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3" name="Freeform 1910"/>
              <p:cNvSpPr/>
              <p:nvPr/>
            </p:nvSpPr>
            <p:spPr bwMode="auto">
              <a:xfrm>
                <a:off x="1240" y="536"/>
                <a:ext cx="31" cy="67"/>
              </a:xfrm>
              <a:custGeom>
                <a:avLst/>
                <a:gdLst>
                  <a:gd name="T0" fmla="*/ 10 w 13"/>
                  <a:gd name="T1" fmla="*/ 21 h 28"/>
                  <a:gd name="T2" fmla="*/ 8 w 13"/>
                  <a:gd name="T3" fmla="*/ 24 h 28"/>
                  <a:gd name="T4" fmla="*/ 10 w 13"/>
                  <a:gd name="T5" fmla="*/ 25 h 28"/>
                  <a:gd name="T6" fmla="*/ 13 w 13"/>
                  <a:gd name="T7" fmla="*/ 25 h 28"/>
                  <a:gd name="T8" fmla="*/ 11 w 13"/>
                  <a:gd name="T9" fmla="*/ 27 h 28"/>
                  <a:gd name="T10" fmla="*/ 10 w 13"/>
                  <a:gd name="T11" fmla="*/ 28 h 28"/>
                  <a:gd name="T12" fmla="*/ 8 w 13"/>
                  <a:gd name="T13" fmla="*/ 28 h 28"/>
                  <a:gd name="T14" fmla="*/ 2 w 13"/>
                  <a:gd name="T15" fmla="*/ 18 h 28"/>
                  <a:gd name="T16" fmla="*/ 2 w 13"/>
                  <a:gd name="T17" fmla="*/ 17 h 28"/>
                  <a:gd name="T18" fmla="*/ 0 w 13"/>
                  <a:gd name="T19" fmla="*/ 5 h 28"/>
                  <a:gd name="T20" fmla="*/ 3 w 13"/>
                  <a:gd name="T21" fmla="*/ 0 h 28"/>
                  <a:gd name="T22" fmla="*/ 7 w 13"/>
                  <a:gd name="T23" fmla="*/ 2 h 28"/>
                  <a:gd name="T24" fmla="*/ 12 w 13"/>
                  <a:gd name="T25" fmla="*/ 9 h 28"/>
                  <a:gd name="T26" fmla="*/ 4 w 13"/>
                  <a:gd name="T27" fmla="*/ 12 h 28"/>
                  <a:gd name="T28" fmla="*/ 10 w 13"/>
                  <a:gd name="T29" fmla="*/ 16 h 28"/>
                  <a:gd name="T30" fmla="*/ 5 w 13"/>
                  <a:gd name="T31" fmla="*/ 19 h 28"/>
                  <a:gd name="T32" fmla="*/ 10 w 13"/>
                  <a:gd name="T33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28">
                    <a:moveTo>
                      <a:pt x="10" y="21"/>
                    </a:moveTo>
                    <a:cubicBezTo>
                      <a:pt x="10" y="22"/>
                      <a:pt x="8" y="21"/>
                      <a:pt x="8" y="24"/>
                    </a:cubicBezTo>
                    <a:cubicBezTo>
                      <a:pt x="9" y="25"/>
                      <a:pt x="10" y="24"/>
                      <a:pt x="10" y="25"/>
                    </a:cubicBezTo>
                    <a:cubicBezTo>
                      <a:pt x="11" y="25"/>
                      <a:pt x="12" y="23"/>
                      <a:pt x="13" y="25"/>
                    </a:cubicBezTo>
                    <a:cubicBezTo>
                      <a:pt x="13" y="26"/>
                      <a:pt x="11" y="26"/>
                      <a:pt x="11" y="27"/>
                    </a:cubicBezTo>
                    <a:cubicBezTo>
                      <a:pt x="11" y="27"/>
                      <a:pt x="11" y="27"/>
                      <a:pt x="10" y="28"/>
                    </a:cubicBezTo>
                    <a:cubicBezTo>
                      <a:pt x="10" y="28"/>
                      <a:pt x="8" y="28"/>
                      <a:pt x="8" y="28"/>
                    </a:cubicBezTo>
                    <a:cubicBezTo>
                      <a:pt x="6" y="24"/>
                      <a:pt x="1" y="23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1" y="13"/>
                      <a:pt x="1" y="9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9" y="4"/>
                      <a:pt x="11" y="6"/>
                      <a:pt x="12" y="9"/>
                    </a:cubicBezTo>
                    <a:cubicBezTo>
                      <a:pt x="11" y="12"/>
                      <a:pt x="7" y="10"/>
                      <a:pt x="4" y="12"/>
                    </a:cubicBezTo>
                    <a:cubicBezTo>
                      <a:pt x="7" y="12"/>
                      <a:pt x="9" y="14"/>
                      <a:pt x="10" y="16"/>
                    </a:cubicBezTo>
                    <a:cubicBezTo>
                      <a:pt x="10" y="19"/>
                      <a:pt x="7" y="17"/>
                      <a:pt x="5" y="19"/>
                    </a:cubicBezTo>
                    <a:cubicBezTo>
                      <a:pt x="8" y="18"/>
                      <a:pt x="9" y="19"/>
                      <a:pt x="10" y="2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4" name="Freeform 1911"/>
              <p:cNvSpPr/>
              <p:nvPr/>
            </p:nvSpPr>
            <p:spPr bwMode="auto">
              <a:xfrm>
                <a:off x="1259" y="456"/>
                <a:ext cx="71" cy="104"/>
              </a:xfrm>
              <a:custGeom>
                <a:avLst/>
                <a:gdLst>
                  <a:gd name="T0" fmla="*/ 4 w 30"/>
                  <a:gd name="T1" fmla="*/ 8 h 44"/>
                  <a:gd name="T2" fmla="*/ 8 w 30"/>
                  <a:gd name="T3" fmla="*/ 22 h 44"/>
                  <a:gd name="T4" fmla="*/ 17 w 30"/>
                  <a:gd name="T5" fmla="*/ 30 h 44"/>
                  <a:gd name="T6" fmla="*/ 18 w 30"/>
                  <a:gd name="T7" fmla="*/ 34 h 44"/>
                  <a:gd name="T8" fmla="*/ 26 w 30"/>
                  <a:gd name="T9" fmla="*/ 38 h 44"/>
                  <a:gd name="T10" fmla="*/ 30 w 30"/>
                  <a:gd name="T11" fmla="*/ 41 h 44"/>
                  <a:gd name="T12" fmla="*/ 30 w 30"/>
                  <a:gd name="T13" fmla="*/ 42 h 44"/>
                  <a:gd name="T14" fmla="*/ 27 w 30"/>
                  <a:gd name="T15" fmla="*/ 43 h 44"/>
                  <a:gd name="T16" fmla="*/ 21 w 30"/>
                  <a:gd name="T17" fmla="*/ 40 h 44"/>
                  <a:gd name="T18" fmla="*/ 10 w 30"/>
                  <a:gd name="T19" fmla="*/ 31 h 44"/>
                  <a:gd name="T20" fmla="*/ 1 w 30"/>
                  <a:gd name="T21" fmla="*/ 7 h 44"/>
                  <a:gd name="T22" fmla="*/ 0 w 30"/>
                  <a:gd name="T23" fmla="*/ 4 h 44"/>
                  <a:gd name="T24" fmla="*/ 1 w 30"/>
                  <a:gd name="T25" fmla="*/ 0 h 44"/>
                  <a:gd name="T26" fmla="*/ 4 w 30"/>
                  <a:gd name="T27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44">
                    <a:moveTo>
                      <a:pt x="4" y="8"/>
                    </a:moveTo>
                    <a:cubicBezTo>
                      <a:pt x="5" y="13"/>
                      <a:pt x="7" y="17"/>
                      <a:pt x="8" y="22"/>
                    </a:cubicBezTo>
                    <a:cubicBezTo>
                      <a:pt x="9" y="26"/>
                      <a:pt x="14" y="31"/>
                      <a:pt x="17" y="30"/>
                    </a:cubicBezTo>
                    <a:cubicBezTo>
                      <a:pt x="18" y="31"/>
                      <a:pt x="18" y="34"/>
                      <a:pt x="18" y="34"/>
                    </a:cubicBezTo>
                    <a:cubicBezTo>
                      <a:pt x="22" y="34"/>
                      <a:pt x="23" y="37"/>
                      <a:pt x="26" y="38"/>
                    </a:cubicBezTo>
                    <a:cubicBezTo>
                      <a:pt x="28" y="39"/>
                      <a:pt x="29" y="40"/>
                      <a:pt x="30" y="41"/>
                    </a:cubicBezTo>
                    <a:cubicBezTo>
                      <a:pt x="30" y="41"/>
                      <a:pt x="30" y="41"/>
                      <a:pt x="30" y="42"/>
                    </a:cubicBezTo>
                    <a:cubicBezTo>
                      <a:pt x="30" y="44"/>
                      <a:pt x="28" y="43"/>
                      <a:pt x="27" y="43"/>
                    </a:cubicBezTo>
                    <a:cubicBezTo>
                      <a:pt x="25" y="42"/>
                      <a:pt x="23" y="41"/>
                      <a:pt x="21" y="40"/>
                    </a:cubicBezTo>
                    <a:cubicBezTo>
                      <a:pt x="16" y="38"/>
                      <a:pt x="14" y="34"/>
                      <a:pt x="10" y="31"/>
                    </a:cubicBezTo>
                    <a:cubicBezTo>
                      <a:pt x="5" y="24"/>
                      <a:pt x="2" y="16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5" y="2"/>
                      <a:pt x="3" y="6"/>
                      <a:pt x="4" y="8"/>
                    </a:cubicBezTo>
                    <a:close/>
                  </a:path>
                </a:pathLst>
              </a:custGeom>
              <a:solidFill>
                <a:srgbClr val="8D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5" name="Freeform 1912"/>
              <p:cNvSpPr/>
              <p:nvPr/>
            </p:nvSpPr>
            <p:spPr bwMode="auto">
              <a:xfrm>
                <a:off x="1247" y="558"/>
                <a:ext cx="43" cy="36"/>
              </a:xfrm>
              <a:custGeom>
                <a:avLst/>
                <a:gdLst>
                  <a:gd name="T0" fmla="*/ 7 w 18"/>
                  <a:gd name="T1" fmla="*/ 12 h 15"/>
                  <a:gd name="T2" fmla="*/ 2 w 18"/>
                  <a:gd name="T3" fmla="*/ 11 h 15"/>
                  <a:gd name="T4" fmla="*/ 2 w 18"/>
                  <a:gd name="T5" fmla="*/ 10 h 15"/>
                  <a:gd name="T6" fmla="*/ 6 w 18"/>
                  <a:gd name="T7" fmla="*/ 8 h 15"/>
                  <a:gd name="T8" fmla="*/ 1 w 18"/>
                  <a:gd name="T9" fmla="*/ 5 h 15"/>
                  <a:gd name="T10" fmla="*/ 1 w 18"/>
                  <a:gd name="T11" fmla="*/ 4 h 15"/>
                  <a:gd name="T12" fmla="*/ 2 w 18"/>
                  <a:gd name="T13" fmla="*/ 1 h 15"/>
                  <a:gd name="T14" fmla="*/ 9 w 18"/>
                  <a:gd name="T15" fmla="*/ 0 h 15"/>
                  <a:gd name="T16" fmla="*/ 13 w 18"/>
                  <a:gd name="T17" fmla="*/ 4 h 15"/>
                  <a:gd name="T18" fmla="*/ 12 w 18"/>
                  <a:gd name="T19" fmla="*/ 6 h 15"/>
                  <a:gd name="T20" fmla="*/ 15 w 18"/>
                  <a:gd name="T21" fmla="*/ 6 h 15"/>
                  <a:gd name="T22" fmla="*/ 16 w 18"/>
                  <a:gd name="T23" fmla="*/ 6 h 15"/>
                  <a:gd name="T24" fmla="*/ 18 w 18"/>
                  <a:gd name="T25" fmla="*/ 9 h 15"/>
                  <a:gd name="T26" fmla="*/ 17 w 18"/>
                  <a:gd name="T27" fmla="*/ 10 h 15"/>
                  <a:gd name="T28" fmla="*/ 11 w 18"/>
                  <a:gd name="T29" fmla="*/ 12 h 15"/>
                  <a:gd name="T30" fmla="*/ 7 w 18"/>
                  <a:gd name="T31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5">
                    <a:moveTo>
                      <a:pt x="7" y="12"/>
                    </a:moveTo>
                    <a:cubicBezTo>
                      <a:pt x="6" y="12"/>
                      <a:pt x="5" y="9"/>
                      <a:pt x="2" y="11"/>
                    </a:cubicBezTo>
                    <a:cubicBezTo>
                      <a:pt x="2" y="12"/>
                      <a:pt x="2" y="10"/>
                      <a:pt x="2" y="10"/>
                    </a:cubicBezTo>
                    <a:cubicBezTo>
                      <a:pt x="2" y="7"/>
                      <a:pt x="4" y="8"/>
                      <a:pt x="6" y="8"/>
                    </a:cubicBezTo>
                    <a:cubicBezTo>
                      <a:pt x="4" y="6"/>
                      <a:pt x="4" y="6"/>
                      <a:pt x="1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5" y="1"/>
                      <a:pt x="7" y="1"/>
                      <a:pt x="9" y="0"/>
                    </a:cubicBezTo>
                    <a:cubicBezTo>
                      <a:pt x="11" y="1"/>
                      <a:pt x="11" y="3"/>
                      <a:pt x="13" y="4"/>
                    </a:cubicBezTo>
                    <a:cubicBezTo>
                      <a:pt x="14" y="5"/>
                      <a:pt x="12" y="5"/>
                      <a:pt x="12" y="6"/>
                    </a:cubicBezTo>
                    <a:cubicBezTo>
                      <a:pt x="13" y="7"/>
                      <a:pt x="14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7" y="7"/>
                      <a:pt x="18" y="8"/>
                      <a:pt x="18" y="9"/>
                    </a:cubicBezTo>
                    <a:cubicBezTo>
                      <a:pt x="18" y="9"/>
                      <a:pt x="17" y="10"/>
                      <a:pt x="17" y="10"/>
                    </a:cubicBezTo>
                    <a:cubicBezTo>
                      <a:pt x="15" y="12"/>
                      <a:pt x="14" y="15"/>
                      <a:pt x="11" y="12"/>
                    </a:cubicBezTo>
                    <a:cubicBezTo>
                      <a:pt x="10" y="11"/>
                      <a:pt x="9" y="12"/>
                      <a:pt x="7" y="12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6" name="Freeform 1913"/>
              <p:cNvSpPr/>
              <p:nvPr/>
            </p:nvSpPr>
            <p:spPr bwMode="auto">
              <a:xfrm>
                <a:off x="1288" y="548"/>
                <a:ext cx="49" cy="65"/>
              </a:xfrm>
              <a:custGeom>
                <a:avLst/>
                <a:gdLst>
                  <a:gd name="T0" fmla="*/ 19 w 21"/>
                  <a:gd name="T1" fmla="*/ 21 h 27"/>
                  <a:gd name="T2" fmla="*/ 21 w 21"/>
                  <a:gd name="T3" fmla="*/ 27 h 27"/>
                  <a:gd name="T4" fmla="*/ 17 w 21"/>
                  <a:gd name="T5" fmla="*/ 25 h 27"/>
                  <a:gd name="T6" fmla="*/ 14 w 21"/>
                  <a:gd name="T7" fmla="*/ 19 h 27"/>
                  <a:gd name="T8" fmla="*/ 7 w 21"/>
                  <a:gd name="T9" fmla="*/ 10 h 27"/>
                  <a:gd name="T10" fmla="*/ 1 w 21"/>
                  <a:gd name="T11" fmla="*/ 3 h 27"/>
                  <a:gd name="T12" fmla="*/ 2 w 21"/>
                  <a:gd name="T13" fmla="*/ 0 h 27"/>
                  <a:gd name="T14" fmla="*/ 8 w 21"/>
                  <a:gd name="T15" fmla="*/ 5 h 27"/>
                  <a:gd name="T16" fmla="*/ 12 w 21"/>
                  <a:gd name="T17" fmla="*/ 11 h 27"/>
                  <a:gd name="T18" fmla="*/ 19 w 21"/>
                  <a:gd name="T19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7">
                    <a:moveTo>
                      <a:pt x="19" y="21"/>
                    </a:moveTo>
                    <a:cubicBezTo>
                      <a:pt x="20" y="23"/>
                      <a:pt x="20" y="25"/>
                      <a:pt x="21" y="27"/>
                    </a:cubicBezTo>
                    <a:cubicBezTo>
                      <a:pt x="19" y="27"/>
                      <a:pt x="18" y="26"/>
                      <a:pt x="17" y="25"/>
                    </a:cubicBezTo>
                    <a:cubicBezTo>
                      <a:pt x="16" y="23"/>
                      <a:pt x="15" y="20"/>
                      <a:pt x="14" y="19"/>
                    </a:cubicBezTo>
                    <a:cubicBezTo>
                      <a:pt x="12" y="16"/>
                      <a:pt x="10" y="12"/>
                      <a:pt x="7" y="10"/>
                    </a:cubicBezTo>
                    <a:cubicBezTo>
                      <a:pt x="5" y="8"/>
                      <a:pt x="3" y="5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6" y="4"/>
                      <a:pt x="8" y="5"/>
                    </a:cubicBezTo>
                    <a:cubicBezTo>
                      <a:pt x="10" y="7"/>
                      <a:pt x="11" y="9"/>
                      <a:pt x="12" y="11"/>
                    </a:cubicBezTo>
                    <a:cubicBezTo>
                      <a:pt x="14" y="15"/>
                      <a:pt x="17" y="17"/>
                      <a:pt x="19" y="21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7" name="Freeform 1914"/>
              <p:cNvSpPr/>
              <p:nvPr/>
            </p:nvSpPr>
            <p:spPr bwMode="auto">
              <a:xfrm>
                <a:off x="1283" y="529"/>
                <a:ext cx="31" cy="36"/>
              </a:xfrm>
              <a:custGeom>
                <a:avLst/>
                <a:gdLst>
                  <a:gd name="T0" fmla="*/ 10 w 13"/>
                  <a:gd name="T1" fmla="*/ 14 h 15"/>
                  <a:gd name="T2" fmla="*/ 5 w 13"/>
                  <a:gd name="T3" fmla="*/ 9 h 15"/>
                  <a:gd name="T4" fmla="*/ 0 w 13"/>
                  <a:gd name="T5" fmla="*/ 4 h 15"/>
                  <a:gd name="T6" fmla="*/ 0 w 13"/>
                  <a:gd name="T7" fmla="*/ 0 h 15"/>
                  <a:gd name="T8" fmla="*/ 6 w 13"/>
                  <a:gd name="T9" fmla="*/ 4 h 15"/>
                  <a:gd name="T10" fmla="*/ 11 w 13"/>
                  <a:gd name="T11" fmla="*/ 8 h 15"/>
                  <a:gd name="T12" fmla="*/ 12 w 13"/>
                  <a:gd name="T13" fmla="*/ 12 h 15"/>
                  <a:gd name="T14" fmla="*/ 10 w 13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0" y="14"/>
                    </a:moveTo>
                    <a:cubicBezTo>
                      <a:pt x="7" y="13"/>
                      <a:pt x="6" y="11"/>
                      <a:pt x="5" y="9"/>
                    </a:cubicBezTo>
                    <a:cubicBezTo>
                      <a:pt x="3" y="8"/>
                      <a:pt x="2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2"/>
                      <a:pt x="5" y="2"/>
                      <a:pt x="6" y="4"/>
                    </a:cubicBezTo>
                    <a:cubicBezTo>
                      <a:pt x="7" y="6"/>
                      <a:pt x="9" y="8"/>
                      <a:pt x="11" y="8"/>
                    </a:cubicBezTo>
                    <a:cubicBezTo>
                      <a:pt x="12" y="9"/>
                      <a:pt x="11" y="11"/>
                      <a:pt x="12" y="12"/>
                    </a:cubicBezTo>
                    <a:cubicBezTo>
                      <a:pt x="13" y="15"/>
                      <a:pt x="11" y="14"/>
                      <a:pt x="10" y="1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8" name="Freeform 1915"/>
              <p:cNvSpPr/>
              <p:nvPr/>
            </p:nvSpPr>
            <p:spPr bwMode="auto">
              <a:xfrm>
                <a:off x="1283" y="539"/>
                <a:ext cx="12" cy="17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5 h 7"/>
                  <a:gd name="T4" fmla="*/ 3 w 5"/>
                  <a:gd name="T5" fmla="*/ 7 h 7"/>
                  <a:gd name="T6" fmla="*/ 0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3" y="0"/>
                      <a:pt x="3" y="3"/>
                      <a:pt x="5" y="5"/>
                    </a:cubicBezTo>
                    <a:cubicBezTo>
                      <a:pt x="4" y="5"/>
                      <a:pt x="3" y="5"/>
                      <a:pt x="3" y="7"/>
                    </a:cubicBezTo>
                    <a:cubicBezTo>
                      <a:pt x="1" y="5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E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9" name="Freeform 1916"/>
              <p:cNvSpPr/>
              <p:nvPr/>
            </p:nvSpPr>
            <p:spPr bwMode="auto">
              <a:xfrm>
                <a:off x="1228" y="575"/>
                <a:ext cx="19" cy="11"/>
              </a:xfrm>
              <a:custGeom>
                <a:avLst/>
                <a:gdLst>
                  <a:gd name="T0" fmla="*/ 3 w 8"/>
                  <a:gd name="T1" fmla="*/ 5 h 5"/>
                  <a:gd name="T2" fmla="*/ 7 w 8"/>
                  <a:gd name="T3" fmla="*/ 1 h 5"/>
                  <a:gd name="T4" fmla="*/ 7 w 8"/>
                  <a:gd name="T5" fmla="*/ 1 h 5"/>
                  <a:gd name="T6" fmla="*/ 3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0" y="0"/>
                      <a:pt x="5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5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0" name="Freeform 1917"/>
              <p:cNvSpPr/>
              <p:nvPr/>
            </p:nvSpPr>
            <p:spPr bwMode="auto">
              <a:xfrm>
                <a:off x="1271" y="567"/>
                <a:ext cx="14" cy="8"/>
              </a:xfrm>
              <a:custGeom>
                <a:avLst/>
                <a:gdLst>
                  <a:gd name="T0" fmla="*/ 6 w 6"/>
                  <a:gd name="T1" fmla="*/ 2 h 3"/>
                  <a:gd name="T2" fmla="*/ 6 w 6"/>
                  <a:gd name="T3" fmla="*/ 2 h 3"/>
                  <a:gd name="T4" fmla="*/ 5 w 6"/>
                  <a:gd name="T5" fmla="*/ 2 h 3"/>
                  <a:gd name="T6" fmla="*/ 1 w 6"/>
                  <a:gd name="T7" fmla="*/ 2 h 3"/>
                  <a:gd name="T8" fmla="*/ 3 w 6"/>
                  <a:gd name="T9" fmla="*/ 0 h 3"/>
                  <a:gd name="T10" fmla="*/ 6 w 6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1" y="2"/>
                    </a:cubicBezTo>
                    <a:cubicBezTo>
                      <a:pt x="0" y="0"/>
                      <a:pt x="3" y="1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1" name="Freeform 1918"/>
              <p:cNvSpPr/>
              <p:nvPr/>
            </p:nvSpPr>
            <p:spPr bwMode="auto">
              <a:xfrm>
                <a:off x="1254" y="458"/>
                <a:ext cx="8" cy="14"/>
              </a:xfrm>
              <a:custGeom>
                <a:avLst/>
                <a:gdLst>
                  <a:gd name="T0" fmla="*/ 2 w 3"/>
                  <a:gd name="T1" fmla="*/ 3 h 6"/>
                  <a:gd name="T2" fmla="*/ 3 w 3"/>
                  <a:gd name="T3" fmla="*/ 6 h 6"/>
                  <a:gd name="T4" fmla="*/ 0 w 3"/>
                  <a:gd name="T5" fmla="*/ 1 h 6"/>
                  <a:gd name="T6" fmla="*/ 1 w 3"/>
                  <a:gd name="T7" fmla="*/ 0 h 6"/>
                  <a:gd name="T8" fmla="*/ 2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3"/>
                    </a:moveTo>
                    <a:cubicBezTo>
                      <a:pt x="2" y="4"/>
                      <a:pt x="2" y="5"/>
                      <a:pt x="3" y="6"/>
                    </a:cubicBezTo>
                    <a:cubicBezTo>
                      <a:pt x="1" y="5"/>
                      <a:pt x="0" y="3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6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2" name="Freeform 1919"/>
              <p:cNvSpPr/>
              <p:nvPr/>
            </p:nvSpPr>
            <p:spPr bwMode="auto">
              <a:xfrm>
                <a:off x="1157" y="513"/>
                <a:ext cx="19" cy="14"/>
              </a:xfrm>
              <a:custGeom>
                <a:avLst/>
                <a:gdLst>
                  <a:gd name="T0" fmla="*/ 4 w 8"/>
                  <a:gd name="T1" fmla="*/ 5 h 6"/>
                  <a:gd name="T2" fmla="*/ 1 w 8"/>
                  <a:gd name="T3" fmla="*/ 6 h 6"/>
                  <a:gd name="T4" fmla="*/ 2 w 8"/>
                  <a:gd name="T5" fmla="*/ 2 h 6"/>
                  <a:gd name="T6" fmla="*/ 3 w 8"/>
                  <a:gd name="T7" fmla="*/ 2 h 6"/>
                  <a:gd name="T8" fmla="*/ 6 w 8"/>
                  <a:gd name="T9" fmla="*/ 0 h 6"/>
                  <a:gd name="T10" fmla="*/ 6 w 8"/>
                  <a:gd name="T11" fmla="*/ 3 h 6"/>
                  <a:gd name="T12" fmla="*/ 4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4" y="5"/>
                    </a:moveTo>
                    <a:cubicBezTo>
                      <a:pt x="3" y="5"/>
                      <a:pt x="2" y="6"/>
                      <a:pt x="1" y="6"/>
                    </a:cubicBezTo>
                    <a:cubicBezTo>
                      <a:pt x="0" y="4"/>
                      <a:pt x="2" y="4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6" y="0"/>
                    </a:cubicBezTo>
                    <a:cubicBezTo>
                      <a:pt x="8" y="2"/>
                      <a:pt x="6" y="2"/>
                      <a:pt x="6" y="3"/>
                    </a:cubicBezTo>
                    <a:cubicBezTo>
                      <a:pt x="6" y="4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3" name="Freeform 1920"/>
              <p:cNvSpPr/>
              <p:nvPr/>
            </p:nvSpPr>
            <p:spPr bwMode="auto">
              <a:xfrm>
                <a:off x="1205" y="444"/>
                <a:ext cx="14" cy="12"/>
              </a:xfrm>
              <a:custGeom>
                <a:avLst/>
                <a:gdLst>
                  <a:gd name="T0" fmla="*/ 0 w 6"/>
                  <a:gd name="T1" fmla="*/ 1 h 5"/>
                  <a:gd name="T2" fmla="*/ 6 w 6"/>
                  <a:gd name="T3" fmla="*/ 1 h 5"/>
                  <a:gd name="T4" fmla="*/ 3 w 6"/>
                  <a:gd name="T5" fmla="*/ 4 h 5"/>
                  <a:gd name="T6" fmla="*/ 0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2" y="0"/>
                      <a:pt x="4" y="1"/>
                      <a:pt x="6" y="1"/>
                    </a:cubicBezTo>
                    <a:cubicBezTo>
                      <a:pt x="5" y="2"/>
                      <a:pt x="5" y="5"/>
                      <a:pt x="3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4" name="Freeform 1921"/>
              <p:cNvSpPr/>
              <p:nvPr/>
            </p:nvSpPr>
            <p:spPr bwMode="auto">
              <a:xfrm>
                <a:off x="1186" y="484"/>
                <a:ext cx="7" cy="10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4 h 4"/>
                  <a:gd name="T4" fmla="*/ 1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2"/>
                      <a:pt x="2" y="2"/>
                      <a:pt x="3" y="4"/>
                    </a:cubicBezTo>
                    <a:cubicBezTo>
                      <a:pt x="0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5" name="Freeform 1922"/>
              <p:cNvSpPr/>
              <p:nvPr/>
            </p:nvSpPr>
            <p:spPr bwMode="auto">
              <a:xfrm>
                <a:off x="1257" y="437"/>
                <a:ext cx="24" cy="38"/>
              </a:xfrm>
              <a:custGeom>
                <a:avLst/>
                <a:gdLst>
                  <a:gd name="T0" fmla="*/ 5 w 10"/>
                  <a:gd name="T1" fmla="*/ 16 h 16"/>
                  <a:gd name="T2" fmla="*/ 2 w 10"/>
                  <a:gd name="T3" fmla="*/ 8 h 16"/>
                  <a:gd name="T4" fmla="*/ 1 w 10"/>
                  <a:gd name="T5" fmla="*/ 6 h 16"/>
                  <a:gd name="T6" fmla="*/ 3 w 10"/>
                  <a:gd name="T7" fmla="*/ 2 h 16"/>
                  <a:gd name="T8" fmla="*/ 6 w 10"/>
                  <a:gd name="T9" fmla="*/ 0 h 16"/>
                  <a:gd name="T10" fmla="*/ 7 w 10"/>
                  <a:gd name="T11" fmla="*/ 11 h 16"/>
                  <a:gd name="T12" fmla="*/ 5 w 1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16"/>
                    </a:moveTo>
                    <a:cubicBezTo>
                      <a:pt x="2" y="14"/>
                      <a:pt x="4" y="11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4" y="1"/>
                      <a:pt x="5" y="1"/>
                      <a:pt x="6" y="0"/>
                    </a:cubicBezTo>
                    <a:cubicBezTo>
                      <a:pt x="6" y="4"/>
                      <a:pt x="3" y="8"/>
                      <a:pt x="7" y="11"/>
                    </a:cubicBezTo>
                    <a:cubicBezTo>
                      <a:pt x="10" y="14"/>
                      <a:pt x="6" y="14"/>
                      <a:pt x="5" y="16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6" name="Freeform 1923"/>
              <p:cNvSpPr/>
              <p:nvPr/>
            </p:nvSpPr>
            <p:spPr bwMode="auto">
              <a:xfrm>
                <a:off x="1254" y="418"/>
                <a:ext cx="15" cy="23"/>
              </a:xfrm>
              <a:custGeom>
                <a:avLst/>
                <a:gdLst>
                  <a:gd name="T0" fmla="*/ 3 w 6"/>
                  <a:gd name="T1" fmla="*/ 0 h 10"/>
                  <a:gd name="T2" fmla="*/ 3 w 6"/>
                  <a:gd name="T3" fmla="*/ 10 h 10"/>
                  <a:gd name="T4" fmla="*/ 2 w 6"/>
                  <a:gd name="T5" fmla="*/ 7 h 10"/>
                  <a:gd name="T6" fmla="*/ 1 w 6"/>
                  <a:gd name="T7" fmla="*/ 6 h 10"/>
                  <a:gd name="T8" fmla="*/ 0 w 6"/>
                  <a:gd name="T9" fmla="*/ 4 h 10"/>
                  <a:gd name="T10" fmla="*/ 1 w 6"/>
                  <a:gd name="T11" fmla="*/ 3 h 10"/>
                  <a:gd name="T12" fmla="*/ 3 w 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3"/>
                      <a:pt x="6" y="7"/>
                      <a:pt x="3" y="10"/>
                    </a:cubicBezTo>
                    <a:cubicBezTo>
                      <a:pt x="3" y="9"/>
                      <a:pt x="1" y="9"/>
                      <a:pt x="2" y="7"/>
                    </a:cubicBezTo>
                    <a:cubicBezTo>
                      <a:pt x="3" y="6"/>
                      <a:pt x="3" y="5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3"/>
                    </a:cubicBezTo>
                    <a:cubicBezTo>
                      <a:pt x="4" y="3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7" name="Freeform 1924"/>
              <p:cNvSpPr/>
              <p:nvPr/>
            </p:nvSpPr>
            <p:spPr bwMode="auto">
              <a:xfrm>
                <a:off x="1257" y="441"/>
                <a:ext cx="9" cy="10"/>
              </a:xfrm>
              <a:custGeom>
                <a:avLst/>
                <a:gdLst>
                  <a:gd name="T0" fmla="*/ 3 w 4"/>
                  <a:gd name="T1" fmla="*/ 0 h 4"/>
                  <a:gd name="T2" fmla="*/ 1 w 4"/>
                  <a:gd name="T3" fmla="*/ 4 h 4"/>
                  <a:gd name="T4" fmla="*/ 2 w 4"/>
                  <a:gd name="T5" fmla="*/ 0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3" y="3"/>
                      <a:pt x="1" y="4"/>
                    </a:cubicBezTo>
                    <a:cubicBezTo>
                      <a:pt x="0" y="2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8" name="Freeform 1925"/>
              <p:cNvSpPr/>
              <p:nvPr/>
            </p:nvSpPr>
            <p:spPr bwMode="auto">
              <a:xfrm>
                <a:off x="559" y="926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9" name="Freeform 1926"/>
              <p:cNvSpPr/>
              <p:nvPr/>
            </p:nvSpPr>
            <p:spPr bwMode="auto">
              <a:xfrm>
                <a:off x="1283" y="636"/>
                <a:ext cx="92" cy="136"/>
              </a:xfrm>
              <a:custGeom>
                <a:avLst/>
                <a:gdLst>
                  <a:gd name="T0" fmla="*/ 34 w 39"/>
                  <a:gd name="T1" fmla="*/ 34 h 57"/>
                  <a:gd name="T2" fmla="*/ 34 w 39"/>
                  <a:gd name="T3" fmla="*/ 39 h 57"/>
                  <a:gd name="T4" fmla="*/ 34 w 39"/>
                  <a:gd name="T5" fmla="*/ 41 h 57"/>
                  <a:gd name="T6" fmla="*/ 37 w 39"/>
                  <a:gd name="T7" fmla="*/ 50 h 57"/>
                  <a:gd name="T8" fmla="*/ 36 w 39"/>
                  <a:gd name="T9" fmla="*/ 56 h 57"/>
                  <a:gd name="T10" fmla="*/ 33 w 39"/>
                  <a:gd name="T11" fmla="*/ 54 h 57"/>
                  <a:gd name="T12" fmla="*/ 32 w 39"/>
                  <a:gd name="T13" fmla="*/ 48 h 57"/>
                  <a:gd name="T14" fmla="*/ 28 w 39"/>
                  <a:gd name="T15" fmla="*/ 39 h 57"/>
                  <a:gd name="T16" fmla="*/ 30 w 39"/>
                  <a:gd name="T17" fmla="*/ 42 h 57"/>
                  <a:gd name="T18" fmla="*/ 28 w 39"/>
                  <a:gd name="T19" fmla="*/ 44 h 57"/>
                  <a:gd name="T20" fmla="*/ 26 w 39"/>
                  <a:gd name="T21" fmla="*/ 44 h 57"/>
                  <a:gd name="T22" fmla="*/ 20 w 39"/>
                  <a:gd name="T23" fmla="*/ 46 h 57"/>
                  <a:gd name="T24" fmla="*/ 19 w 39"/>
                  <a:gd name="T25" fmla="*/ 47 h 57"/>
                  <a:gd name="T26" fmla="*/ 17 w 39"/>
                  <a:gd name="T27" fmla="*/ 41 h 57"/>
                  <a:gd name="T28" fmla="*/ 11 w 39"/>
                  <a:gd name="T29" fmla="*/ 27 h 57"/>
                  <a:gd name="T30" fmla="*/ 11 w 39"/>
                  <a:gd name="T31" fmla="*/ 23 h 57"/>
                  <a:gd name="T32" fmla="*/ 6 w 39"/>
                  <a:gd name="T33" fmla="*/ 11 h 57"/>
                  <a:gd name="T34" fmla="*/ 4 w 39"/>
                  <a:gd name="T35" fmla="*/ 9 h 57"/>
                  <a:gd name="T36" fmla="*/ 0 w 39"/>
                  <a:gd name="T37" fmla="*/ 5 h 57"/>
                  <a:gd name="T38" fmla="*/ 0 w 39"/>
                  <a:gd name="T39" fmla="*/ 4 h 57"/>
                  <a:gd name="T40" fmla="*/ 8 w 39"/>
                  <a:gd name="T41" fmla="*/ 1 h 57"/>
                  <a:gd name="T42" fmla="*/ 15 w 39"/>
                  <a:gd name="T43" fmla="*/ 3 h 57"/>
                  <a:gd name="T44" fmla="*/ 17 w 39"/>
                  <a:gd name="T45" fmla="*/ 4 h 57"/>
                  <a:gd name="T46" fmla="*/ 23 w 39"/>
                  <a:gd name="T47" fmla="*/ 8 h 57"/>
                  <a:gd name="T48" fmla="*/ 23 w 39"/>
                  <a:gd name="T49" fmla="*/ 10 h 57"/>
                  <a:gd name="T50" fmla="*/ 18 w 39"/>
                  <a:gd name="T51" fmla="*/ 15 h 57"/>
                  <a:gd name="T52" fmla="*/ 15 w 39"/>
                  <a:gd name="T53" fmla="*/ 15 h 57"/>
                  <a:gd name="T54" fmla="*/ 15 w 39"/>
                  <a:gd name="T55" fmla="*/ 15 h 57"/>
                  <a:gd name="T56" fmla="*/ 15 w 39"/>
                  <a:gd name="T57" fmla="*/ 15 h 57"/>
                  <a:gd name="T58" fmla="*/ 16 w 39"/>
                  <a:gd name="T59" fmla="*/ 18 h 57"/>
                  <a:gd name="T60" fmla="*/ 15 w 39"/>
                  <a:gd name="T61" fmla="*/ 20 h 57"/>
                  <a:gd name="T62" fmla="*/ 18 w 39"/>
                  <a:gd name="T63" fmla="*/ 19 h 57"/>
                  <a:gd name="T64" fmla="*/ 19 w 39"/>
                  <a:gd name="T65" fmla="*/ 18 h 57"/>
                  <a:gd name="T66" fmla="*/ 24 w 39"/>
                  <a:gd name="T67" fmla="*/ 20 h 57"/>
                  <a:gd name="T68" fmla="*/ 32 w 39"/>
                  <a:gd name="T69" fmla="*/ 29 h 57"/>
                  <a:gd name="T70" fmla="*/ 34 w 39"/>
                  <a:gd name="T71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" h="57">
                    <a:moveTo>
                      <a:pt x="34" y="34"/>
                    </a:moveTo>
                    <a:cubicBezTo>
                      <a:pt x="34" y="36"/>
                      <a:pt x="37" y="37"/>
                      <a:pt x="34" y="39"/>
                    </a:cubicBezTo>
                    <a:cubicBezTo>
                      <a:pt x="34" y="40"/>
                      <a:pt x="34" y="41"/>
                      <a:pt x="34" y="41"/>
                    </a:cubicBezTo>
                    <a:cubicBezTo>
                      <a:pt x="39" y="43"/>
                      <a:pt x="36" y="47"/>
                      <a:pt x="37" y="50"/>
                    </a:cubicBezTo>
                    <a:cubicBezTo>
                      <a:pt x="35" y="52"/>
                      <a:pt x="39" y="55"/>
                      <a:pt x="36" y="56"/>
                    </a:cubicBezTo>
                    <a:cubicBezTo>
                      <a:pt x="33" y="57"/>
                      <a:pt x="33" y="56"/>
                      <a:pt x="33" y="54"/>
                    </a:cubicBezTo>
                    <a:cubicBezTo>
                      <a:pt x="33" y="52"/>
                      <a:pt x="32" y="50"/>
                      <a:pt x="32" y="48"/>
                    </a:cubicBezTo>
                    <a:cubicBezTo>
                      <a:pt x="33" y="44"/>
                      <a:pt x="30" y="41"/>
                      <a:pt x="28" y="39"/>
                    </a:cubicBezTo>
                    <a:cubicBezTo>
                      <a:pt x="28" y="39"/>
                      <a:pt x="29" y="40"/>
                      <a:pt x="30" y="42"/>
                    </a:cubicBezTo>
                    <a:cubicBezTo>
                      <a:pt x="30" y="43"/>
                      <a:pt x="29" y="44"/>
                      <a:pt x="28" y="44"/>
                    </a:cubicBezTo>
                    <a:cubicBezTo>
                      <a:pt x="28" y="45"/>
                      <a:pt x="27" y="44"/>
                      <a:pt x="26" y="44"/>
                    </a:cubicBezTo>
                    <a:cubicBezTo>
                      <a:pt x="22" y="40"/>
                      <a:pt x="22" y="40"/>
                      <a:pt x="20" y="46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6" y="46"/>
                      <a:pt x="17" y="43"/>
                      <a:pt x="17" y="41"/>
                    </a:cubicBezTo>
                    <a:cubicBezTo>
                      <a:pt x="16" y="36"/>
                      <a:pt x="14" y="31"/>
                      <a:pt x="11" y="27"/>
                    </a:cubicBezTo>
                    <a:cubicBezTo>
                      <a:pt x="10" y="25"/>
                      <a:pt x="10" y="24"/>
                      <a:pt x="11" y="23"/>
                    </a:cubicBezTo>
                    <a:cubicBezTo>
                      <a:pt x="12" y="18"/>
                      <a:pt x="7" y="15"/>
                      <a:pt x="6" y="11"/>
                    </a:cubicBezTo>
                    <a:cubicBezTo>
                      <a:pt x="6" y="10"/>
                      <a:pt x="6" y="9"/>
                      <a:pt x="4" y="9"/>
                    </a:cubicBezTo>
                    <a:cubicBezTo>
                      <a:pt x="3" y="8"/>
                      <a:pt x="1" y="8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1"/>
                      <a:pt x="6" y="3"/>
                      <a:pt x="8" y="1"/>
                    </a:cubicBezTo>
                    <a:cubicBezTo>
                      <a:pt x="11" y="0"/>
                      <a:pt x="12" y="3"/>
                      <a:pt x="15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6"/>
                      <a:pt x="21" y="6"/>
                      <a:pt x="23" y="8"/>
                    </a:cubicBezTo>
                    <a:cubicBezTo>
                      <a:pt x="23" y="9"/>
                      <a:pt x="23" y="9"/>
                      <a:pt x="23" y="10"/>
                    </a:cubicBezTo>
                    <a:cubicBezTo>
                      <a:pt x="19" y="9"/>
                      <a:pt x="18" y="11"/>
                      <a:pt x="18" y="15"/>
                    </a:cubicBezTo>
                    <a:cubicBezTo>
                      <a:pt x="18" y="17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7"/>
                      <a:pt x="16" y="17"/>
                      <a:pt x="16" y="18"/>
                    </a:cubicBezTo>
                    <a:cubicBezTo>
                      <a:pt x="16" y="19"/>
                      <a:pt x="14" y="19"/>
                      <a:pt x="15" y="20"/>
                    </a:cubicBezTo>
                    <a:cubicBezTo>
                      <a:pt x="16" y="21"/>
                      <a:pt x="17" y="20"/>
                      <a:pt x="18" y="19"/>
                    </a:cubicBezTo>
                    <a:cubicBezTo>
                      <a:pt x="18" y="19"/>
                      <a:pt x="18" y="17"/>
                      <a:pt x="19" y="18"/>
                    </a:cubicBezTo>
                    <a:cubicBezTo>
                      <a:pt x="20" y="21"/>
                      <a:pt x="23" y="20"/>
                      <a:pt x="24" y="20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32" y="31"/>
                      <a:pt x="33" y="32"/>
                      <a:pt x="34" y="34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0" name="Freeform 1927"/>
              <p:cNvSpPr/>
              <p:nvPr/>
            </p:nvSpPr>
            <p:spPr bwMode="auto">
              <a:xfrm>
                <a:off x="1326" y="722"/>
                <a:ext cx="66" cy="88"/>
              </a:xfrm>
              <a:custGeom>
                <a:avLst/>
                <a:gdLst>
                  <a:gd name="T0" fmla="*/ 1 w 28"/>
                  <a:gd name="T1" fmla="*/ 11 h 37"/>
                  <a:gd name="T2" fmla="*/ 1 w 28"/>
                  <a:gd name="T3" fmla="*/ 10 h 37"/>
                  <a:gd name="T4" fmla="*/ 3 w 28"/>
                  <a:gd name="T5" fmla="*/ 4 h 37"/>
                  <a:gd name="T6" fmla="*/ 9 w 28"/>
                  <a:gd name="T7" fmla="*/ 9 h 37"/>
                  <a:gd name="T8" fmla="*/ 8 w 28"/>
                  <a:gd name="T9" fmla="*/ 3 h 37"/>
                  <a:gd name="T10" fmla="*/ 7 w 28"/>
                  <a:gd name="T11" fmla="*/ 1 h 37"/>
                  <a:gd name="T12" fmla="*/ 9 w 28"/>
                  <a:gd name="T13" fmla="*/ 1 h 37"/>
                  <a:gd name="T14" fmla="*/ 15 w 28"/>
                  <a:gd name="T15" fmla="*/ 11 h 37"/>
                  <a:gd name="T16" fmla="*/ 15 w 28"/>
                  <a:gd name="T17" fmla="*/ 19 h 37"/>
                  <a:gd name="T18" fmla="*/ 18 w 28"/>
                  <a:gd name="T19" fmla="*/ 20 h 37"/>
                  <a:gd name="T20" fmla="*/ 19 w 28"/>
                  <a:gd name="T21" fmla="*/ 21 h 37"/>
                  <a:gd name="T22" fmla="*/ 20 w 28"/>
                  <a:gd name="T23" fmla="*/ 19 h 37"/>
                  <a:gd name="T24" fmla="*/ 23 w 28"/>
                  <a:gd name="T25" fmla="*/ 18 h 37"/>
                  <a:gd name="T26" fmla="*/ 24 w 28"/>
                  <a:gd name="T27" fmla="*/ 20 h 37"/>
                  <a:gd name="T28" fmla="*/ 21 w 28"/>
                  <a:gd name="T29" fmla="*/ 22 h 37"/>
                  <a:gd name="T30" fmla="*/ 24 w 28"/>
                  <a:gd name="T31" fmla="*/ 27 h 37"/>
                  <a:gd name="T32" fmla="*/ 28 w 28"/>
                  <a:gd name="T33" fmla="*/ 32 h 37"/>
                  <a:gd name="T34" fmla="*/ 27 w 28"/>
                  <a:gd name="T35" fmla="*/ 35 h 37"/>
                  <a:gd name="T36" fmla="*/ 24 w 28"/>
                  <a:gd name="T37" fmla="*/ 35 h 37"/>
                  <a:gd name="T38" fmla="*/ 17 w 28"/>
                  <a:gd name="T39" fmla="*/ 31 h 37"/>
                  <a:gd name="T40" fmla="*/ 20 w 28"/>
                  <a:gd name="T41" fmla="*/ 37 h 37"/>
                  <a:gd name="T42" fmla="*/ 17 w 28"/>
                  <a:gd name="T43" fmla="*/ 37 h 37"/>
                  <a:gd name="T44" fmla="*/ 13 w 28"/>
                  <a:gd name="T45" fmla="*/ 33 h 37"/>
                  <a:gd name="T46" fmla="*/ 12 w 28"/>
                  <a:gd name="T47" fmla="*/ 28 h 37"/>
                  <a:gd name="T48" fmla="*/ 11 w 28"/>
                  <a:gd name="T49" fmla="*/ 20 h 37"/>
                  <a:gd name="T50" fmla="*/ 9 w 28"/>
                  <a:gd name="T51" fmla="*/ 20 h 37"/>
                  <a:gd name="T52" fmla="*/ 8 w 28"/>
                  <a:gd name="T53" fmla="*/ 22 h 37"/>
                  <a:gd name="T54" fmla="*/ 10 w 28"/>
                  <a:gd name="T55" fmla="*/ 30 h 37"/>
                  <a:gd name="T56" fmla="*/ 8 w 28"/>
                  <a:gd name="T57" fmla="*/ 31 h 37"/>
                  <a:gd name="T58" fmla="*/ 6 w 28"/>
                  <a:gd name="T59" fmla="*/ 31 h 37"/>
                  <a:gd name="T60" fmla="*/ 5 w 28"/>
                  <a:gd name="T61" fmla="*/ 29 h 37"/>
                  <a:gd name="T62" fmla="*/ 6 w 28"/>
                  <a:gd name="T63" fmla="*/ 26 h 37"/>
                  <a:gd name="T64" fmla="*/ 3 w 28"/>
                  <a:gd name="T65" fmla="*/ 27 h 37"/>
                  <a:gd name="T66" fmla="*/ 1 w 28"/>
                  <a:gd name="T67" fmla="*/ 23 h 37"/>
                  <a:gd name="T68" fmla="*/ 1 w 28"/>
                  <a:gd name="T69" fmla="*/ 22 h 37"/>
                  <a:gd name="T70" fmla="*/ 5 w 28"/>
                  <a:gd name="T71" fmla="*/ 18 h 37"/>
                  <a:gd name="T72" fmla="*/ 1 w 28"/>
                  <a:gd name="T73" fmla="*/ 12 h 37"/>
                  <a:gd name="T74" fmla="*/ 1 w 28"/>
                  <a:gd name="T7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37">
                    <a:moveTo>
                      <a:pt x="1" y="11"/>
                    </a:moveTo>
                    <a:cubicBezTo>
                      <a:pt x="1" y="11"/>
                      <a:pt x="1" y="10"/>
                      <a:pt x="1" y="10"/>
                    </a:cubicBezTo>
                    <a:cubicBezTo>
                      <a:pt x="1" y="8"/>
                      <a:pt x="1" y="4"/>
                      <a:pt x="3" y="4"/>
                    </a:cubicBezTo>
                    <a:cubicBezTo>
                      <a:pt x="6" y="3"/>
                      <a:pt x="9" y="5"/>
                      <a:pt x="9" y="9"/>
                    </a:cubicBezTo>
                    <a:cubicBezTo>
                      <a:pt x="11" y="5"/>
                      <a:pt x="11" y="4"/>
                      <a:pt x="8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11" y="4"/>
                      <a:pt x="17" y="5"/>
                      <a:pt x="15" y="11"/>
                    </a:cubicBezTo>
                    <a:cubicBezTo>
                      <a:pt x="14" y="13"/>
                      <a:pt x="17" y="16"/>
                      <a:pt x="15" y="19"/>
                    </a:cubicBezTo>
                    <a:cubicBezTo>
                      <a:pt x="16" y="19"/>
                      <a:pt x="17" y="20"/>
                      <a:pt x="18" y="20"/>
                    </a:cubicBezTo>
                    <a:cubicBezTo>
                      <a:pt x="18" y="21"/>
                      <a:pt x="18" y="22"/>
                      <a:pt x="19" y="21"/>
                    </a:cubicBezTo>
                    <a:cubicBezTo>
                      <a:pt x="20" y="21"/>
                      <a:pt x="20" y="20"/>
                      <a:pt x="20" y="19"/>
                    </a:cubicBezTo>
                    <a:cubicBezTo>
                      <a:pt x="21" y="19"/>
                      <a:pt x="22" y="17"/>
                      <a:pt x="23" y="18"/>
                    </a:cubicBezTo>
                    <a:cubicBezTo>
                      <a:pt x="24" y="18"/>
                      <a:pt x="24" y="19"/>
                      <a:pt x="24" y="20"/>
                    </a:cubicBezTo>
                    <a:cubicBezTo>
                      <a:pt x="24" y="23"/>
                      <a:pt x="22" y="19"/>
                      <a:pt x="21" y="22"/>
                    </a:cubicBezTo>
                    <a:cubicBezTo>
                      <a:pt x="23" y="23"/>
                      <a:pt x="25" y="24"/>
                      <a:pt x="24" y="27"/>
                    </a:cubicBezTo>
                    <a:cubicBezTo>
                      <a:pt x="27" y="28"/>
                      <a:pt x="26" y="31"/>
                      <a:pt x="28" y="32"/>
                    </a:cubicBezTo>
                    <a:cubicBezTo>
                      <a:pt x="28" y="33"/>
                      <a:pt x="28" y="34"/>
                      <a:pt x="27" y="35"/>
                    </a:cubicBezTo>
                    <a:cubicBezTo>
                      <a:pt x="27" y="35"/>
                      <a:pt x="26" y="36"/>
                      <a:pt x="24" y="35"/>
                    </a:cubicBezTo>
                    <a:cubicBezTo>
                      <a:pt x="22" y="33"/>
                      <a:pt x="19" y="34"/>
                      <a:pt x="17" y="31"/>
                    </a:cubicBezTo>
                    <a:cubicBezTo>
                      <a:pt x="15" y="36"/>
                      <a:pt x="21" y="34"/>
                      <a:pt x="20" y="37"/>
                    </a:cubicBezTo>
                    <a:cubicBezTo>
                      <a:pt x="19" y="37"/>
                      <a:pt x="18" y="37"/>
                      <a:pt x="17" y="37"/>
                    </a:cubicBezTo>
                    <a:cubicBezTo>
                      <a:pt x="15" y="36"/>
                      <a:pt x="16" y="33"/>
                      <a:pt x="13" y="33"/>
                    </a:cubicBezTo>
                    <a:cubicBezTo>
                      <a:pt x="11" y="32"/>
                      <a:pt x="12" y="29"/>
                      <a:pt x="12" y="28"/>
                    </a:cubicBezTo>
                    <a:cubicBezTo>
                      <a:pt x="16" y="25"/>
                      <a:pt x="9" y="23"/>
                      <a:pt x="11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8" y="20"/>
                      <a:pt x="8" y="21"/>
                      <a:pt x="8" y="22"/>
                    </a:cubicBezTo>
                    <a:cubicBezTo>
                      <a:pt x="11" y="24"/>
                      <a:pt x="8" y="27"/>
                      <a:pt x="10" y="30"/>
                    </a:cubicBezTo>
                    <a:cubicBezTo>
                      <a:pt x="11" y="30"/>
                      <a:pt x="9" y="31"/>
                      <a:pt x="8" y="31"/>
                    </a:cubicBezTo>
                    <a:cubicBezTo>
                      <a:pt x="7" y="31"/>
                      <a:pt x="7" y="31"/>
                      <a:pt x="6" y="31"/>
                    </a:cubicBezTo>
                    <a:cubicBezTo>
                      <a:pt x="6" y="30"/>
                      <a:pt x="5" y="30"/>
                      <a:pt x="5" y="29"/>
                    </a:cubicBezTo>
                    <a:cubicBezTo>
                      <a:pt x="4" y="28"/>
                      <a:pt x="6" y="27"/>
                      <a:pt x="6" y="26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0" y="27"/>
                      <a:pt x="1" y="24"/>
                      <a:pt x="1" y="23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0"/>
                      <a:pt x="3" y="19"/>
                      <a:pt x="5" y="18"/>
                    </a:cubicBezTo>
                    <a:cubicBezTo>
                      <a:pt x="1" y="17"/>
                      <a:pt x="1" y="15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1" name="Freeform 1928"/>
              <p:cNvSpPr/>
              <p:nvPr/>
            </p:nvSpPr>
            <p:spPr bwMode="auto">
              <a:xfrm>
                <a:off x="1499" y="710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3 h 5"/>
                  <a:gd name="T4" fmla="*/ 2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1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2" name="Freeform 1929"/>
              <p:cNvSpPr/>
              <p:nvPr/>
            </p:nvSpPr>
            <p:spPr bwMode="auto">
              <a:xfrm>
                <a:off x="1513" y="712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3" name="Freeform 1930"/>
              <p:cNvSpPr/>
              <p:nvPr/>
            </p:nvSpPr>
            <p:spPr bwMode="auto">
              <a:xfrm>
                <a:off x="1373" y="753"/>
                <a:ext cx="5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4" name="Freeform 1931"/>
              <p:cNvSpPr/>
              <p:nvPr/>
            </p:nvSpPr>
            <p:spPr bwMode="auto">
              <a:xfrm>
                <a:off x="1095" y="1221"/>
                <a:ext cx="31" cy="45"/>
              </a:xfrm>
              <a:custGeom>
                <a:avLst/>
                <a:gdLst>
                  <a:gd name="T0" fmla="*/ 11 w 13"/>
                  <a:gd name="T1" fmla="*/ 14 h 19"/>
                  <a:gd name="T2" fmla="*/ 9 w 13"/>
                  <a:gd name="T3" fmla="*/ 17 h 19"/>
                  <a:gd name="T4" fmla="*/ 7 w 13"/>
                  <a:gd name="T5" fmla="*/ 19 h 19"/>
                  <a:gd name="T6" fmla="*/ 6 w 13"/>
                  <a:gd name="T7" fmla="*/ 19 h 19"/>
                  <a:gd name="T8" fmla="*/ 6 w 13"/>
                  <a:gd name="T9" fmla="*/ 16 h 19"/>
                  <a:gd name="T10" fmla="*/ 3 w 13"/>
                  <a:gd name="T11" fmla="*/ 8 h 19"/>
                  <a:gd name="T12" fmla="*/ 4 w 13"/>
                  <a:gd name="T13" fmla="*/ 3 h 19"/>
                  <a:gd name="T14" fmla="*/ 7 w 13"/>
                  <a:gd name="T15" fmla="*/ 1 h 19"/>
                  <a:gd name="T16" fmla="*/ 11 w 13"/>
                  <a:gd name="T17" fmla="*/ 10 h 19"/>
                  <a:gd name="T18" fmla="*/ 11 w 13"/>
                  <a:gd name="T1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9">
                    <a:moveTo>
                      <a:pt x="11" y="14"/>
                    </a:moveTo>
                    <a:cubicBezTo>
                      <a:pt x="11" y="16"/>
                      <a:pt x="7" y="13"/>
                      <a:pt x="9" y="17"/>
                    </a:cubicBezTo>
                    <a:cubicBezTo>
                      <a:pt x="10" y="18"/>
                      <a:pt x="8" y="19"/>
                      <a:pt x="7" y="19"/>
                    </a:cubicBezTo>
                    <a:cubicBezTo>
                      <a:pt x="7" y="19"/>
                      <a:pt x="6" y="19"/>
                      <a:pt x="6" y="19"/>
                    </a:cubicBezTo>
                    <a:cubicBezTo>
                      <a:pt x="5" y="18"/>
                      <a:pt x="8" y="17"/>
                      <a:pt x="6" y="16"/>
                    </a:cubicBezTo>
                    <a:cubicBezTo>
                      <a:pt x="1" y="15"/>
                      <a:pt x="0" y="12"/>
                      <a:pt x="3" y="8"/>
                    </a:cubicBezTo>
                    <a:cubicBezTo>
                      <a:pt x="4" y="7"/>
                      <a:pt x="6" y="5"/>
                      <a:pt x="4" y="3"/>
                    </a:cubicBezTo>
                    <a:cubicBezTo>
                      <a:pt x="4" y="2"/>
                      <a:pt x="4" y="0"/>
                      <a:pt x="7" y="1"/>
                    </a:cubicBezTo>
                    <a:cubicBezTo>
                      <a:pt x="12" y="3"/>
                      <a:pt x="13" y="5"/>
                      <a:pt x="11" y="10"/>
                    </a:cubicBezTo>
                    <a:cubicBezTo>
                      <a:pt x="10" y="11"/>
                      <a:pt x="11" y="13"/>
                      <a:pt x="11" y="14"/>
                    </a:cubicBezTo>
                    <a:close/>
                  </a:path>
                </a:pathLst>
              </a:custGeom>
              <a:solidFill>
                <a:srgbClr val="6A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5" name="Freeform 1932"/>
              <p:cNvSpPr/>
              <p:nvPr/>
            </p:nvSpPr>
            <p:spPr bwMode="auto">
              <a:xfrm>
                <a:off x="1060" y="1256"/>
                <a:ext cx="38" cy="43"/>
              </a:xfrm>
              <a:custGeom>
                <a:avLst/>
                <a:gdLst>
                  <a:gd name="T0" fmla="*/ 3 w 16"/>
                  <a:gd name="T1" fmla="*/ 15 h 18"/>
                  <a:gd name="T2" fmla="*/ 3 w 16"/>
                  <a:gd name="T3" fmla="*/ 11 h 18"/>
                  <a:gd name="T4" fmla="*/ 2 w 16"/>
                  <a:gd name="T5" fmla="*/ 5 h 18"/>
                  <a:gd name="T6" fmla="*/ 4 w 16"/>
                  <a:gd name="T7" fmla="*/ 9 h 18"/>
                  <a:gd name="T8" fmla="*/ 12 w 16"/>
                  <a:gd name="T9" fmla="*/ 0 h 18"/>
                  <a:gd name="T10" fmla="*/ 16 w 16"/>
                  <a:gd name="T11" fmla="*/ 7 h 18"/>
                  <a:gd name="T12" fmla="*/ 12 w 16"/>
                  <a:gd name="T13" fmla="*/ 7 h 18"/>
                  <a:gd name="T14" fmla="*/ 10 w 16"/>
                  <a:gd name="T15" fmla="*/ 10 h 18"/>
                  <a:gd name="T16" fmla="*/ 10 w 16"/>
                  <a:gd name="T17" fmla="*/ 16 h 18"/>
                  <a:gd name="T18" fmla="*/ 9 w 16"/>
                  <a:gd name="T19" fmla="*/ 18 h 18"/>
                  <a:gd name="T20" fmla="*/ 8 w 16"/>
                  <a:gd name="T21" fmla="*/ 10 h 18"/>
                  <a:gd name="T22" fmla="*/ 4 w 16"/>
                  <a:gd name="T23" fmla="*/ 17 h 18"/>
                  <a:gd name="T24" fmla="*/ 2 w 16"/>
                  <a:gd name="T25" fmla="*/ 16 h 18"/>
                  <a:gd name="T26" fmla="*/ 3 w 16"/>
                  <a:gd name="T27" fmla="*/ 15 h 18"/>
                  <a:gd name="T28" fmla="*/ 3 w 16"/>
                  <a:gd name="T2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3" y="15"/>
                    </a:moveTo>
                    <a:cubicBezTo>
                      <a:pt x="6" y="13"/>
                      <a:pt x="4" y="12"/>
                      <a:pt x="3" y="11"/>
                    </a:cubicBezTo>
                    <a:cubicBezTo>
                      <a:pt x="0" y="9"/>
                      <a:pt x="0" y="7"/>
                      <a:pt x="2" y="5"/>
                    </a:cubicBezTo>
                    <a:cubicBezTo>
                      <a:pt x="4" y="6"/>
                      <a:pt x="2" y="8"/>
                      <a:pt x="4" y="9"/>
                    </a:cubicBezTo>
                    <a:cubicBezTo>
                      <a:pt x="7" y="6"/>
                      <a:pt x="6" y="0"/>
                      <a:pt x="12" y="0"/>
                    </a:cubicBezTo>
                    <a:cubicBezTo>
                      <a:pt x="13" y="2"/>
                      <a:pt x="12" y="5"/>
                      <a:pt x="16" y="7"/>
                    </a:cubicBezTo>
                    <a:cubicBezTo>
                      <a:pt x="14" y="7"/>
                      <a:pt x="13" y="7"/>
                      <a:pt x="12" y="7"/>
                    </a:cubicBezTo>
                    <a:cubicBezTo>
                      <a:pt x="9" y="7"/>
                      <a:pt x="10" y="10"/>
                      <a:pt x="10" y="10"/>
                    </a:cubicBezTo>
                    <a:cubicBezTo>
                      <a:pt x="12" y="12"/>
                      <a:pt x="12" y="14"/>
                      <a:pt x="10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7" y="15"/>
                      <a:pt x="8" y="13"/>
                      <a:pt x="8" y="10"/>
                    </a:cubicBezTo>
                    <a:cubicBezTo>
                      <a:pt x="5" y="12"/>
                      <a:pt x="7" y="16"/>
                      <a:pt x="4" y="17"/>
                    </a:cubicBezTo>
                    <a:cubicBezTo>
                      <a:pt x="3" y="17"/>
                      <a:pt x="3" y="17"/>
                      <a:pt x="2" y="16"/>
                    </a:cubicBezTo>
                    <a:cubicBezTo>
                      <a:pt x="2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solidFill>
                <a:srgbClr val="67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6" name="Freeform 1933"/>
              <p:cNvSpPr/>
              <p:nvPr/>
            </p:nvSpPr>
            <p:spPr bwMode="auto">
              <a:xfrm>
                <a:off x="1076" y="1226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7" name="Freeform 1934"/>
              <p:cNvSpPr/>
              <p:nvPr/>
            </p:nvSpPr>
            <p:spPr bwMode="auto">
              <a:xfrm>
                <a:off x="1048" y="1283"/>
                <a:ext cx="52" cy="45"/>
              </a:xfrm>
              <a:custGeom>
                <a:avLst/>
                <a:gdLst>
                  <a:gd name="T0" fmla="*/ 8 w 22"/>
                  <a:gd name="T1" fmla="*/ 5 h 19"/>
                  <a:gd name="T2" fmla="*/ 9 w 22"/>
                  <a:gd name="T3" fmla="*/ 6 h 19"/>
                  <a:gd name="T4" fmla="*/ 17 w 22"/>
                  <a:gd name="T5" fmla="*/ 9 h 19"/>
                  <a:gd name="T6" fmla="*/ 18 w 22"/>
                  <a:gd name="T7" fmla="*/ 9 h 19"/>
                  <a:gd name="T8" fmla="*/ 22 w 22"/>
                  <a:gd name="T9" fmla="*/ 12 h 19"/>
                  <a:gd name="T10" fmla="*/ 22 w 22"/>
                  <a:gd name="T11" fmla="*/ 14 h 19"/>
                  <a:gd name="T12" fmla="*/ 14 w 22"/>
                  <a:gd name="T13" fmla="*/ 11 h 19"/>
                  <a:gd name="T14" fmla="*/ 11 w 22"/>
                  <a:gd name="T15" fmla="*/ 14 h 19"/>
                  <a:gd name="T16" fmla="*/ 6 w 22"/>
                  <a:gd name="T17" fmla="*/ 19 h 19"/>
                  <a:gd name="T18" fmla="*/ 7 w 22"/>
                  <a:gd name="T19" fmla="*/ 14 h 19"/>
                  <a:gd name="T20" fmla="*/ 7 w 22"/>
                  <a:gd name="T21" fmla="*/ 14 h 19"/>
                  <a:gd name="T22" fmla="*/ 4 w 22"/>
                  <a:gd name="T23" fmla="*/ 12 h 19"/>
                  <a:gd name="T24" fmla="*/ 1 w 22"/>
                  <a:gd name="T25" fmla="*/ 12 h 19"/>
                  <a:gd name="T26" fmla="*/ 2 w 22"/>
                  <a:gd name="T27" fmla="*/ 9 h 19"/>
                  <a:gd name="T28" fmla="*/ 3 w 22"/>
                  <a:gd name="T29" fmla="*/ 7 h 19"/>
                  <a:gd name="T30" fmla="*/ 1 w 22"/>
                  <a:gd name="T31" fmla="*/ 8 h 19"/>
                  <a:gd name="T32" fmla="*/ 3 w 22"/>
                  <a:gd name="T33" fmla="*/ 0 h 19"/>
                  <a:gd name="T34" fmla="*/ 8 w 22"/>
                  <a:gd name="T35" fmla="*/ 4 h 19"/>
                  <a:gd name="T36" fmla="*/ 8 w 22"/>
                  <a:gd name="T37" fmla="*/ 4 h 19"/>
                  <a:gd name="T38" fmla="*/ 7 w 22"/>
                  <a:gd name="T39" fmla="*/ 4 h 19"/>
                  <a:gd name="T40" fmla="*/ 8 w 22"/>
                  <a:gd name="T4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9">
                    <a:moveTo>
                      <a:pt x="8" y="5"/>
                    </a:moveTo>
                    <a:cubicBezTo>
                      <a:pt x="8" y="5"/>
                      <a:pt x="9" y="5"/>
                      <a:pt x="9" y="6"/>
                    </a:cubicBezTo>
                    <a:cubicBezTo>
                      <a:pt x="11" y="9"/>
                      <a:pt x="14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21" y="7"/>
                      <a:pt x="21" y="7"/>
                      <a:pt x="22" y="12"/>
                    </a:cubicBezTo>
                    <a:cubicBezTo>
                      <a:pt x="22" y="12"/>
                      <a:pt x="22" y="13"/>
                      <a:pt x="22" y="14"/>
                    </a:cubicBezTo>
                    <a:cubicBezTo>
                      <a:pt x="21" y="11"/>
                      <a:pt x="16" y="15"/>
                      <a:pt x="14" y="11"/>
                    </a:cubicBezTo>
                    <a:cubicBezTo>
                      <a:pt x="13" y="12"/>
                      <a:pt x="12" y="13"/>
                      <a:pt x="11" y="14"/>
                    </a:cubicBezTo>
                    <a:cubicBezTo>
                      <a:pt x="13" y="18"/>
                      <a:pt x="7" y="17"/>
                      <a:pt x="6" y="19"/>
                    </a:cubicBezTo>
                    <a:cubicBezTo>
                      <a:pt x="7" y="18"/>
                      <a:pt x="5" y="16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8" y="9"/>
                      <a:pt x="4" y="12"/>
                    </a:cubicBezTo>
                    <a:cubicBezTo>
                      <a:pt x="3" y="13"/>
                      <a:pt x="2" y="14"/>
                      <a:pt x="1" y="12"/>
                    </a:cubicBezTo>
                    <a:cubicBezTo>
                      <a:pt x="0" y="11"/>
                      <a:pt x="1" y="10"/>
                      <a:pt x="2" y="9"/>
                    </a:cubicBezTo>
                    <a:cubicBezTo>
                      <a:pt x="3" y="9"/>
                      <a:pt x="4" y="9"/>
                      <a:pt x="3" y="7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4" y="5"/>
                      <a:pt x="4" y="5"/>
                      <a:pt x="3" y="0"/>
                    </a:cubicBezTo>
                    <a:cubicBezTo>
                      <a:pt x="5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8" name="Freeform 1935"/>
              <p:cNvSpPr/>
              <p:nvPr/>
            </p:nvSpPr>
            <p:spPr bwMode="auto">
              <a:xfrm>
                <a:off x="1335" y="494"/>
                <a:ext cx="43" cy="66"/>
              </a:xfrm>
              <a:custGeom>
                <a:avLst/>
                <a:gdLst>
                  <a:gd name="T0" fmla="*/ 14 w 18"/>
                  <a:gd name="T1" fmla="*/ 28 h 28"/>
                  <a:gd name="T2" fmla="*/ 4 w 18"/>
                  <a:gd name="T3" fmla="*/ 28 h 28"/>
                  <a:gd name="T4" fmla="*/ 3 w 18"/>
                  <a:gd name="T5" fmla="*/ 28 h 28"/>
                  <a:gd name="T6" fmla="*/ 1 w 18"/>
                  <a:gd name="T7" fmla="*/ 27 h 28"/>
                  <a:gd name="T8" fmla="*/ 0 w 18"/>
                  <a:gd name="T9" fmla="*/ 27 h 28"/>
                  <a:gd name="T10" fmla="*/ 2 w 18"/>
                  <a:gd name="T11" fmla="*/ 25 h 28"/>
                  <a:gd name="T12" fmla="*/ 2 w 18"/>
                  <a:gd name="T13" fmla="*/ 25 h 28"/>
                  <a:gd name="T14" fmla="*/ 5 w 18"/>
                  <a:gd name="T15" fmla="*/ 21 h 28"/>
                  <a:gd name="T16" fmla="*/ 6 w 18"/>
                  <a:gd name="T17" fmla="*/ 16 h 28"/>
                  <a:gd name="T18" fmla="*/ 8 w 18"/>
                  <a:gd name="T19" fmla="*/ 6 h 28"/>
                  <a:gd name="T20" fmla="*/ 7 w 18"/>
                  <a:gd name="T21" fmla="*/ 1 h 28"/>
                  <a:gd name="T22" fmla="*/ 8 w 18"/>
                  <a:gd name="T23" fmla="*/ 1 h 28"/>
                  <a:gd name="T24" fmla="*/ 11 w 18"/>
                  <a:gd name="T25" fmla="*/ 3 h 28"/>
                  <a:gd name="T26" fmla="*/ 15 w 18"/>
                  <a:gd name="T27" fmla="*/ 11 h 28"/>
                  <a:gd name="T28" fmla="*/ 17 w 18"/>
                  <a:gd name="T29" fmla="*/ 21 h 28"/>
                  <a:gd name="T30" fmla="*/ 15 w 18"/>
                  <a:gd name="T31" fmla="*/ 24 h 28"/>
                  <a:gd name="T32" fmla="*/ 14 w 18"/>
                  <a:gd name="T33" fmla="*/ 21 h 28"/>
                  <a:gd name="T34" fmla="*/ 14 w 18"/>
                  <a:gd name="T3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8">
                    <a:moveTo>
                      <a:pt x="14" y="28"/>
                    </a:moveTo>
                    <a:cubicBezTo>
                      <a:pt x="10" y="28"/>
                      <a:pt x="7" y="26"/>
                      <a:pt x="4" y="28"/>
                    </a:cubicBezTo>
                    <a:cubicBezTo>
                      <a:pt x="4" y="28"/>
                      <a:pt x="4" y="28"/>
                      <a:pt x="3" y="28"/>
                    </a:cubicBezTo>
                    <a:cubicBezTo>
                      <a:pt x="2" y="28"/>
                      <a:pt x="1" y="28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1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5" y="25"/>
                      <a:pt x="8" y="25"/>
                      <a:pt x="5" y="21"/>
                    </a:cubicBezTo>
                    <a:cubicBezTo>
                      <a:pt x="4" y="19"/>
                      <a:pt x="4" y="17"/>
                      <a:pt x="6" y="16"/>
                    </a:cubicBezTo>
                    <a:cubicBezTo>
                      <a:pt x="10" y="14"/>
                      <a:pt x="8" y="9"/>
                      <a:pt x="8" y="6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7" y="1"/>
                      <a:pt x="8" y="0"/>
                      <a:pt x="8" y="1"/>
                    </a:cubicBezTo>
                    <a:cubicBezTo>
                      <a:pt x="9" y="1"/>
                      <a:pt x="10" y="2"/>
                      <a:pt x="11" y="3"/>
                    </a:cubicBezTo>
                    <a:cubicBezTo>
                      <a:pt x="13" y="5"/>
                      <a:pt x="18" y="7"/>
                      <a:pt x="15" y="11"/>
                    </a:cubicBezTo>
                    <a:cubicBezTo>
                      <a:pt x="18" y="14"/>
                      <a:pt x="17" y="18"/>
                      <a:pt x="17" y="21"/>
                    </a:cubicBezTo>
                    <a:cubicBezTo>
                      <a:pt x="17" y="22"/>
                      <a:pt x="16" y="24"/>
                      <a:pt x="15" y="24"/>
                    </a:cubicBezTo>
                    <a:cubicBezTo>
                      <a:pt x="14" y="24"/>
                      <a:pt x="14" y="22"/>
                      <a:pt x="14" y="21"/>
                    </a:cubicBezTo>
                    <a:cubicBezTo>
                      <a:pt x="13" y="23"/>
                      <a:pt x="15" y="26"/>
                      <a:pt x="14" y="28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9" name="Freeform 1936"/>
              <p:cNvSpPr/>
              <p:nvPr/>
            </p:nvSpPr>
            <p:spPr bwMode="auto">
              <a:xfrm>
                <a:off x="1302" y="548"/>
                <a:ext cx="47" cy="27"/>
              </a:xfrm>
              <a:custGeom>
                <a:avLst/>
                <a:gdLst>
                  <a:gd name="T0" fmla="*/ 2 w 20"/>
                  <a:gd name="T1" fmla="*/ 6 h 11"/>
                  <a:gd name="T2" fmla="*/ 3 w 20"/>
                  <a:gd name="T3" fmla="*/ 5 h 11"/>
                  <a:gd name="T4" fmla="*/ 3 w 20"/>
                  <a:gd name="T5" fmla="*/ 0 h 11"/>
                  <a:gd name="T6" fmla="*/ 12 w 20"/>
                  <a:gd name="T7" fmla="*/ 3 h 11"/>
                  <a:gd name="T8" fmla="*/ 14 w 20"/>
                  <a:gd name="T9" fmla="*/ 4 h 11"/>
                  <a:gd name="T10" fmla="*/ 14 w 20"/>
                  <a:gd name="T11" fmla="*/ 4 h 11"/>
                  <a:gd name="T12" fmla="*/ 18 w 20"/>
                  <a:gd name="T13" fmla="*/ 5 h 11"/>
                  <a:gd name="T14" fmla="*/ 18 w 20"/>
                  <a:gd name="T15" fmla="*/ 5 h 11"/>
                  <a:gd name="T16" fmla="*/ 15 w 20"/>
                  <a:gd name="T17" fmla="*/ 8 h 11"/>
                  <a:gd name="T18" fmla="*/ 10 w 20"/>
                  <a:gd name="T19" fmla="*/ 10 h 11"/>
                  <a:gd name="T20" fmla="*/ 10 w 20"/>
                  <a:gd name="T21" fmla="*/ 10 h 11"/>
                  <a:gd name="T22" fmla="*/ 8 w 20"/>
                  <a:gd name="T23" fmla="*/ 8 h 11"/>
                  <a:gd name="T24" fmla="*/ 6 w 20"/>
                  <a:gd name="T25" fmla="*/ 11 h 11"/>
                  <a:gd name="T26" fmla="*/ 6 w 20"/>
                  <a:gd name="T27" fmla="*/ 11 h 11"/>
                  <a:gd name="T28" fmla="*/ 2 w 20"/>
                  <a:gd name="T2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2" y="6"/>
                    </a:moveTo>
                    <a:cubicBezTo>
                      <a:pt x="2" y="5"/>
                      <a:pt x="4" y="5"/>
                      <a:pt x="3" y="5"/>
                    </a:cubicBezTo>
                    <a:cubicBezTo>
                      <a:pt x="0" y="3"/>
                      <a:pt x="3" y="2"/>
                      <a:pt x="3" y="0"/>
                    </a:cubicBezTo>
                    <a:cubicBezTo>
                      <a:pt x="6" y="0"/>
                      <a:pt x="8" y="4"/>
                      <a:pt x="12" y="3"/>
                    </a:cubicBezTo>
                    <a:cubicBezTo>
                      <a:pt x="13" y="3"/>
                      <a:pt x="14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7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0" y="8"/>
                      <a:pt x="17" y="8"/>
                      <a:pt x="15" y="8"/>
                    </a:cubicBezTo>
                    <a:cubicBezTo>
                      <a:pt x="12" y="7"/>
                      <a:pt x="11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10" y="7"/>
                      <a:pt x="8" y="8"/>
                    </a:cubicBezTo>
                    <a:cubicBezTo>
                      <a:pt x="6" y="8"/>
                      <a:pt x="7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0"/>
                      <a:pt x="3" y="8"/>
                      <a:pt x="2" y="6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0" name="Freeform 1937"/>
              <p:cNvSpPr/>
              <p:nvPr/>
            </p:nvSpPr>
            <p:spPr bwMode="auto">
              <a:xfrm>
                <a:off x="1337" y="468"/>
                <a:ext cx="31" cy="30"/>
              </a:xfrm>
              <a:custGeom>
                <a:avLst/>
                <a:gdLst>
                  <a:gd name="T0" fmla="*/ 7 w 13"/>
                  <a:gd name="T1" fmla="*/ 12 h 13"/>
                  <a:gd name="T2" fmla="*/ 6 w 13"/>
                  <a:gd name="T3" fmla="*/ 12 h 13"/>
                  <a:gd name="T4" fmla="*/ 6 w 13"/>
                  <a:gd name="T5" fmla="*/ 12 h 13"/>
                  <a:gd name="T6" fmla="*/ 3 w 13"/>
                  <a:gd name="T7" fmla="*/ 11 h 13"/>
                  <a:gd name="T8" fmla="*/ 1 w 13"/>
                  <a:gd name="T9" fmla="*/ 9 h 13"/>
                  <a:gd name="T10" fmla="*/ 4 w 13"/>
                  <a:gd name="T11" fmla="*/ 9 h 13"/>
                  <a:gd name="T12" fmla="*/ 7 w 13"/>
                  <a:gd name="T13" fmla="*/ 9 h 13"/>
                  <a:gd name="T14" fmla="*/ 6 w 13"/>
                  <a:gd name="T15" fmla="*/ 6 h 13"/>
                  <a:gd name="T16" fmla="*/ 4 w 13"/>
                  <a:gd name="T17" fmla="*/ 2 h 13"/>
                  <a:gd name="T18" fmla="*/ 9 w 13"/>
                  <a:gd name="T19" fmla="*/ 0 h 13"/>
                  <a:gd name="T20" fmla="*/ 10 w 13"/>
                  <a:gd name="T21" fmla="*/ 8 h 13"/>
                  <a:gd name="T22" fmla="*/ 10 w 13"/>
                  <a:gd name="T23" fmla="*/ 11 h 13"/>
                  <a:gd name="T24" fmla="*/ 7 w 13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7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4" y="11"/>
                      <a:pt x="3" y="11"/>
                    </a:cubicBezTo>
                    <a:cubicBezTo>
                      <a:pt x="2" y="11"/>
                      <a:pt x="0" y="11"/>
                      <a:pt x="1" y="9"/>
                    </a:cubicBezTo>
                    <a:cubicBezTo>
                      <a:pt x="2" y="8"/>
                      <a:pt x="3" y="8"/>
                      <a:pt x="4" y="9"/>
                    </a:cubicBezTo>
                    <a:cubicBezTo>
                      <a:pt x="5" y="10"/>
                      <a:pt x="6" y="10"/>
                      <a:pt x="7" y="9"/>
                    </a:cubicBezTo>
                    <a:cubicBezTo>
                      <a:pt x="6" y="8"/>
                      <a:pt x="9" y="6"/>
                      <a:pt x="6" y="6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5" y="0"/>
                      <a:pt x="7" y="0"/>
                      <a:pt x="9" y="0"/>
                    </a:cubicBezTo>
                    <a:cubicBezTo>
                      <a:pt x="13" y="2"/>
                      <a:pt x="10" y="5"/>
                      <a:pt x="10" y="8"/>
                    </a:cubicBezTo>
                    <a:cubicBezTo>
                      <a:pt x="11" y="9"/>
                      <a:pt x="11" y="10"/>
                      <a:pt x="10" y="11"/>
                    </a:cubicBezTo>
                    <a:cubicBezTo>
                      <a:pt x="9" y="13"/>
                      <a:pt x="8" y="12"/>
                      <a:pt x="7" y="1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1" name="Freeform 1938"/>
              <p:cNvSpPr/>
              <p:nvPr/>
            </p:nvSpPr>
            <p:spPr bwMode="auto">
              <a:xfrm>
                <a:off x="1276" y="468"/>
                <a:ext cx="26" cy="26"/>
              </a:xfrm>
              <a:custGeom>
                <a:avLst/>
                <a:gdLst>
                  <a:gd name="T0" fmla="*/ 3 w 11"/>
                  <a:gd name="T1" fmla="*/ 0 h 11"/>
                  <a:gd name="T2" fmla="*/ 8 w 11"/>
                  <a:gd name="T3" fmla="*/ 5 h 11"/>
                  <a:gd name="T4" fmla="*/ 11 w 11"/>
                  <a:gd name="T5" fmla="*/ 7 h 11"/>
                  <a:gd name="T6" fmla="*/ 7 w 11"/>
                  <a:gd name="T7" fmla="*/ 10 h 11"/>
                  <a:gd name="T8" fmla="*/ 5 w 11"/>
                  <a:gd name="T9" fmla="*/ 8 h 11"/>
                  <a:gd name="T10" fmla="*/ 0 w 11"/>
                  <a:gd name="T11" fmla="*/ 4 h 11"/>
                  <a:gd name="T12" fmla="*/ 3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4" y="3"/>
                      <a:pt x="5" y="5"/>
                      <a:pt x="8" y="5"/>
                    </a:cubicBezTo>
                    <a:cubicBezTo>
                      <a:pt x="10" y="4"/>
                      <a:pt x="11" y="6"/>
                      <a:pt x="11" y="7"/>
                    </a:cubicBezTo>
                    <a:cubicBezTo>
                      <a:pt x="10" y="9"/>
                      <a:pt x="9" y="10"/>
                      <a:pt x="7" y="10"/>
                    </a:cubicBezTo>
                    <a:cubicBezTo>
                      <a:pt x="5" y="11"/>
                      <a:pt x="5" y="9"/>
                      <a:pt x="5" y="8"/>
                    </a:cubicBezTo>
                    <a:cubicBezTo>
                      <a:pt x="5" y="5"/>
                      <a:pt x="4" y="3"/>
                      <a:pt x="0" y="4"/>
                    </a:cubicBezTo>
                    <a:cubicBezTo>
                      <a:pt x="1" y="3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2" name="Freeform 1939"/>
              <p:cNvSpPr/>
              <p:nvPr/>
            </p:nvSpPr>
            <p:spPr bwMode="auto">
              <a:xfrm>
                <a:off x="1281" y="394"/>
                <a:ext cx="21" cy="31"/>
              </a:xfrm>
              <a:custGeom>
                <a:avLst/>
                <a:gdLst>
                  <a:gd name="T0" fmla="*/ 6 w 9"/>
                  <a:gd name="T1" fmla="*/ 0 h 13"/>
                  <a:gd name="T2" fmla="*/ 8 w 9"/>
                  <a:gd name="T3" fmla="*/ 0 h 13"/>
                  <a:gd name="T4" fmla="*/ 9 w 9"/>
                  <a:gd name="T5" fmla="*/ 4 h 13"/>
                  <a:gd name="T6" fmla="*/ 4 w 9"/>
                  <a:gd name="T7" fmla="*/ 11 h 13"/>
                  <a:gd name="T8" fmla="*/ 1 w 9"/>
                  <a:gd name="T9" fmla="*/ 11 h 13"/>
                  <a:gd name="T10" fmla="*/ 1 w 9"/>
                  <a:gd name="T11" fmla="*/ 9 h 13"/>
                  <a:gd name="T12" fmla="*/ 6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5" y="3"/>
                      <a:pt x="9" y="4"/>
                    </a:cubicBezTo>
                    <a:cubicBezTo>
                      <a:pt x="7" y="7"/>
                      <a:pt x="5" y="8"/>
                      <a:pt x="4" y="11"/>
                    </a:cubicBezTo>
                    <a:cubicBezTo>
                      <a:pt x="3" y="13"/>
                      <a:pt x="2" y="11"/>
                      <a:pt x="1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4" y="7"/>
                      <a:pt x="4" y="3"/>
                      <a:pt x="6" y="0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3" name="Freeform 1940"/>
              <p:cNvSpPr/>
              <p:nvPr/>
            </p:nvSpPr>
            <p:spPr bwMode="auto">
              <a:xfrm>
                <a:off x="1321" y="541"/>
                <a:ext cx="9" cy="12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2 h 5"/>
                  <a:gd name="T4" fmla="*/ 2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2" y="5"/>
                      <a:pt x="0" y="5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1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4" name="Freeform 1941"/>
              <p:cNvSpPr/>
              <p:nvPr/>
            </p:nvSpPr>
            <p:spPr bwMode="auto">
              <a:xfrm>
                <a:off x="1321" y="484"/>
                <a:ext cx="16" cy="17"/>
              </a:xfrm>
              <a:custGeom>
                <a:avLst/>
                <a:gdLst>
                  <a:gd name="T0" fmla="*/ 0 w 7"/>
                  <a:gd name="T1" fmla="*/ 4 h 7"/>
                  <a:gd name="T2" fmla="*/ 6 w 7"/>
                  <a:gd name="T3" fmla="*/ 3 h 7"/>
                  <a:gd name="T4" fmla="*/ 7 w 7"/>
                  <a:gd name="T5" fmla="*/ 5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3" y="3"/>
                      <a:pt x="4" y="0"/>
                      <a:pt x="6" y="3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4" y="7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5" name="Freeform 1942"/>
              <p:cNvSpPr/>
              <p:nvPr/>
            </p:nvSpPr>
            <p:spPr bwMode="auto">
              <a:xfrm>
                <a:off x="1337" y="536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6" name="Freeform 1943"/>
              <p:cNvSpPr/>
              <p:nvPr/>
            </p:nvSpPr>
            <p:spPr bwMode="auto">
              <a:xfrm>
                <a:off x="1352" y="458"/>
                <a:ext cx="4" cy="10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1 h 4"/>
                  <a:gd name="T4" fmla="*/ 0 w 2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3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7" name="Freeform 1944"/>
              <p:cNvSpPr/>
              <p:nvPr/>
            </p:nvSpPr>
            <p:spPr bwMode="auto">
              <a:xfrm>
                <a:off x="1283" y="465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8" name="Freeform 1945"/>
              <p:cNvSpPr/>
              <p:nvPr/>
            </p:nvSpPr>
            <p:spPr bwMode="auto">
              <a:xfrm>
                <a:off x="1337" y="546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0"/>
                      <a:pt x="2" y="1"/>
                      <a:pt x="3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9" name="Freeform 1946"/>
              <p:cNvSpPr/>
              <p:nvPr/>
            </p:nvSpPr>
            <p:spPr bwMode="auto">
              <a:xfrm>
                <a:off x="1259" y="40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0" name="Freeform 1947"/>
              <p:cNvSpPr/>
              <p:nvPr/>
            </p:nvSpPr>
            <p:spPr bwMode="auto">
              <a:xfrm>
                <a:off x="1100" y="1192"/>
                <a:ext cx="26" cy="17"/>
              </a:xfrm>
              <a:custGeom>
                <a:avLst/>
                <a:gdLst>
                  <a:gd name="T0" fmla="*/ 10 w 11"/>
                  <a:gd name="T1" fmla="*/ 5 h 7"/>
                  <a:gd name="T2" fmla="*/ 0 w 11"/>
                  <a:gd name="T3" fmla="*/ 6 h 7"/>
                  <a:gd name="T4" fmla="*/ 5 w 11"/>
                  <a:gd name="T5" fmla="*/ 4 h 7"/>
                  <a:gd name="T6" fmla="*/ 7 w 11"/>
                  <a:gd name="T7" fmla="*/ 4 h 7"/>
                  <a:gd name="T8" fmla="*/ 10 w 11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0" y="5"/>
                    </a:moveTo>
                    <a:cubicBezTo>
                      <a:pt x="7" y="7"/>
                      <a:pt x="3" y="5"/>
                      <a:pt x="0" y="6"/>
                    </a:cubicBezTo>
                    <a:cubicBezTo>
                      <a:pt x="2" y="2"/>
                      <a:pt x="2" y="2"/>
                      <a:pt x="5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11" y="0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1" name="Freeform 1948"/>
              <p:cNvSpPr/>
              <p:nvPr/>
            </p:nvSpPr>
            <p:spPr bwMode="auto">
              <a:xfrm>
                <a:off x="1093" y="1180"/>
                <a:ext cx="17" cy="15"/>
              </a:xfrm>
              <a:custGeom>
                <a:avLst/>
                <a:gdLst>
                  <a:gd name="T0" fmla="*/ 4 w 7"/>
                  <a:gd name="T1" fmla="*/ 1 h 6"/>
                  <a:gd name="T2" fmla="*/ 7 w 7"/>
                  <a:gd name="T3" fmla="*/ 0 h 6"/>
                  <a:gd name="T4" fmla="*/ 0 w 7"/>
                  <a:gd name="T5" fmla="*/ 5 h 6"/>
                  <a:gd name="T6" fmla="*/ 4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6" y="4"/>
                      <a:pt x="3" y="6"/>
                      <a:pt x="0" y="5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9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2" name="Freeform 1949"/>
              <p:cNvSpPr/>
              <p:nvPr/>
            </p:nvSpPr>
            <p:spPr bwMode="auto">
              <a:xfrm>
                <a:off x="1038" y="1218"/>
                <a:ext cx="15" cy="10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0 w 6"/>
                  <a:gd name="T5" fmla="*/ 3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5" y="3"/>
                      <a:pt x="3" y="4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3" name="Freeform 1950"/>
              <p:cNvSpPr/>
              <p:nvPr/>
            </p:nvSpPr>
            <p:spPr bwMode="auto">
              <a:xfrm>
                <a:off x="1088" y="1183"/>
                <a:ext cx="15" cy="12"/>
              </a:xfrm>
              <a:custGeom>
                <a:avLst/>
                <a:gdLst>
                  <a:gd name="T0" fmla="*/ 6 w 6"/>
                  <a:gd name="T1" fmla="*/ 0 h 5"/>
                  <a:gd name="T2" fmla="*/ 2 w 6"/>
                  <a:gd name="T3" fmla="*/ 4 h 5"/>
                  <a:gd name="T4" fmla="*/ 0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2"/>
                      <a:pt x="3" y="2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1" y="2"/>
                      <a:pt x="3" y="1"/>
                      <a:pt x="6" y="0"/>
                    </a:cubicBezTo>
                    <a:close/>
                  </a:path>
                </a:pathLst>
              </a:custGeom>
              <a:solidFill>
                <a:srgbClr val="F6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4" name="Freeform 1951"/>
              <p:cNvSpPr/>
              <p:nvPr/>
            </p:nvSpPr>
            <p:spPr bwMode="auto">
              <a:xfrm>
                <a:off x="1138" y="1140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5" name="Freeform 1952"/>
              <p:cNvSpPr/>
              <p:nvPr/>
            </p:nvSpPr>
            <p:spPr bwMode="auto">
              <a:xfrm>
                <a:off x="1038" y="1299"/>
                <a:ext cx="12" cy="15"/>
              </a:xfrm>
              <a:custGeom>
                <a:avLst/>
                <a:gdLst>
                  <a:gd name="T0" fmla="*/ 5 w 5"/>
                  <a:gd name="T1" fmla="*/ 1 h 6"/>
                  <a:gd name="T2" fmla="*/ 0 w 5"/>
                  <a:gd name="T3" fmla="*/ 6 h 6"/>
                  <a:gd name="T4" fmla="*/ 2 w 5"/>
                  <a:gd name="T5" fmla="*/ 0 h 6"/>
                  <a:gd name="T6" fmla="*/ 5 w 5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3"/>
                      <a:pt x="3" y="5"/>
                      <a:pt x="0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6" name="Freeform 1953"/>
              <p:cNvSpPr/>
              <p:nvPr/>
            </p:nvSpPr>
            <p:spPr bwMode="auto">
              <a:xfrm>
                <a:off x="1034" y="1314"/>
                <a:ext cx="14" cy="7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2 h 3"/>
                  <a:gd name="T4" fmla="*/ 0 w 6"/>
                  <a:gd name="T5" fmla="*/ 3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2"/>
                      <a:pt x="5" y="0"/>
                      <a:pt x="6" y="2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7" name="Freeform 1954"/>
              <p:cNvSpPr/>
              <p:nvPr/>
            </p:nvSpPr>
            <p:spPr bwMode="auto">
              <a:xfrm>
                <a:off x="1416" y="453"/>
                <a:ext cx="128" cy="69"/>
              </a:xfrm>
              <a:custGeom>
                <a:avLst/>
                <a:gdLst>
                  <a:gd name="T0" fmla="*/ 3 w 54"/>
                  <a:gd name="T1" fmla="*/ 28 h 29"/>
                  <a:gd name="T2" fmla="*/ 2 w 54"/>
                  <a:gd name="T3" fmla="*/ 24 h 29"/>
                  <a:gd name="T4" fmla="*/ 6 w 54"/>
                  <a:gd name="T5" fmla="*/ 18 h 29"/>
                  <a:gd name="T6" fmla="*/ 7 w 54"/>
                  <a:gd name="T7" fmla="*/ 12 h 29"/>
                  <a:gd name="T8" fmla="*/ 7 w 54"/>
                  <a:gd name="T9" fmla="*/ 12 h 29"/>
                  <a:gd name="T10" fmla="*/ 10 w 54"/>
                  <a:gd name="T11" fmla="*/ 9 h 29"/>
                  <a:gd name="T12" fmla="*/ 14 w 54"/>
                  <a:gd name="T13" fmla="*/ 2 h 29"/>
                  <a:gd name="T14" fmla="*/ 14 w 54"/>
                  <a:gd name="T15" fmla="*/ 1 h 29"/>
                  <a:gd name="T16" fmla="*/ 16 w 54"/>
                  <a:gd name="T17" fmla="*/ 1 h 29"/>
                  <a:gd name="T18" fmla="*/ 40 w 54"/>
                  <a:gd name="T19" fmla="*/ 3 h 29"/>
                  <a:gd name="T20" fmla="*/ 50 w 54"/>
                  <a:gd name="T21" fmla="*/ 6 h 29"/>
                  <a:gd name="T22" fmla="*/ 51 w 54"/>
                  <a:gd name="T23" fmla="*/ 19 h 29"/>
                  <a:gd name="T24" fmla="*/ 36 w 54"/>
                  <a:gd name="T25" fmla="*/ 19 h 29"/>
                  <a:gd name="T26" fmla="*/ 29 w 54"/>
                  <a:gd name="T27" fmla="*/ 20 h 29"/>
                  <a:gd name="T28" fmla="*/ 13 w 54"/>
                  <a:gd name="T29" fmla="*/ 22 h 29"/>
                  <a:gd name="T30" fmla="*/ 10 w 54"/>
                  <a:gd name="T31" fmla="*/ 21 h 29"/>
                  <a:gd name="T32" fmla="*/ 5 w 54"/>
                  <a:gd name="T33" fmla="*/ 26 h 29"/>
                  <a:gd name="T34" fmla="*/ 5 w 54"/>
                  <a:gd name="T35" fmla="*/ 28 h 29"/>
                  <a:gd name="T36" fmla="*/ 3 w 54"/>
                  <a:gd name="T3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29">
                    <a:moveTo>
                      <a:pt x="3" y="28"/>
                    </a:moveTo>
                    <a:cubicBezTo>
                      <a:pt x="3" y="27"/>
                      <a:pt x="3" y="25"/>
                      <a:pt x="2" y="24"/>
                    </a:cubicBezTo>
                    <a:cubicBezTo>
                      <a:pt x="0" y="20"/>
                      <a:pt x="1" y="18"/>
                      <a:pt x="6" y="18"/>
                    </a:cubicBezTo>
                    <a:cubicBezTo>
                      <a:pt x="8" y="16"/>
                      <a:pt x="6" y="14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1" y="11"/>
                      <a:pt x="10" y="9"/>
                    </a:cubicBezTo>
                    <a:cubicBezTo>
                      <a:pt x="10" y="6"/>
                      <a:pt x="12" y="4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24" y="0"/>
                      <a:pt x="32" y="1"/>
                      <a:pt x="40" y="3"/>
                    </a:cubicBezTo>
                    <a:cubicBezTo>
                      <a:pt x="43" y="4"/>
                      <a:pt x="47" y="4"/>
                      <a:pt x="50" y="6"/>
                    </a:cubicBezTo>
                    <a:cubicBezTo>
                      <a:pt x="53" y="9"/>
                      <a:pt x="54" y="16"/>
                      <a:pt x="51" y="19"/>
                    </a:cubicBezTo>
                    <a:cubicBezTo>
                      <a:pt x="46" y="19"/>
                      <a:pt x="41" y="18"/>
                      <a:pt x="36" y="19"/>
                    </a:cubicBezTo>
                    <a:cubicBezTo>
                      <a:pt x="34" y="19"/>
                      <a:pt x="31" y="19"/>
                      <a:pt x="29" y="20"/>
                    </a:cubicBezTo>
                    <a:cubicBezTo>
                      <a:pt x="24" y="23"/>
                      <a:pt x="19" y="23"/>
                      <a:pt x="13" y="22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5" y="20"/>
                      <a:pt x="4" y="20"/>
                      <a:pt x="5" y="26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4" y="29"/>
                      <a:pt x="3" y="29"/>
                      <a:pt x="3" y="28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8" name="Freeform 1955"/>
              <p:cNvSpPr/>
              <p:nvPr/>
            </p:nvSpPr>
            <p:spPr bwMode="auto">
              <a:xfrm>
                <a:off x="1454" y="451"/>
                <a:ext cx="92" cy="50"/>
              </a:xfrm>
              <a:custGeom>
                <a:avLst/>
                <a:gdLst>
                  <a:gd name="T0" fmla="*/ 36 w 39"/>
                  <a:gd name="T1" fmla="*/ 20 h 21"/>
                  <a:gd name="T2" fmla="*/ 34 w 39"/>
                  <a:gd name="T3" fmla="*/ 9 h 21"/>
                  <a:gd name="T4" fmla="*/ 26 w 39"/>
                  <a:gd name="T5" fmla="*/ 6 h 21"/>
                  <a:gd name="T6" fmla="*/ 24 w 39"/>
                  <a:gd name="T7" fmla="*/ 6 h 21"/>
                  <a:gd name="T8" fmla="*/ 10 w 39"/>
                  <a:gd name="T9" fmla="*/ 2 h 21"/>
                  <a:gd name="T10" fmla="*/ 8 w 39"/>
                  <a:gd name="T11" fmla="*/ 2 h 21"/>
                  <a:gd name="T12" fmla="*/ 0 w 39"/>
                  <a:gd name="T13" fmla="*/ 2 h 21"/>
                  <a:gd name="T14" fmla="*/ 7 w 39"/>
                  <a:gd name="T15" fmla="*/ 1 h 21"/>
                  <a:gd name="T16" fmla="*/ 27 w 39"/>
                  <a:gd name="T17" fmla="*/ 3 h 21"/>
                  <a:gd name="T18" fmla="*/ 36 w 39"/>
                  <a:gd name="T19" fmla="*/ 9 h 21"/>
                  <a:gd name="T20" fmla="*/ 38 w 39"/>
                  <a:gd name="T21" fmla="*/ 21 h 21"/>
                  <a:gd name="T22" fmla="*/ 36 w 39"/>
                  <a:gd name="T23" fmla="*/ 21 h 21"/>
                  <a:gd name="T24" fmla="*/ 36 w 39"/>
                  <a:gd name="T2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1">
                    <a:moveTo>
                      <a:pt x="36" y="20"/>
                    </a:moveTo>
                    <a:cubicBezTo>
                      <a:pt x="37" y="16"/>
                      <a:pt x="35" y="13"/>
                      <a:pt x="34" y="9"/>
                    </a:cubicBezTo>
                    <a:cubicBezTo>
                      <a:pt x="31" y="10"/>
                      <a:pt x="31" y="1"/>
                      <a:pt x="26" y="6"/>
                    </a:cubicBezTo>
                    <a:cubicBezTo>
                      <a:pt x="25" y="7"/>
                      <a:pt x="25" y="6"/>
                      <a:pt x="24" y="6"/>
                    </a:cubicBezTo>
                    <a:cubicBezTo>
                      <a:pt x="20" y="3"/>
                      <a:pt x="14" y="4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6" y="6"/>
                      <a:pt x="3" y="4"/>
                      <a:pt x="0" y="2"/>
                    </a:cubicBezTo>
                    <a:cubicBezTo>
                      <a:pt x="2" y="1"/>
                      <a:pt x="4" y="0"/>
                      <a:pt x="7" y="1"/>
                    </a:cubicBezTo>
                    <a:cubicBezTo>
                      <a:pt x="13" y="1"/>
                      <a:pt x="20" y="1"/>
                      <a:pt x="27" y="3"/>
                    </a:cubicBezTo>
                    <a:cubicBezTo>
                      <a:pt x="31" y="4"/>
                      <a:pt x="34" y="5"/>
                      <a:pt x="36" y="9"/>
                    </a:cubicBezTo>
                    <a:cubicBezTo>
                      <a:pt x="39" y="12"/>
                      <a:pt x="39" y="16"/>
                      <a:pt x="38" y="21"/>
                    </a:cubicBezTo>
                    <a:cubicBezTo>
                      <a:pt x="37" y="21"/>
                      <a:pt x="37" y="21"/>
                      <a:pt x="36" y="21"/>
                    </a:cubicBezTo>
                    <a:cubicBezTo>
                      <a:pt x="36" y="21"/>
                      <a:pt x="35" y="21"/>
                      <a:pt x="36" y="2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9" name="Freeform 1956"/>
              <p:cNvSpPr/>
              <p:nvPr/>
            </p:nvSpPr>
            <p:spPr bwMode="auto">
              <a:xfrm>
                <a:off x="1501" y="508"/>
                <a:ext cx="43" cy="43"/>
              </a:xfrm>
              <a:custGeom>
                <a:avLst/>
                <a:gdLst>
                  <a:gd name="T0" fmla="*/ 10 w 18"/>
                  <a:gd name="T1" fmla="*/ 15 h 18"/>
                  <a:gd name="T2" fmla="*/ 0 w 18"/>
                  <a:gd name="T3" fmla="*/ 16 h 18"/>
                  <a:gd name="T4" fmla="*/ 2 w 18"/>
                  <a:gd name="T5" fmla="*/ 14 h 18"/>
                  <a:gd name="T6" fmla="*/ 15 w 18"/>
                  <a:gd name="T7" fmla="*/ 0 h 18"/>
                  <a:gd name="T8" fmla="*/ 16 w 18"/>
                  <a:gd name="T9" fmla="*/ 0 h 18"/>
                  <a:gd name="T10" fmla="*/ 18 w 18"/>
                  <a:gd name="T11" fmla="*/ 2 h 18"/>
                  <a:gd name="T12" fmla="*/ 18 w 18"/>
                  <a:gd name="T13" fmla="*/ 4 h 18"/>
                  <a:gd name="T14" fmla="*/ 10 w 18"/>
                  <a:gd name="T1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10" y="15"/>
                    </a:moveTo>
                    <a:cubicBezTo>
                      <a:pt x="7" y="16"/>
                      <a:pt x="4" y="18"/>
                      <a:pt x="0" y="16"/>
                    </a:cubicBezTo>
                    <a:cubicBezTo>
                      <a:pt x="0" y="15"/>
                      <a:pt x="1" y="14"/>
                      <a:pt x="2" y="14"/>
                    </a:cubicBezTo>
                    <a:cubicBezTo>
                      <a:pt x="9" y="12"/>
                      <a:pt x="13" y="7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7" y="0"/>
                      <a:pt x="17" y="1"/>
                      <a:pt x="18" y="2"/>
                    </a:cubicBezTo>
                    <a:cubicBezTo>
                      <a:pt x="18" y="2"/>
                      <a:pt x="18" y="3"/>
                      <a:pt x="18" y="4"/>
                    </a:cubicBezTo>
                    <a:cubicBezTo>
                      <a:pt x="16" y="9"/>
                      <a:pt x="14" y="12"/>
                      <a:pt x="10" y="15"/>
                    </a:cubicBezTo>
                    <a:close/>
                  </a:path>
                </a:pathLst>
              </a:custGeom>
              <a:solidFill>
                <a:srgbClr val="94F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0" name="Freeform 1957"/>
              <p:cNvSpPr/>
              <p:nvPr/>
            </p:nvSpPr>
            <p:spPr bwMode="auto">
              <a:xfrm>
                <a:off x="1373" y="479"/>
                <a:ext cx="19" cy="46"/>
              </a:xfrm>
              <a:custGeom>
                <a:avLst/>
                <a:gdLst>
                  <a:gd name="T0" fmla="*/ 7 w 8"/>
                  <a:gd name="T1" fmla="*/ 10 h 19"/>
                  <a:gd name="T2" fmla="*/ 6 w 8"/>
                  <a:gd name="T3" fmla="*/ 19 h 19"/>
                  <a:gd name="T4" fmla="*/ 4 w 8"/>
                  <a:gd name="T5" fmla="*/ 15 h 19"/>
                  <a:gd name="T6" fmla="*/ 1 w 8"/>
                  <a:gd name="T7" fmla="*/ 6 h 19"/>
                  <a:gd name="T8" fmla="*/ 0 w 8"/>
                  <a:gd name="T9" fmla="*/ 4 h 19"/>
                  <a:gd name="T10" fmla="*/ 0 w 8"/>
                  <a:gd name="T11" fmla="*/ 0 h 19"/>
                  <a:gd name="T12" fmla="*/ 5 w 8"/>
                  <a:gd name="T13" fmla="*/ 2 h 19"/>
                  <a:gd name="T14" fmla="*/ 7 w 8"/>
                  <a:gd name="T1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7" y="10"/>
                    </a:moveTo>
                    <a:cubicBezTo>
                      <a:pt x="7" y="13"/>
                      <a:pt x="8" y="16"/>
                      <a:pt x="6" y="19"/>
                    </a:cubicBezTo>
                    <a:cubicBezTo>
                      <a:pt x="4" y="19"/>
                      <a:pt x="4" y="17"/>
                      <a:pt x="4" y="15"/>
                    </a:cubicBezTo>
                    <a:cubicBezTo>
                      <a:pt x="6" y="11"/>
                      <a:pt x="4" y="9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3" y="1"/>
                      <a:pt x="5" y="2"/>
                    </a:cubicBezTo>
                    <a:cubicBezTo>
                      <a:pt x="6" y="4"/>
                      <a:pt x="7" y="7"/>
                      <a:pt x="7" y="10"/>
                    </a:cubicBezTo>
                    <a:close/>
                  </a:path>
                </a:pathLst>
              </a:custGeom>
              <a:solidFill>
                <a:srgbClr val="C5D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1" name="Freeform 1958"/>
              <p:cNvSpPr/>
              <p:nvPr/>
            </p:nvSpPr>
            <p:spPr bwMode="auto">
              <a:xfrm>
                <a:off x="1525" y="517"/>
                <a:ext cx="19" cy="27"/>
              </a:xfrm>
              <a:custGeom>
                <a:avLst/>
                <a:gdLst>
                  <a:gd name="T0" fmla="*/ 0 w 8"/>
                  <a:gd name="T1" fmla="*/ 11 h 11"/>
                  <a:gd name="T2" fmla="*/ 8 w 8"/>
                  <a:gd name="T3" fmla="*/ 0 h 11"/>
                  <a:gd name="T4" fmla="*/ 4 w 8"/>
                  <a:gd name="T5" fmla="*/ 10 h 11"/>
                  <a:gd name="T6" fmla="*/ 0 w 8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3" y="8"/>
                      <a:pt x="5" y="4"/>
                      <a:pt x="8" y="0"/>
                    </a:cubicBezTo>
                    <a:cubicBezTo>
                      <a:pt x="8" y="4"/>
                      <a:pt x="4" y="6"/>
                      <a:pt x="4" y="10"/>
                    </a:cubicBezTo>
                    <a:cubicBezTo>
                      <a:pt x="2" y="10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2" name="Freeform 1959"/>
              <p:cNvSpPr/>
              <p:nvPr/>
            </p:nvSpPr>
            <p:spPr bwMode="auto">
              <a:xfrm>
                <a:off x="1537" y="501"/>
                <a:ext cx="7" cy="12"/>
              </a:xfrm>
              <a:custGeom>
                <a:avLst/>
                <a:gdLst>
                  <a:gd name="T0" fmla="*/ 3 w 3"/>
                  <a:gd name="T1" fmla="*/ 5 h 5"/>
                  <a:gd name="T2" fmla="*/ 2 w 3"/>
                  <a:gd name="T3" fmla="*/ 4 h 5"/>
                  <a:gd name="T4" fmla="*/ 1 w 3"/>
                  <a:gd name="T5" fmla="*/ 0 h 5"/>
                  <a:gd name="T6" fmla="*/ 3 w 3"/>
                  <a:gd name="T7" fmla="*/ 0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3"/>
                      <a:pt x="3" y="5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3" name="Freeform 1960"/>
              <p:cNvSpPr/>
              <p:nvPr/>
            </p:nvSpPr>
            <p:spPr bwMode="auto">
              <a:xfrm>
                <a:off x="1359" y="482"/>
                <a:ext cx="35" cy="83"/>
              </a:xfrm>
              <a:custGeom>
                <a:avLst/>
                <a:gdLst>
                  <a:gd name="T0" fmla="*/ 6 w 15"/>
                  <a:gd name="T1" fmla="*/ 3 h 35"/>
                  <a:gd name="T2" fmla="*/ 8 w 15"/>
                  <a:gd name="T3" fmla="*/ 5 h 35"/>
                  <a:gd name="T4" fmla="*/ 11 w 15"/>
                  <a:gd name="T5" fmla="*/ 14 h 35"/>
                  <a:gd name="T6" fmla="*/ 12 w 15"/>
                  <a:gd name="T7" fmla="*/ 18 h 35"/>
                  <a:gd name="T8" fmla="*/ 14 w 15"/>
                  <a:gd name="T9" fmla="*/ 22 h 35"/>
                  <a:gd name="T10" fmla="*/ 13 w 15"/>
                  <a:gd name="T11" fmla="*/ 29 h 35"/>
                  <a:gd name="T12" fmla="*/ 11 w 15"/>
                  <a:gd name="T13" fmla="*/ 32 h 35"/>
                  <a:gd name="T14" fmla="*/ 4 w 15"/>
                  <a:gd name="T15" fmla="*/ 33 h 35"/>
                  <a:gd name="T16" fmla="*/ 2 w 15"/>
                  <a:gd name="T17" fmla="*/ 26 h 35"/>
                  <a:gd name="T18" fmla="*/ 2 w 15"/>
                  <a:gd name="T19" fmla="*/ 24 h 35"/>
                  <a:gd name="T20" fmla="*/ 5 w 15"/>
                  <a:gd name="T21" fmla="*/ 26 h 35"/>
                  <a:gd name="T22" fmla="*/ 5 w 15"/>
                  <a:gd name="T23" fmla="*/ 28 h 35"/>
                  <a:gd name="T24" fmla="*/ 4 w 15"/>
                  <a:gd name="T25" fmla="*/ 17 h 35"/>
                  <a:gd name="T26" fmla="*/ 3 w 15"/>
                  <a:gd name="T27" fmla="*/ 15 h 35"/>
                  <a:gd name="T28" fmla="*/ 1 w 15"/>
                  <a:gd name="T29" fmla="*/ 8 h 35"/>
                  <a:gd name="T30" fmla="*/ 1 w 15"/>
                  <a:gd name="T31" fmla="*/ 6 h 35"/>
                  <a:gd name="T32" fmla="*/ 1 w 15"/>
                  <a:gd name="T33" fmla="*/ 2 h 35"/>
                  <a:gd name="T34" fmla="*/ 6 w 15"/>
                  <a:gd name="T35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35">
                    <a:moveTo>
                      <a:pt x="6" y="3"/>
                    </a:moveTo>
                    <a:cubicBezTo>
                      <a:pt x="7" y="4"/>
                      <a:pt x="7" y="4"/>
                      <a:pt x="8" y="5"/>
                    </a:cubicBezTo>
                    <a:cubicBezTo>
                      <a:pt x="9" y="8"/>
                      <a:pt x="11" y="10"/>
                      <a:pt x="11" y="14"/>
                    </a:cubicBezTo>
                    <a:cubicBezTo>
                      <a:pt x="11" y="15"/>
                      <a:pt x="11" y="17"/>
                      <a:pt x="12" y="18"/>
                    </a:cubicBezTo>
                    <a:cubicBezTo>
                      <a:pt x="13" y="19"/>
                      <a:pt x="14" y="21"/>
                      <a:pt x="14" y="22"/>
                    </a:cubicBezTo>
                    <a:cubicBezTo>
                      <a:pt x="15" y="24"/>
                      <a:pt x="15" y="27"/>
                      <a:pt x="13" y="29"/>
                    </a:cubicBezTo>
                    <a:cubicBezTo>
                      <a:pt x="12" y="29"/>
                      <a:pt x="11" y="31"/>
                      <a:pt x="11" y="32"/>
                    </a:cubicBezTo>
                    <a:cubicBezTo>
                      <a:pt x="8" y="35"/>
                      <a:pt x="6" y="35"/>
                      <a:pt x="4" y="33"/>
                    </a:cubicBezTo>
                    <a:cubicBezTo>
                      <a:pt x="3" y="31"/>
                      <a:pt x="3" y="28"/>
                      <a:pt x="2" y="26"/>
                    </a:cubicBezTo>
                    <a:cubicBezTo>
                      <a:pt x="2" y="25"/>
                      <a:pt x="0" y="24"/>
                      <a:pt x="2" y="24"/>
                    </a:cubicBezTo>
                    <a:cubicBezTo>
                      <a:pt x="3" y="23"/>
                      <a:pt x="4" y="24"/>
                      <a:pt x="5" y="26"/>
                    </a:cubicBezTo>
                    <a:cubicBezTo>
                      <a:pt x="5" y="26"/>
                      <a:pt x="5" y="27"/>
                      <a:pt x="5" y="28"/>
                    </a:cubicBezTo>
                    <a:cubicBezTo>
                      <a:pt x="5" y="24"/>
                      <a:pt x="8" y="21"/>
                      <a:pt x="4" y="17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7" y="11"/>
                      <a:pt x="1" y="10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3" y="0"/>
                      <a:pt x="4" y="3"/>
                      <a:pt x="6" y="3"/>
                    </a:cubicBezTo>
                    <a:close/>
                  </a:path>
                </a:pathLst>
              </a:custGeom>
              <a:solidFill>
                <a:srgbClr val="737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4" name="Freeform 1961"/>
              <p:cNvSpPr/>
              <p:nvPr/>
            </p:nvSpPr>
            <p:spPr bwMode="auto">
              <a:xfrm>
                <a:off x="936" y="948"/>
                <a:ext cx="79" cy="99"/>
              </a:xfrm>
              <a:custGeom>
                <a:avLst/>
                <a:gdLst>
                  <a:gd name="T0" fmla="*/ 32 w 33"/>
                  <a:gd name="T1" fmla="*/ 7 h 42"/>
                  <a:gd name="T2" fmla="*/ 29 w 33"/>
                  <a:gd name="T3" fmla="*/ 15 h 42"/>
                  <a:gd name="T4" fmla="*/ 28 w 33"/>
                  <a:gd name="T5" fmla="*/ 13 h 42"/>
                  <a:gd name="T6" fmla="*/ 26 w 33"/>
                  <a:gd name="T7" fmla="*/ 12 h 42"/>
                  <a:gd name="T8" fmla="*/ 27 w 33"/>
                  <a:gd name="T9" fmla="*/ 14 h 42"/>
                  <a:gd name="T10" fmla="*/ 27 w 33"/>
                  <a:gd name="T11" fmla="*/ 15 h 42"/>
                  <a:gd name="T12" fmla="*/ 23 w 33"/>
                  <a:gd name="T13" fmla="*/ 23 h 42"/>
                  <a:gd name="T14" fmla="*/ 21 w 33"/>
                  <a:gd name="T15" fmla="*/ 25 h 42"/>
                  <a:gd name="T16" fmla="*/ 18 w 33"/>
                  <a:gd name="T17" fmla="*/ 20 h 42"/>
                  <a:gd name="T18" fmla="*/ 18 w 33"/>
                  <a:gd name="T19" fmla="*/ 19 h 42"/>
                  <a:gd name="T20" fmla="*/ 17 w 33"/>
                  <a:gd name="T21" fmla="*/ 20 h 42"/>
                  <a:gd name="T22" fmla="*/ 17 w 33"/>
                  <a:gd name="T23" fmla="*/ 21 h 42"/>
                  <a:gd name="T24" fmla="*/ 17 w 33"/>
                  <a:gd name="T25" fmla="*/ 24 h 42"/>
                  <a:gd name="T26" fmla="*/ 17 w 33"/>
                  <a:gd name="T27" fmla="*/ 30 h 42"/>
                  <a:gd name="T28" fmla="*/ 17 w 33"/>
                  <a:gd name="T29" fmla="*/ 30 h 42"/>
                  <a:gd name="T30" fmla="*/ 17 w 33"/>
                  <a:gd name="T31" fmla="*/ 34 h 42"/>
                  <a:gd name="T32" fmla="*/ 15 w 33"/>
                  <a:gd name="T33" fmla="*/ 36 h 42"/>
                  <a:gd name="T34" fmla="*/ 12 w 33"/>
                  <a:gd name="T35" fmla="*/ 39 h 42"/>
                  <a:gd name="T36" fmla="*/ 8 w 33"/>
                  <a:gd name="T37" fmla="*/ 39 h 42"/>
                  <a:gd name="T38" fmla="*/ 1 w 33"/>
                  <a:gd name="T39" fmla="*/ 39 h 42"/>
                  <a:gd name="T40" fmla="*/ 1 w 33"/>
                  <a:gd name="T41" fmla="*/ 39 h 42"/>
                  <a:gd name="T42" fmla="*/ 1 w 33"/>
                  <a:gd name="T43" fmla="*/ 36 h 42"/>
                  <a:gd name="T44" fmla="*/ 10 w 33"/>
                  <a:gd name="T45" fmla="*/ 33 h 42"/>
                  <a:gd name="T46" fmla="*/ 7 w 33"/>
                  <a:gd name="T47" fmla="*/ 24 h 42"/>
                  <a:gd name="T48" fmla="*/ 2 w 33"/>
                  <a:gd name="T49" fmla="*/ 24 h 42"/>
                  <a:gd name="T50" fmla="*/ 0 w 33"/>
                  <a:gd name="T51" fmla="*/ 23 h 42"/>
                  <a:gd name="T52" fmla="*/ 0 w 33"/>
                  <a:gd name="T53" fmla="*/ 22 h 42"/>
                  <a:gd name="T54" fmla="*/ 4 w 33"/>
                  <a:gd name="T55" fmla="*/ 15 h 42"/>
                  <a:gd name="T56" fmla="*/ 6 w 33"/>
                  <a:gd name="T57" fmla="*/ 12 h 42"/>
                  <a:gd name="T58" fmla="*/ 11 w 33"/>
                  <a:gd name="T59" fmla="*/ 4 h 42"/>
                  <a:gd name="T60" fmla="*/ 19 w 33"/>
                  <a:gd name="T61" fmla="*/ 6 h 42"/>
                  <a:gd name="T62" fmla="*/ 22 w 33"/>
                  <a:gd name="T63" fmla="*/ 7 h 42"/>
                  <a:gd name="T64" fmla="*/ 19 w 33"/>
                  <a:gd name="T65" fmla="*/ 6 h 42"/>
                  <a:gd name="T66" fmla="*/ 24 w 33"/>
                  <a:gd name="T67" fmla="*/ 1 h 42"/>
                  <a:gd name="T68" fmla="*/ 31 w 33"/>
                  <a:gd name="T69" fmla="*/ 5 h 42"/>
                  <a:gd name="T70" fmla="*/ 32 w 33"/>
                  <a:gd name="T71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" h="42">
                    <a:moveTo>
                      <a:pt x="32" y="7"/>
                    </a:moveTo>
                    <a:cubicBezTo>
                      <a:pt x="30" y="9"/>
                      <a:pt x="33" y="13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8" y="12"/>
                      <a:pt x="27" y="12"/>
                      <a:pt x="26" y="12"/>
                    </a:cubicBezTo>
                    <a:cubicBezTo>
                      <a:pt x="26" y="14"/>
                      <a:pt x="28" y="13"/>
                      <a:pt x="27" y="14"/>
                    </a:cubicBezTo>
                    <a:cubicBezTo>
                      <a:pt x="27" y="14"/>
                      <a:pt x="27" y="15"/>
                      <a:pt x="27" y="15"/>
                    </a:cubicBezTo>
                    <a:cubicBezTo>
                      <a:pt x="25" y="18"/>
                      <a:pt x="22" y="20"/>
                      <a:pt x="23" y="23"/>
                    </a:cubicBezTo>
                    <a:cubicBezTo>
                      <a:pt x="23" y="24"/>
                      <a:pt x="22" y="24"/>
                      <a:pt x="21" y="25"/>
                    </a:cubicBezTo>
                    <a:cubicBezTo>
                      <a:pt x="20" y="23"/>
                      <a:pt x="19" y="22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7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5" y="23"/>
                      <a:pt x="17" y="24"/>
                    </a:cubicBezTo>
                    <a:cubicBezTo>
                      <a:pt x="17" y="26"/>
                      <a:pt x="13" y="28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1"/>
                      <a:pt x="15" y="33"/>
                      <a:pt x="17" y="34"/>
                    </a:cubicBezTo>
                    <a:cubicBezTo>
                      <a:pt x="16" y="35"/>
                      <a:pt x="15" y="36"/>
                      <a:pt x="15" y="36"/>
                    </a:cubicBezTo>
                    <a:cubicBezTo>
                      <a:pt x="16" y="40"/>
                      <a:pt x="13" y="39"/>
                      <a:pt x="12" y="39"/>
                    </a:cubicBezTo>
                    <a:cubicBezTo>
                      <a:pt x="10" y="38"/>
                      <a:pt x="9" y="39"/>
                      <a:pt x="8" y="39"/>
                    </a:cubicBezTo>
                    <a:cubicBezTo>
                      <a:pt x="6" y="42"/>
                      <a:pt x="3" y="41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8"/>
                      <a:pt x="1" y="37"/>
                      <a:pt x="1" y="36"/>
                    </a:cubicBezTo>
                    <a:cubicBezTo>
                      <a:pt x="4" y="38"/>
                      <a:pt x="9" y="37"/>
                      <a:pt x="10" y="33"/>
                    </a:cubicBezTo>
                    <a:cubicBezTo>
                      <a:pt x="11" y="30"/>
                      <a:pt x="8" y="27"/>
                      <a:pt x="7" y="24"/>
                    </a:cubicBezTo>
                    <a:cubicBezTo>
                      <a:pt x="6" y="22"/>
                      <a:pt x="3" y="23"/>
                      <a:pt x="2" y="24"/>
                    </a:cubicBezTo>
                    <a:cubicBezTo>
                      <a:pt x="0" y="24"/>
                      <a:pt x="0" y="24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19"/>
                      <a:pt x="3" y="17"/>
                      <a:pt x="4" y="15"/>
                    </a:cubicBezTo>
                    <a:cubicBezTo>
                      <a:pt x="5" y="14"/>
                      <a:pt x="5" y="13"/>
                      <a:pt x="6" y="12"/>
                    </a:cubicBezTo>
                    <a:cubicBezTo>
                      <a:pt x="8" y="10"/>
                      <a:pt x="8" y="6"/>
                      <a:pt x="11" y="4"/>
                    </a:cubicBezTo>
                    <a:cubicBezTo>
                      <a:pt x="14" y="6"/>
                      <a:pt x="17" y="5"/>
                      <a:pt x="19" y="6"/>
                    </a:cubicBezTo>
                    <a:cubicBezTo>
                      <a:pt x="20" y="7"/>
                      <a:pt x="20" y="8"/>
                      <a:pt x="22" y="7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9" y="2"/>
                      <a:pt x="20" y="0"/>
                      <a:pt x="24" y="1"/>
                    </a:cubicBezTo>
                    <a:cubicBezTo>
                      <a:pt x="26" y="2"/>
                      <a:pt x="29" y="4"/>
                      <a:pt x="31" y="5"/>
                    </a:cubicBezTo>
                    <a:cubicBezTo>
                      <a:pt x="32" y="5"/>
                      <a:pt x="32" y="6"/>
                      <a:pt x="32" y="7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5" name="Freeform 1962"/>
              <p:cNvSpPr/>
              <p:nvPr/>
            </p:nvSpPr>
            <p:spPr bwMode="auto">
              <a:xfrm>
                <a:off x="879" y="1055"/>
                <a:ext cx="22" cy="26"/>
              </a:xfrm>
              <a:custGeom>
                <a:avLst/>
                <a:gdLst>
                  <a:gd name="T0" fmla="*/ 3 w 9"/>
                  <a:gd name="T1" fmla="*/ 4 h 11"/>
                  <a:gd name="T2" fmla="*/ 6 w 9"/>
                  <a:gd name="T3" fmla="*/ 1 h 11"/>
                  <a:gd name="T4" fmla="*/ 7 w 9"/>
                  <a:gd name="T5" fmla="*/ 1 h 11"/>
                  <a:gd name="T6" fmla="*/ 4 w 9"/>
                  <a:gd name="T7" fmla="*/ 9 h 11"/>
                  <a:gd name="T8" fmla="*/ 1 w 9"/>
                  <a:gd name="T9" fmla="*/ 10 h 11"/>
                  <a:gd name="T10" fmla="*/ 2 w 9"/>
                  <a:gd name="T11" fmla="*/ 7 h 11"/>
                  <a:gd name="T12" fmla="*/ 3 w 9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4" y="3"/>
                      <a:pt x="5" y="2"/>
                      <a:pt x="6" y="1"/>
                    </a:cubicBezTo>
                    <a:cubicBezTo>
                      <a:pt x="6" y="1"/>
                      <a:pt x="7" y="0"/>
                      <a:pt x="7" y="1"/>
                    </a:cubicBezTo>
                    <a:cubicBezTo>
                      <a:pt x="9" y="2"/>
                      <a:pt x="6" y="9"/>
                      <a:pt x="4" y="9"/>
                    </a:cubicBezTo>
                    <a:cubicBezTo>
                      <a:pt x="3" y="9"/>
                      <a:pt x="2" y="11"/>
                      <a:pt x="1" y="10"/>
                    </a:cubicBezTo>
                    <a:cubicBezTo>
                      <a:pt x="0" y="9"/>
                      <a:pt x="2" y="8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6" name="Freeform 1963"/>
              <p:cNvSpPr/>
              <p:nvPr/>
            </p:nvSpPr>
            <p:spPr bwMode="auto">
              <a:xfrm>
                <a:off x="946" y="1112"/>
                <a:ext cx="14" cy="14"/>
              </a:xfrm>
              <a:custGeom>
                <a:avLst/>
                <a:gdLst>
                  <a:gd name="T0" fmla="*/ 5 w 6"/>
                  <a:gd name="T1" fmla="*/ 4 h 6"/>
                  <a:gd name="T2" fmla="*/ 0 w 6"/>
                  <a:gd name="T3" fmla="*/ 4 h 6"/>
                  <a:gd name="T4" fmla="*/ 3 w 6"/>
                  <a:gd name="T5" fmla="*/ 1 h 6"/>
                  <a:gd name="T6" fmla="*/ 5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3" y="4"/>
                      <a:pt x="1" y="6"/>
                      <a:pt x="0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6" y="0"/>
                      <a:pt x="4" y="2"/>
                      <a:pt x="5" y="4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7" name="Freeform 1964"/>
              <p:cNvSpPr/>
              <p:nvPr/>
            </p:nvSpPr>
            <p:spPr bwMode="auto">
              <a:xfrm>
                <a:off x="879" y="1195"/>
                <a:ext cx="8" cy="12"/>
              </a:xfrm>
              <a:custGeom>
                <a:avLst/>
                <a:gdLst>
                  <a:gd name="T0" fmla="*/ 2 w 3"/>
                  <a:gd name="T1" fmla="*/ 1 h 5"/>
                  <a:gd name="T2" fmla="*/ 3 w 3"/>
                  <a:gd name="T3" fmla="*/ 5 h 5"/>
                  <a:gd name="T4" fmla="*/ 0 w 3"/>
                  <a:gd name="T5" fmla="*/ 1 h 5"/>
                  <a:gd name="T6" fmla="*/ 2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3" y="3"/>
                      <a:pt x="3" y="4"/>
                      <a:pt x="3" y="5"/>
                    </a:cubicBezTo>
                    <a:cubicBezTo>
                      <a:pt x="0" y="5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8" name="Freeform 1965"/>
              <p:cNvSpPr/>
              <p:nvPr/>
            </p:nvSpPr>
            <p:spPr bwMode="auto">
              <a:xfrm>
                <a:off x="927" y="1112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9" name="Freeform 1966"/>
              <p:cNvSpPr/>
              <p:nvPr/>
            </p:nvSpPr>
            <p:spPr bwMode="auto">
              <a:xfrm>
                <a:off x="936" y="1038"/>
                <a:ext cx="29" cy="17"/>
              </a:xfrm>
              <a:custGeom>
                <a:avLst/>
                <a:gdLst>
                  <a:gd name="T0" fmla="*/ 1 w 12"/>
                  <a:gd name="T1" fmla="*/ 1 h 7"/>
                  <a:gd name="T2" fmla="*/ 8 w 12"/>
                  <a:gd name="T3" fmla="*/ 1 h 7"/>
                  <a:gd name="T4" fmla="*/ 12 w 12"/>
                  <a:gd name="T5" fmla="*/ 1 h 7"/>
                  <a:gd name="T6" fmla="*/ 8 w 12"/>
                  <a:gd name="T7" fmla="*/ 4 h 7"/>
                  <a:gd name="T8" fmla="*/ 6 w 12"/>
                  <a:gd name="T9" fmla="*/ 7 h 7"/>
                  <a:gd name="T10" fmla="*/ 3 w 12"/>
                  <a:gd name="T11" fmla="*/ 4 h 7"/>
                  <a:gd name="T12" fmla="*/ 1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" y="1"/>
                    </a:moveTo>
                    <a:cubicBezTo>
                      <a:pt x="3" y="2"/>
                      <a:pt x="6" y="3"/>
                      <a:pt x="8" y="1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0" y="2"/>
                      <a:pt x="8" y="2"/>
                      <a:pt x="8" y="4"/>
                    </a:cubicBezTo>
                    <a:cubicBezTo>
                      <a:pt x="8" y="7"/>
                      <a:pt x="7" y="6"/>
                      <a:pt x="6" y="7"/>
                    </a:cubicBezTo>
                    <a:cubicBezTo>
                      <a:pt x="4" y="7"/>
                      <a:pt x="3" y="6"/>
                      <a:pt x="3" y="4"/>
                    </a:cubicBezTo>
                    <a:cubicBezTo>
                      <a:pt x="4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0" name="Freeform 1967"/>
              <p:cNvSpPr/>
              <p:nvPr/>
            </p:nvSpPr>
            <p:spPr bwMode="auto">
              <a:xfrm>
                <a:off x="982" y="1016"/>
                <a:ext cx="18" cy="20"/>
              </a:xfrm>
              <a:custGeom>
                <a:avLst/>
                <a:gdLst>
                  <a:gd name="T0" fmla="*/ 4 w 8"/>
                  <a:gd name="T1" fmla="*/ 8 h 8"/>
                  <a:gd name="T2" fmla="*/ 3 w 8"/>
                  <a:gd name="T3" fmla="*/ 8 h 8"/>
                  <a:gd name="T4" fmla="*/ 2 w 8"/>
                  <a:gd name="T5" fmla="*/ 3 h 8"/>
                  <a:gd name="T6" fmla="*/ 4 w 8"/>
                  <a:gd name="T7" fmla="*/ 0 h 8"/>
                  <a:gd name="T8" fmla="*/ 8 w 8"/>
                  <a:gd name="T9" fmla="*/ 5 h 8"/>
                  <a:gd name="T10" fmla="*/ 8 w 8"/>
                  <a:gd name="T11" fmla="*/ 6 h 8"/>
                  <a:gd name="T12" fmla="*/ 5 w 8"/>
                  <a:gd name="T13" fmla="*/ 8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4" y="8"/>
                      <a:pt x="4" y="8"/>
                      <a:pt x="3" y="8"/>
                    </a:cubicBezTo>
                    <a:cubicBezTo>
                      <a:pt x="2" y="7"/>
                      <a:pt x="0" y="6"/>
                      <a:pt x="2" y="3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8" y="1"/>
                      <a:pt x="7" y="3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1" name="Freeform 1968"/>
              <p:cNvSpPr/>
              <p:nvPr/>
            </p:nvSpPr>
            <p:spPr bwMode="auto">
              <a:xfrm>
                <a:off x="965" y="1005"/>
                <a:ext cx="14" cy="14"/>
              </a:xfrm>
              <a:custGeom>
                <a:avLst/>
                <a:gdLst>
                  <a:gd name="T0" fmla="*/ 5 w 6"/>
                  <a:gd name="T1" fmla="*/ 6 h 6"/>
                  <a:gd name="T2" fmla="*/ 0 w 6"/>
                  <a:gd name="T3" fmla="*/ 5 h 6"/>
                  <a:gd name="T4" fmla="*/ 5 w 6"/>
                  <a:gd name="T5" fmla="*/ 0 h 6"/>
                  <a:gd name="T6" fmla="*/ 5 w 6"/>
                  <a:gd name="T7" fmla="*/ 0 h 6"/>
                  <a:gd name="T8" fmla="*/ 6 w 6"/>
                  <a:gd name="T9" fmla="*/ 2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3" y="5"/>
                      <a:pt x="2" y="6"/>
                      <a:pt x="0" y="5"/>
                    </a:cubicBezTo>
                    <a:cubicBezTo>
                      <a:pt x="2" y="3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6" y="3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2" name="Freeform 1969"/>
              <p:cNvSpPr/>
              <p:nvPr/>
            </p:nvSpPr>
            <p:spPr bwMode="auto">
              <a:xfrm>
                <a:off x="929" y="109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3 h 7"/>
                  <a:gd name="T4" fmla="*/ 0 w 8"/>
                  <a:gd name="T5" fmla="*/ 3 h 7"/>
                  <a:gd name="T6" fmla="*/ 8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2"/>
                      <a:pt x="5" y="7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3" name="Freeform 1970"/>
              <p:cNvSpPr/>
              <p:nvPr/>
            </p:nvSpPr>
            <p:spPr bwMode="auto">
              <a:xfrm>
                <a:off x="970" y="1019"/>
                <a:ext cx="9" cy="12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2 h 5"/>
                  <a:gd name="T4" fmla="*/ 3 w 4"/>
                  <a:gd name="T5" fmla="*/ 0 h 5"/>
                  <a:gd name="T6" fmla="*/ 3 w 4"/>
                  <a:gd name="T7" fmla="*/ 5 h 5"/>
                  <a:gd name="T8" fmla="*/ 3 w 4"/>
                  <a:gd name="T9" fmla="*/ 5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3"/>
                      <a:pt x="1" y="3"/>
                      <a:pt x="0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4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4" name="Freeform 1971"/>
              <p:cNvSpPr/>
              <p:nvPr/>
            </p:nvSpPr>
            <p:spPr bwMode="auto">
              <a:xfrm>
                <a:off x="944" y="1081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4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3" y="3"/>
                      <a:pt x="5" y="3"/>
                      <a:pt x="7" y="4"/>
                    </a:cubicBezTo>
                    <a:cubicBezTo>
                      <a:pt x="5" y="4"/>
                      <a:pt x="2" y="6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5" name="Freeform 1972"/>
              <p:cNvSpPr/>
              <p:nvPr/>
            </p:nvSpPr>
            <p:spPr bwMode="auto">
              <a:xfrm>
                <a:off x="974" y="986"/>
                <a:ext cx="10" cy="9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1 h 4"/>
                  <a:gd name="T4" fmla="*/ 2 w 4"/>
                  <a:gd name="T5" fmla="*/ 1 h 4"/>
                  <a:gd name="T6" fmla="*/ 2 w 4"/>
                  <a:gd name="T7" fmla="*/ 4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6" name="Freeform 1973"/>
              <p:cNvSpPr/>
              <p:nvPr/>
            </p:nvSpPr>
            <p:spPr bwMode="auto">
              <a:xfrm>
                <a:off x="970" y="997"/>
                <a:ext cx="7" cy="8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2 h 3"/>
                  <a:gd name="T4" fmla="*/ 3 w 3"/>
                  <a:gd name="T5" fmla="*/ 0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7" name="Freeform 1974"/>
              <p:cNvSpPr/>
              <p:nvPr/>
            </p:nvSpPr>
            <p:spPr bwMode="auto">
              <a:xfrm>
                <a:off x="977" y="1002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0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3" y="1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8" name="Freeform 1975"/>
              <p:cNvSpPr/>
              <p:nvPr/>
            </p:nvSpPr>
            <p:spPr bwMode="auto">
              <a:xfrm>
                <a:off x="991" y="1147"/>
                <a:ext cx="5" cy="10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4 h 4"/>
                  <a:gd name="T4" fmla="*/ 1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2" y="1"/>
                      <a:pt x="2" y="3"/>
                      <a:pt x="2" y="4"/>
                    </a:cubicBezTo>
                    <a:cubicBezTo>
                      <a:pt x="0" y="4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9" name="Freeform 1976"/>
              <p:cNvSpPr/>
              <p:nvPr/>
            </p:nvSpPr>
            <p:spPr bwMode="auto">
              <a:xfrm>
                <a:off x="993" y="1119"/>
                <a:ext cx="19" cy="16"/>
              </a:xfrm>
              <a:custGeom>
                <a:avLst/>
                <a:gdLst>
                  <a:gd name="T0" fmla="*/ 0 w 8"/>
                  <a:gd name="T1" fmla="*/ 5 h 7"/>
                  <a:gd name="T2" fmla="*/ 7 w 8"/>
                  <a:gd name="T3" fmla="*/ 0 h 7"/>
                  <a:gd name="T4" fmla="*/ 8 w 8"/>
                  <a:gd name="T5" fmla="*/ 5 h 7"/>
                  <a:gd name="T6" fmla="*/ 0 w 8"/>
                  <a:gd name="T7" fmla="*/ 6 h 7"/>
                  <a:gd name="T8" fmla="*/ 0 w 8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6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0" name="Freeform 1977"/>
              <p:cNvSpPr/>
              <p:nvPr/>
            </p:nvSpPr>
            <p:spPr bwMode="auto">
              <a:xfrm>
                <a:off x="963" y="1173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1" name="Freeform 1978"/>
              <p:cNvSpPr/>
              <p:nvPr/>
            </p:nvSpPr>
            <p:spPr bwMode="auto">
              <a:xfrm>
                <a:off x="1627" y="411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5D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2" name="Freeform 1979"/>
              <p:cNvSpPr/>
              <p:nvPr/>
            </p:nvSpPr>
            <p:spPr bwMode="auto">
              <a:xfrm>
                <a:off x="1283" y="594"/>
                <a:ext cx="76" cy="64"/>
              </a:xfrm>
              <a:custGeom>
                <a:avLst/>
                <a:gdLst>
                  <a:gd name="T0" fmla="*/ 23 w 32"/>
                  <a:gd name="T1" fmla="*/ 26 h 27"/>
                  <a:gd name="T2" fmla="*/ 16 w 32"/>
                  <a:gd name="T3" fmla="*/ 22 h 27"/>
                  <a:gd name="T4" fmla="*/ 18 w 32"/>
                  <a:gd name="T5" fmla="*/ 18 h 27"/>
                  <a:gd name="T6" fmla="*/ 17 w 32"/>
                  <a:gd name="T7" fmla="*/ 16 h 27"/>
                  <a:gd name="T8" fmla="*/ 8 w 32"/>
                  <a:gd name="T9" fmla="*/ 16 h 27"/>
                  <a:gd name="T10" fmla="*/ 6 w 32"/>
                  <a:gd name="T11" fmla="*/ 18 h 27"/>
                  <a:gd name="T12" fmla="*/ 1 w 32"/>
                  <a:gd name="T13" fmla="*/ 12 h 27"/>
                  <a:gd name="T14" fmla="*/ 2 w 32"/>
                  <a:gd name="T15" fmla="*/ 10 h 27"/>
                  <a:gd name="T16" fmla="*/ 4 w 32"/>
                  <a:gd name="T17" fmla="*/ 8 h 27"/>
                  <a:gd name="T18" fmla="*/ 4 w 32"/>
                  <a:gd name="T19" fmla="*/ 8 h 27"/>
                  <a:gd name="T20" fmla="*/ 4 w 32"/>
                  <a:gd name="T21" fmla="*/ 8 h 27"/>
                  <a:gd name="T22" fmla="*/ 8 w 32"/>
                  <a:gd name="T23" fmla="*/ 6 h 27"/>
                  <a:gd name="T24" fmla="*/ 6 w 32"/>
                  <a:gd name="T25" fmla="*/ 3 h 27"/>
                  <a:gd name="T26" fmla="*/ 9 w 32"/>
                  <a:gd name="T27" fmla="*/ 0 h 27"/>
                  <a:gd name="T28" fmla="*/ 32 w 32"/>
                  <a:gd name="T29" fmla="*/ 24 h 27"/>
                  <a:gd name="T30" fmla="*/ 26 w 32"/>
                  <a:gd name="T31" fmla="*/ 26 h 27"/>
                  <a:gd name="T32" fmla="*/ 23 w 32"/>
                  <a:gd name="T3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7">
                    <a:moveTo>
                      <a:pt x="23" y="26"/>
                    </a:moveTo>
                    <a:cubicBezTo>
                      <a:pt x="21" y="25"/>
                      <a:pt x="17" y="26"/>
                      <a:pt x="16" y="22"/>
                    </a:cubicBezTo>
                    <a:cubicBezTo>
                      <a:pt x="19" y="21"/>
                      <a:pt x="20" y="20"/>
                      <a:pt x="18" y="18"/>
                    </a:cubicBezTo>
                    <a:cubicBezTo>
                      <a:pt x="18" y="17"/>
                      <a:pt x="17" y="16"/>
                      <a:pt x="17" y="16"/>
                    </a:cubicBezTo>
                    <a:cubicBezTo>
                      <a:pt x="14" y="11"/>
                      <a:pt x="11" y="11"/>
                      <a:pt x="8" y="16"/>
                    </a:cubicBezTo>
                    <a:cubicBezTo>
                      <a:pt x="8" y="17"/>
                      <a:pt x="7" y="18"/>
                      <a:pt x="6" y="18"/>
                    </a:cubicBezTo>
                    <a:cubicBezTo>
                      <a:pt x="2" y="17"/>
                      <a:pt x="0" y="16"/>
                      <a:pt x="1" y="12"/>
                    </a:cubicBezTo>
                    <a:cubicBezTo>
                      <a:pt x="2" y="12"/>
                      <a:pt x="3" y="11"/>
                      <a:pt x="2" y="10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6"/>
                      <a:pt x="5" y="4"/>
                      <a:pt x="8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1"/>
                      <a:pt x="11" y="5"/>
                      <a:pt x="9" y="0"/>
                    </a:cubicBezTo>
                    <a:cubicBezTo>
                      <a:pt x="17" y="7"/>
                      <a:pt x="27" y="13"/>
                      <a:pt x="32" y="24"/>
                    </a:cubicBezTo>
                    <a:cubicBezTo>
                      <a:pt x="30" y="26"/>
                      <a:pt x="29" y="27"/>
                      <a:pt x="26" y="26"/>
                    </a:cubicBezTo>
                    <a:cubicBezTo>
                      <a:pt x="25" y="26"/>
                      <a:pt x="24" y="25"/>
                      <a:pt x="23" y="26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3" name="Freeform 1980"/>
              <p:cNvSpPr/>
              <p:nvPr/>
            </p:nvSpPr>
            <p:spPr bwMode="auto">
              <a:xfrm>
                <a:off x="1345" y="648"/>
                <a:ext cx="16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1 h 5"/>
                  <a:gd name="T4" fmla="*/ 7 w 7"/>
                  <a:gd name="T5" fmla="*/ 5 h 5"/>
                  <a:gd name="T6" fmla="*/ 0 w 7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4"/>
                      <a:pt x="3" y="0"/>
                      <a:pt x="6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5" y="5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4" name="Freeform 1981"/>
              <p:cNvSpPr/>
              <p:nvPr/>
            </p:nvSpPr>
            <p:spPr bwMode="auto">
              <a:xfrm>
                <a:off x="1321" y="594"/>
                <a:ext cx="7" cy="14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3" y="6"/>
                    </a:cubicBezTo>
                    <a:cubicBezTo>
                      <a:pt x="1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5" name="Freeform 1982"/>
              <p:cNvSpPr/>
              <p:nvPr/>
            </p:nvSpPr>
            <p:spPr bwMode="auto">
              <a:xfrm>
                <a:off x="1364" y="71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6" name="Freeform 1983"/>
              <p:cNvSpPr/>
              <p:nvPr/>
            </p:nvSpPr>
            <p:spPr bwMode="auto">
              <a:xfrm>
                <a:off x="1371" y="746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3 h 3"/>
                  <a:gd name="T4" fmla="*/ 1 w 3"/>
                  <a:gd name="T5" fmla="*/ 0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7" name="Freeform 1984"/>
              <p:cNvSpPr/>
              <p:nvPr/>
            </p:nvSpPr>
            <p:spPr bwMode="auto">
              <a:xfrm>
                <a:off x="1347" y="617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9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8" name="Freeform 1985"/>
              <p:cNvSpPr/>
              <p:nvPr/>
            </p:nvSpPr>
            <p:spPr bwMode="auto">
              <a:xfrm>
                <a:off x="1399" y="7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9" name="Freeform 1986"/>
              <p:cNvSpPr/>
              <p:nvPr/>
            </p:nvSpPr>
            <p:spPr bwMode="auto">
              <a:xfrm>
                <a:off x="1421" y="491"/>
                <a:ext cx="121" cy="60"/>
              </a:xfrm>
              <a:custGeom>
                <a:avLst/>
                <a:gdLst>
                  <a:gd name="T0" fmla="*/ 50 w 51"/>
                  <a:gd name="T1" fmla="*/ 4 h 25"/>
                  <a:gd name="T2" fmla="*/ 51 w 51"/>
                  <a:gd name="T3" fmla="*/ 8 h 25"/>
                  <a:gd name="T4" fmla="*/ 47 w 51"/>
                  <a:gd name="T5" fmla="*/ 15 h 25"/>
                  <a:gd name="T6" fmla="*/ 34 w 51"/>
                  <a:gd name="T7" fmla="*/ 23 h 25"/>
                  <a:gd name="T8" fmla="*/ 24 w 51"/>
                  <a:gd name="T9" fmla="*/ 24 h 25"/>
                  <a:gd name="T10" fmla="*/ 17 w 51"/>
                  <a:gd name="T11" fmla="*/ 23 h 25"/>
                  <a:gd name="T12" fmla="*/ 3 w 51"/>
                  <a:gd name="T13" fmla="*/ 12 h 25"/>
                  <a:gd name="T14" fmla="*/ 1 w 51"/>
                  <a:gd name="T15" fmla="*/ 4 h 25"/>
                  <a:gd name="T16" fmla="*/ 10 w 51"/>
                  <a:gd name="T17" fmla="*/ 4 h 25"/>
                  <a:gd name="T18" fmla="*/ 28 w 51"/>
                  <a:gd name="T19" fmla="*/ 3 h 25"/>
                  <a:gd name="T20" fmla="*/ 50 w 51"/>
                  <a:gd name="T21" fmla="*/ 3 h 25"/>
                  <a:gd name="T22" fmla="*/ 50 w 51"/>
                  <a:gd name="T2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25">
                    <a:moveTo>
                      <a:pt x="50" y="4"/>
                    </a:moveTo>
                    <a:cubicBezTo>
                      <a:pt x="51" y="5"/>
                      <a:pt x="51" y="6"/>
                      <a:pt x="51" y="8"/>
                    </a:cubicBezTo>
                    <a:cubicBezTo>
                      <a:pt x="49" y="10"/>
                      <a:pt x="49" y="12"/>
                      <a:pt x="47" y="15"/>
                    </a:cubicBezTo>
                    <a:cubicBezTo>
                      <a:pt x="43" y="19"/>
                      <a:pt x="39" y="21"/>
                      <a:pt x="34" y="23"/>
                    </a:cubicBezTo>
                    <a:cubicBezTo>
                      <a:pt x="31" y="25"/>
                      <a:pt x="27" y="23"/>
                      <a:pt x="24" y="24"/>
                    </a:cubicBezTo>
                    <a:cubicBezTo>
                      <a:pt x="22" y="23"/>
                      <a:pt x="19" y="24"/>
                      <a:pt x="17" y="23"/>
                    </a:cubicBezTo>
                    <a:cubicBezTo>
                      <a:pt x="10" y="22"/>
                      <a:pt x="5" y="19"/>
                      <a:pt x="3" y="12"/>
                    </a:cubicBezTo>
                    <a:cubicBezTo>
                      <a:pt x="2" y="10"/>
                      <a:pt x="0" y="7"/>
                      <a:pt x="1" y="4"/>
                    </a:cubicBezTo>
                    <a:cubicBezTo>
                      <a:pt x="4" y="1"/>
                      <a:pt x="7" y="3"/>
                      <a:pt x="10" y="4"/>
                    </a:cubicBezTo>
                    <a:cubicBezTo>
                      <a:pt x="16" y="6"/>
                      <a:pt x="22" y="6"/>
                      <a:pt x="28" y="3"/>
                    </a:cubicBezTo>
                    <a:cubicBezTo>
                      <a:pt x="35" y="0"/>
                      <a:pt x="42" y="0"/>
                      <a:pt x="50" y="3"/>
                    </a:cubicBezTo>
                    <a:cubicBezTo>
                      <a:pt x="50" y="3"/>
                      <a:pt x="50" y="3"/>
                      <a:pt x="50" y="4"/>
                    </a:cubicBezTo>
                    <a:close/>
                  </a:path>
                </a:pathLst>
              </a:custGeom>
              <a:solidFill>
                <a:srgbClr val="82E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0" name="Freeform 1987"/>
              <p:cNvSpPr/>
              <p:nvPr/>
            </p:nvSpPr>
            <p:spPr bwMode="auto">
              <a:xfrm>
                <a:off x="1421" y="520"/>
                <a:ext cx="57" cy="33"/>
              </a:xfrm>
              <a:custGeom>
                <a:avLst/>
                <a:gdLst>
                  <a:gd name="T0" fmla="*/ 3 w 24"/>
                  <a:gd name="T1" fmla="*/ 0 h 14"/>
                  <a:gd name="T2" fmla="*/ 7 w 24"/>
                  <a:gd name="T3" fmla="*/ 6 h 14"/>
                  <a:gd name="T4" fmla="*/ 18 w 24"/>
                  <a:gd name="T5" fmla="*/ 10 h 14"/>
                  <a:gd name="T6" fmla="*/ 24 w 24"/>
                  <a:gd name="T7" fmla="*/ 12 h 14"/>
                  <a:gd name="T8" fmla="*/ 9 w 24"/>
                  <a:gd name="T9" fmla="*/ 11 h 14"/>
                  <a:gd name="T10" fmla="*/ 1 w 24"/>
                  <a:gd name="T11" fmla="*/ 0 h 14"/>
                  <a:gd name="T12" fmla="*/ 3 w 2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4">
                    <a:moveTo>
                      <a:pt x="3" y="0"/>
                    </a:moveTo>
                    <a:cubicBezTo>
                      <a:pt x="5" y="2"/>
                      <a:pt x="6" y="4"/>
                      <a:pt x="7" y="6"/>
                    </a:cubicBezTo>
                    <a:cubicBezTo>
                      <a:pt x="10" y="9"/>
                      <a:pt x="14" y="10"/>
                      <a:pt x="18" y="10"/>
                    </a:cubicBezTo>
                    <a:cubicBezTo>
                      <a:pt x="20" y="10"/>
                      <a:pt x="22" y="10"/>
                      <a:pt x="24" y="12"/>
                    </a:cubicBezTo>
                    <a:cubicBezTo>
                      <a:pt x="19" y="14"/>
                      <a:pt x="14" y="12"/>
                      <a:pt x="9" y="11"/>
                    </a:cubicBezTo>
                    <a:cubicBezTo>
                      <a:pt x="6" y="11"/>
                      <a:pt x="0" y="3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8F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1" name="Freeform 1988"/>
              <p:cNvSpPr/>
              <p:nvPr/>
            </p:nvSpPr>
            <p:spPr bwMode="auto">
              <a:xfrm>
                <a:off x="1432" y="458"/>
                <a:ext cx="17" cy="29"/>
              </a:xfrm>
              <a:custGeom>
                <a:avLst/>
                <a:gdLst>
                  <a:gd name="T0" fmla="*/ 7 w 7"/>
                  <a:gd name="T1" fmla="*/ 0 h 12"/>
                  <a:gd name="T2" fmla="*/ 3 w 7"/>
                  <a:gd name="T3" fmla="*/ 10 h 12"/>
                  <a:gd name="T4" fmla="*/ 0 w 7"/>
                  <a:gd name="T5" fmla="*/ 10 h 12"/>
                  <a:gd name="T6" fmla="*/ 7 w 7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cubicBezTo>
                      <a:pt x="5" y="3"/>
                      <a:pt x="5" y="7"/>
                      <a:pt x="3" y="10"/>
                    </a:cubicBezTo>
                    <a:cubicBezTo>
                      <a:pt x="2" y="12"/>
                      <a:pt x="2" y="9"/>
                      <a:pt x="0" y="10"/>
                    </a:cubicBezTo>
                    <a:cubicBezTo>
                      <a:pt x="0" y="5"/>
                      <a:pt x="1" y="1"/>
                      <a:pt x="7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2" name="Freeform 1989"/>
              <p:cNvSpPr/>
              <p:nvPr/>
            </p:nvSpPr>
            <p:spPr bwMode="auto">
              <a:xfrm>
                <a:off x="1402" y="551"/>
                <a:ext cx="28" cy="21"/>
              </a:xfrm>
              <a:custGeom>
                <a:avLst/>
                <a:gdLst>
                  <a:gd name="T0" fmla="*/ 12 w 12"/>
                  <a:gd name="T1" fmla="*/ 4 h 9"/>
                  <a:gd name="T2" fmla="*/ 1 w 12"/>
                  <a:gd name="T3" fmla="*/ 2 h 9"/>
                  <a:gd name="T4" fmla="*/ 2 w 12"/>
                  <a:gd name="T5" fmla="*/ 0 h 9"/>
                  <a:gd name="T6" fmla="*/ 12 w 12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4"/>
                    </a:moveTo>
                    <a:cubicBezTo>
                      <a:pt x="7" y="9"/>
                      <a:pt x="4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8" y="2"/>
                      <a:pt x="12" y="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3" name="Freeform 1990"/>
              <p:cNvSpPr/>
              <p:nvPr/>
            </p:nvSpPr>
            <p:spPr bwMode="auto">
              <a:xfrm>
                <a:off x="1390" y="534"/>
                <a:ext cx="16" cy="22"/>
              </a:xfrm>
              <a:custGeom>
                <a:avLst/>
                <a:gdLst>
                  <a:gd name="T0" fmla="*/ 7 w 7"/>
                  <a:gd name="T1" fmla="*/ 7 h 9"/>
                  <a:gd name="T2" fmla="*/ 6 w 7"/>
                  <a:gd name="T3" fmla="*/ 9 h 9"/>
                  <a:gd name="T4" fmla="*/ 0 w 7"/>
                  <a:gd name="T5" fmla="*/ 7 h 9"/>
                  <a:gd name="T6" fmla="*/ 1 w 7"/>
                  <a:gd name="T7" fmla="*/ 0 h 9"/>
                  <a:gd name="T8" fmla="*/ 7 w 7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7"/>
                    </a:moveTo>
                    <a:cubicBezTo>
                      <a:pt x="7" y="7"/>
                      <a:pt x="6" y="8"/>
                      <a:pt x="6" y="9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4" y="2"/>
                      <a:pt x="4" y="5"/>
                      <a:pt x="7" y="7"/>
                    </a:cubicBezTo>
                    <a:close/>
                  </a:path>
                </a:pathLst>
              </a:custGeom>
              <a:solidFill>
                <a:srgbClr val="849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4" name="Freeform 1991"/>
              <p:cNvSpPr/>
              <p:nvPr/>
            </p:nvSpPr>
            <p:spPr bwMode="auto">
              <a:xfrm>
                <a:off x="1430" y="482"/>
                <a:ext cx="12" cy="14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6 h 6"/>
                  <a:gd name="T4" fmla="*/ 1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2"/>
                      <a:pt x="5" y="6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5" name="Freeform 1992"/>
              <p:cNvSpPr/>
              <p:nvPr/>
            </p:nvSpPr>
            <p:spPr bwMode="auto">
              <a:xfrm>
                <a:off x="1404" y="601"/>
                <a:ext cx="7" cy="9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1 h 4"/>
                  <a:gd name="T4" fmla="*/ 2 w 3"/>
                  <a:gd name="T5" fmla="*/ 0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3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6" name="Freeform 1993"/>
              <p:cNvSpPr/>
              <p:nvPr/>
            </p:nvSpPr>
            <p:spPr bwMode="auto">
              <a:xfrm>
                <a:off x="1340" y="591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7" name="Freeform 1994"/>
              <p:cNvSpPr/>
              <p:nvPr/>
            </p:nvSpPr>
            <p:spPr bwMode="auto">
              <a:xfrm>
                <a:off x="1316" y="565"/>
                <a:ext cx="17" cy="33"/>
              </a:xfrm>
              <a:custGeom>
                <a:avLst/>
                <a:gdLst>
                  <a:gd name="T0" fmla="*/ 7 w 7"/>
                  <a:gd name="T1" fmla="*/ 14 h 14"/>
                  <a:gd name="T2" fmla="*/ 0 w 7"/>
                  <a:gd name="T3" fmla="*/ 4 h 14"/>
                  <a:gd name="T4" fmla="*/ 0 w 7"/>
                  <a:gd name="T5" fmla="*/ 4 h 14"/>
                  <a:gd name="T6" fmla="*/ 4 w 7"/>
                  <a:gd name="T7" fmla="*/ 3 h 14"/>
                  <a:gd name="T8" fmla="*/ 4 w 7"/>
                  <a:gd name="T9" fmla="*/ 3 h 14"/>
                  <a:gd name="T10" fmla="*/ 4 w 7"/>
                  <a:gd name="T11" fmla="*/ 8 h 14"/>
                  <a:gd name="T12" fmla="*/ 7 w 7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7" y="14"/>
                    </a:moveTo>
                    <a:cubicBezTo>
                      <a:pt x="4" y="11"/>
                      <a:pt x="2" y="8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5"/>
                      <a:pt x="0" y="6"/>
                      <a:pt x="4" y="8"/>
                    </a:cubicBezTo>
                    <a:cubicBezTo>
                      <a:pt x="6" y="9"/>
                      <a:pt x="6" y="12"/>
                      <a:pt x="7" y="14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8" name="Freeform 1995"/>
              <p:cNvSpPr/>
              <p:nvPr/>
            </p:nvSpPr>
            <p:spPr bwMode="auto">
              <a:xfrm>
                <a:off x="1330" y="570"/>
                <a:ext cx="10" cy="12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4 h 5"/>
                  <a:gd name="T4" fmla="*/ 1 w 4"/>
                  <a:gd name="T5" fmla="*/ 2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4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9" name="Freeform 1996"/>
              <p:cNvSpPr/>
              <p:nvPr/>
            </p:nvSpPr>
            <p:spPr bwMode="auto">
              <a:xfrm>
                <a:off x="877" y="850"/>
                <a:ext cx="119" cy="124"/>
              </a:xfrm>
              <a:custGeom>
                <a:avLst/>
                <a:gdLst>
                  <a:gd name="T0" fmla="*/ 48 w 50"/>
                  <a:gd name="T1" fmla="*/ 43 h 52"/>
                  <a:gd name="T2" fmla="*/ 44 w 50"/>
                  <a:gd name="T3" fmla="*/ 47 h 52"/>
                  <a:gd name="T4" fmla="*/ 37 w 50"/>
                  <a:gd name="T5" fmla="*/ 46 h 52"/>
                  <a:gd name="T6" fmla="*/ 29 w 50"/>
                  <a:gd name="T7" fmla="*/ 43 h 52"/>
                  <a:gd name="T8" fmla="*/ 23 w 50"/>
                  <a:gd name="T9" fmla="*/ 44 h 52"/>
                  <a:gd name="T10" fmla="*/ 10 w 50"/>
                  <a:gd name="T11" fmla="*/ 52 h 52"/>
                  <a:gd name="T12" fmla="*/ 8 w 50"/>
                  <a:gd name="T13" fmla="*/ 49 h 52"/>
                  <a:gd name="T14" fmla="*/ 7 w 50"/>
                  <a:gd name="T15" fmla="*/ 48 h 52"/>
                  <a:gd name="T16" fmla="*/ 2 w 50"/>
                  <a:gd name="T17" fmla="*/ 43 h 52"/>
                  <a:gd name="T18" fmla="*/ 8 w 50"/>
                  <a:gd name="T19" fmla="*/ 34 h 52"/>
                  <a:gd name="T20" fmla="*/ 2 w 50"/>
                  <a:gd name="T21" fmla="*/ 31 h 52"/>
                  <a:gd name="T22" fmla="*/ 1 w 50"/>
                  <a:gd name="T23" fmla="*/ 29 h 52"/>
                  <a:gd name="T24" fmla="*/ 1 w 50"/>
                  <a:gd name="T25" fmla="*/ 28 h 52"/>
                  <a:gd name="T26" fmla="*/ 5 w 50"/>
                  <a:gd name="T27" fmla="*/ 21 h 52"/>
                  <a:gd name="T28" fmla="*/ 8 w 50"/>
                  <a:gd name="T29" fmla="*/ 22 h 52"/>
                  <a:gd name="T30" fmla="*/ 5 w 50"/>
                  <a:gd name="T31" fmla="*/ 21 h 52"/>
                  <a:gd name="T32" fmla="*/ 2 w 50"/>
                  <a:gd name="T33" fmla="*/ 21 h 52"/>
                  <a:gd name="T34" fmla="*/ 1 w 50"/>
                  <a:gd name="T35" fmla="*/ 8 h 52"/>
                  <a:gd name="T36" fmla="*/ 1 w 50"/>
                  <a:gd name="T37" fmla="*/ 6 h 52"/>
                  <a:gd name="T38" fmla="*/ 2 w 50"/>
                  <a:gd name="T39" fmla="*/ 6 h 52"/>
                  <a:gd name="T40" fmla="*/ 5 w 50"/>
                  <a:gd name="T41" fmla="*/ 8 h 52"/>
                  <a:gd name="T42" fmla="*/ 5 w 50"/>
                  <a:gd name="T43" fmla="*/ 4 h 52"/>
                  <a:gd name="T44" fmla="*/ 8 w 50"/>
                  <a:gd name="T45" fmla="*/ 4 h 52"/>
                  <a:gd name="T46" fmla="*/ 11 w 50"/>
                  <a:gd name="T47" fmla="*/ 14 h 52"/>
                  <a:gd name="T48" fmla="*/ 16 w 50"/>
                  <a:gd name="T49" fmla="*/ 7 h 52"/>
                  <a:gd name="T50" fmla="*/ 18 w 50"/>
                  <a:gd name="T51" fmla="*/ 12 h 52"/>
                  <a:gd name="T52" fmla="*/ 26 w 50"/>
                  <a:gd name="T53" fmla="*/ 10 h 52"/>
                  <a:gd name="T54" fmla="*/ 26 w 50"/>
                  <a:gd name="T55" fmla="*/ 0 h 52"/>
                  <a:gd name="T56" fmla="*/ 29 w 50"/>
                  <a:gd name="T57" fmla="*/ 8 h 52"/>
                  <a:gd name="T58" fmla="*/ 23 w 50"/>
                  <a:gd name="T59" fmla="*/ 16 h 52"/>
                  <a:gd name="T60" fmla="*/ 36 w 50"/>
                  <a:gd name="T61" fmla="*/ 20 h 52"/>
                  <a:gd name="T62" fmla="*/ 39 w 50"/>
                  <a:gd name="T63" fmla="*/ 25 h 52"/>
                  <a:gd name="T64" fmla="*/ 40 w 50"/>
                  <a:gd name="T65" fmla="*/ 26 h 52"/>
                  <a:gd name="T66" fmla="*/ 46 w 50"/>
                  <a:gd name="T67" fmla="*/ 38 h 52"/>
                  <a:gd name="T68" fmla="*/ 48 w 50"/>
                  <a:gd name="T69" fmla="*/ 4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2">
                    <a:moveTo>
                      <a:pt x="48" y="43"/>
                    </a:moveTo>
                    <a:cubicBezTo>
                      <a:pt x="46" y="43"/>
                      <a:pt x="45" y="45"/>
                      <a:pt x="44" y="47"/>
                    </a:cubicBezTo>
                    <a:cubicBezTo>
                      <a:pt x="42" y="48"/>
                      <a:pt x="39" y="48"/>
                      <a:pt x="37" y="46"/>
                    </a:cubicBezTo>
                    <a:cubicBezTo>
                      <a:pt x="34" y="44"/>
                      <a:pt x="31" y="44"/>
                      <a:pt x="29" y="43"/>
                    </a:cubicBezTo>
                    <a:cubicBezTo>
                      <a:pt x="27" y="42"/>
                      <a:pt x="25" y="43"/>
                      <a:pt x="23" y="44"/>
                    </a:cubicBezTo>
                    <a:cubicBezTo>
                      <a:pt x="18" y="46"/>
                      <a:pt x="15" y="50"/>
                      <a:pt x="10" y="52"/>
                    </a:cubicBezTo>
                    <a:cubicBezTo>
                      <a:pt x="8" y="51"/>
                      <a:pt x="8" y="50"/>
                      <a:pt x="8" y="49"/>
                    </a:cubicBezTo>
                    <a:cubicBezTo>
                      <a:pt x="7" y="49"/>
                      <a:pt x="7" y="48"/>
                      <a:pt x="7" y="48"/>
                    </a:cubicBezTo>
                    <a:cubicBezTo>
                      <a:pt x="5" y="47"/>
                      <a:pt x="3" y="45"/>
                      <a:pt x="2" y="43"/>
                    </a:cubicBezTo>
                    <a:cubicBezTo>
                      <a:pt x="1" y="38"/>
                      <a:pt x="2" y="35"/>
                      <a:pt x="8" y="34"/>
                    </a:cubicBezTo>
                    <a:cubicBezTo>
                      <a:pt x="5" y="34"/>
                      <a:pt x="2" y="36"/>
                      <a:pt x="2" y="31"/>
                    </a:cubicBezTo>
                    <a:cubicBezTo>
                      <a:pt x="2" y="30"/>
                      <a:pt x="1" y="30"/>
                      <a:pt x="1" y="29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3" y="26"/>
                      <a:pt x="2" y="22"/>
                      <a:pt x="5" y="21"/>
                    </a:cubicBezTo>
                    <a:cubicBezTo>
                      <a:pt x="6" y="20"/>
                      <a:pt x="8" y="20"/>
                      <a:pt x="8" y="22"/>
                    </a:cubicBezTo>
                    <a:cubicBezTo>
                      <a:pt x="8" y="19"/>
                      <a:pt x="6" y="20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1" y="17"/>
                      <a:pt x="5" y="12"/>
                      <a:pt x="1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6" y="7"/>
                      <a:pt x="4" y="5"/>
                      <a:pt x="5" y="4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12" y="6"/>
                      <a:pt x="14" y="9"/>
                      <a:pt x="11" y="14"/>
                    </a:cubicBezTo>
                    <a:cubicBezTo>
                      <a:pt x="15" y="13"/>
                      <a:pt x="16" y="11"/>
                      <a:pt x="16" y="7"/>
                    </a:cubicBezTo>
                    <a:cubicBezTo>
                      <a:pt x="18" y="9"/>
                      <a:pt x="16" y="11"/>
                      <a:pt x="18" y="12"/>
                    </a:cubicBezTo>
                    <a:cubicBezTo>
                      <a:pt x="20" y="8"/>
                      <a:pt x="22" y="5"/>
                      <a:pt x="26" y="10"/>
                    </a:cubicBezTo>
                    <a:cubicBezTo>
                      <a:pt x="25" y="6"/>
                      <a:pt x="21" y="3"/>
                      <a:pt x="26" y="0"/>
                    </a:cubicBezTo>
                    <a:cubicBezTo>
                      <a:pt x="26" y="3"/>
                      <a:pt x="31" y="3"/>
                      <a:pt x="29" y="8"/>
                    </a:cubicBezTo>
                    <a:cubicBezTo>
                      <a:pt x="27" y="11"/>
                      <a:pt x="28" y="16"/>
                      <a:pt x="23" y="16"/>
                    </a:cubicBezTo>
                    <a:cubicBezTo>
                      <a:pt x="26" y="22"/>
                      <a:pt x="31" y="19"/>
                      <a:pt x="36" y="20"/>
                    </a:cubicBezTo>
                    <a:cubicBezTo>
                      <a:pt x="38" y="21"/>
                      <a:pt x="38" y="23"/>
                      <a:pt x="39" y="25"/>
                    </a:cubicBezTo>
                    <a:cubicBezTo>
                      <a:pt x="39" y="26"/>
                      <a:pt x="39" y="26"/>
                      <a:pt x="40" y="26"/>
                    </a:cubicBezTo>
                    <a:cubicBezTo>
                      <a:pt x="40" y="31"/>
                      <a:pt x="44" y="34"/>
                      <a:pt x="46" y="38"/>
                    </a:cubicBezTo>
                    <a:cubicBezTo>
                      <a:pt x="47" y="39"/>
                      <a:pt x="50" y="40"/>
                      <a:pt x="48" y="43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0" name="Freeform 1997"/>
              <p:cNvSpPr/>
              <p:nvPr/>
            </p:nvSpPr>
            <p:spPr bwMode="auto">
              <a:xfrm>
                <a:off x="841" y="914"/>
                <a:ext cx="60" cy="79"/>
              </a:xfrm>
              <a:custGeom>
                <a:avLst/>
                <a:gdLst>
                  <a:gd name="T0" fmla="*/ 23 w 25"/>
                  <a:gd name="T1" fmla="*/ 22 h 33"/>
                  <a:gd name="T2" fmla="*/ 24 w 25"/>
                  <a:gd name="T3" fmla="*/ 24 h 33"/>
                  <a:gd name="T4" fmla="*/ 24 w 25"/>
                  <a:gd name="T5" fmla="*/ 25 h 33"/>
                  <a:gd name="T6" fmla="*/ 21 w 25"/>
                  <a:gd name="T7" fmla="*/ 27 h 33"/>
                  <a:gd name="T8" fmla="*/ 17 w 25"/>
                  <a:gd name="T9" fmla="*/ 30 h 33"/>
                  <a:gd name="T10" fmla="*/ 15 w 25"/>
                  <a:gd name="T11" fmla="*/ 30 h 33"/>
                  <a:gd name="T12" fmla="*/ 11 w 25"/>
                  <a:gd name="T13" fmla="*/ 33 h 33"/>
                  <a:gd name="T14" fmla="*/ 0 w 25"/>
                  <a:gd name="T15" fmla="*/ 26 h 33"/>
                  <a:gd name="T16" fmla="*/ 8 w 25"/>
                  <a:gd name="T17" fmla="*/ 24 h 33"/>
                  <a:gd name="T18" fmla="*/ 10 w 25"/>
                  <a:gd name="T19" fmla="*/ 19 h 33"/>
                  <a:gd name="T20" fmla="*/ 12 w 25"/>
                  <a:gd name="T21" fmla="*/ 16 h 33"/>
                  <a:gd name="T22" fmla="*/ 14 w 25"/>
                  <a:gd name="T23" fmla="*/ 16 h 33"/>
                  <a:gd name="T24" fmla="*/ 14 w 25"/>
                  <a:gd name="T25" fmla="*/ 18 h 33"/>
                  <a:gd name="T26" fmla="*/ 13 w 25"/>
                  <a:gd name="T27" fmla="*/ 20 h 33"/>
                  <a:gd name="T28" fmla="*/ 17 w 25"/>
                  <a:gd name="T29" fmla="*/ 22 h 33"/>
                  <a:gd name="T30" fmla="*/ 17 w 25"/>
                  <a:gd name="T31" fmla="*/ 18 h 33"/>
                  <a:gd name="T32" fmla="*/ 15 w 25"/>
                  <a:gd name="T33" fmla="*/ 12 h 33"/>
                  <a:gd name="T34" fmla="*/ 14 w 25"/>
                  <a:gd name="T35" fmla="*/ 12 h 33"/>
                  <a:gd name="T36" fmla="*/ 9 w 25"/>
                  <a:gd name="T37" fmla="*/ 15 h 33"/>
                  <a:gd name="T38" fmla="*/ 10 w 25"/>
                  <a:gd name="T39" fmla="*/ 10 h 33"/>
                  <a:gd name="T40" fmla="*/ 0 w 25"/>
                  <a:gd name="T41" fmla="*/ 9 h 33"/>
                  <a:gd name="T42" fmla="*/ 4 w 25"/>
                  <a:gd name="T43" fmla="*/ 5 h 33"/>
                  <a:gd name="T44" fmla="*/ 6 w 25"/>
                  <a:gd name="T45" fmla="*/ 8 h 33"/>
                  <a:gd name="T46" fmla="*/ 9 w 25"/>
                  <a:gd name="T47" fmla="*/ 5 h 33"/>
                  <a:gd name="T48" fmla="*/ 14 w 25"/>
                  <a:gd name="T49" fmla="*/ 6 h 33"/>
                  <a:gd name="T50" fmla="*/ 13 w 25"/>
                  <a:gd name="T51" fmla="*/ 5 h 33"/>
                  <a:gd name="T52" fmla="*/ 10 w 25"/>
                  <a:gd name="T53" fmla="*/ 2 h 33"/>
                  <a:gd name="T54" fmla="*/ 15 w 25"/>
                  <a:gd name="T55" fmla="*/ 2 h 33"/>
                  <a:gd name="T56" fmla="*/ 18 w 25"/>
                  <a:gd name="T57" fmla="*/ 3 h 33"/>
                  <a:gd name="T58" fmla="*/ 24 w 25"/>
                  <a:gd name="T59" fmla="*/ 7 h 33"/>
                  <a:gd name="T60" fmla="*/ 17 w 25"/>
                  <a:gd name="T61" fmla="*/ 13 h 33"/>
                  <a:gd name="T62" fmla="*/ 22 w 25"/>
                  <a:gd name="T63" fmla="*/ 18 h 33"/>
                  <a:gd name="T64" fmla="*/ 23 w 25"/>
                  <a:gd name="T65" fmla="*/ 22 h 33"/>
                  <a:gd name="T66" fmla="*/ 22 w 25"/>
                  <a:gd name="T67" fmla="*/ 23 h 33"/>
                  <a:gd name="T68" fmla="*/ 22 w 25"/>
                  <a:gd name="T69" fmla="*/ 22 h 33"/>
                  <a:gd name="T70" fmla="*/ 23 w 25"/>
                  <a:gd name="T71" fmla="*/ 22 h 33"/>
                  <a:gd name="T72" fmla="*/ 23 w 25"/>
                  <a:gd name="T73" fmla="*/ 2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3">
                    <a:moveTo>
                      <a:pt x="23" y="22"/>
                    </a:moveTo>
                    <a:cubicBezTo>
                      <a:pt x="24" y="22"/>
                      <a:pt x="25" y="23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6"/>
                      <a:pt x="21" y="26"/>
                      <a:pt x="21" y="27"/>
                    </a:cubicBezTo>
                    <a:cubicBezTo>
                      <a:pt x="20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5" y="30"/>
                    </a:cubicBezTo>
                    <a:cubicBezTo>
                      <a:pt x="13" y="31"/>
                      <a:pt x="13" y="33"/>
                      <a:pt x="11" y="33"/>
                    </a:cubicBezTo>
                    <a:cubicBezTo>
                      <a:pt x="7" y="31"/>
                      <a:pt x="3" y="29"/>
                      <a:pt x="0" y="26"/>
                    </a:cubicBezTo>
                    <a:cubicBezTo>
                      <a:pt x="2" y="25"/>
                      <a:pt x="4" y="21"/>
                      <a:pt x="8" y="24"/>
                    </a:cubicBezTo>
                    <a:cubicBezTo>
                      <a:pt x="8" y="25"/>
                      <a:pt x="11" y="22"/>
                      <a:pt x="10" y="19"/>
                    </a:cubicBezTo>
                    <a:cubicBezTo>
                      <a:pt x="8" y="17"/>
                      <a:pt x="12" y="18"/>
                      <a:pt x="12" y="16"/>
                    </a:cubicBezTo>
                    <a:cubicBezTo>
                      <a:pt x="12" y="15"/>
                      <a:pt x="13" y="16"/>
                      <a:pt x="14" y="16"/>
                    </a:cubicBezTo>
                    <a:cubicBezTo>
                      <a:pt x="14" y="16"/>
                      <a:pt x="15" y="17"/>
                      <a:pt x="14" y="18"/>
                    </a:cubicBezTo>
                    <a:cubicBezTo>
                      <a:pt x="14" y="19"/>
                      <a:pt x="11" y="18"/>
                      <a:pt x="13" y="20"/>
                    </a:cubicBezTo>
                    <a:cubicBezTo>
                      <a:pt x="14" y="22"/>
                      <a:pt x="16" y="22"/>
                      <a:pt x="17" y="22"/>
                    </a:cubicBezTo>
                    <a:cubicBezTo>
                      <a:pt x="18" y="21"/>
                      <a:pt x="18" y="19"/>
                      <a:pt x="17" y="18"/>
                    </a:cubicBezTo>
                    <a:cubicBezTo>
                      <a:pt x="15" y="16"/>
                      <a:pt x="17" y="13"/>
                      <a:pt x="15" y="12"/>
                    </a:cubicBezTo>
                    <a:cubicBezTo>
                      <a:pt x="15" y="12"/>
                      <a:pt x="15" y="12"/>
                      <a:pt x="14" y="12"/>
                    </a:cubicBezTo>
                    <a:cubicBezTo>
                      <a:pt x="13" y="13"/>
                      <a:pt x="10" y="16"/>
                      <a:pt x="9" y="15"/>
                    </a:cubicBezTo>
                    <a:cubicBezTo>
                      <a:pt x="7" y="14"/>
                      <a:pt x="11" y="12"/>
                      <a:pt x="10" y="10"/>
                    </a:cubicBezTo>
                    <a:cubicBezTo>
                      <a:pt x="7" y="10"/>
                      <a:pt x="3" y="11"/>
                      <a:pt x="0" y="9"/>
                    </a:cubicBezTo>
                    <a:cubicBezTo>
                      <a:pt x="2" y="8"/>
                      <a:pt x="3" y="7"/>
                      <a:pt x="4" y="5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9" y="5"/>
                      <a:pt x="13" y="6"/>
                      <a:pt x="14" y="6"/>
                    </a:cubicBezTo>
                    <a:cubicBezTo>
                      <a:pt x="14" y="6"/>
                      <a:pt x="13" y="6"/>
                      <a:pt x="13" y="5"/>
                    </a:cubicBezTo>
                    <a:cubicBezTo>
                      <a:pt x="12" y="4"/>
                      <a:pt x="9" y="4"/>
                      <a:pt x="10" y="2"/>
                    </a:cubicBezTo>
                    <a:cubicBezTo>
                      <a:pt x="12" y="0"/>
                      <a:pt x="14" y="0"/>
                      <a:pt x="15" y="2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7" y="11"/>
                      <a:pt x="23" y="4"/>
                      <a:pt x="24" y="7"/>
                    </a:cubicBezTo>
                    <a:cubicBezTo>
                      <a:pt x="21" y="8"/>
                      <a:pt x="17" y="8"/>
                      <a:pt x="17" y="13"/>
                    </a:cubicBezTo>
                    <a:cubicBezTo>
                      <a:pt x="17" y="15"/>
                      <a:pt x="17" y="19"/>
                      <a:pt x="22" y="18"/>
                    </a:cubicBezTo>
                    <a:cubicBezTo>
                      <a:pt x="25" y="18"/>
                      <a:pt x="23" y="20"/>
                      <a:pt x="23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1" name="Freeform 1998"/>
              <p:cNvSpPr/>
              <p:nvPr/>
            </p:nvSpPr>
            <p:spPr bwMode="auto">
              <a:xfrm>
                <a:off x="882" y="952"/>
                <a:ext cx="50" cy="36"/>
              </a:xfrm>
              <a:custGeom>
                <a:avLst/>
                <a:gdLst>
                  <a:gd name="T0" fmla="*/ 0 w 21"/>
                  <a:gd name="T1" fmla="*/ 14 h 15"/>
                  <a:gd name="T2" fmla="*/ 3 w 21"/>
                  <a:gd name="T3" fmla="*/ 10 h 15"/>
                  <a:gd name="T4" fmla="*/ 7 w 21"/>
                  <a:gd name="T5" fmla="*/ 8 h 15"/>
                  <a:gd name="T6" fmla="*/ 7 w 21"/>
                  <a:gd name="T7" fmla="*/ 8 h 15"/>
                  <a:gd name="T8" fmla="*/ 17 w 21"/>
                  <a:gd name="T9" fmla="*/ 2 h 15"/>
                  <a:gd name="T10" fmla="*/ 21 w 21"/>
                  <a:gd name="T11" fmla="*/ 1 h 15"/>
                  <a:gd name="T12" fmla="*/ 7 w 21"/>
                  <a:gd name="T13" fmla="*/ 13 h 15"/>
                  <a:gd name="T14" fmla="*/ 0 w 21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5">
                    <a:moveTo>
                      <a:pt x="0" y="14"/>
                    </a:moveTo>
                    <a:cubicBezTo>
                      <a:pt x="1" y="13"/>
                      <a:pt x="2" y="12"/>
                      <a:pt x="3" y="10"/>
                    </a:cubicBezTo>
                    <a:cubicBezTo>
                      <a:pt x="4" y="9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6"/>
                      <a:pt x="14" y="4"/>
                      <a:pt x="17" y="2"/>
                    </a:cubicBezTo>
                    <a:cubicBezTo>
                      <a:pt x="18" y="1"/>
                      <a:pt x="19" y="0"/>
                      <a:pt x="21" y="1"/>
                    </a:cubicBezTo>
                    <a:cubicBezTo>
                      <a:pt x="16" y="5"/>
                      <a:pt x="12" y="9"/>
                      <a:pt x="7" y="13"/>
                    </a:cubicBezTo>
                    <a:cubicBezTo>
                      <a:pt x="5" y="15"/>
                      <a:pt x="2" y="14"/>
                      <a:pt x="0" y="14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2" name="Freeform 1999"/>
              <p:cNvSpPr/>
              <p:nvPr/>
            </p:nvSpPr>
            <p:spPr bwMode="auto">
              <a:xfrm>
                <a:off x="946" y="945"/>
                <a:ext cx="19" cy="31"/>
              </a:xfrm>
              <a:custGeom>
                <a:avLst/>
                <a:gdLst>
                  <a:gd name="T0" fmla="*/ 0 w 8"/>
                  <a:gd name="T1" fmla="*/ 3 h 13"/>
                  <a:gd name="T2" fmla="*/ 8 w 8"/>
                  <a:gd name="T3" fmla="*/ 6 h 13"/>
                  <a:gd name="T4" fmla="*/ 2 w 8"/>
                  <a:gd name="T5" fmla="*/ 13 h 13"/>
                  <a:gd name="T6" fmla="*/ 0 w 8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cubicBezTo>
                      <a:pt x="2" y="4"/>
                      <a:pt x="7" y="0"/>
                      <a:pt x="8" y="6"/>
                    </a:cubicBezTo>
                    <a:cubicBezTo>
                      <a:pt x="6" y="8"/>
                      <a:pt x="5" y="11"/>
                      <a:pt x="2" y="13"/>
                    </a:cubicBezTo>
                    <a:cubicBezTo>
                      <a:pt x="4" y="9"/>
                      <a:pt x="3" y="6"/>
                      <a:pt x="0" y="3"/>
                    </a:cubicBezTo>
                    <a:close/>
                  </a:path>
                </a:pathLst>
              </a:custGeom>
              <a:solidFill>
                <a:srgbClr val="A7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3" name="Freeform 2000"/>
              <p:cNvSpPr/>
              <p:nvPr/>
            </p:nvSpPr>
            <p:spPr bwMode="auto">
              <a:xfrm>
                <a:off x="903" y="988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4 h 5"/>
                  <a:gd name="T4" fmla="*/ 2 w 4"/>
                  <a:gd name="T5" fmla="*/ 4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2"/>
                      <a:pt x="4" y="4"/>
                    </a:cubicBezTo>
                    <a:cubicBezTo>
                      <a:pt x="4" y="4"/>
                      <a:pt x="2" y="5"/>
                      <a:pt x="2" y="4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4" name="Freeform 2001"/>
              <p:cNvSpPr/>
              <p:nvPr/>
            </p:nvSpPr>
            <p:spPr bwMode="auto">
              <a:xfrm>
                <a:off x="934" y="983"/>
                <a:ext cx="12" cy="17"/>
              </a:xfrm>
              <a:custGeom>
                <a:avLst/>
                <a:gdLst>
                  <a:gd name="T0" fmla="*/ 5 w 5"/>
                  <a:gd name="T1" fmla="*/ 0 h 7"/>
                  <a:gd name="T2" fmla="*/ 1 w 5"/>
                  <a:gd name="T3" fmla="*/ 7 h 7"/>
                  <a:gd name="T4" fmla="*/ 0 w 5"/>
                  <a:gd name="T5" fmla="*/ 5 h 7"/>
                  <a:gd name="T6" fmla="*/ 5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3"/>
                      <a:pt x="3" y="5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3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1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5" name="Freeform 2002"/>
              <p:cNvSpPr/>
              <p:nvPr/>
            </p:nvSpPr>
            <p:spPr bwMode="auto">
              <a:xfrm>
                <a:off x="768" y="92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1 w 3"/>
                  <a:gd name="T5" fmla="*/ 1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2"/>
                      <a:pt x="3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6" name="Freeform 2003"/>
              <p:cNvSpPr/>
              <p:nvPr/>
            </p:nvSpPr>
            <p:spPr bwMode="auto">
              <a:xfrm>
                <a:off x="678" y="1021"/>
                <a:ext cx="23" cy="22"/>
              </a:xfrm>
              <a:custGeom>
                <a:avLst/>
                <a:gdLst>
                  <a:gd name="T0" fmla="*/ 1 w 10"/>
                  <a:gd name="T1" fmla="*/ 3 h 9"/>
                  <a:gd name="T2" fmla="*/ 3 w 10"/>
                  <a:gd name="T3" fmla="*/ 3 h 9"/>
                  <a:gd name="T4" fmla="*/ 8 w 10"/>
                  <a:gd name="T5" fmla="*/ 2 h 9"/>
                  <a:gd name="T6" fmla="*/ 10 w 10"/>
                  <a:gd name="T7" fmla="*/ 3 h 9"/>
                  <a:gd name="T8" fmla="*/ 6 w 10"/>
                  <a:gd name="T9" fmla="*/ 8 h 9"/>
                  <a:gd name="T10" fmla="*/ 2 w 10"/>
                  <a:gd name="T11" fmla="*/ 6 h 9"/>
                  <a:gd name="T12" fmla="*/ 1 w 10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5" y="3"/>
                      <a:pt x="7" y="5"/>
                      <a:pt x="8" y="2"/>
                    </a:cubicBezTo>
                    <a:cubicBezTo>
                      <a:pt x="8" y="0"/>
                      <a:pt x="9" y="3"/>
                      <a:pt x="10" y="3"/>
                    </a:cubicBezTo>
                    <a:cubicBezTo>
                      <a:pt x="9" y="5"/>
                      <a:pt x="10" y="9"/>
                      <a:pt x="6" y="8"/>
                    </a:cubicBezTo>
                    <a:cubicBezTo>
                      <a:pt x="5" y="6"/>
                      <a:pt x="4" y="5"/>
                      <a:pt x="2" y="6"/>
                    </a:cubicBezTo>
                    <a:cubicBezTo>
                      <a:pt x="0" y="6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7" name="Freeform 2004"/>
              <p:cNvSpPr/>
              <p:nvPr/>
            </p:nvSpPr>
            <p:spPr bwMode="auto">
              <a:xfrm>
                <a:off x="654" y="1055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0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8" name="Freeform 2005"/>
              <p:cNvSpPr/>
              <p:nvPr/>
            </p:nvSpPr>
            <p:spPr bwMode="auto">
              <a:xfrm>
                <a:off x="856" y="910"/>
                <a:ext cx="23" cy="28"/>
              </a:xfrm>
              <a:custGeom>
                <a:avLst/>
                <a:gdLst>
                  <a:gd name="T0" fmla="*/ 9 w 10"/>
                  <a:gd name="T1" fmla="*/ 4 h 12"/>
                  <a:gd name="T2" fmla="*/ 5 w 10"/>
                  <a:gd name="T3" fmla="*/ 4 h 12"/>
                  <a:gd name="T4" fmla="*/ 10 w 10"/>
                  <a:gd name="T5" fmla="*/ 8 h 12"/>
                  <a:gd name="T6" fmla="*/ 3 w 10"/>
                  <a:gd name="T7" fmla="*/ 7 h 12"/>
                  <a:gd name="T8" fmla="*/ 2 w 10"/>
                  <a:gd name="T9" fmla="*/ 1 h 12"/>
                  <a:gd name="T10" fmla="*/ 10 w 10"/>
                  <a:gd name="T11" fmla="*/ 3 h 12"/>
                  <a:gd name="T12" fmla="*/ 9 w 10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9" y="4"/>
                    </a:moveTo>
                    <a:cubicBezTo>
                      <a:pt x="8" y="4"/>
                      <a:pt x="6" y="3"/>
                      <a:pt x="5" y="4"/>
                    </a:cubicBezTo>
                    <a:cubicBezTo>
                      <a:pt x="8" y="3"/>
                      <a:pt x="7" y="8"/>
                      <a:pt x="10" y="8"/>
                    </a:cubicBezTo>
                    <a:cubicBezTo>
                      <a:pt x="7" y="12"/>
                      <a:pt x="5" y="8"/>
                      <a:pt x="3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4" y="0"/>
                      <a:pt x="9" y="1"/>
                      <a:pt x="10" y="3"/>
                    </a:cubicBezTo>
                    <a:cubicBezTo>
                      <a:pt x="10" y="4"/>
                      <a:pt x="10" y="4"/>
                      <a:pt x="9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9" name="Freeform 2006"/>
              <p:cNvSpPr/>
              <p:nvPr/>
            </p:nvSpPr>
            <p:spPr bwMode="auto">
              <a:xfrm>
                <a:off x="896" y="838"/>
                <a:ext cx="26" cy="22"/>
              </a:xfrm>
              <a:custGeom>
                <a:avLst/>
                <a:gdLst>
                  <a:gd name="T0" fmla="*/ 9 w 11"/>
                  <a:gd name="T1" fmla="*/ 8 h 9"/>
                  <a:gd name="T2" fmla="*/ 0 w 11"/>
                  <a:gd name="T3" fmla="*/ 6 h 9"/>
                  <a:gd name="T4" fmla="*/ 3 w 11"/>
                  <a:gd name="T5" fmla="*/ 3 h 9"/>
                  <a:gd name="T6" fmla="*/ 6 w 11"/>
                  <a:gd name="T7" fmla="*/ 2 h 9"/>
                  <a:gd name="T8" fmla="*/ 9 w 11"/>
                  <a:gd name="T9" fmla="*/ 0 h 9"/>
                  <a:gd name="T10" fmla="*/ 10 w 11"/>
                  <a:gd name="T11" fmla="*/ 3 h 9"/>
                  <a:gd name="T12" fmla="*/ 9 w 1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9" y="8"/>
                    </a:moveTo>
                    <a:cubicBezTo>
                      <a:pt x="6" y="7"/>
                      <a:pt x="2" y="9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3"/>
                      <a:pt x="5" y="6"/>
                      <a:pt x="6" y="2"/>
                    </a:cubicBezTo>
                    <a:cubicBezTo>
                      <a:pt x="6" y="1"/>
                      <a:pt x="7" y="0"/>
                      <a:pt x="9" y="0"/>
                    </a:cubicBezTo>
                    <a:cubicBezTo>
                      <a:pt x="11" y="1"/>
                      <a:pt x="10" y="2"/>
                      <a:pt x="10" y="3"/>
                    </a:cubicBezTo>
                    <a:cubicBezTo>
                      <a:pt x="9" y="5"/>
                      <a:pt x="11" y="7"/>
                      <a:pt x="9" y="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0" name="Freeform 2007"/>
              <p:cNvSpPr/>
              <p:nvPr/>
            </p:nvSpPr>
            <p:spPr bwMode="auto">
              <a:xfrm>
                <a:off x="865" y="838"/>
                <a:ext cx="29" cy="26"/>
              </a:xfrm>
              <a:custGeom>
                <a:avLst/>
                <a:gdLst>
                  <a:gd name="T0" fmla="*/ 12 w 12"/>
                  <a:gd name="T1" fmla="*/ 6 h 11"/>
                  <a:gd name="T2" fmla="*/ 12 w 12"/>
                  <a:gd name="T3" fmla="*/ 6 h 11"/>
                  <a:gd name="T4" fmla="*/ 6 w 12"/>
                  <a:gd name="T5" fmla="*/ 11 h 11"/>
                  <a:gd name="T6" fmla="*/ 3 w 12"/>
                  <a:gd name="T7" fmla="*/ 7 h 11"/>
                  <a:gd name="T8" fmla="*/ 8 w 12"/>
                  <a:gd name="T9" fmla="*/ 6 h 11"/>
                  <a:gd name="T10" fmla="*/ 1 w 12"/>
                  <a:gd name="T11" fmla="*/ 3 h 11"/>
                  <a:gd name="T12" fmla="*/ 0 w 12"/>
                  <a:gd name="T13" fmla="*/ 1 h 11"/>
                  <a:gd name="T14" fmla="*/ 1 w 12"/>
                  <a:gd name="T15" fmla="*/ 0 h 11"/>
                  <a:gd name="T16" fmla="*/ 12 w 12"/>
                  <a:gd name="T1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0" y="8"/>
                      <a:pt x="9" y="11"/>
                      <a:pt x="6" y="11"/>
                    </a:cubicBezTo>
                    <a:cubicBezTo>
                      <a:pt x="4" y="11"/>
                      <a:pt x="3" y="9"/>
                      <a:pt x="3" y="7"/>
                    </a:cubicBezTo>
                    <a:cubicBezTo>
                      <a:pt x="3" y="6"/>
                      <a:pt x="5" y="6"/>
                      <a:pt x="8" y="6"/>
                    </a:cubicBezTo>
                    <a:cubicBezTo>
                      <a:pt x="5" y="5"/>
                      <a:pt x="4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" y="2"/>
                      <a:pt x="8" y="4"/>
                      <a:pt x="12" y="6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1" name="Freeform 2008"/>
              <p:cNvSpPr/>
              <p:nvPr/>
            </p:nvSpPr>
            <p:spPr bwMode="auto">
              <a:xfrm>
                <a:off x="860" y="895"/>
                <a:ext cx="22" cy="12"/>
              </a:xfrm>
              <a:custGeom>
                <a:avLst/>
                <a:gdLst>
                  <a:gd name="T0" fmla="*/ 0 w 9"/>
                  <a:gd name="T1" fmla="*/ 4 h 5"/>
                  <a:gd name="T2" fmla="*/ 6 w 9"/>
                  <a:gd name="T3" fmla="*/ 0 h 5"/>
                  <a:gd name="T4" fmla="*/ 9 w 9"/>
                  <a:gd name="T5" fmla="*/ 1 h 5"/>
                  <a:gd name="T6" fmla="*/ 8 w 9"/>
                  <a:gd name="T7" fmla="*/ 3 h 5"/>
                  <a:gd name="T8" fmla="*/ 0 w 9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5" y="5"/>
                      <a:pt x="3" y="5"/>
                      <a:pt x="0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2" name="Freeform 2009"/>
              <p:cNvSpPr/>
              <p:nvPr/>
            </p:nvSpPr>
            <p:spPr bwMode="auto">
              <a:xfrm>
                <a:off x="827" y="959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5 w 8"/>
                  <a:gd name="T3" fmla="*/ 2 h 6"/>
                  <a:gd name="T4" fmla="*/ 8 w 8"/>
                  <a:gd name="T5" fmla="*/ 1 h 6"/>
                  <a:gd name="T6" fmla="*/ 8 w 8"/>
                  <a:gd name="T7" fmla="*/ 3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3" y="5"/>
                      <a:pt x="4" y="4"/>
                      <a:pt x="5" y="2"/>
                    </a:cubicBezTo>
                    <a:cubicBezTo>
                      <a:pt x="6" y="1"/>
                      <a:pt x="7" y="0"/>
                      <a:pt x="8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3" name="Freeform 2010"/>
              <p:cNvSpPr/>
              <p:nvPr/>
            </p:nvSpPr>
            <p:spPr bwMode="auto">
              <a:xfrm>
                <a:off x="806" y="978"/>
                <a:ext cx="7" cy="5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4" name="Freeform 2011"/>
              <p:cNvSpPr/>
              <p:nvPr/>
            </p:nvSpPr>
            <p:spPr bwMode="auto">
              <a:xfrm>
                <a:off x="830" y="959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5" name="Freeform 2012"/>
              <p:cNvSpPr/>
              <p:nvPr/>
            </p:nvSpPr>
            <p:spPr bwMode="auto">
              <a:xfrm>
                <a:off x="887" y="997"/>
                <a:ext cx="7" cy="8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2"/>
                      <a:pt x="2" y="3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6" name="Freeform 2013"/>
              <p:cNvSpPr/>
              <p:nvPr/>
            </p:nvSpPr>
            <p:spPr bwMode="auto">
              <a:xfrm>
                <a:off x="884" y="760"/>
                <a:ext cx="29" cy="28"/>
              </a:xfrm>
              <a:custGeom>
                <a:avLst/>
                <a:gdLst>
                  <a:gd name="T0" fmla="*/ 5 w 12"/>
                  <a:gd name="T1" fmla="*/ 3 h 12"/>
                  <a:gd name="T2" fmla="*/ 1 w 12"/>
                  <a:gd name="T3" fmla="*/ 5 h 12"/>
                  <a:gd name="T4" fmla="*/ 0 w 12"/>
                  <a:gd name="T5" fmla="*/ 4 h 12"/>
                  <a:gd name="T6" fmla="*/ 4 w 12"/>
                  <a:gd name="T7" fmla="*/ 1 h 12"/>
                  <a:gd name="T8" fmla="*/ 6 w 12"/>
                  <a:gd name="T9" fmla="*/ 3 h 12"/>
                  <a:gd name="T10" fmla="*/ 7 w 12"/>
                  <a:gd name="T11" fmla="*/ 8 h 12"/>
                  <a:gd name="T12" fmla="*/ 9 w 12"/>
                  <a:gd name="T13" fmla="*/ 7 h 12"/>
                  <a:gd name="T14" fmla="*/ 11 w 12"/>
                  <a:gd name="T15" fmla="*/ 7 h 12"/>
                  <a:gd name="T16" fmla="*/ 10 w 12"/>
                  <a:gd name="T17" fmla="*/ 8 h 12"/>
                  <a:gd name="T18" fmla="*/ 8 w 12"/>
                  <a:gd name="T19" fmla="*/ 10 h 12"/>
                  <a:gd name="T20" fmla="*/ 5 w 12"/>
                  <a:gd name="T21" fmla="*/ 11 h 12"/>
                  <a:gd name="T22" fmla="*/ 5 w 12"/>
                  <a:gd name="T23" fmla="*/ 8 h 12"/>
                  <a:gd name="T24" fmla="*/ 5 w 12"/>
                  <a:gd name="T2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5" y="3"/>
                    </a:moveTo>
                    <a:cubicBezTo>
                      <a:pt x="3" y="4"/>
                      <a:pt x="2" y="5"/>
                      <a:pt x="1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3" y="2"/>
                      <a:pt x="4" y="1"/>
                    </a:cubicBezTo>
                    <a:cubicBezTo>
                      <a:pt x="5" y="0"/>
                      <a:pt x="5" y="2"/>
                      <a:pt x="6" y="3"/>
                    </a:cubicBezTo>
                    <a:cubicBezTo>
                      <a:pt x="6" y="4"/>
                      <a:pt x="7" y="6"/>
                      <a:pt x="7" y="8"/>
                    </a:cubicBezTo>
                    <a:cubicBezTo>
                      <a:pt x="8" y="8"/>
                      <a:pt x="8" y="7"/>
                      <a:pt x="9" y="7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9"/>
                      <a:pt x="10" y="7"/>
                      <a:pt x="10" y="8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7" y="10"/>
                      <a:pt x="7" y="12"/>
                      <a:pt x="5" y="11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5" y="7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70" name="Freeform 2015"/>
            <p:cNvSpPr/>
            <p:nvPr/>
          </p:nvSpPr>
          <p:spPr bwMode="auto">
            <a:xfrm>
              <a:off x="1474788" y="1130301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1 h 4"/>
                <a:gd name="T4" fmla="*/ 1 w 4"/>
                <a:gd name="T5" fmla="*/ 2 h 4"/>
                <a:gd name="T6" fmla="*/ 0 w 4"/>
                <a:gd name="T7" fmla="*/ 1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3" y="1"/>
                    <a:pt x="4" y="1"/>
                    <a:pt x="4" y="1"/>
                  </a:cubicBezTo>
                  <a:cubicBezTo>
                    <a:pt x="3" y="3"/>
                    <a:pt x="2" y="4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1" name="Freeform 2016"/>
            <p:cNvSpPr/>
            <p:nvPr/>
          </p:nvSpPr>
          <p:spPr bwMode="auto">
            <a:xfrm>
              <a:off x="1222376" y="1371601"/>
              <a:ext cx="26988" cy="30163"/>
            </a:xfrm>
            <a:custGeom>
              <a:avLst/>
              <a:gdLst>
                <a:gd name="T0" fmla="*/ 0 w 7"/>
                <a:gd name="T1" fmla="*/ 5 h 8"/>
                <a:gd name="T2" fmla="*/ 2 w 7"/>
                <a:gd name="T3" fmla="*/ 3 h 8"/>
                <a:gd name="T4" fmla="*/ 5 w 7"/>
                <a:gd name="T5" fmla="*/ 5 h 8"/>
                <a:gd name="T6" fmla="*/ 2 w 7"/>
                <a:gd name="T7" fmla="*/ 8 h 8"/>
                <a:gd name="T8" fmla="*/ 0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4"/>
                    <a:pt x="7" y="0"/>
                    <a:pt x="5" y="5"/>
                  </a:cubicBezTo>
                  <a:cubicBezTo>
                    <a:pt x="5" y="6"/>
                    <a:pt x="3" y="7"/>
                    <a:pt x="2" y="8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2" name="Freeform 2017"/>
            <p:cNvSpPr/>
            <p:nvPr/>
          </p:nvSpPr>
          <p:spPr bwMode="auto">
            <a:xfrm>
              <a:off x="1219201" y="1414464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0 h 4"/>
                <a:gd name="T4" fmla="*/ 3 w 5"/>
                <a:gd name="T5" fmla="*/ 4 h 4"/>
                <a:gd name="T6" fmla="*/ 3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0" y="4"/>
                    <a:pt x="1" y="1"/>
                    <a:pt x="0" y="0"/>
                  </a:cubicBezTo>
                  <a:cubicBezTo>
                    <a:pt x="1" y="0"/>
                    <a:pt x="5" y="0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3" name="Freeform 2018"/>
            <p:cNvSpPr/>
            <p:nvPr/>
          </p:nvSpPr>
          <p:spPr bwMode="auto">
            <a:xfrm>
              <a:off x="1701801" y="1843089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2 h 3"/>
                <a:gd name="T4" fmla="*/ 1 w 5"/>
                <a:gd name="T5" fmla="*/ 1 h 3"/>
                <a:gd name="T6" fmla="*/ 5 w 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4" name="Freeform 2019"/>
            <p:cNvSpPr/>
            <p:nvPr/>
          </p:nvSpPr>
          <p:spPr bwMode="auto">
            <a:xfrm>
              <a:off x="1720851" y="1831976"/>
              <a:ext cx="14288" cy="11113"/>
            </a:xfrm>
            <a:custGeom>
              <a:avLst/>
              <a:gdLst>
                <a:gd name="T0" fmla="*/ 4 w 4"/>
                <a:gd name="T1" fmla="*/ 0 h 3"/>
                <a:gd name="T2" fmla="*/ 2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5" name="Freeform 2020"/>
            <p:cNvSpPr/>
            <p:nvPr/>
          </p:nvSpPr>
          <p:spPr bwMode="auto">
            <a:xfrm>
              <a:off x="1655763" y="1839914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6" name="Freeform 2021"/>
            <p:cNvSpPr/>
            <p:nvPr/>
          </p:nvSpPr>
          <p:spPr bwMode="auto">
            <a:xfrm>
              <a:off x="1708151" y="1746251"/>
              <a:ext cx="19050" cy="19050"/>
            </a:xfrm>
            <a:custGeom>
              <a:avLst/>
              <a:gdLst>
                <a:gd name="T0" fmla="*/ 5 w 5"/>
                <a:gd name="T1" fmla="*/ 3 h 5"/>
                <a:gd name="T2" fmla="*/ 0 w 5"/>
                <a:gd name="T3" fmla="*/ 3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3"/>
                    <a:pt x="2" y="5"/>
                    <a:pt x="0" y="3"/>
                  </a:cubicBezTo>
                  <a:cubicBezTo>
                    <a:pt x="2" y="2"/>
                    <a:pt x="4" y="0"/>
                    <a:pt x="5" y="3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7" name="Freeform 2022"/>
            <p:cNvSpPr/>
            <p:nvPr/>
          </p:nvSpPr>
          <p:spPr bwMode="auto">
            <a:xfrm>
              <a:off x="1636713" y="1492251"/>
              <a:ext cx="120650" cy="53975"/>
            </a:xfrm>
            <a:custGeom>
              <a:avLst/>
              <a:gdLst>
                <a:gd name="T0" fmla="*/ 23 w 32"/>
                <a:gd name="T1" fmla="*/ 0 h 14"/>
                <a:gd name="T2" fmla="*/ 28 w 32"/>
                <a:gd name="T3" fmla="*/ 6 h 14"/>
                <a:gd name="T4" fmla="*/ 32 w 32"/>
                <a:gd name="T5" fmla="*/ 11 h 14"/>
                <a:gd name="T6" fmla="*/ 10 w 32"/>
                <a:gd name="T7" fmla="*/ 13 h 14"/>
                <a:gd name="T8" fmla="*/ 1 w 32"/>
                <a:gd name="T9" fmla="*/ 12 h 14"/>
                <a:gd name="T10" fmla="*/ 4 w 32"/>
                <a:gd name="T11" fmla="*/ 9 h 14"/>
                <a:gd name="T12" fmla="*/ 10 w 32"/>
                <a:gd name="T13" fmla="*/ 9 h 14"/>
                <a:gd name="T14" fmla="*/ 22 w 32"/>
                <a:gd name="T15" fmla="*/ 7 h 14"/>
                <a:gd name="T16" fmla="*/ 23 w 32"/>
                <a:gd name="T17" fmla="*/ 3 h 14"/>
                <a:gd name="T18" fmla="*/ 23 w 32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4">
                  <a:moveTo>
                    <a:pt x="23" y="0"/>
                  </a:moveTo>
                  <a:cubicBezTo>
                    <a:pt x="27" y="0"/>
                    <a:pt x="27" y="3"/>
                    <a:pt x="28" y="6"/>
                  </a:cubicBezTo>
                  <a:cubicBezTo>
                    <a:pt x="29" y="9"/>
                    <a:pt x="29" y="11"/>
                    <a:pt x="32" y="11"/>
                  </a:cubicBezTo>
                  <a:cubicBezTo>
                    <a:pt x="25" y="13"/>
                    <a:pt x="17" y="13"/>
                    <a:pt x="10" y="13"/>
                  </a:cubicBezTo>
                  <a:cubicBezTo>
                    <a:pt x="7" y="14"/>
                    <a:pt x="4" y="13"/>
                    <a:pt x="1" y="12"/>
                  </a:cubicBezTo>
                  <a:cubicBezTo>
                    <a:pt x="0" y="10"/>
                    <a:pt x="2" y="10"/>
                    <a:pt x="4" y="9"/>
                  </a:cubicBezTo>
                  <a:cubicBezTo>
                    <a:pt x="6" y="8"/>
                    <a:pt x="8" y="8"/>
                    <a:pt x="10" y="9"/>
                  </a:cubicBezTo>
                  <a:cubicBezTo>
                    <a:pt x="14" y="9"/>
                    <a:pt x="18" y="8"/>
                    <a:pt x="22" y="7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3" y="2"/>
                    <a:pt x="21" y="1"/>
                    <a:pt x="23" y="0"/>
                  </a:cubicBezTo>
                  <a:close/>
                </a:path>
              </a:pathLst>
            </a:custGeom>
            <a:solidFill>
              <a:srgbClr val="FE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8" name="Freeform 2023"/>
            <p:cNvSpPr/>
            <p:nvPr/>
          </p:nvSpPr>
          <p:spPr bwMode="auto">
            <a:xfrm>
              <a:off x="1595438" y="1492251"/>
              <a:ext cx="49213" cy="46038"/>
            </a:xfrm>
            <a:custGeom>
              <a:avLst/>
              <a:gdLst>
                <a:gd name="T0" fmla="*/ 3 w 13"/>
                <a:gd name="T1" fmla="*/ 10 h 12"/>
                <a:gd name="T2" fmla="*/ 2 w 13"/>
                <a:gd name="T3" fmla="*/ 9 h 12"/>
                <a:gd name="T4" fmla="*/ 1 w 13"/>
                <a:gd name="T5" fmla="*/ 4 h 12"/>
                <a:gd name="T6" fmla="*/ 11 w 13"/>
                <a:gd name="T7" fmla="*/ 5 h 12"/>
                <a:gd name="T8" fmla="*/ 12 w 13"/>
                <a:gd name="T9" fmla="*/ 9 h 12"/>
                <a:gd name="T10" fmla="*/ 11 w 13"/>
                <a:gd name="T11" fmla="*/ 12 h 12"/>
                <a:gd name="T12" fmla="*/ 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3" y="10"/>
                  </a:moveTo>
                  <a:cubicBezTo>
                    <a:pt x="3" y="9"/>
                    <a:pt x="2" y="9"/>
                    <a:pt x="2" y="9"/>
                  </a:cubicBezTo>
                  <a:cubicBezTo>
                    <a:pt x="0" y="7"/>
                    <a:pt x="1" y="6"/>
                    <a:pt x="1" y="4"/>
                  </a:cubicBezTo>
                  <a:cubicBezTo>
                    <a:pt x="5" y="0"/>
                    <a:pt x="8" y="5"/>
                    <a:pt x="11" y="5"/>
                  </a:cubicBezTo>
                  <a:cubicBezTo>
                    <a:pt x="13" y="5"/>
                    <a:pt x="12" y="8"/>
                    <a:pt x="12" y="9"/>
                  </a:cubicBezTo>
                  <a:cubicBezTo>
                    <a:pt x="12" y="10"/>
                    <a:pt x="11" y="12"/>
                    <a:pt x="11" y="12"/>
                  </a:cubicBezTo>
                  <a:cubicBezTo>
                    <a:pt x="8" y="11"/>
                    <a:pt x="5" y="11"/>
                    <a:pt x="3" y="1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9" name="Freeform 2024"/>
            <p:cNvSpPr/>
            <p:nvPr/>
          </p:nvSpPr>
          <p:spPr bwMode="auto">
            <a:xfrm>
              <a:off x="1617663" y="1704976"/>
              <a:ext cx="30163" cy="25400"/>
            </a:xfrm>
            <a:custGeom>
              <a:avLst/>
              <a:gdLst>
                <a:gd name="T0" fmla="*/ 6 w 8"/>
                <a:gd name="T1" fmla="*/ 5 h 7"/>
                <a:gd name="T2" fmla="*/ 0 w 8"/>
                <a:gd name="T3" fmla="*/ 6 h 7"/>
                <a:gd name="T4" fmla="*/ 5 w 8"/>
                <a:gd name="T5" fmla="*/ 3 h 7"/>
                <a:gd name="T6" fmla="*/ 7 w 8"/>
                <a:gd name="T7" fmla="*/ 2 h 7"/>
                <a:gd name="T8" fmla="*/ 6 w 8"/>
                <a:gd name="T9" fmla="*/ 4 h 7"/>
                <a:gd name="T10" fmla="*/ 5 w 8"/>
                <a:gd name="T11" fmla="*/ 5 h 7"/>
                <a:gd name="T12" fmla="*/ 6 w 8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2" y="4"/>
                    <a:pt x="4" y="5"/>
                    <a:pt x="5" y="3"/>
                  </a:cubicBezTo>
                  <a:cubicBezTo>
                    <a:pt x="6" y="2"/>
                    <a:pt x="6" y="0"/>
                    <a:pt x="7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0" name="Freeform 2025"/>
            <p:cNvSpPr/>
            <p:nvPr/>
          </p:nvSpPr>
          <p:spPr bwMode="auto">
            <a:xfrm>
              <a:off x="1573213" y="1631951"/>
              <a:ext cx="30163" cy="30163"/>
            </a:xfrm>
            <a:custGeom>
              <a:avLst/>
              <a:gdLst>
                <a:gd name="T0" fmla="*/ 4 w 8"/>
                <a:gd name="T1" fmla="*/ 0 h 8"/>
                <a:gd name="T2" fmla="*/ 8 w 8"/>
                <a:gd name="T3" fmla="*/ 0 h 8"/>
                <a:gd name="T4" fmla="*/ 0 w 8"/>
                <a:gd name="T5" fmla="*/ 3 h 8"/>
                <a:gd name="T6" fmla="*/ 0 w 8"/>
                <a:gd name="T7" fmla="*/ 3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5" y="0"/>
                    <a:pt x="6" y="0"/>
                    <a:pt x="8" y="0"/>
                  </a:cubicBezTo>
                  <a:cubicBezTo>
                    <a:pt x="6" y="2"/>
                    <a:pt x="5" y="8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1" name="Freeform 2026"/>
            <p:cNvSpPr/>
            <p:nvPr/>
          </p:nvSpPr>
          <p:spPr bwMode="auto">
            <a:xfrm>
              <a:off x="1751013" y="1549401"/>
              <a:ext cx="22225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3"/>
                    <a:pt x="3" y="3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E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2" name="Freeform 2027"/>
            <p:cNvSpPr/>
            <p:nvPr/>
          </p:nvSpPr>
          <p:spPr bwMode="auto">
            <a:xfrm>
              <a:off x="1636713" y="1519239"/>
              <a:ext cx="11113" cy="22225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2 h 6"/>
                <a:gd name="T4" fmla="*/ 3 w 3"/>
                <a:gd name="T5" fmla="*/ 3 h 6"/>
                <a:gd name="T6" fmla="*/ 1 w 3"/>
                <a:gd name="T7" fmla="*/ 5 h 6"/>
                <a:gd name="T8" fmla="*/ 0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3" y="0"/>
                    <a:pt x="3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3" name="Freeform 2028"/>
            <p:cNvSpPr/>
            <p:nvPr/>
          </p:nvSpPr>
          <p:spPr bwMode="auto">
            <a:xfrm>
              <a:off x="1693863" y="1590676"/>
              <a:ext cx="14288" cy="22225"/>
            </a:xfrm>
            <a:custGeom>
              <a:avLst/>
              <a:gdLst>
                <a:gd name="T0" fmla="*/ 3 w 4"/>
                <a:gd name="T1" fmla="*/ 2 h 6"/>
                <a:gd name="T2" fmla="*/ 4 w 4"/>
                <a:gd name="T3" fmla="*/ 6 h 6"/>
                <a:gd name="T4" fmla="*/ 1 w 4"/>
                <a:gd name="T5" fmla="*/ 3 h 6"/>
                <a:gd name="T6" fmla="*/ 0 w 4"/>
                <a:gd name="T7" fmla="*/ 1 h 6"/>
                <a:gd name="T8" fmla="*/ 3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4" y="3"/>
                    <a:pt x="4" y="4"/>
                    <a:pt x="4" y="6"/>
                  </a:cubicBezTo>
                  <a:cubicBezTo>
                    <a:pt x="2" y="6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4" name="Freeform 2029"/>
            <p:cNvSpPr/>
            <p:nvPr/>
          </p:nvSpPr>
          <p:spPr bwMode="auto">
            <a:xfrm>
              <a:off x="1652588" y="1677989"/>
              <a:ext cx="14288" cy="11113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0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5" name="Freeform 2030"/>
            <p:cNvSpPr/>
            <p:nvPr/>
          </p:nvSpPr>
          <p:spPr bwMode="auto">
            <a:xfrm>
              <a:off x="1644651" y="1692276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" name="Freeform 2031"/>
            <p:cNvSpPr/>
            <p:nvPr/>
          </p:nvSpPr>
          <p:spPr bwMode="auto">
            <a:xfrm>
              <a:off x="1606551" y="1704976"/>
              <a:ext cx="15875" cy="11113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2 h 3"/>
                <a:gd name="T4" fmla="*/ 0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" name="Freeform 2032"/>
            <p:cNvSpPr/>
            <p:nvPr/>
          </p:nvSpPr>
          <p:spPr bwMode="auto">
            <a:xfrm>
              <a:off x="1720851" y="1582739"/>
              <a:ext cx="14288" cy="1587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3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4" y="1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" name="Freeform 2033"/>
            <p:cNvSpPr/>
            <p:nvPr/>
          </p:nvSpPr>
          <p:spPr bwMode="auto">
            <a:xfrm>
              <a:off x="1949451" y="1323976"/>
              <a:ext cx="101600" cy="127000"/>
            </a:xfrm>
            <a:custGeom>
              <a:avLst/>
              <a:gdLst>
                <a:gd name="T0" fmla="*/ 7 w 27"/>
                <a:gd name="T1" fmla="*/ 34 h 34"/>
                <a:gd name="T2" fmla="*/ 9 w 27"/>
                <a:gd name="T3" fmla="*/ 31 h 34"/>
                <a:gd name="T4" fmla="*/ 0 w 27"/>
                <a:gd name="T5" fmla="*/ 21 h 34"/>
                <a:gd name="T6" fmla="*/ 4 w 27"/>
                <a:gd name="T7" fmla="*/ 17 h 34"/>
                <a:gd name="T8" fmla="*/ 10 w 27"/>
                <a:gd name="T9" fmla="*/ 9 h 34"/>
                <a:gd name="T10" fmla="*/ 16 w 27"/>
                <a:gd name="T11" fmla="*/ 0 h 34"/>
                <a:gd name="T12" fmla="*/ 20 w 27"/>
                <a:gd name="T13" fmla="*/ 3 h 34"/>
                <a:gd name="T14" fmla="*/ 25 w 27"/>
                <a:gd name="T15" fmla="*/ 7 h 34"/>
                <a:gd name="T16" fmla="*/ 27 w 27"/>
                <a:gd name="T17" fmla="*/ 8 h 34"/>
                <a:gd name="T18" fmla="*/ 27 w 27"/>
                <a:gd name="T19" fmla="*/ 9 h 34"/>
                <a:gd name="T20" fmla="*/ 27 w 27"/>
                <a:gd name="T21" fmla="*/ 9 h 34"/>
                <a:gd name="T22" fmla="*/ 15 w 27"/>
                <a:gd name="T23" fmla="*/ 26 h 34"/>
                <a:gd name="T24" fmla="*/ 13 w 27"/>
                <a:gd name="T25" fmla="*/ 29 h 34"/>
                <a:gd name="T26" fmla="*/ 11 w 27"/>
                <a:gd name="T27" fmla="*/ 32 h 34"/>
                <a:gd name="T28" fmla="*/ 7 w 27"/>
                <a:gd name="T2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4">
                  <a:moveTo>
                    <a:pt x="7" y="34"/>
                  </a:moveTo>
                  <a:cubicBezTo>
                    <a:pt x="7" y="33"/>
                    <a:pt x="8" y="32"/>
                    <a:pt x="9" y="31"/>
                  </a:cubicBezTo>
                  <a:cubicBezTo>
                    <a:pt x="10" y="24"/>
                    <a:pt x="6" y="22"/>
                    <a:pt x="0" y="21"/>
                  </a:cubicBezTo>
                  <a:cubicBezTo>
                    <a:pt x="0" y="18"/>
                    <a:pt x="2" y="18"/>
                    <a:pt x="4" y="17"/>
                  </a:cubicBezTo>
                  <a:cubicBezTo>
                    <a:pt x="7" y="15"/>
                    <a:pt x="9" y="12"/>
                    <a:pt x="10" y="9"/>
                  </a:cubicBezTo>
                  <a:cubicBezTo>
                    <a:pt x="12" y="6"/>
                    <a:pt x="13" y="2"/>
                    <a:pt x="16" y="0"/>
                  </a:cubicBezTo>
                  <a:cubicBezTo>
                    <a:pt x="18" y="0"/>
                    <a:pt x="20" y="0"/>
                    <a:pt x="20" y="3"/>
                  </a:cubicBezTo>
                  <a:cubicBezTo>
                    <a:pt x="20" y="6"/>
                    <a:pt x="20" y="9"/>
                    <a:pt x="25" y="7"/>
                  </a:cubicBezTo>
                  <a:cubicBezTo>
                    <a:pt x="26" y="7"/>
                    <a:pt x="26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4" y="16"/>
                    <a:pt x="21" y="22"/>
                    <a:pt x="15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30"/>
                    <a:pt x="12" y="31"/>
                    <a:pt x="11" y="32"/>
                  </a:cubicBezTo>
                  <a:cubicBezTo>
                    <a:pt x="10" y="33"/>
                    <a:pt x="8" y="34"/>
                    <a:pt x="7" y="34"/>
                  </a:cubicBezTo>
                  <a:close/>
                </a:path>
              </a:pathLst>
            </a:custGeom>
            <a:solidFill>
              <a:srgbClr val="92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" name="Freeform 2034"/>
            <p:cNvSpPr/>
            <p:nvPr/>
          </p:nvSpPr>
          <p:spPr bwMode="auto">
            <a:xfrm>
              <a:off x="2100263" y="1231901"/>
              <a:ext cx="34925" cy="46038"/>
            </a:xfrm>
            <a:custGeom>
              <a:avLst/>
              <a:gdLst>
                <a:gd name="T0" fmla="*/ 2 w 9"/>
                <a:gd name="T1" fmla="*/ 0 h 12"/>
                <a:gd name="T2" fmla="*/ 3 w 9"/>
                <a:gd name="T3" fmla="*/ 0 h 12"/>
                <a:gd name="T4" fmla="*/ 4 w 9"/>
                <a:gd name="T5" fmla="*/ 3 h 12"/>
                <a:gd name="T6" fmla="*/ 6 w 9"/>
                <a:gd name="T7" fmla="*/ 0 h 12"/>
                <a:gd name="T8" fmla="*/ 8 w 9"/>
                <a:gd name="T9" fmla="*/ 0 h 12"/>
                <a:gd name="T10" fmla="*/ 8 w 9"/>
                <a:gd name="T11" fmla="*/ 2 h 12"/>
                <a:gd name="T12" fmla="*/ 7 w 9"/>
                <a:gd name="T13" fmla="*/ 8 h 12"/>
                <a:gd name="T14" fmla="*/ 0 w 9"/>
                <a:gd name="T15" fmla="*/ 9 h 12"/>
                <a:gd name="T16" fmla="*/ 0 w 9"/>
                <a:gd name="T17" fmla="*/ 7 h 12"/>
                <a:gd name="T18" fmla="*/ 0 w 9"/>
                <a:gd name="T19" fmla="*/ 5 h 12"/>
                <a:gd name="T20" fmla="*/ 2 w 9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6" y="0"/>
                    <a:pt x="1" y="3"/>
                    <a:pt x="4" y="3"/>
                  </a:cubicBezTo>
                  <a:cubicBezTo>
                    <a:pt x="6" y="4"/>
                    <a:pt x="5" y="1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6" y="4"/>
                    <a:pt x="7" y="6"/>
                    <a:pt x="7" y="8"/>
                  </a:cubicBezTo>
                  <a:cubicBezTo>
                    <a:pt x="6" y="12"/>
                    <a:pt x="3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" name="Freeform 2035"/>
            <p:cNvSpPr/>
            <p:nvPr/>
          </p:nvSpPr>
          <p:spPr bwMode="auto">
            <a:xfrm>
              <a:off x="2017713" y="1266826"/>
              <a:ext cx="63500" cy="98425"/>
            </a:xfrm>
            <a:custGeom>
              <a:avLst/>
              <a:gdLst>
                <a:gd name="T0" fmla="*/ 9 w 17"/>
                <a:gd name="T1" fmla="*/ 23 h 26"/>
                <a:gd name="T2" fmla="*/ 6 w 17"/>
                <a:gd name="T3" fmla="*/ 23 h 26"/>
                <a:gd name="T4" fmla="*/ 2 w 17"/>
                <a:gd name="T5" fmla="*/ 24 h 26"/>
                <a:gd name="T6" fmla="*/ 1 w 17"/>
                <a:gd name="T7" fmla="*/ 19 h 26"/>
                <a:gd name="T8" fmla="*/ 1 w 17"/>
                <a:gd name="T9" fmla="*/ 18 h 26"/>
                <a:gd name="T10" fmla="*/ 7 w 17"/>
                <a:gd name="T11" fmla="*/ 5 h 26"/>
                <a:gd name="T12" fmla="*/ 10 w 17"/>
                <a:gd name="T13" fmla="*/ 3 h 26"/>
                <a:gd name="T14" fmla="*/ 14 w 17"/>
                <a:gd name="T15" fmla="*/ 1 h 26"/>
                <a:gd name="T16" fmla="*/ 16 w 17"/>
                <a:gd name="T17" fmla="*/ 5 h 26"/>
                <a:gd name="T18" fmla="*/ 16 w 17"/>
                <a:gd name="T19" fmla="*/ 11 h 26"/>
                <a:gd name="T20" fmla="*/ 9 w 17"/>
                <a:gd name="T2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6">
                  <a:moveTo>
                    <a:pt x="9" y="23"/>
                  </a:moveTo>
                  <a:cubicBezTo>
                    <a:pt x="8" y="23"/>
                    <a:pt x="7" y="23"/>
                    <a:pt x="6" y="23"/>
                  </a:cubicBezTo>
                  <a:cubicBezTo>
                    <a:pt x="5" y="24"/>
                    <a:pt x="4" y="26"/>
                    <a:pt x="2" y="24"/>
                  </a:cubicBezTo>
                  <a:cubicBezTo>
                    <a:pt x="1" y="23"/>
                    <a:pt x="0" y="21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3" y="13"/>
                    <a:pt x="3" y="8"/>
                    <a:pt x="7" y="5"/>
                  </a:cubicBezTo>
                  <a:cubicBezTo>
                    <a:pt x="8" y="4"/>
                    <a:pt x="9" y="4"/>
                    <a:pt x="10" y="3"/>
                  </a:cubicBezTo>
                  <a:cubicBezTo>
                    <a:pt x="11" y="2"/>
                    <a:pt x="12" y="0"/>
                    <a:pt x="14" y="1"/>
                  </a:cubicBezTo>
                  <a:cubicBezTo>
                    <a:pt x="15" y="1"/>
                    <a:pt x="16" y="4"/>
                    <a:pt x="16" y="5"/>
                  </a:cubicBezTo>
                  <a:cubicBezTo>
                    <a:pt x="16" y="7"/>
                    <a:pt x="17" y="9"/>
                    <a:pt x="16" y="11"/>
                  </a:cubicBezTo>
                  <a:cubicBezTo>
                    <a:pt x="15" y="16"/>
                    <a:pt x="14" y="21"/>
                    <a:pt x="9" y="23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" name="Freeform 2036"/>
            <p:cNvSpPr/>
            <p:nvPr/>
          </p:nvSpPr>
          <p:spPr bwMode="auto">
            <a:xfrm>
              <a:off x="2058988" y="1198564"/>
              <a:ext cx="46038" cy="65088"/>
            </a:xfrm>
            <a:custGeom>
              <a:avLst/>
              <a:gdLst>
                <a:gd name="T0" fmla="*/ 11 w 12"/>
                <a:gd name="T1" fmla="*/ 14 h 17"/>
                <a:gd name="T2" fmla="*/ 11 w 12"/>
                <a:gd name="T3" fmla="*/ 16 h 17"/>
                <a:gd name="T4" fmla="*/ 9 w 12"/>
                <a:gd name="T5" fmla="*/ 17 h 17"/>
                <a:gd name="T6" fmla="*/ 8 w 12"/>
                <a:gd name="T7" fmla="*/ 17 h 17"/>
                <a:gd name="T8" fmla="*/ 8 w 12"/>
                <a:gd name="T9" fmla="*/ 17 h 17"/>
                <a:gd name="T10" fmla="*/ 6 w 12"/>
                <a:gd name="T11" fmla="*/ 16 h 17"/>
                <a:gd name="T12" fmla="*/ 5 w 12"/>
                <a:gd name="T13" fmla="*/ 15 h 17"/>
                <a:gd name="T14" fmla="*/ 0 w 12"/>
                <a:gd name="T15" fmla="*/ 11 h 17"/>
                <a:gd name="T16" fmla="*/ 0 w 12"/>
                <a:gd name="T17" fmla="*/ 8 h 17"/>
                <a:gd name="T18" fmla="*/ 1 w 12"/>
                <a:gd name="T19" fmla="*/ 5 h 17"/>
                <a:gd name="T20" fmla="*/ 1 w 12"/>
                <a:gd name="T21" fmla="*/ 3 h 17"/>
                <a:gd name="T22" fmla="*/ 7 w 12"/>
                <a:gd name="T23" fmla="*/ 1 h 17"/>
                <a:gd name="T24" fmla="*/ 11 w 12"/>
                <a:gd name="T25" fmla="*/ 3 h 17"/>
                <a:gd name="T26" fmla="*/ 11 w 12"/>
                <a:gd name="T2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7">
                  <a:moveTo>
                    <a:pt x="11" y="14"/>
                  </a:moveTo>
                  <a:cubicBezTo>
                    <a:pt x="11" y="14"/>
                    <a:pt x="11" y="15"/>
                    <a:pt x="11" y="16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6"/>
                    <a:pt x="6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4" y="13"/>
                    <a:pt x="3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4" y="7"/>
                    <a:pt x="1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8" y="2"/>
                    <a:pt x="10" y="2"/>
                    <a:pt x="11" y="3"/>
                  </a:cubicBezTo>
                  <a:cubicBezTo>
                    <a:pt x="12" y="7"/>
                    <a:pt x="12" y="10"/>
                    <a:pt x="11" y="14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" name="Freeform 2037"/>
            <p:cNvSpPr/>
            <p:nvPr/>
          </p:nvSpPr>
          <p:spPr bwMode="auto">
            <a:xfrm>
              <a:off x="2039938" y="1228726"/>
              <a:ext cx="46038" cy="79375"/>
            </a:xfrm>
            <a:custGeom>
              <a:avLst/>
              <a:gdLst>
                <a:gd name="T0" fmla="*/ 6 w 12"/>
                <a:gd name="T1" fmla="*/ 3 h 21"/>
                <a:gd name="T2" fmla="*/ 11 w 12"/>
                <a:gd name="T3" fmla="*/ 8 h 21"/>
                <a:gd name="T4" fmla="*/ 11 w 12"/>
                <a:gd name="T5" fmla="*/ 10 h 21"/>
                <a:gd name="T6" fmla="*/ 10 w 12"/>
                <a:gd name="T7" fmla="*/ 21 h 21"/>
                <a:gd name="T8" fmla="*/ 7 w 12"/>
                <a:gd name="T9" fmla="*/ 11 h 21"/>
                <a:gd name="T10" fmla="*/ 1 w 12"/>
                <a:gd name="T11" fmla="*/ 15 h 21"/>
                <a:gd name="T12" fmla="*/ 0 w 12"/>
                <a:gd name="T13" fmla="*/ 13 h 21"/>
                <a:gd name="T14" fmla="*/ 2 w 12"/>
                <a:gd name="T15" fmla="*/ 9 h 21"/>
                <a:gd name="T16" fmla="*/ 3 w 12"/>
                <a:gd name="T17" fmla="*/ 7 h 21"/>
                <a:gd name="T18" fmla="*/ 6 w 12"/>
                <a:gd name="T1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1">
                  <a:moveTo>
                    <a:pt x="6" y="3"/>
                  </a:moveTo>
                  <a:cubicBezTo>
                    <a:pt x="12" y="0"/>
                    <a:pt x="9" y="6"/>
                    <a:pt x="11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0" y="14"/>
                    <a:pt x="12" y="18"/>
                    <a:pt x="10" y="21"/>
                  </a:cubicBezTo>
                  <a:cubicBezTo>
                    <a:pt x="10" y="18"/>
                    <a:pt x="9" y="14"/>
                    <a:pt x="7" y="11"/>
                  </a:cubicBezTo>
                  <a:cubicBezTo>
                    <a:pt x="6" y="13"/>
                    <a:pt x="5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5"/>
                    <a:pt x="4" y="3"/>
                    <a:pt x="6" y="3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4" name="Freeform 2038"/>
            <p:cNvSpPr/>
            <p:nvPr/>
          </p:nvSpPr>
          <p:spPr bwMode="auto">
            <a:xfrm>
              <a:off x="2081213" y="1255714"/>
              <a:ext cx="7938" cy="22225"/>
            </a:xfrm>
            <a:custGeom>
              <a:avLst/>
              <a:gdLst>
                <a:gd name="T0" fmla="*/ 0 w 2"/>
                <a:gd name="T1" fmla="*/ 3 h 6"/>
                <a:gd name="T2" fmla="*/ 0 w 2"/>
                <a:gd name="T3" fmla="*/ 1 h 6"/>
                <a:gd name="T4" fmla="*/ 0 w 2"/>
                <a:gd name="T5" fmla="*/ 1 h 6"/>
                <a:gd name="T6" fmla="*/ 2 w 2"/>
                <a:gd name="T7" fmla="*/ 2 h 6"/>
                <a:gd name="T8" fmla="*/ 2 w 2"/>
                <a:gd name="T9" fmla="*/ 2 h 6"/>
                <a:gd name="T10" fmla="*/ 0 w 2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1" y="6"/>
                    <a:pt x="0" y="3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3" name="Freeform 2039"/>
            <p:cNvSpPr/>
            <p:nvPr/>
          </p:nvSpPr>
          <p:spPr bwMode="auto">
            <a:xfrm>
              <a:off x="1592263" y="1420814"/>
              <a:ext cx="109538" cy="114300"/>
            </a:xfrm>
            <a:custGeom>
              <a:avLst/>
              <a:gdLst>
                <a:gd name="T0" fmla="*/ 15 w 29"/>
                <a:gd name="T1" fmla="*/ 29 h 30"/>
                <a:gd name="T2" fmla="*/ 12 w 29"/>
                <a:gd name="T3" fmla="*/ 28 h 30"/>
                <a:gd name="T4" fmla="*/ 10 w 29"/>
                <a:gd name="T5" fmla="*/ 25 h 30"/>
                <a:gd name="T6" fmla="*/ 5 w 29"/>
                <a:gd name="T7" fmla="*/ 23 h 30"/>
                <a:gd name="T8" fmla="*/ 3 w 29"/>
                <a:gd name="T9" fmla="*/ 24 h 30"/>
                <a:gd name="T10" fmla="*/ 2 w 29"/>
                <a:gd name="T11" fmla="*/ 23 h 30"/>
                <a:gd name="T12" fmla="*/ 2 w 29"/>
                <a:gd name="T13" fmla="*/ 16 h 30"/>
                <a:gd name="T14" fmla="*/ 3 w 29"/>
                <a:gd name="T15" fmla="*/ 15 h 30"/>
                <a:gd name="T16" fmla="*/ 2 w 29"/>
                <a:gd name="T17" fmla="*/ 8 h 30"/>
                <a:gd name="T18" fmla="*/ 3 w 29"/>
                <a:gd name="T19" fmla="*/ 3 h 30"/>
                <a:gd name="T20" fmla="*/ 10 w 29"/>
                <a:gd name="T21" fmla="*/ 0 h 30"/>
                <a:gd name="T22" fmla="*/ 12 w 29"/>
                <a:gd name="T23" fmla="*/ 2 h 30"/>
                <a:gd name="T24" fmla="*/ 16 w 29"/>
                <a:gd name="T25" fmla="*/ 5 h 30"/>
                <a:gd name="T26" fmla="*/ 19 w 29"/>
                <a:gd name="T27" fmla="*/ 8 h 30"/>
                <a:gd name="T28" fmla="*/ 20 w 29"/>
                <a:gd name="T29" fmla="*/ 9 h 30"/>
                <a:gd name="T30" fmla="*/ 23 w 29"/>
                <a:gd name="T31" fmla="*/ 12 h 30"/>
                <a:gd name="T32" fmla="*/ 28 w 29"/>
                <a:gd name="T33" fmla="*/ 14 h 30"/>
                <a:gd name="T34" fmla="*/ 28 w 29"/>
                <a:gd name="T35" fmla="*/ 15 h 30"/>
                <a:gd name="T36" fmla="*/ 28 w 29"/>
                <a:gd name="T37" fmla="*/ 19 h 30"/>
                <a:gd name="T38" fmla="*/ 26 w 29"/>
                <a:gd name="T39" fmla="*/ 22 h 30"/>
                <a:gd name="T40" fmla="*/ 20 w 29"/>
                <a:gd name="T41" fmla="*/ 24 h 30"/>
                <a:gd name="T42" fmla="*/ 18 w 29"/>
                <a:gd name="T43" fmla="*/ 25 h 30"/>
                <a:gd name="T44" fmla="*/ 20 w 29"/>
                <a:gd name="T45" fmla="*/ 26 h 30"/>
                <a:gd name="T46" fmla="*/ 22 w 29"/>
                <a:gd name="T47" fmla="*/ 26 h 30"/>
                <a:gd name="T48" fmla="*/ 24 w 29"/>
                <a:gd name="T49" fmla="*/ 28 h 30"/>
                <a:gd name="T50" fmla="*/ 22 w 29"/>
                <a:gd name="T51" fmla="*/ 30 h 30"/>
                <a:gd name="T52" fmla="*/ 15 w 29"/>
                <a:gd name="T5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30">
                  <a:moveTo>
                    <a:pt x="15" y="29"/>
                  </a:moveTo>
                  <a:cubicBezTo>
                    <a:pt x="14" y="27"/>
                    <a:pt x="13" y="28"/>
                    <a:pt x="12" y="28"/>
                  </a:cubicBezTo>
                  <a:cubicBezTo>
                    <a:pt x="10" y="27"/>
                    <a:pt x="15" y="23"/>
                    <a:pt x="10" y="25"/>
                  </a:cubicBezTo>
                  <a:cubicBezTo>
                    <a:pt x="9" y="26"/>
                    <a:pt x="7" y="24"/>
                    <a:pt x="5" y="23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4"/>
                    <a:pt x="2" y="23"/>
                    <a:pt x="2" y="23"/>
                  </a:cubicBezTo>
                  <a:cubicBezTo>
                    <a:pt x="0" y="21"/>
                    <a:pt x="0" y="18"/>
                    <a:pt x="2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5" y="13"/>
                    <a:pt x="5" y="10"/>
                    <a:pt x="2" y="8"/>
                  </a:cubicBezTo>
                  <a:cubicBezTo>
                    <a:pt x="0" y="6"/>
                    <a:pt x="1" y="4"/>
                    <a:pt x="3" y="3"/>
                  </a:cubicBezTo>
                  <a:cubicBezTo>
                    <a:pt x="5" y="2"/>
                    <a:pt x="7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6"/>
                    <a:pt x="18" y="7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1" y="10"/>
                    <a:pt x="22" y="11"/>
                    <a:pt x="23" y="12"/>
                  </a:cubicBezTo>
                  <a:cubicBezTo>
                    <a:pt x="25" y="13"/>
                    <a:pt x="26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9" y="16"/>
                    <a:pt x="26" y="18"/>
                    <a:pt x="28" y="19"/>
                  </a:cubicBezTo>
                  <a:cubicBezTo>
                    <a:pt x="29" y="20"/>
                    <a:pt x="28" y="22"/>
                    <a:pt x="26" y="22"/>
                  </a:cubicBezTo>
                  <a:cubicBezTo>
                    <a:pt x="24" y="23"/>
                    <a:pt x="22" y="24"/>
                    <a:pt x="20" y="24"/>
                  </a:cubicBezTo>
                  <a:cubicBezTo>
                    <a:pt x="19" y="24"/>
                    <a:pt x="18" y="23"/>
                    <a:pt x="18" y="25"/>
                  </a:cubicBezTo>
                  <a:cubicBezTo>
                    <a:pt x="18" y="26"/>
                    <a:pt x="18" y="26"/>
                    <a:pt x="20" y="26"/>
                  </a:cubicBezTo>
                  <a:cubicBezTo>
                    <a:pt x="20" y="26"/>
                    <a:pt x="21" y="26"/>
                    <a:pt x="22" y="26"/>
                  </a:cubicBezTo>
                  <a:cubicBezTo>
                    <a:pt x="23" y="26"/>
                    <a:pt x="24" y="26"/>
                    <a:pt x="24" y="28"/>
                  </a:cubicBezTo>
                  <a:cubicBezTo>
                    <a:pt x="24" y="29"/>
                    <a:pt x="23" y="29"/>
                    <a:pt x="22" y="30"/>
                  </a:cubicBezTo>
                  <a:cubicBezTo>
                    <a:pt x="20" y="28"/>
                    <a:pt x="18" y="29"/>
                    <a:pt x="15" y="29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4" name="Freeform 2040"/>
            <p:cNvSpPr/>
            <p:nvPr/>
          </p:nvSpPr>
          <p:spPr bwMode="auto">
            <a:xfrm>
              <a:off x="1663701" y="1398589"/>
              <a:ext cx="236538" cy="76200"/>
            </a:xfrm>
            <a:custGeom>
              <a:avLst/>
              <a:gdLst>
                <a:gd name="T0" fmla="*/ 57 w 63"/>
                <a:gd name="T1" fmla="*/ 18 h 20"/>
                <a:gd name="T2" fmla="*/ 56 w 63"/>
                <a:gd name="T3" fmla="*/ 19 h 20"/>
                <a:gd name="T4" fmla="*/ 55 w 63"/>
                <a:gd name="T5" fmla="*/ 19 h 20"/>
                <a:gd name="T6" fmla="*/ 49 w 63"/>
                <a:gd name="T7" fmla="*/ 19 h 20"/>
                <a:gd name="T8" fmla="*/ 49 w 63"/>
                <a:gd name="T9" fmla="*/ 19 h 20"/>
                <a:gd name="T10" fmla="*/ 43 w 63"/>
                <a:gd name="T11" fmla="*/ 19 h 20"/>
                <a:gd name="T12" fmla="*/ 36 w 63"/>
                <a:gd name="T13" fmla="*/ 19 h 20"/>
                <a:gd name="T14" fmla="*/ 22 w 63"/>
                <a:gd name="T15" fmla="*/ 16 h 20"/>
                <a:gd name="T16" fmla="*/ 19 w 63"/>
                <a:gd name="T17" fmla="*/ 14 h 20"/>
                <a:gd name="T18" fmla="*/ 17 w 63"/>
                <a:gd name="T19" fmla="*/ 13 h 20"/>
                <a:gd name="T20" fmla="*/ 9 w 63"/>
                <a:gd name="T21" fmla="*/ 9 h 20"/>
                <a:gd name="T22" fmla="*/ 6 w 63"/>
                <a:gd name="T23" fmla="*/ 7 h 20"/>
                <a:gd name="T24" fmla="*/ 4 w 63"/>
                <a:gd name="T25" fmla="*/ 5 h 20"/>
                <a:gd name="T26" fmla="*/ 2 w 63"/>
                <a:gd name="T27" fmla="*/ 4 h 20"/>
                <a:gd name="T28" fmla="*/ 3 w 63"/>
                <a:gd name="T29" fmla="*/ 0 h 20"/>
                <a:gd name="T30" fmla="*/ 6 w 63"/>
                <a:gd name="T31" fmla="*/ 1 h 20"/>
                <a:gd name="T32" fmla="*/ 31 w 63"/>
                <a:gd name="T33" fmla="*/ 11 h 20"/>
                <a:gd name="T34" fmla="*/ 49 w 63"/>
                <a:gd name="T35" fmla="*/ 11 h 20"/>
                <a:gd name="T36" fmla="*/ 50 w 63"/>
                <a:gd name="T37" fmla="*/ 15 h 20"/>
                <a:gd name="T38" fmla="*/ 52 w 63"/>
                <a:gd name="T39" fmla="*/ 10 h 20"/>
                <a:gd name="T40" fmla="*/ 60 w 63"/>
                <a:gd name="T41" fmla="*/ 8 h 20"/>
                <a:gd name="T42" fmla="*/ 62 w 63"/>
                <a:gd name="T43" fmla="*/ 12 h 20"/>
                <a:gd name="T44" fmla="*/ 59 w 63"/>
                <a:gd name="T45" fmla="*/ 12 h 20"/>
                <a:gd name="T46" fmla="*/ 58 w 63"/>
                <a:gd name="T47" fmla="*/ 15 h 20"/>
                <a:gd name="T48" fmla="*/ 58 w 63"/>
                <a:gd name="T49" fmla="*/ 16 h 20"/>
                <a:gd name="T50" fmla="*/ 57 w 63"/>
                <a:gd name="T5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20">
                  <a:moveTo>
                    <a:pt x="57" y="18"/>
                  </a:moveTo>
                  <a:cubicBezTo>
                    <a:pt x="57" y="19"/>
                    <a:pt x="56" y="19"/>
                    <a:pt x="56" y="19"/>
                  </a:cubicBezTo>
                  <a:cubicBezTo>
                    <a:pt x="56" y="19"/>
                    <a:pt x="55" y="19"/>
                    <a:pt x="55" y="19"/>
                  </a:cubicBezTo>
                  <a:cubicBezTo>
                    <a:pt x="53" y="19"/>
                    <a:pt x="51" y="18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7" y="20"/>
                    <a:pt x="45" y="20"/>
                    <a:pt x="43" y="19"/>
                  </a:cubicBezTo>
                  <a:cubicBezTo>
                    <a:pt x="41" y="19"/>
                    <a:pt x="38" y="20"/>
                    <a:pt x="36" y="19"/>
                  </a:cubicBezTo>
                  <a:cubicBezTo>
                    <a:pt x="32" y="17"/>
                    <a:pt x="27" y="18"/>
                    <a:pt x="22" y="16"/>
                  </a:cubicBezTo>
                  <a:cubicBezTo>
                    <a:pt x="21" y="16"/>
                    <a:pt x="20" y="15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ubicBezTo>
                    <a:pt x="12" y="16"/>
                    <a:pt x="12" y="10"/>
                    <a:pt x="9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14" y="5"/>
                    <a:pt x="22" y="9"/>
                    <a:pt x="31" y="11"/>
                  </a:cubicBezTo>
                  <a:cubicBezTo>
                    <a:pt x="37" y="12"/>
                    <a:pt x="43" y="11"/>
                    <a:pt x="49" y="11"/>
                  </a:cubicBezTo>
                  <a:cubicBezTo>
                    <a:pt x="51" y="12"/>
                    <a:pt x="50" y="13"/>
                    <a:pt x="50" y="15"/>
                  </a:cubicBezTo>
                  <a:cubicBezTo>
                    <a:pt x="51" y="13"/>
                    <a:pt x="51" y="11"/>
                    <a:pt x="52" y="10"/>
                  </a:cubicBezTo>
                  <a:cubicBezTo>
                    <a:pt x="55" y="9"/>
                    <a:pt x="57" y="8"/>
                    <a:pt x="60" y="8"/>
                  </a:cubicBezTo>
                  <a:cubicBezTo>
                    <a:pt x="62" y="8"/>
                    <a:pt x="63" y="9"/>
                    <a:pt x="62" y="12"/>
                  </a:cubicBezTo>
                  <a:cubicBezTo>
                    <a:pt x="61" y="12"/>
                    <a:pt x="60" y="12"/>
                    <a:pt x="59" y="12"/>
                  </a:cubicBezTo>
                  <a:cubicBezTo>
                    <a:pt x="57" y="13"/>
                    <a:pt x="57" y="14"/>
                    <a:pt x="58" y="15"/>
                  </a:cubicBezTo>
                  <a:cubicBezTo>
                    <a:pt x="58" y="15"/>
                    <a:pt x="58" y="16"/>
                    <a:pt x="58" y="16"/>
                  </a:cubicBezTo>
                  <a:cubicBezTo>
                    <a:pt x="58" y="17"/>
                    <a:pt x="57" y="18"/>
                    <a:pt x="57" y="18"/>
                  </a:cubicBezTo>
                  <a:close/>
                </a:path>
              </a:pathLst>
            </a:custGeom>
            <a:solidFill>
              <a:srgbClr val="73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6" name="Freeform 2041"/>
            <p:cNvSpPr/>
            <p:nvPr/>
          </p:nvSpPr>
          <p:spPr bwMode="auto">
            <a:xfrm>
              <a:off x="1584326" y="1293814"/>
              <a:ext cx="112713" cy="150813"/>
            </a:xfrm>
            <a:custGeom>
              <a:avLst/>
              <a:gdLst>
                <a:gd name="T0" fmla="*/ 28 w 30"/>
                <a:gd name="T1" fmla="*/ 35 h 40"/>
                <a:gd name="T2" fmla="*/ 30 w 30"/>
                <a:gd name="T3" fmla="*/ 37 h 40"/>
                <a:gd name="T4" fmla="*/ 25 w 30"/>
                <a:gd name="T5" fmla="*/ 38 h 40"/>
                <a:gd name="T6" fmla="*/ 22 w 30"/>
                <a:gd name="T7" fmla="*/ 39 h 40"/>
                <a:gd name="T8" fmla="*/ 18 w 30"/>
                <a:gd name="T9" fmla="*/ 38 h 40"/>
                <a:gd name="T10" fmla="*/ 11 w 30"/>
                <a:gd name="T11" fmla="*/ 34 h 40"/>
                <a:gd name="T12" fmla="*/ 8 w 30"/>
                <a:gd name="T13" fmla="*/ 30 h 40"/>
                <a:gd name="T14" fmla="*/ 3 w 30"/>
                <a:gd name="T15" fmla="*/ 18 h 40"/>
                <a:gd name="T16" fmla="*/ 2 w 30"/>
                <a:gd name="T17" fmla="*/ 12 h 40"/>
                <a:gd name="T18" fmla="*/ 3 w 30"/>
                <a:gd name="T19" fmla="*/ 6 h 40"/>
                <a:gd name="T20" fmla="*/ 0 w 30"/>
                <a:gd name="T21" fmla="*/ 4 h 40"/>
                <a:gd name="T22" fmla="*/ 2 w 30"/>
                <a:gd name="T23" fmla="*/ 1 h 40"/>
                <a:gd name="T24" fmla="*/ 5 w 30"/>
                <a:gd name="T25" fmla="*/ 4 h 40"/>
                <a:gd name="T26" fmla="*/ 7 w 30"/>
                <a:gd name="T27" fmla="*/ 5 h 40"/>
                <a:gd name="T28" fmla="*/ 10 w 30"/>
                <a:gd name="T29" fmla="*/ 13 h 40"/>
                <a:gd name="T30" fmla="*/ 19 w 30"/>
                <a:gd name="T31" fmla="*/ 20 h 40"/>
                <a:gd name="T32" fmla="*/ 22 w 30"/>
                <a:gd name="T33" fmla="*/ 24 h 40"/>
                <a:gd name="T34" fmla="*/ 24 w 30"/>
                <a:gd name="T35" fmla="*/ 32 h 40"/>
                <a:gd name="T36" fmla="*/ 24 w 30"/>
                <a:gd name="T37" fmla="*/ 32 h 40"/>
                <a:gd name="T38" fmla="*/ 28 w 30"/>
                <a:gd name="T39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40">
                  <a:moveTo>
                    <a:pt x="28" y="35"/>
                  </a:moveTo>
                  <a:cubicBezTo>
                    <a:pt x="29" y="35"/>
                    <a:pt x="29" y="36"/>
                    <a:pt x="30" y="37"/>
                  </a:cubicBezTo>
                  <a:cubicBezTo>
                    <a:pt x="29" y="38"/>
                    <a:pt x="28" y="39"/>
                    <a:pt x="25" y="38"/>
                  </a:cubicBezTo>
                  <a:cubicBezTo>
                    <a:pt x="25" y="38"/>
                    <a:pt x="23" y="37"/>
                    <a:pt x="22" y="39"/>
                  </a:cubicBezTo>
                  <a:cubicBezTo>
                    <a:pt x="21" y="40"/>
                    <a:pt x="19" y="39"/>
                    <a:pt x="18" y="38"/>
                  </a:cubicBezTo>
                  <a:cubicBezTo>
                    <a:pt x="16" y="37"/>
                    <a:pt x="14" y="35"/>
                    <a:pt x="11" y="34"/>
                  </a:cubicBezTo>
                  <a:cubicBezTo>
                    <a:pt x="10" y="33"/>
                    <a:pt x="9" y="32"/>
                    <a:pt x="8" y="30"/>
                  </a:cubicBezTo>
                  <a:cubicBezTo>
                    <a:pt x="7" y="26"/>
                    <a:pt x="4" y="23"/>
                    <a:pt x="3" y="18"/>
                  </a:cubicBezTo>
                  <a:cubicBezTo>
                    <a:pt x="5" y="16"/>
                    <a:pt x="4" y="14"/>
                    <a:pt x="2" y="12"/>
                  </a:cubicBezTo>
                  <a:cubicBezTo>
                    <a:pt x="0" y="9"/>
                    <a:pt x="0" y="7"/>
                    <a:pt x="3" y="6"/>
                  </a:cubicBezTo>
                  <a:cubicBezTo>
                    <a:pt x="3" y="4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5" y="0"/>
                    <a:pt x="3" y="4"/>
                    <a:pt x="5" y="4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9" y="7"/>
                    <a:pt x="8" y="10"/>
                    <a:pt x="10" y="13"/>
                  </a:cubicBezTo>
                  <a:cubicBezTo>
                    <a:pt x="13" y="15"/>
                    <a:pt x="16" y="20"/>
                    <a:pt x="19" y="20"/>
                  </a:cubicBezTo>
                  <a:cubicBezTo>
                    <a:pt x="21" y="20"/>
                    <a:pt x="22" y="22"/>
                    <a:pt x="22" y="24"/>
                  </a:cubicBezTo>
                  <a:cubicBezTo>
                    <a:pt x="19" y="29"/>
                    <a:pt x="20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3"/>
                    <a:pt x="26" y="35"/>
                    <a:pt x="28" y="35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4" name="Freeform 2042"/>
            <p:cNvSpPr/>
            <p:nvPr/>
          </p:nvSpPr>
          <p:spPr bwMode="auto">
            <a:xfrm>
              <a:off x="1647826" y="1477964"/>
              <a:ext cx="90488" cy="57150"/>
            </a:xfrm>
            <a:custGeom>
              <a:avLst/>
              <a:gdLst>
                <a:gd name="T0" fmla="*/ 7 w 24"/>
                <a:gd name="T1" fmla="*/ 15 h 15"/>
                <a:gd name="T2" fmla="*/ 9 w 24"/>
                <a:gd name="T3" fmla="*/ 13 h 15"/>
                <a:gd name="T4" fmla="*/ 6 w 24"/>
                <a:gd name="T5" fmla="*/ 12 h 15"/>
                <a:gd name="T6" fmla="*/ 2 w 24"/>
                <a:gd name="T7" fmla="*/ 11 h 15"/>
                <a:gd name="T8" fmla="*/ 1 w 24"/>
                <a:gd name="T9" fmla="*/ 7 h 15"/>
                <a:gd name="T10" fmla="*/ 4 w 24"/>
                <a:gd name="T11" fmla="*/ 7 h 15"/>
                <a:gd name="T12" fmla="*/ 12 w 24"/>
                <a:gd name="T13" fmla="*/ 6 h 15"/>
                <a:gd name="T14" fmla="*/ 12 w 24"/>
                <a:gd name="T15" fmla="*/ 4 h 15"/>
                <a:gd name="T16" fmla="*/ 9 w 24"/>
                <a:gd name="T17" fmla="*/ 1 h 15"/>
                <a:gd name="T18" fmla="*/ 13 w 24"/>
                <a:gd name="T19" fmla="*/ 0 h 15"/>
                <a:gd name="T20" fmla="*/ 18 w 24"/>
                <a:gd name="T21" fmla="*/ 2 h 15"/>
                <a:gd name="T22" fmla="*/ 20 w 24"/>
                <a:gd name="T23" fmla="*/ 4 h 15"/>
                <a:gd name="T24" fmla="*/ 20 w 24"/>
                <a:gd name="T25" fmla="*/ 4 h 15"/>
                <a:gd name="T26" fmla="*/ 23 w 24"/>
                <a:gd name="T27" fmla="*/ 10 h 15"/>
                <a:gd name="T28" fmla="*/ 16 w 24"/>
                <a:gd name="T29" fmla="*/ 13 h 15"/>
                <a:gd name="T30" fmla="*/ 9 w 24"/>
                <a:gd name="T31" fmla="*/ 15 h 15"/>
                <a:gd name="T32" fmla="*/ 7 w 2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7" y="15"/>
                  </a:moveTo>
                  <a:cubicBezTo>
                    <a:pt x="8" y="14"/>
                    <a:pt x="9" y="13"/>
                    <a:pt x="9" y="13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4" y="12"/>
                    <a:pt x="2" y="14"/>
                    <a:pt x="2" y="11"/>
                  </a:cubicBezTo>
                  <a:cubicBezTo>
                    <a:pt x="1" y="9"/>
                    <a:pt x="0" y="8"/>
                    <a:pt x="1" y="7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7" y="7"/>
                    <a:pt x="9" y="7"/>
                    <a:pt x="12" y="6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1" y="3"/>
                    <a:pt x="10" y="3"/>
                    <a:pt x="9" y="1"/>
                  </a:cubicBezTo>
                  <a:cubicBezTo>
                    <a:pt x="11" y="1"/>
                    <a:pt x="12" y="2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7"/>
                    <a:pt x="24" y="7"/>
                    <a:pt x="23" y="10"/>
                  </a:cubicBezTo>
                  <a:cubicBezTo>
                    <a:pt x="22" y="13"/>
                    <a:pt x="19" y="13"/>
                    <a:pt x="16" y="13"/>
                  </a:cubicBezTo>
                  <a:cubicBezTo>
                    <a:pt x="13" y="13"/>
                    <a:pt x="11" y="13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5" name="Freeform 2043"/>
            <p:cNvSpPr/>
            <p:nvPr/>
          </p:nvSpPr>
          <p:spPr bwMode="auto">
            <a:xfrm>
              <a:off x="1647826" y="1431926"/>
              <a:ext cx="38100" cy="34925"/>
            </a:xfrm>
            <a:custGeom>
              <a:avLst/>
              <a:gdLst>
                <a:gd name="T0" fmla="*/ 1 w 10"/>
                <a:gd name="T1" fmla="*/ 1 h 9"/>
                <a:gd name="T2" fmla="*/ 5 w 10"/>
                <a:gd name="T3" fmla="*/ 2 h 9"/>
                <a:gd name="T4" fmla="*/ 6 w 10"/>
                <a:gd name="T5" fmla="*/ 3 h 9"/>
                <a:gd name="T6" fmla="*/ 10 w 10"/>
                <a:gd name="T7" fmla="*/ 6 h 9"/>
                <a:gd name="T8" fmla="*/ 10 w 10"/>
                <a:gd name="T9" fmla="*/ 8 h 9"/>
                <a:gd name="T10" fmla="*/ 9 w 10"/>
                <a:gd name="T11" fmla="*/ 9 h 9"/>
                <a:gd name="T12" fmla="*/ 4 w 10"/>
                <a:gd name="T13" fmla="*/ 6 h 9"/>
                <a:gd name="T14" fmla="*/ 3 w 10"/>
                <a:gd name="T15" fmla="*/ 6 h 9"/>
                <a:gd name="T16" fmla="*/ 0 w 10"/>
                <a:gd name="T17" fmla="*/ 3 h 9"/>
                <a:gd name="T18" fmla="*/ 0 w 10"/>
                <a:gd name="T19" fmla="*/ 1 h 9"/>
                <a:gd name="T20" fmla="*/ 1 w 10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1" y="1"/>
                  </a:move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8" y="3"/>
                    <a:pt x="9" y="4"/>
                    <a:pt x="10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8"/>
                    <a:pt x="6" y="7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3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6" name="Freeform 2044"/>
            <p:cNvSpPr/>
            <p:nvPr/>
          </p:nvSpPr>
          <p:spPr bwMode="auto">
            <a:xfrm>
              <a:off x="1677988" y="1462089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2 w 5"/>
                <a:gd name="T3" fmla="*/ 0 h 3"/>
                <a:gd name="T4" fmla="*/ 5 w 5"/>
                <a:gd name="T5" fmla="*/ 3 h 3"/>
                <a:gd name="T6" fmla="*/ 0 w 5"/>
                <a:gd name="T7" fmla="*/ 1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3" y="3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0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7" name="Freeform 2045"/>
            <p:cNvSpPr/>
            <p:nvPr/>
          </p:nvSpPr>
          <p:spPr bwMode="auto">
            <a:xfrm>
              <a:off x="1671638" y="14398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8" name="Freeform 2046"/>
            <p:cNvSpPr/>
            <p:nvPr/>
          </p:nvSpPr>
          <p:spPr bwMode="auto">
            <a:xfrm>
              <a:off x="1781176" y="1549401"/>
              <a:ext cx="22225" cy="22225"/>
            </a:xfrm>
            <a:custGeom>
              <a:avLst/>
              <a:gdLst>
                <a:gd name="T0" fmla="*/ 5 w 6"/>
                <a:gd name="T1" fmla="*/ 2 h 6"/>
                <a:gd name="T2" fmla="*/ 6 w 6"/>
                <a:gd name="T3" fmla="*/ 5 h 6"/>
                <a:gd name="T4" fmla="*/ 2 w 6"/>
                <a:gd name="T5" fmla="*/ 5 h 6"/>
                <a:gd name="T6" fmla="*/ 3 w 6"/>
                <a:gd name="T7" fmla="*/ 0 h 6"/>
                <a:gd name="T8" fmla="*/ 5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5" y="3"/>
                    <a:pt x="5" y="4"/>
                    <a:pt x="6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ubicBezTo>
                    <a:pt x="3" y="1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9" name="Freeform 2047"/>
            <p:cNvSpPr/>
            <p:nvPr/>
          </p:nvSpPr>
          <p:spPr bwMode="auto">
            <a:xfrm>
              <a:off x="1792288" y="1541464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0" name="Freeform 2048"/>
            <p:cNvSpPr/>
            <p:nvPr/>
          </p:nvSpPr>
          <p:spPr bwMode="auto">
            <a:xfrm>
              <a:off x="1847851" y="1462089"/>
              <a:ext cx="22225" cy="15875"/>
            </a:xfrm>
            <a:custGeom>
              <a:avLst/>
              <a:gdLst>
                <a:gd name="T0" fmla="*/ 0 w 6"/>
                <a:gd name="T1" fmla="*/ 2 h 4"/>
                <a:gd name="T2" fmla="*/ 6 w 6"/>
                <a:gd name="T3" fmla="*/ 2 h 4"/>
                <a:gd name="T4" fmla="*/ 0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1"/>
                    <a:pt x="4" y="0"/>
                    <a:pt x="6" y="2"/>
                  </a:cubicBezTo>
                  <a:cubicBezTo>
                    <a:pt x="4" y="4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1" name="Freeform 2049"/>
            <p:cNvSpPr/>
            <p:nvPr/>
          </p:nvSpPr>
          <p:spPr bwMode="auto">
            <a:xfrm>
              <a:off x="1878013" y="1477964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2 h 2"/>
                <a:gd name="T4" fmla="*/ 0 w 5"/>
                <a:gd name="T5" fmla="*/ 1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2" y="0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2" name="Freeform 2050"/>
            <p:cNvSpPr/>
            <p:nvPr/>
          </p:nvSpPr>
          <p:spPr bwMode="auto">
            <a:xfrm>
              <a:off x="1825626" y="1470026"/>
              <a:ext cx="22225" cy="7938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3" name="Freeform 2051"/>
            <p:cNvSpPr/>
            <p:nvPr/>
          </p:nvSpPr>
          <p:spPr bwMode="auto">
            <a:xfrm>
              <a:off x="1882776" y="1401764"/>
              <a:ext cx="71438" cy="68263"/>
            </a:xfrm>
            <a:custGeom>
              <a:avLst/>
              <a:gdLst>
                <a:gd name="T0" fmla="*/ 0 w 19"/>
                <a:gd name="T1" fmla="*/ 15 h 18"/>
                <a:gd name="T2" fmla="*/ 0 w 19"/>
                <a:gd name="T3" fmla="*/ 14 h 18"/>
                <a:gd name="T4" fmla="*/ 3 w 19"/>
                <a:gd name="T5" fmla="*/ 11 h 18"/>
                <a:gd name="T6" fmla="*/ 1 w 19"/>
                <a:gd name="T7" fmla="*/ 8 h 18"/>
                <a:gd name="T8" fmla="*/ 6 w 19"/>
                <a:gd name="T9" fmla="*/ 4 h 18"/>
                <a:gd name="T10" fmla="*/ 17 w 19"/>
                <a:gd name="T11" fmla="*/ 0 h 18"/>
                <a:gd name="T12" fmla="*/ 18 w 19"/>
                <a:gd name="T13" fmla="*/ 4 h 18"/>
                <a:gd name="T14" fmla="*/ 18 w 19"/>
                <a:gd name="T15" fmla="*/ 11 h 18"/>
                <a:gd name="T16" fmla="*/ 19 w 19"/>
                <a:gd name="T17" fmla="*/ 13 h 18"/>
                <a:gd name="T18" fmla="*/ 12 w 19"/>
                <a:gd name="T19" fmla="*/ 15 h 18"/>
                <a:gd name="T20" fmla="*/ 3 w 19"/>
                <a:gd name="T21" fmla="*/ 16 h 18"/>
                <a:gd name="T22" fmla="*/ 0 w 19"/>
                <a:gd name="T2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8">
                  <a:moveTo>
                    <a:pt x="0" y="15"/>
                  </a:move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4" y="9"/>
                    <a:pt x="3" y="8"/>
                    <a:pt x="1" y="8"/>
                  </a:cubicBezTo>
                  <a:cubicBezTo>
                    <a:pt x="2" y="5"/>
                    <a:pt x="4" y="4"/>
                    <a:pt x="6" y="4"/>
                  </a:cubicBezTo>
                  <a:cubicBezTo>
                    <a:pt x="10" y="4"/>
                    <a:pt x="13" y="2"/>
                    <a:pt x="17" y="0"/>
                  </a:cubicBezTo>
                  <a:cubicBezTo>
                    <a:pt x="19" y="1"/>
                    <a:pt x="19" y="3"/>
                    <a:pt x="18" y="4"/>
                  </a:cubicBezTo>
                  <a:cubicBezTo>
                    <a:pt x="16" y="7"/>
                    <a:pt x="18" y="9"/>
                    <a:pt x="18" y="11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7" y="14"/>
                    <a:pt x="15" y="15"/>
                    <a:pt x="12" y="15"/>
                  </a:cubicBezTo>
                  <a:cubicBezTo>
                    <a:pt x="9" y="16"/>
                    <a:pt x="6" y="16"/>
                    <a:pt x="3" y="16"/>
                  </a:cubicBezTo>
                  <a:cubicBezTo>
                    <a:pt x="2" y="17"/>
                    <a:pt x="0" y="18"/>
                    <a:pt x="0" y="15"/>
                  </a:cubicBezTo>
                  <a:close/>
                </a:path>
              </a:pathLst>
            </a:custGeom>
            <a:solidFill>
              <a:srgbClr val="69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4" name="Freeform 2052"/>
            <p:cNvSpPr/>
            <p:nvPr/>
          </p:nvSpPr>
          <p:spPr bwMode="auto">
            <a:xfrm>
              <a:off x="1930401" y="1401764"/>
              <a:ext cx="60325" cy="57150"/>
            </a:xfrm>
            <a:custGeom>
              <a:avLst/>
              <a:gdLst>
                <a:gd name="T0" fmla="*/ 6 w 16"/>
                <a:gd name="T1" fmla="*/ 13 h 15"/>
                <a:gd name="T2" fmla="*/ 4 w 16"/>
                <a:gd name="T3" fmla="*/ 9 h 15"/>
                <a:gd name="T4" fmla="*/ 5 w 16"/>
                <a:gd name="T5" fmla="*/ 3 h 15"/>
                <a:gd name="T6" fmla="*/ 4 w 16"/>
                <a:gd name="T7" fmla="*/ 1 h 15"/>
                <a:gd name="T8" fmla="*/ 4 w 16"/>
                <a:gd name="T9" fmla="*/ 0 h 15"/>
                <a:gd name="T10" fmla="*/ 5 w 16"/>
                <a:gd name="T11" fmla="*/ 0 h 15"/>
                <a:gd name="T12" fmla="*/ 6 w 16"/>
                <a:gd name="T13" fmla="*/ 0 h 15"/>
                <a:gd name="T14" fmla="*/ 14 w 16"/>
                <a:gd name="T15" fmla="*/ 10 h 15"/>
                <a:gd name="T16" fmla="*/ 9 w 16"/>
                <a:gd name="T17" fmla="*/ 13 h 15"/>
                <a:gd name="T18" fmla="*/ 6 w 16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6" y="13"/>
                  </a:moveTo>
                  <a:cubicBezTo>
                    <a:pt x="6" y="11"/>
                    <a:pt x="0" y="12"/>
                    <a:pt x="4" y="9"/>
                  </a:cubicBezTo>
                  <a:cubicBezTo>
                    <a:pt x="0" y="6"/>
                    <a:pt x="5" y="5"/>
                    <a:pt x="5" y="3"/>
                  </a:cubicBezTo>
                  <a:cubicBezTo>
                    <a:pt x="4" y="2"/>
                    <a:pt x="5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16" y="1"/>
                    <a:pt x="16" y="2"/>
                    <a:pt x="14" y="10"/>
                  </a:cubicBezTo>
                  <a:cubicBezTo>
                    <a:pt x="12" y="11"/>
                    <a:pt x="10" y="11"/>
                    <a:pt x="9" y="13"/>
                  </a:cubicBezTo>
                  <a:cubicBezTo>
                    <a:pt x="8" y="15"/>
                    <a:pt x="7" y="13"/>
                    <a:pt x="6" y="13"/>
                  </a:cubicBez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5" name="Freeform 2053"/>
            <p:cNvSpPr/>
            <p:nvPr/>
          </p:nvSpPr>
          <p:spPr bwMode="auto">
            <a:xfrm>
              <a:off x="1878013" y="1455739"/>
              <a:ext cx="49213" cy="14288"/>
            </a:xfrm>
            <a:custGeom>
              <a:avLst/>
              <a:gdLst>
                <a:gd name="T0" fmla="*/ 1 w 13"/>
                <a:gd name="T1" fmla="*/ 1 h 4"/>
                <a:gd name="T2" fmla="*/ 8 w 13"/>
                <a:gd name="T3" fmla="*/ 1 h 4"/>
                <a:gd name="T4" fmla="*/ 13 w 13"/>
                <a:gd name="T5" fmla="*/ 1 h 4"/>
                <a:gd name="T6" fmla="*/ 0 w 13"/>
                <a:gd name="T7" fmla="*/ 3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3" y="4"/>
                    <a:pt x="6" y="0"/>
                    <a:pt x="8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9" y="3"/>
                    <a:pt x="4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6" name="Freeform 2054"/>
            <p:cNvSpPr/>
            <p:nvPr/>
          </p:nvSpPr>
          <p:spPr bwMode="auto">
            <a:xfrm>
              <a:off x="1716088" y="942976"/>
              <a:ext cx="271463" cy="63500"/>
            </a:xfrm>
            <a:custGeom>
              <a:avLst/>
              <a:gdLst>
                <a:gd name="T0" fmla="*/ 29 w 72"/>
                <a:gd name="T1" fmla="*/ 0 h 17"/>
                <a:gd name="T2" fmla="*/ 44 w 72"/>
                <a:gd name="T3" fmla="*/ 3 h 17"/>
                <a:gd name="T4" fmla="*/ 66 w 72"/>
                <a:gd name="T5" fmla="*/ 11 h 17"/>
                <a:gd name="T6" fmla="*/ 72 w 72"/>
                <a:gd name="T7" fmla="*/ 14 h 17"/>
                <a:gd name="T8" fmla="*/ 72 w 72"/>
                <a:gd name="T9" fmla="*/ 16 h 17"/>
                <a:gd name="T10" fmla="*/ 66 w 72"/>
                <a:gd name="T11" fmla="*/ 14 h 17"/>
                <a:gd name="T12" fmla="*/ 54 w 72"/>
                <a:gd name="T13" fmla="*/ 9 h 17"/>
                <a:gd name="T14" fmla="*/ 51 w 72"/>
                <a:gd name="T15" fmla="*/ 8 h 17"/>
                <a:gd name="T16" fmla="*/ 47 w 72"/>
                <a:gd name="T17" fmla="*/ 7 h 17"/>
                <a:gd name="T18" fmla="*/ 46 w 72"/>
                <a:gd name="T19" fmla="*/ 6 h 17"/>
                <a:gd name="T20" fmla="*/ 23 w 72"/>
                <a:gd name="T21" fmla="*/ 4 h 17"/>
                <a:gd name="T22" fmla="*/ 17 w 72"/>
                <a:gd name="T23" fmla="*/ 5 h 17"/>
                <a:gd name="T24" fmla="*/ 2 w 72"/>
                <a:gd name="T25" fmla="*/ 8 h 17"/>
                <a:gd name="T26" fmla="*/ 1 w 72"/>
                <a:gd name="T27" fmla="*/ 7 h 17"/>
                <a:gd name="T28" fmla="*/ 10 w 72"/>
                <a:gd name="T29" fmla="*/ 2 h 17"/>
                <a:gd name="T30" fmla="*/ 29 w 72"/>
                <a:gd name="T3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7">
                  <a:moveTo>
                    <a:pt x="29" y="0"/>
                  </a:moveTo>
                  <a:cubicBezTo>
                    <a:pt x="34" y="1"/>
                    <a:pt x="39" y="3"/>
                    <a:pt x="44" y="3"/>
                  </a:cubicBezTo>
                  <a:cubicBezTo>
                    <a:pt x="53" y="2"/>
                    <a:pt x="60" y="5"/>
                    <a:pt x="66" y="11"/>
                  </a:cubicBezTo>
                  <a:cubicBezTo>
                    <a:pt x="68" y="12"/>
                    <a:pt x="70" y="13"/>
                    <a:pt x="72" y="14"/>
                  </a:cubicBezTo>
                  <a:cubicBezTo>
                    <a:pt x="72" y="15"/>
                    <a:pt x="72" y="16"/>
                    <a:pt x="72" y="16"/>
                  </a:cubicBezTo>
                  <a:cubicBezTo>
                    <a:pt x="69" y="17"/>
                    <a:pt x="67" y="15"/>
                    <a:pt x="66" y="14"/>
                  </a:cubicBezTo>
                  <a:cubicBezTo>
                    <a:pt x="62" y="11"/>
                    <a:pt x="58" y="9"/>
                    <a:pt x="54" y="9"/>
                  </a:cubicBezTo>
                  <a:cubicBezTo>
                    <a:pt x="53" y="9"/>
                    <a:pt x="52" y="8"/>
                    <a:pt x="51" y="8"/>
                  </a:cubicBezTo>
                  <a:cubicBezTo>
                    <a:pt x="50" y="7"/>
                    <a:pt x="49" y="7"/>
                    <a:pt x="47" y="7"/>
                  </a:cubicBezTo>
                  <a:cubicBezTo>
                    <a:pt x="47" y="7"/>
                    <a:pt x="46" y="6"/>
                    <a:pt x="46" y="6"/>
                  </a:cubicBezTo>
                  <a:cubicBezTo>
                    <a:pt x="38" y="6"/>
                    <a:pt x="31" y="4"/>
                    <a:pt x="23" y="4"/>
                  </a:cubicBezTo>
                  <a:cubicBezTo>
                    <a:pt x="21" y="4"/>
                    <a:pt x="19" y="4"/>
                    <a:pt x="17" y="5"/>
                  </a:cubicBezTo>
                  <a:cubicBezTo>
                    <a:pt x="12" y="6"/>
                    <a:pt x="7" y="8"/>
                    <a:pt x="2" y="8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6" y="0"/>
                    <a:pt x="23" y="0"/>
                    <a:pt x="29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7" name="Freeform 2055"/>
            <p:cNvSpPr/>
            <p:nvPr/>
          </p:nvSpPr>
          <p:spPr bwMode="auto">
            <a:xfrm>
              <a:off x="1817688" y="889001"/>
              <a:ext cx="46038" cy="26988"/>
            </a:xfrm>
            <a:custGeom>
              <a:avLst/>
              <a:gdLst>
                <a:gd name="T0" fmla="*/ 12 w 12"/>
                <a:gd name="T1" fmla="*/ 1 h 7"/>
                <a:gd name="T2" fmla="*/ 6 w 12"/>
                <a:gd name="T3" fmla="*/ 6 h 7"/>
                <a:gd name="T4" fmla="*/ 0 w 12"/>
                <a:gd name="T5" fmla="*/ 0 h 7"/>
                <a:gd name="T6" fmla="*/ 12 w 12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11" y="6"/>
                    <a:pt x="9" y="7"/>
                    <a:pt x="6" y="6"/>
                  </a:cubicBezTo>
                  <a:cubicBezTo>
                    <a:pt x="3" y="6"/>
                    <a:pt x="0" y="4"/>
                    <a:pt x="0" y="0"/>
                  </a:cubicBezTo>
                  <a:cubicBezTo>
                    <a:pt x="4" y="1"/>
                    <a:pt x="8" y="6"/>
                    <a:pt x="12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8" name="Freeform 2056"/>
            <p:cNvSpPr/>
            <p:nvPr/>
          </p:nvSpPr>
          <p:spPr bwMode="auto">
            <a:xfrm>
              <a:off x="1833563" y="88265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0 w 5"/>
                <a:gd name="T5" fmla="*/ 2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9" name="Freeform 2057"/>
            <p:cNvSpPr/>
            <p:nvPr/>
          </p:nvSpPr>
          <p:spPr bwMode="auto">
            <a:xfrm>
              <a:off x="1617663" y="973139"/>
              <a:ext cx="117475" cy="82550"/>
            </a:xfrm>
            <a:custGeom>
              <a:avLst/>
              <a:gdLst>
                <a:gd name="T0" fmla="*/ 0 w 31"/>
                <a:gd name="T1" fmla="*/ 21 h 22"/>
                <a:gd name="T2" fmla="*/ 10 w 31"/>
                <a:gd name="T3" fmla="*/ 9 h 22"/>
                <a:gd name="T4" fmla="*/ 10 w 31"/>
                <a:gd name="T5" fmla="*/ 8 h 22"/>
                <a:gd name="T6" fmla="*/ 17 w 31"/>
                <a:gd name="T7" fmla="*/ 3 h 22"/>
                <a:gd name="T8" fmla="*/ 19 w 31"/>
                <a:gd name="T9" fmla="*/ 2 h 22"/>
                <a:gd name="T10" fmla="*/ 22 w 31"/>
                <a:gd name="T11" fmla="*/ 1 h 22"/>
                <a:gd name="T12" fmla="*/ 26 w 31"/>
                <a:gd name="T13" fmla="*/ 0 h 22"/>
                <a:gd name="T14" fmla="*/ 26 w 31"/>
                <a:gd name="T15" fmla="*/ 5 h 22"/>
                <a:gd name="T16" fmla="*/ 23 w 31"/>
                <a:gd name="T17" fmla="*/ 8 h 22"/>
                <a:gd name="T18" fmla="*/ 22 w 31"/>
                <a:gd name="T19" fmla="*/ 9 h 22"/>
                <a:gd name="T20" fmla="*/ 11 w 31"/>
                <a:gd name="T21" fmla="*/ 14 h 22"/>
                <a:gd name="T22" fmla="*/ 10 w 31"/>
                <a:gd name="T23" fmla="*/ 16 h 22"/>
                <a:gd name="T24" fmla="*/ 7 w 31"/>
                <a:gd name="T25" fmla="*/ 19 h 22"/>
                <a:gd name="T26" fmla="*/ 3 w 31"/>
                <a:gd name="T27" fmla="*/ 21 h 22"/>
                <a:gd name="T28" fmla="*/ 0 w 31"/>
                <a:gd name="T2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2">
                  <a:moveTo>
                    <a:pt x="0" y="21"/>
                  </a:moveTo>
                  <a:cubicBezTo>
                    <a:pt x="3" y="16"/>
                    <a:pt x="8" y="14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5" y="4"/>
                    <a:pt x="17" y="3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0"/>
                    <a:pt x="24" y="0"/>
                    <a:pt x="26" y="0"/>
                  </a:cubicBezTo>
                  <a:cubicBezTo>
                    <a:pt x="31" y="1"/>
                    <a:pt x="27" y="3"/>
                    <a:pt x="26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19" y="11"/>
                    <a:pt x="14" y="11"/>
                    <a:pt x="11" y="14"/>
                  </a:cubicBezTo>
                  <a:cubicBezTo>
                    <a:pt x="10" y="14"/>
                    <a:pt x="10" y="15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6" y="20"/>
                    <a:pt x="5" y="22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0" name="Freeform 2058"/>
            <p:cNvSpPr/>
            <p:nvPr/>
          </p:nvSpPr>
          <p:spPr bwMode="auto">
            <a:xfrm>
              <a:off x="1731963" y="850901"/>
              <a:ext cx="41275" cy="42863"/>
            </a:xfrm>
            <a:custGeom>
              <a:avLst/>
              <a:gdLst>
                <a:gd name="T0" fmla="*/ 0 w 11"/>
                <a:gd name="T1" fmla="*/ 6 h 11"/>
                <a:gd name="T2" fmla="*/ 8 w 11"/>
                <a:gd name="T3" fmla="*/ 4 h 11"/>
                <a:gd name="T4" fmla="*/ 11 w 11"/>
                <a:gd name="T5" fmla="*/ 6 h 11"/>
                <a:gd name="T6" fmla="*/ 7 w 11"/>
                <a:gd name="T7" fmla="*/ 9 h 11"/>
                <a:gd name="T8" fmla="*/ 4 w 11"/>
                <a:gd name="T9" fmla="*/ 7 h 11"/>
                <a:gd name="T10" fmla="*/ 0 w 11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3" y="4"/>
                    <a:pt x="4" y="0"/>
                    <a:pt x="8" y="4"/>
                  </a:cubicBezTo>
                  <a:cubicBezTo>
                    <a:pt x="9" y="5"/>
                    <a:pt x="11" y="4"/>
                    <a:pt x="11" y="6"/>
                  </a:cubicBezTo>
                  <a:cubicBezTo>
                    <a:pt x="8" y="5"/>
                    <a:pt x="10" y="11"/>
                    <a:pt x="7" y="9"/>
                  </a:cubicBezTo>
                  <a:cubicBezTo>
                    <a:pt x="6" y="9"/>
                    <a:pt x="2" y="11"/>
                    <a:pt x="4" y="7"/>
                  </a:cubicBezTo>
                  <a:cubicBezTo>
                    <a:pt x="4" y="5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1" name="Freeform 2059"/>
            <p:cNvSpPr/>
            <p:nvPr/>
          </p:nvSpPr>
          <p:spPr bwMode="auto">
            <a:xfrm>
              <a:off x="1663701" y="965201"/>
              <a:ext cx="26988" cy="22225"/>
            </a:xfrm>
            <a:custGeom>
              <a:avLst/>
              <a:gdLst>
                <a:gd name="T0" fmla="*/ 7 w 7"/>
                <a:gd name="T1" fmla="*/ 4 h 6"/>
                <a:gd name="T2" fmla="*/ 6 w 7"/>
                <a:gd name="T3" fmla="*/ 5 h 6"/>
                <a:gd name="T4" fmla="*/ 1 w 7"/>
                <a:gd name="T5" fmla="*/ 6 h 6"/>
                <a:gd name="T6" fmla="*/ 0 w 7"/>
                <a:gd name="T7" fmla="*/ 6 h 6"/>
                <a:gd name="T8" fmla="*/ 7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0"/>
                    <a:pt x="5" y="5"/>
                    <a:pt x="7" y="4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2" name="Freeform 2060"/>
            <p:cNvSpPr/>
            <p:nvPr/>
          </p:nvSpPr>
          <p:spPr bwMode="auto">
            <a:xfrm>
              <a:off x="1647826" y="987426"/>
              <a:ext cx="23813" cy="19050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5 h 5"/>
                <a:gd name="T4" fmla="*/ 1 w 6"/>
                <a:gd name="T5" fmla="*/ 1 h 5"/>
                <a:gd name="T6" fmla="*/ 4 w 6"/>
                <a:gd name="T7" fmla="*/ 0 h 5"/>
                <a:gd name="T8" fmla="*/ 4 w 6"/>
                <a:gd name="T9" fmla="*/ 0 h 5"/>
                <a:gd name="T10" fmla="*/ 2 w 6"/>
                <a:gd name="T11" fmla="*/ 4 h 5"/>
                <a:gd name="T12" fmla="*/ 2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3" name="Freeform 2061"/>
            <p:cNvSpPr/>
            <p:nvPr/>
          </p:nvSpPr>
          <p:spPr bwMode="auto">
            <a:xfrm>
              <a:off x="1622426" y="930276"/>
              <a:ext cx="11113" cy="15875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3 w 3"/>
                <a:gd name="T5" fmla="*/ 3 h 4"/>
                <a:gd name="T6" fmla="*/ 0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1" y="4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4" name="Freeform 2062"/>
            <p:cNvSpPr/>
            <p:nvPr/>
          </p:nvSpPr>
          <p:spPr bwMode="auto">
            <a:xfrm>
              <a:off x="1701801" y="968376"/>
              <a:ext cx="22225" cy="7938"/>
            </a:xfrm>
            <a:custGeom>
              <a:avLst/>
              <a:gdLst>
                <a:gd name="T0" fmla="*/ 5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6 w 6"/>
                <a:gd name="T7" fmla="*/ 1 h 2"/>
                <a:gd name="T8" fmla="*/ 6 w 6"/>
                <a:gd name="T9" fmla="*/ 2 h 2"/>
                <a:gd name="T10" fmla="*/ 5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F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5" name="Freeform 2063"/>
            <p:cNvSpPr/>
            <p:nvPr/>
          </p:nvSpPr>
          <p:spPr bwMode="auto">
            <a:xfrm>
              <a:off x="1512888" y="1357314"/>
              <a:ext cx="117475" cy="165100"/>
            </a:xfrm>
            <a:custGeom>
              <a:avLst/>
              <a:gdLst>
                <a:gd name="T0" fmla="*/ 28 w 31"/>
                <a:gd name="T1" fmla="*/ 13 h 44"/>
                <a:gd name="T2" fmla="*/ 31 w 31"/>
                <a:gd name="T3" fmla="*/ 16 h 44"/>
                <a:gd name="T4" fmla="*/ 31 w 31"/>
                <a:gd name="T5" fmla="*/ 18 h 44"/>
                <a:gd name="T6" fmla="*/ 24 w 31"/>
                <a:gd name="T7" fmla="*/ 22 h 44"/>
                <a:gd name="T8" fmla="*/ 26 w 31"/>
                <a:gd name="T9" fmla="*/ 26 h 44"/>
                <a:gd name="T10" fmla="*/ 27 w 31"/>
                <a:gd name="T11" fmla="*/ 29 h 44"/>
                <a:gd name="T12" fmla="*/ 27 w 31"/>
                <a:gd name="T13" fmla="*/ 34 h 44"/>
                <a:gd name="T14" fmla="*/ 24 w 31"/>
                <a:gd name="T15" fmla="*/ 33 h 44"/>
                <a:gd name="T16" fmla="*/ 22 w 31"/>
                <a:gd name="T17" fmla="*/ 32 h 44"/>
                <a:gd name="T18" fmla="*/ 24 w 31"/>
                <a:gd name="T19" fmla="*/ 33 h 44"/>
                <a:gd name="T20" fmla="*/ 24 w 31"/>
                <a:gd name="T21" fmla="*/ 40 h 44"/>
                <a:gd name="T22" fmla="*/ 19 w 31"/>
                <a:gd name="T23" fmla="*/ 41 h 44"/>
                <a:gd name="T24" fmla="*/ 11 w 31"/>
                <a:gd name="T25" fmla="*/ 32 h 44"/>
                <a:gd name="T26" fmla="*/ 12 w 31"/>
                <a:gd name="T27" fmla="*/ 27 h 44"/>
                <a:gd name="T28" fmla="*/ 13 w 31"/>
                <a:gd name="T29" fmla="*/ 26 h 44"/>
                <a:gd name="T30" fmla="*/ 11 w 31"/>
                <a:gd name="T31" fmla="*/ 27 h 44"/>
                <a:gd name="T32" fmla="*/ 10 w 31"/>
                <a:gd name="T33" fmla="*/ 24 h 44"/>
                <a:gd name="T34" fmla="*/ 11 w 31"/>
                <a:gd name="T35" fmla="*/ 21 h 44"/>
                <a:gd name="T36" fmla="*/ 7 w 31"/>
                <a:gd name="T37" fmla="*/ 23 h 44"/>
                <a:gd name="T38" fmla="*/ 7 w 31"/>
                <a:gd name="T39" fmla="*/ 23 h 44"/>
                <a:gd name="T40" fmla="*/ 2 w 31"/>
                <a:gd name="T41" fmla="*/ 10 h 44"/>
                <a:gd name="T42" fmla="*/ 0 w 31"/>
                <a:gd name="T43" fmla="*/ 2 h 44"/>
                <a:gd name="T44" fmla="*/ 1 w 31"/>
                <a:gd name="T45" fmla="*/ 0 h 44"/>
                <a:gd name="T46" fmla="*/ 6 w 31"/>
                <a:gd name="T47" fmla="*/ 5 h 44"/>
                <a:gd name="T48" fmla="*/ 5 w 31"/>
                <a:gd name="T49" fmla="*/ 6 h 44"/>
                <a:gd name="T50" fmla="*/ 5 w 31"/>
                <a:gd name="T51" fmla="*/ 6 h 44"/>
                <a:gd name="T52" fmla="*/ 6 w 31"/>
                <a:gd name="T53" fmla="*/ 5 h 44"/>
                <a:gd name="T54" fmla="*/ 9 w 31"/>
                <a:gd name="T55" fmla="*/ 8 h 44"/>
                <a:gd name="T56" fmla="*/ 16 w 31"/>
                <a:gd name="T57" fmla="*/ 3 h 44"/>
                <a:gd name="T58" fmla="*/ 19 w 31"/>
                <a:gd name="T59" fmla="*/ 7 h 44"/>
                <a:gd name="T60" fmla="*/ 24 w 31"/>
                <a:gd name="T61" fmla="*/ 10 h 44"/>
                <a:gd name="T62" fmla="*/ 28 w 31"/>
                <a:gd name="T63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44">
                  <a:moveTo>
                    <a:pt x="28" y="13"/>
                  </a:moveTo>
                  <a:cubicBezTo>
                    <a:pt x="29" y="14"/>
                    <a:pt x="30" y="15"/>
                    <a:pt x="31" y="16"/>
                  </a:cubicBezTo>
                  <a:cubicBezTo>
                    <a:pt x="31" y="17"/>
                    <a:pt x="31" y="17"/>
                    <a:pt x="31" y="18"/>
                  </a:cubicBezTo>
                  <a:cubicBezTo>
                    <a:pt x="28" y="18"/>
                    <a:pt x="26" y="20"/>
                    <a:pt x="24" y="22"/>
                  </a:cubicBezTo>
                  <a:cubicBezTo>
                    <a:pt x="23" y="23"/>
                    <a:pt x="25" y="25"/>
                    <a:pt x="26" y="26"/>
                  </a:cubicBezTo>
                  <a:cubicBezTo>
                    <a:pt x="28" y="27"/>
                    <a:pt x="29" y="28"/>
                    <a:pt x="27" y="29"/>
                  </a:cubicBezTo>
                  <a:cubicBezTo>
                    <a:pt x="24" y="31"/>
                    <a:pt x="28" y="32"/>
                    <a:pt x="27" y="34"/>
                  </a:cubicBezTo>
                  <a:cubicBezTo>
                    <a:pt x="26" y="33"/>
                    <a:pt x="25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3" y="33"/>
                    <a:pt x="24" y="32"/>
                    <a:pt x="24" y="33"/>
                  </a:cubicBezTo>
                  <a:cubicBezTo>
                    <a:pt x="23" y="35"/>
                    <a:pt x="21" y="38"/>
                    <a:pt x="24" y="40"/>
                  </a:cubicBezTo>
                  <a:cubicBezTo>
                    <a:pt x="22" y="44"/>
                    <a:pt x="21" y="44"/>
                    <a:pt x="19" y="41"/>
                  </a:cubicBezTo>
                  <a:cubicBezTo>
                    <a:pt x="17" y="37"/>
                    <a:pt x="14" y="35"/>
                    <a:pt x="11" y="32"/>
                  </a:cubicBezTo>
                  <a:cubicBezTo>
                    <a:pt x="9" y="29"/>
                    <a:pt x="10" y="28"/>
                    <a:pt x="12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9" y="26"/>
                    <a:pt x="9" y="25"/>
                    <a:pt x="10" y="24"/>
                  </a:cubicBezTo>
                  <a:cubicBezTo>
                    <a:pt x="11" y="23"/>
                    <a:pt x="11" y="22"/>
                    <a:pt x="11" y="21"/>
                  </a:cubicBezTo>
                  <a:cubicBezTo>
                    <a:pt x="10" y="23"/>
                    <a:pt x="9" y="25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8"/>
                    <a:pt x="6" y="14"/>
                    <a:pt x="2" y="10"/>
                  </a:cubicBezTo>
                  <a:cubicBezTo>
                    <a:pt x="0" y="8"/>
                    <a:pt x="1" y="5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4"/>
                    <a:pt x="6" y="2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8" y="7"/>
                    <a:pt x="9" y="8"/>
                  </a:cubicBezTo>
                  <a:cubicBezTo>
                    <a:pt x="10" y="3"/>
                    <a:pt x="12" y="2"/>
                    <a:pt x="16" y="3"/>
                  </a:cubicBezTo>
                  <a:cubicBezTo>
                    <a:pt x="19" y="3"/>
                    <a:pt x="18" y="6"/>
                    <a:pt x="19" y="7"/>
                  </a:cubicBezTo>
                  <a:cubicBezTo>
                    <a:pt x="21" y="8"/>
                    <a:pt x="21" y="11"/>
                    <a:pt x="24" y="10"/>
                  </a:cubicBezTo>
                  <a:cubicBezTo>
                    <a:pt x="26" y="9"/>
                    <a:pt x="27" y="12"/>
                    <a:pt x="28" y="13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6" name="Freeform 2064"/>
            <p:cNvSpPr/>
            <p:nvPr/>
          </p:nvSpPr>
          <p:spPr bwMode="auto">
            <a:xfrm>
              <a:off x="1516063" y="1395414"/>
              <a:ext cx="30163" cy="49213"/>
            </a:xfrm>
            <a:custGeom>
              <a:avLst/>
              <a:gdLst>
                <a:gd name="T0" fmla="*/ 1 w 8"/>
                <a:gd name="T1" fmla="*/ 0 h 13"/>
                <a:gd name="T2" fmla="*/ 4 w 8"/>
                <a:gd name="T3" fmla="*/ 0 h 13"/>
                <a:gd name="T4" fmla="*/ 7 w 8"/>
                <a:gd name="T5" fmla="*/ 8 h 13"/>
                <a:gd name="T6" fmla="*/ 6 w 8"/>
                <a:gd name="T7" fmla="*/ 13 h 13"/>
                <a:gd name="T8" fmla="*/ 3 w 8"/>
                <a:gd name="T9" fmla="*/ 8 h 13"/>
                <a:gd name="T10" fmla="*/ 1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2" y="4"/>
                    <a:pt x="8" y="5"/>
                    <a:pt x="7" y="8"/>
                  </a:cubicBezTo>
                  <a:cubicBezTo>
                    <a:pt x="6" y="10"/>
                    <a:pt x="6" y="12"/>
                    <a:pt x="6" y="13"/>
                  </a:cubicBezTo>
                  <a:cubicBezTo>
                    <a:pt x="4" y="12"/>
                    <a:pt x="3" y="10"/>
                    <a:pt x="3" y="8"/>
                  </a:cubicBezTo>
                  <a:cubicBezTo>
                    <a:pt x="3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7" name="Freeform 2065"/>
            <p:cNvSpPr/>
            <p:nvPr/>
          </p:nvSpPr>
          <p:spPr bwMode="auto">
            <a:xfrm>
              <a:off x="1395413" y="1349376"/>
              <a:ext cx="26988" cy="38100"/>
            </a:xfrm>
            <a:custGeom>
              <a:avLst/>
              <a:gdLst>
                <a:gd name="T0" fmla="*/ 0 w 7"/>
                <a:gd name="T1" fmla="*/ 6 h 10"/>
                <a:gd name="T2" fmla="*/ 3 w 7"/>
                <a:gd name="T3" fmla="*/ 2 h 10"/>
                <a:gd name="T4" fmla="*/ 6 w 7"/>
                <a:gd name="T5" fmla="*/ 1 h 10"/>
                <a:gd name="T6" fmla="*/ 7 w 7"/>
                <a:gd name="T7" fmla="*/ 4 h 10"/>
                <a:gd name="T8" fmla="*/ 5 w 7"/>
                <a:gd name="T9" fmla="*/ 6 h 10"/>
                <a:gd name="T10" fmla="*/ 5 w 7"/>
                <a:gd name="T11" fmla="*/ 9 h 10"/>
                <a:gd name="T12" fmla="*/ 2 w 7"/>
                <a:gd name="T13" fmla="*/ 9 h 10"/>
                <a:gd name="T14" fmla="*/ 0 w 7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4"/>
                    <a:pt x="3" y="5"/>
                    <a:pt x="3" y="2"/>
                  </a:cubicBezTo>
                  <a:cubicBezTo>
                    <a:pt x="2" y="0"/>
                    <a:pt x="5" y="3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5"/>
                    <a:pt x="3" y="4"/>
                    <a:pt x="5" y="6"/>
                  </a:cubicBezTo>
                  <a:cubicBezTo>
                    <a:pt x="6" y="7"/>
                    <a:pt x="7" y="7"/>
                    <a:pt x="5" y="9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2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8" name="Freeform 2066"/>
            <p:cNvSpPr/>
            <p:nvPr/>
          </p:nvSpPr>
          <p:spPr bwMode="auto">
            <a:xfrm>
              <a:off x="1463676" y="1327151"/>
              <a:ext cx="15875" cy="26988"/>
            </a:xfrm>
            <a:custGeom>
              <a:avLst/>
              <a:gdLst>
                <a:gd name="T0" fmla="*/ 3 w 4"/>
                <a:gd name="T1" fmla="*/ 7 h 7"/>
                <a:gd name="T2" fmla="*/ 0 w 4"/>
                <a:gd name="T3" fmla="*/ 0 h 7"/>
                <a:gd name="T4" fmla="*/ 3 w 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3" y="2"/>
                    <a:pt x="4" y="4"/>
                    <a:pt x="3" y="7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9" name="Freeform 2067"/>
            <p:cNvSpPr/>
            <p:nvPr/>
          </p:nvSpPr>
          <p:spPr bwMode="auto">
            <a:xfrm>
              <a:off x="1501776" y="1390651"/>
              <a:ext cx="11113" cy="15875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0 w 3"/>
                <a:gd name="T5" fmla="*/ 4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3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0" name="Freeform 2068"/>
            <p:cNvSpPr/>
            <p:nvPr/>
          </p:nvSpPr>
          <p:spPr bwMode="auto">
            <a:xfrm>
              <a:off x="1444626" y="1360489"/>
              <a:ext cx="15875" cy="1111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1 w 4"/>
                <a:gd name="T5" fmla="*/ 2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1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1" name="Freeform 2069"/>
            <p:cNvSpPr/>
            <p:nvPr/>
          </p:nvSpPr>
          <p:spPr bwMode="auto">
            <a:xfrm>
              <a:off x="1490663" y="1266826"/>
              <a:ext cx="14288" cy="33338"/>
            </a:xfrm>
            <a:custGeom>
              <a:avLst/>
              <a:gdLst>
                <a:gd name="T0" fmla="*/ 4 w 4"/>
                <a:gd name="T1" fmla="*/ 9 h 9"/>
                <a:gd name="T2" fmla="*/ 1 w 4"/>
                <a:gd name="T3" fmla="*/ 3 h 9"/>
                <a:gd name="T4" fmla="*/ 0 w 4"/>
                <a:gd name="T5" fmla="*/ 0 h 9"/>
                <a:gd name="T6" fmla="*/ 2 w 4"/>
                <a:gd name="T7" fmla="*/ 1 h 9"/>
                <a:gd name="T8" fmla="*/ 3 w 4"/>
                <a:gd name="T9" fmla="*/ 3 h 9"/>
                <a:gd name="T10" fmla="*/ 4 w 4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7"/>
                    <a:pt x="2" y="5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3" y="5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2" name="Freeform 2070"/>
            <p:cNvSpPr/>
            <p:nvPr/>
          </p:nvSpPr>
          <p:spPr bwMode="auto">
            <a:xfrm>
              <a:off x="1565276" y="1171576"/>
              <a:ext cx="68263" cy="152400"/>
            </a:xfrm>
            <a:custGeom>
              <a:avLst/>
              <a:gdLst>
                <a:gd name="T0" fmla="*/ 12 w 18"/>
                <a:gd name="T1" fmla="*/ 33 h 40"/>
                <a:gd name="T2" fmla="*/ 11 w 18"/>
                <a:gd name="T3" fmla="*/ 31 h 40"/>
                <a:gd name="T4" fmla="*/ 11 w 18"/>
                <a:gd name="T5" fmla="*/ 30 h 40"/>
                <a:gd name="T6" fmla="*/ 9 w 18"/>
                <a:gd name="T7" fmla="*/ 30 h 40"/>
                <a:gd name="T8" fmla="*/ 9 w 18"/>
                <a:gd name="T9" fmla="*/ 24 h 40"/>
                <a:gd name="T10" fmla="*/ 3 w 18"/>
                <a:gd name="T11" fmla="*/ 20 h 40"/>
                <a:gd name="T12" fmla="*/ 4 w 18"/>
                <a:gd name="T13" fmla="*/ 11 h 40"/>
                <a:gd name="T14" fmla="*/ 3 w 18"/>
                <a:gd name="T15" fmla="*/ 6 h 40"/>
                <a:gd name="T16" fmla="*/ 5 w 18"/>
                <a:gd name="T17" fmla="*/ 5 h 40"/>
                <a:gd name="T18" fmla="*/ 11 w 18"/>
                <a:gd name="T19" fmla="*/ 1 h 40"/>
                <a:gd name="T20" fmla="*/ 16 w 18"/>
                <a:gd name="T21" fmla="*/ 26 h 40"/>
                <a:gd name="T22" fmla="*/ 18 w 18"/>
                <a:gd name="T23" fmla="*/ 38 h 40"/>
                <a:gd name="T24" fmla="*/ 15 w 18"/>
                <a:gd name="T25" fmla="*/ 38 h 40"/>
                <a:gd name="T26" fmla="*/ 12 w 18"/>
                <a:gd name="T2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0">
                  <a:moveTo>
                    <a:pt x="12" y="33"/>
                  </a:moveTo>
                  <a:cubicBezTo>
                    <a:pt x="11" y="32"/>
                    <a:pt x="11" y="32"/>
                    <a:pt x="11" y="31"/>
                  </a:cubicBezTo>
                  <a:cubicBezTo>
                    <a:pt x="11" y="31"/>
                    <a:pt x="11" y="30"/>
                    <a:pt x="11" y="30"/>
                  </a:cubicBezTo>
                  <a:cubicBezTo>
                    <a:pt x="10" y="29"/>
                    <a:pt x="10" y="30"/>
                    <a:pt x="9" y="30"/>
                  </a:cubicBezTo>
                  <a:cubicBezTo>
                    <a:pt x="4" y="28"/>
                    <a:pt x="4" y="28"/>
                    <a:pt x="9" y="24"/>
                  </a:cubicBezTo>
                  <a:cubicBezTo>
                    <a:pt x="5" y="25"/>
                    <a:pt x="5" y="22"/>
                    <a:pt x="3" y="20"/>
                  </a:cubicBezTo>
                  <a:cubicBezTo>
                    <a:pt x="0" y="16"/>
                    <a:pt x="2" y="14"/>
                    <a:pt x="4" y="11"/>
                  </a:cubicBezTo>
                  <a:cubicBezTo>
                    <a:pt x="4" y="11"/>
                    <a:pt x="5" y="8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7" y="4"/>
                    <a:pt x="8" y="0"/>
                    <a:pt x="11" y="1"/>
                  </a:cubicBezTo>
                  <a:cubicBezTo>
                    <a:pt x="14" y="9"/>
                    <a:pt x="15" y="18"/>
                    <a:pt x="16" y="26"/>
                  </a:cubicBezTo>
                  <a:cubicBezTo>
                    <a:pt x="16" y="30"/>
                    <a:pt x="18" y="34"/>
                    <a:pt x="18" y="38"/>
                  </a:cubicBezTo>
                  <a:cubicBezTo>
                    <a:pt x="17" y="40"/>
                    <a:pt x="16" y="39"/>
                    <a:pt x="15" y="38"/>
                  </a:cubicBezTo>
                  <a:cubicBezTo>
                    <a:pt x="14" y="36"/>
                    <a:pt x="14" y="34"/>
                    <a:pt x="12" y="33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3" name="Freeform 2071"/>
            <p:cNvSpPr/>
            <p:nvPr/>
          </p:nvSpPr>
          <p:spPr bwMode="auto">
            <a:xfrm>
              <a:off x="1562101" y="1085851"/>
              <a:ext cx="52388" cy="109538"/>
            </a:xfrm>
            <a:custGeom>
              <a:avLst/>
              <a:gdLst>
                <a:gd name="T0" fmla="*/ 6 w 14"/>
                <a:gd name="T1" fmla="*/ 29 h 29"/>
                <a:gd name="T2" fmla="*/ 4 w 14"/>
                <a:gd name="T3" fmla="*/ 29 h 29"/>
                <a:gd name="T4" fmla="*/ 4 w 14"/>
                <a:gd name="T5" fmla="*/ 29 h 29"/>
                <a:gd name="T6" fmla="*/ 2 w 14"/>
                <a:gd name="T7" fmla="*/ 27 h 29"/>
                <a:gd name="T8" fmla="*/ 2 w 14"/>
                <a:gd name="T9" fmla="*/ 20 h 29"/>
                <a:gd name="T10" fmla="*/ 1 w 14"/>
                <a:gd name="T11" fmla="*/ 15 h 29"/>
                <a:gd name="T12" fmla="*/ 11 w 14"/>
                <a:gd name="T13" fmla="*/ 0 h 29"/>
                <a:gd name="T14" fmla="*/ 12 w 14"/>
                <a:gd name="T15" fmla="*/ 0 h 29"/>
                <a:gd name="T16" fmla="*/ 12 w 14"/>
                <a:gd name="T17" fmla="*/ 4 h 29"/>
                <a:gd name="T18" fmla="*/ 11 w 14"/>
                <a:gd name="T19" fmla="*/ 9 h 29"/>
                <a:gd name="T20" fmla="*/ 9 w 14"/>
                <a:gd name="T21" fmla="*/ 17 h 29"/>
                <a:gd name="T22" fmla="*/ 9 w 14"/>
                <a:gd name="T23" fmla="*/ 20 h 29"/>
                <a:gd name="T24" fmla="*/ 6 w 14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9">
                  <a:moveTo>
                    <a:pt x="6" y="29"/>
                  </a:moveTo>
                  <a:cubicBezTo>
                    <a:pt x="5" y="29"/>
                    <a:pt x="5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7"/>
                    <a:pt x="3" y="28"/>
                    <a:pt x="2" y="27"/>
                  </a:cubicBezTo>
                  <a:cubicBezTo>
                    <a:pt x="1" y="25"/>
                    <a:pt x="0" y="22"/>
                    <a:pt x="2" y="20"/>
                  </a:cubicBezTo>
                  <a:cubicBezTo>
                    <a:pt x="3" y="18"/>
                    <a:pt x="1" y="17"/>
                    <a:pt x="1" y="15"/>
                  </a:cubicBezTo>
                  <a:cubicBezTo>
                    <a:pt x="3" y="10"/>
                    <a:pt x="5" y="3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2"/>
                    <a:pt x="14" y="3"/>
                    <a:pt x="12" y="4"/>
                  </a:cubicBezTo>
                  <a:cubicBezTo>
                    <a:pt x="10" y="6"/>
                    <a:pt x="11" y="7"/>
                    <a:pt x="11" y="9"/>
                  </a:cubicBezTo>
                  <a:cubicBezTo>
                    <a:pt x="10" y="11"/>
                    <a:pt x="11" y="15"/>
                    <a:pt x="9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1" y="24"/>
                    <a:pt x="8" y="26"/>
                    <a:pt x="6" y="29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4" name="Freeform 2072"/>
            <p:cNvSpPr/>
            <p:nvPr/>
          </p:nvSpPr>
          <p:spPr bwMode="auto">
            <a:xfrm>
              <a:off x="1603376" y="1293814"/>
              <a:ext cx="49213" cy="77788"/>
            </a:xfrm>
            <a:custGeom>
              <a:avLst/>
              <a:gdLst>
                <a:gd name="T0" fmla="*/ 2 w 13"/>
                <a:gd name="T1" fmla="*/ 1 h 21"/>
                <a:gd name="T2" fmla="*/ 5 w 13"/>
                <a:gd name="T3" fmla="*/ 4 h 21"/>
                <a:gd name="T4" fmla="*/ 7 w 13"/>
                <a:gd name="T5" fmla="*/ 7 h 21"/>
                <a:gd name="T6" fmla="*/ 13 w 13"/>
                <a:gd name="T7" fmla="*/ 20 h 21"/>
                <a:gd name="T8" fmla="*/ 7 w 13"/>
                <a:gd name="T9" fmla="*/ 18 h 21"/>
                <a:gd name="T10" fmla="*/ 3 w 13"/>
                <a:gd name="T11" fmla="*/ 15 h 21"/>
                <a:gd name="T12" fmla="*/ 3 w 13"/>
                <a:gd name="T13" fmla="*/ 12 h 21"/>
                <a:gd name="T14" fmla="*/ 1 w 13"/>
                <a:gd name="T15" fmla="*/ 9 h 21"/>
                <a:gd name="T16" fmla="*/ 0 w 13"/>
                <a:gd name="T17" fmla="*/ 4 h 21"/>
                <a:gd name="T18" fmla="*/ 2 w 13"/>
                <a:gd name="T1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1">
                  <a:moveTo>
                    <a:pt x="2" y="1"/>
                  </a:move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6"/>
                    <a:pt x="7" y="7"/>
                  </a:cubicBezTo>
                  <a:cubicBezTo>
                    <a:pt x="10" y="11"/>
                    <a:pt x="13" y="15"/>
                    <a:pt x="13" y="20"/>
                  </a:cubicBezTo>
                  <a:cubicBezTo>
                    <a:pt x="12" y="21"/>
                    <a:pt x="7" y="19"/>
                    <a:pt x="7" y="18"/>
                  </a:cubicBezTo>
                  <a:cubicBezTo>
                    <a:pt x="9" y="13"/>
                    <a:pt x="5" y="15"/>
                    <a:pt x="3" y="15"/>
                  </a:cubicBezTo>
                  <a:cubicBezTo>
                    <a:pt x="3" y="14"/>
                    <a:pt x="8" y="12"/>
                    <a:pt x="3" y="12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3" y="7"/>
                    <a:pt x="1" y="5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5" name="Freeform 2073"/>
            <p:cNvSpPr/>
            <p:nvPr/>
          </p:nvSpPr>
          <p:spPr bwMode="auto">
            <a:xfrm>
              <a:off x="1584326" y="1349376"/>
              <a:ext cx="33338" cy="57150"/>
            </a:xfrm>
            <a:custGeom>
              <a:avLst/>
              <a:gdLst>
                <a:gd name="T0" fmla="*/ 9 w 9"/>
                <a:gd name="T1" fmla="*/ 15 h 15"/>
                <a:gd name="T2" fmla="*/ 5 w 9"/>
                <a:gd name="T3" fmla="*/ 12 h 15"/>
                <a:gd name="T4" fmla="*/ 0 w 9"/>
                <a:gd name="T5" fmla="*/ 0 h 15"/>
                <a:gd name="T6" fmla="*/ 2 w 9"/>
                <a:gd name="T7" fmla="*/ 2 h 15"/>
                <a:gd name="T8" fmla="*/ 3 w 9"/>
                <a:gd name="T9" fmla="*/ 3 h 15"/>
                <a:gd name="T10" fmla="*/ 9 w 9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9" y="15"/>
                  </a:moveTo>
                  <a:cubicBezTo>
                    <a:pt x="7" y="14"/>
                    <a:pt x="6" y="13"/>
                    <a:pt x="5" y="12"/>
                  </a:cubicBezTo>
                  <a:cubicBezTo>
                    <a:pt x="5" y="8"/>
                    <a:pt x="1" y="5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5" y="7"/>
                    <a:pt x="9" y="10"/>
                    <a:pt x="9" y="15"/>
                  </a:cubicBezTo>
                  <a:close/>
                </a:path>
              </a:pathLst>
            </a:custGeom>
            <a:solidFill>
              <a:srgbClr val="A5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6" name="Freeform 2074"/>
            <p:cNvSpPr/>
            <p:nvPr/>
          </p:nvSpPr>
          <p:spPr bwMode="auto">
            <a:xfrm>
              <a:off x="1600201" y="1277939"/>
              <a:ext cx="14288" cy="1111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0 h 3"/>
                <a:gd name="T4" fmla="*/ 4 w 4"/>
                <a:gd name="T5" fmla="*/ 1 h 3"/>
                <a:gd name="T6" fmla="*/ 2 w 4"/>
                <a:gd name="T7" fmla="*/ 3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7" name="Freeform 2075"/>
            <p:cNvSpPr/>
            <p:nvPr/>
          </p:nvSpPr>
          <p:spPr bwMode="auto">
            <a:xfrm>
              <a:off x="1565276" y="1187451"/>
              <a:ext cx="15875" cy="1111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1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4" y="0"/>
                    <a:pt x="3" y="2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8" name="Freeform 2076"/>
            <p:cNvSpPr/>
            <p:nvPr/>
          </p:nvSpPr>
          <p:spPr bwMode="auto">
            <a:xfrm>
              <a:off x="1584326" y="1346201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1 h 3"/>
                <a:gd name="T4" fmla="*/ 0 w 3"/>
                <a:gd name="T5" fmla="*/ 1 h 3"/>
                <a:gd name="T6" fmla="*/ 2 w 3"/>
                <a:gd name="T7" fmla="*/ 0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9" name="Freeform 2077"/>
            <p:cNvSpPr/>
            <p:nvPr/>
          </p:nvSpPr>
          <p:spPr bwMode="auto">
            <a:xfrm>
              <a:off x="1603376" y="1039814"/>
              <a:ext cx="52388" cy="65088"/>
            </a:xfrm>
            <a:custGeom>
              <a:avLst/>
              <a:gdLst>
                <a:gd name="T0" fmla="*/ 1 w 14"/>
                <a:gd name="T1" fmla="*/ 12 h 17"/>
                <a:gd name="T2" fmla="*/ 0 w 14"/>
                <a:gd name="T3" fmla="*/ 12 h 17"/>
                <a:gd name="T4" fmla="*/ 7 w 14"/>
                <a:gd name="T5" fmla="*/ 3 h 17"/>
                <a:gd name="T6" fmla="*/ 10 w 14"/>
                <a:gd name="T7" fmla="*/ 0 h 17"/>
                <a:gd name="T8" fmla="*/ 11 w 14"/>
                <a:gd name="T9" fmla="*/ 0 h 17"/>
                <a:gd name="T10" fmla="*/ 14 w 14"/>
                <a:gd name="T11" fmla="*/ 11 h 17"/>
                <a:gd name="T12" fmla="*/ 11 w 14"/>
                <a:gd name="T13" fmla="*/ 16 h 17"/>
                <a:gd name="T14" fmla="*/ 9 w 14"/>
                <a:gd name="T15" fmla="*/ 16 h 17"/>
                <a:gd name="T16" fmla="*/ 1 w 14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7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2" y="9"/>
                    <a:pt x="5" y="7"/>
                    <a:pt x="7" y="3"/>
                  </a:cubicBezTo>
                  <a:cubicBezTo>
                    <a:pt x="9" y="3"/>
                    <a:pt x="10" y="1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4"/>
                    <a:pt x="13" y="8"/>
                    <a:pt x="14" y="11"/>
                  </a:cubicBezTo>
                  <a:cubicBezTo>
                    <a:pt x="14" y="13"/>
                    <a:pt x="12" y="14"/>
                    <a:pt x="11" y="16"/>
                  </a:cubicBezTo>
                  <a:cubicBezTo>
                    <a:pt x="11" y="16"/>
                    <a:pt x="10" y="17"/>
                    <a:pt x="9" y="16"/>
                  </a:cubicBezTo>
                  <a:cubicBezTo>
                    <a:pt x="8" y="12"/>
                    <a:pt x="5" y="11"/>
                    <a:pt x="1" y="12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0" name="Freeform 2078"/>
            <p:cNvSpPr/>
            <p:nvPr/>
          </p:nvSpPr>
          <p:spPr bwMode="auto">
            <a:xfrm>
              <a:off x="1946276" y="915989"/>
              <a:ext cx="71438" cy="82550"/>
            </a:xfrm>
            <a:custGeom>
              <a:avLst/>
              <a:gdLst>
                <a:gd name="T0" fmla="*/ 4 w 19"/>
                <a:gd name="T1" fmla="*/ 4 h 22"/>
                <a:gd name="T2" fmla="*/ 8 w 19"/>
                <a:gd name="T3" fmla="*/ 0 h 22"/>
                <a:gd name="T4" fmla="*/ 16 w 19"/>
                <a:gd name="T5" fmla="*/ 11 h 22"/>
                <a:gd name="T6" fmla="*/ 16 w 19"/>
                <a:gd name="T7" fmla="*/ 11 h 22"/>
                <a:gd name="T8" fmla="*/ 18 w 19"/>
                <a:gd name="T9" fmla="*/ 14 h 22"/>
                <a:gd name="T10" fmla="*/ 17 w 19"/>
                <a:gd name="T11" fmla="*/ 16 h 22"/>
                <a:gd name="T12" fmla="*/ 17 w 19"/>
                <a:gd name="T13" fmla="*/ 18 h 22"/>
                <a:gd name="T14" fmla="*/ 15 w 19"/>
                <a:gd name="T15" fmla="*/ 22 h 22"/>
                <a:gd name="T16" fmla="*/ 3 w 19"/>
                <a:gd name="T17" fmla="*/ 15 h 22"/>
                <a:gd name="T18" fmla="*/ 10 w 19"/>
                <a:gd name="T19" fmla="*/ 12 h 22"/>
                <a:gd name="T20" fmla="*/ 4 w 19"/>
                <a:gd name="T21" fmla="*/ 10 h 22"/>
                <a:gd name="T22" fmla="*/ 0 w 19"/>
                <a:gd name="T23" fmla="*/ 9 h 22"/>
                <a:gd name="T24" fmla="*/ 6 w 19"/>
                <a:gd name="T25" fmla="*/ 8 h 22"/>
                <a:gd name="T26" fmla="*/ 4 w 19"/>
                <a:gd name="T2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2">
                  <a:moveTo>
                    <a:pt x="4" y="4"/>
                  </a:moveTo>
                  <a:cubicBezTo>
                    <a:pt x="3" y="1"/>
                    <a:pt x="8" y="3"/>
                    <a:pt x="8" y="0"/>
                  </a:cubicBezTo>
                  <a:cubicBezTo>
                    <a:pt x="10" y="5"/>
                    <a:pt x="13" y="8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4" y="16"/>
                    <a:pt x="17" y="18"/>
                  </a:cubicBezTo>
                  <a:cubicBezTo>
                    <a:pt x="19" y="19"/>
                    <a:pt x="18" y="21"/>
                    <a:pt x="15" y="22"/>
                  </a:cubicBezTo>
                  <a:cubicBezTo>
                    <a:pt x="12" y="19"/>
                    <a:pt x="8" y="17"/>
                    <a:pt x="3" y="15"/>
                  </a:cubicBezTo>
                  <a:cubicBezTo>
                    <a:pt x="7" y="15"/>
                    <a:pt x="7" y="11"/>
                    <a:pt x="10" y="12"/>
                  </a:cubicBezTo>
                  <a:cubicBezTo>
                    <a:pt x="8" y="10"/>
                    <a:pt x="6" y="9"/>
                    <a:pt x="4" y="10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3" y="8"/>
                    <a:pt x="5" y="10"/>
                    <a:pt x="6" y="8"/>
                  </a:cubicBezTo>
                  <a:cubicBezTo>
                    <a:pt x="7" y="6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1" name="Freeform 2079"/>
            <p:cNvSpPr/>
            <p:nvPr/>
          </p:nvSpPr>
          <p:spPr bwMode="auto">
            <a:xfrm>
              <a:off x="1995488" y="965201"/>
              <a:ext cx="71438" cy="63500"/>
            </a:xfrm>
            <a:custGeom>
              <a:avLst/>
              <a:gdLst>
                <a:gd name="T0" fmla="*/ 2 w 19"/>
                <a:gd name="T1" fmla="*/ 9 h 17"/>
                <a:gd name="T2" fmla="*/ 2 w 19"/>
                <a:gd name="T3" fmla="*/ 4 h 17"/>
                <a:gd name="T4" fmla="*/ 3 w 19"/>
                <a:gd name="T5" fmla="*/ 3 h 17"/>
                <a:gd name="T6" fmla="*/ 4 w 19"/>
                <a:gd name="T7" fmla="*/ 1 h 17"/>
                <a:gd name="T8" fmla="*/ 7 w 19"/>
                <a:gd name="T9" fmla="*/ 2 h 17"/>
                <a:gd name="T10" fmla="*/ 12 w 19"/>
                <a:gd name="T11" fmla="*/ 6 h 17"/>
                <a:gd name="T12" fmla="*/ 17 w 19"/>
                <a:gd name="T13" fmla="*/ 11 h 17"/>
                <a:gd name="T14" fmla="*/ 19 w 19"/>
                <a:gd name="T15" fmla="*/ 12 h 17"/>
                <a:gd name="T16" fmla="*/ 19 w 19"/>
                <a:gd name="T17" fmla="*/ 13 h 17"/>
                <a:gd name="T18" fmla="*/ 14 w 19"/>
                <a:gd name="T19" fmla="*/ 15 h 17"/>
                <a:gd name="T20" fmla="*/ 12 w 19"/>
                <a:gd name="T21" fmla="*/ 17 h 17"/>
                <a:gd name="T22" fmla="*/ 11 w 19"/>
                <a:gd name="T23" fmla="*/ 16 h 17"/>
                <a:gd name="T24" fmla="*/ 9 w 19"/>
                <a:gd name="T25" fmla="*/ 15 h 17"/>
                <a:gd name="T26" fmla="*/ 2 w 19"/>
                <a:gd name="T27" fmla="*/ 10 h 17"/>
                <a:gd name="T28" fmla="*/ 2 w 19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7">
                  <a:moveTo>
                    <a:pt x="2" y="9"/>
                  </a:moveTo>
                  <a:cubicBezTo>
                    <a:pt x="3" y="8"/>
                    <a:pt x="6" y="6"/>
                    <a:pt x="2" y="4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6" y="0"/>
                    <a:pt x="6" y="1"/>
                    <a:pt x="7" y="2"/>
                  </a:cubicBezTo>
                  <a:cubicBezTo>
                    <a:pt x="9" y="2"/>
                    <a:pt x="9" y="6"/>
                    <a:pt x="12" y="6"/>
                  </a:cubicBezTo>
                  <a:cubicBezTo>
                    <a:pt x="12" y="9"/>
                    <a:pt x="14" y="10"/>
                    <a:pt x="17" y="11"/>
                  </a:cubicBezTo>
                  <a:cubicBezTo>
                    <a:pt x="17" y="12"/>
                    <a:pt x="18" y="11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4"/>
                    <a:pt x="17" y="16"/>
                    <a:pt x="14" y="15"/>
                  </a:cubicBezTo>
                  <a:cubicBezTo>
                    <a:pt x="12" y="14"/>
                    <a:pt x="13" y="17"/>
                    <a:pt x="12" y="17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0" y="16"/>
                    <a:pt x="10" y="15"/>
                    <a:pt x="9" y="15"/>
                  </a:cubicBezTo>
                  <a:cubicBezTo>
                    <a:pt x="6" y="14"/>
                    <a:pt x="5" y="12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2" name="Freeform 2080"/>
            <p:cNvSpPr/>
            <p:nvPr/>
          </p:nvSpPr>
          <p:spPr bwMode="auto">
            <a:xfrm>
              <a:off x="2003426" y="998539"/>
              <a:ext cx="36513" cy="34925"/>
            </a:xfrm>
            <a:custGeom>
              <a:avLst/>
              <a:gdLst>
                <a:gd name="T0" fmla="*/ 10 w 10"/>
                <a:gd name="T1" fmla="*/ 7 h 9"/>
                <a:gd name="T2" fmla="*/ 10 w 10"/>
                <a:gd name="T3" fmla="*/ 8 h 9"/>
                <a:gd name="T4" fmla="*/ 9 w 10"/>
                <a:gd name="T5" fmla="*/ 8 h 9"/>
                <a:gd name="T6" fmla="*/ 5 w 10"/>
                <a:gd name="T7" fmla="*/ 8 h 9"/>
                <a:gd name="T8" fmla="*/ 3 w 10"/>
                <a:gd name="T9" fmla="*/ 6 h 9"/>
                <a:gd name="T10" fmla="*/ 0 w 10"/>
                <a:gd name="T11" fmla="*/ 3 h 9"/>
                <a:gd name="T12" fmla="*/ 0 w 10"/>
                <a:gd name="T13" fmla="*/ 1 h 9"/>
                <a:gd name="T14" fmla="*/ 7 w 10"/>
                <a:gd name="T15" fmla="*/ 6 h 9"/>
                <a:gd name="T16" fmla="*/ 10 w 10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9"/>
                    <a:pt x="6" y="9"/>
                    <a:pt x="5" y="8"/>
                  </a:cubicBezTo>
                  <a:cubicBezTo>
                    <a:pt x="4" y="7"/>
                    <a:pt x="3" y="7"/>
                    <a:pt x="3" y="6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5" y="0"/>
                    <a:pt x="5" y="4"/>
                    <a:pt x="7" y="6"/>
                  </a:cubicBezTo>
                  <a:cubicBezTo>
                    <a:pt x="8" y="6"/>
                    <a:pt x="9" y="6"/>
                    <a:pt x="10" y="7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3" name="Freeform 2081"/>
            <p:cNvSpPr/>
            <p:nvPr/>
          </p:nvSpPr>
          <p:spPr bwMode="auto">
            <a:xfrm>
              <a:off x="1984376" y="995364"/>
              <a:ext cx="30163" cy="25400"/>
            </a:xfrm>
            <a:custGeom>
              <a:avLst/>
              <a:gdLst>
                <a:gd name="T0" fmla="*/ 5 w 8"/>
                <a:gd name="T1" fmla="*/ 4 h 7"/>
                <a:gd name="T2" fmla="*/ 8 w 8"/>
                <a:gd name="T3" fmla="*/ 6 h 7"/>
                <a:gd name="T4" fmla="*/ 5 w 8"/>
                <a:gd name="T5" fmla="*/ 7 h 7"/>
                <a:gd name="T6" fmla="*/ 2 w 8"/>
                <a:gd name="T7" fmla="*/ 6 h 7"/>
                <a:gd name="T8" fmla="*/ 1 w 8"/>
                <a:gd name="T9" fmla="*/ 2 h 7"/>
                <a:gd name="T10" fmla="*/ 1 w 8"/>
                <a:gd name="T11" fmla="*/ 0 h 7"/>
                <a:gd name="T12" fmla="*/ 5 w 8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5" y="4"/>
                  </a:moveTo>
                  <a:cubicBezTo>
                    <a:pt x="6" y="4"/>
                    <a:pt x="7" y="5"/>
                    <a:pt x="8" y="6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9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4" name="Freeform 2082"/>
            <p:cNvSpPr/>
            <p:nvPr/>
          </p:nvSpPr>
          <p:spPr bwMode="auto">
            <a:xfrm>
              <a:off x="1924051" y="935039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5" name="Freeform 2083"/>
            <p:cNvSpPr/>
            <p:nvPr/>
          </p:nvSpPr>
          <p:spPr bwMode="auto">
            <a:xfrm>
              <a:off x="2006601" y="9572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1 w 4"/>
                <a:gd name="T3" fmla="*/ 3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3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FE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6" name="Freeform 2084"/>
            <p:cNvSpPr/>
            <p:nvPr/>
          </p:nvSpPr>
          <p:spPr bwMode="auto">
            <a:xfrm>
              <a:off x="2020888" y="908051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7" name="Freeform 2085"/>
            <p:cNvSpPr/>
            <p:nvPr/>
          </p:nvSpPr>
          <p:spPr bwMode="auto">
            <a:xfrm>
              <a:off x="2066926" y="1108076"/>
              <a:ext cx="49213" cy="142875"/>
            </a:xfrm>
            <a:custGeom>
              <a:avLst/>
              <a:gdLst>
                <a:gd name="T0" fmla="*/ 9 w 13"/>
                <a:gd name="T1" fmla="*/ 38 h 38"/>
                <a:gd name="T2" fmla="*/ 8 w 13"/>
                <a:gd name="T3" fmla="*/ 27 h 38"/>
                <a:gd name="T4" fmla="*/ 4 w 13"/>
                <a:gd name="T5" fmla="*/ 11 h 38"/>
                <a:gd name="T6" fmla="*/ 1 w 13"/>
                <a:gd name="T7" fmla="*/ 0 h 38"/>
                <a:gd name="T8" fmla="*/ 3 w 13"/>
                <a:gd name="T9" fmla="*/ 0 h 38"/>
                <a:gd name="T10" fmla="*/ 10 w 13"/>
                <a:gd name="T11" fmla="*/ 18 h 38"/>
                <a:gd name="T12" fmla="*/ 11 w 13"/>
                <a:gd name="T13" fmla="*/ 21 h 38"/>
                <a:gd name="T14" fmla="*/ 11 w 13"/>
                <a:gd name="T15" fmla="*/ 21 h 38"/>
                <a:gd name="T16" fmla="*/ 11 w 13"/>
                <a:gd name="T17" fmla="*/ 32 h 38"/>
                <a:gd name="T18" fmla="*/ 11 w 13"/>
                <a:gd name="T19" fmla="*/ 33 h 38"/>
                <a:gd name="T20" fmla="*/ 9 w 13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8">
                  <a:moveTo>
                    <a:pt x="9" y="38"/>
                  </a:moveTo>
                  <a:cubicBezTo>
                    <a:pt x="9" y="34"/>
                    <a:pt x="9" y="31"/>
                    <a:pt x="8" y="27"/>
                  </a:cubicBezTo>
                  <a:cubicBezTo>
                    <a:pt x="5" y="22"/>
                    <a:pt x="6" y="16"/>
                    <a:pt x="4" y="11"/>
                  </a:cubicBezTo>
                  <a:cubicBezTo>
                    <a:pt x="3" y="7"/>
                    <a:pt x="0" y="4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9" y="4"/>
                    <a:pt x="9" y="11"/>
                    <a:pt x="10" y="18"/>
                  </a:cubicBezTo>
                  <a:cubicBezTo>
                    <a:pt x="10" y="19"/>
                    <a:pt x="10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5"/>
                    <a:pt x="13" y="28"/>
                    <a:pt x="11" y="32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0" y="34"/>
                    <a:pt x="11" y="36"/>
                    <a:pt x="9" y="38"/>
                  </a:cubicBezTo>
                  <a:close/>
                </a:path>
              </a:pathLst>
            </a:custGeom>
            <a:solidFill>
              <a:srgbClr val="FC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8" name="Freeform 2086"/>
            <p:cNvSpPr/>
            <p:nvPr/>
          </p:nvSpPr>
          <p:spPr bwMode="auto">
            <a:xfrm>
              <a:off x="2058988" y="976314"/>
              <a:ext cx="57150" cy="49213"/>
            </a:xfrm>
            <a:custGeom>
              <a:avLst/>
              <a:gdLst>
                <a:gd name="T0" fmla="*/ 2 w 15"/>
                <a:gd name="T1" fmla="*/ 9 h 13"/>
                <a:gd name="T2" fmla="*/ 0 w 15"/>
                <a:gd name="T3" fmla="*/ 8 h 13"/>
                <a:gd name="T4" fmla="*/ 2 w 15"/>
                <a:gd name="T5" fmla="*/ 5 h 13"/>
                <a:gd name="T6" fmla="*/ 3 w 15"/>
                <a:gd name="T7" fmla="*/ 3 h 13"/>
                <a:gd name="T8" fmla="*/ 6 w 15"/>
                <a:gd name="T9" fmla="*/ 0 h 13"/>
                <a:gd name="T10" fmla="*/ 13 w 15"/>
                <a:gd name="T11" fmla="*/ 7 h 13"/>
                <a:gd name="T12" fmla="*/ 15 w 15"/>
                <a:gd name="T13" fmla="*/ 12 h 13"/>
                <a:gd name="T14" fmla="*/ 10 w 15"/>
                <a:gd name="T15" fmla="*/ 13 h 13"/>
                <a:gd name="T16" fmla="*/ 8 w 15"/>
                <a:gd name="T17" fmla="*/ 13 h 13"/>
                <a:gd name="T18" fmla="*/ 2 w 15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2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9" y="2"/>
                    <a:pt x="11" y="5"/>
                    <a:pt x="13" y="7"/>
                  </a:cubicBezTo>
                  <a:cubicBezTo>
                    <a:pt x="14" y="9"/>
                    <a:pt x="13" y="11"/>
                    <a:pt x="15" y="12"/>
                  </a:cubicBezTo>
                  <a:cubicBezTo>
                    <a:pt x="14" y="13"/>
                    <a:pt x="12" y="13"/>
                    <a:pt x="10" y="13"/>
                  </a:cubicBezTo>
                  <a:cubicBezTo>
                    <a:pt x="10" y="13"/>
                    <a:pt x="9" y="13"/>
                    <a:pt x="8" y="13"/>
                  </a:cubicBezTo>
                  <a:cubicBezTo>
                    <a:pt x="6" y="13"/>
                    <a:pt x="5" y="9"/>
                    <a:pt x="2" y="9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9" name="Freeform 2087"/>
            <p:cNvSpPr/>
            <p:nvPr/>
          </p:nvSpPr>
          <p:spPr bwMode="auto">
            <a:xfrm>
              <a:off x="2017713" y="1025526"/>
              <a:ext cx="71438" cy="74613"/>
            </a:xfrm>
            <a:custGeom>
              <a:avLst/>
              <a:gdLst>
                <a:gd name="T0" fmla="*/ 1 w 19"/>
                <a:gd name="T1" fmla="*/ 0 h 20"/>
                <a:gd name="T2" fmla="*/ 5 w 19"/>
                <a:gd name="T3" fmla="*/ 1 h 20"/>
                <a:gd name="T4" fmla="*/ 10 w 19"/>
                <a:gd name="T5" fmla="*/ 4 h 20"/>
                <a:gd name="T6" fmla="*/ 12 w 19"/>
                <a:gd name="T7" fmla="*/ 7 h 20"/>
                <a:gd name="T8" fmla="*/ 17 w 19"/>
                <a:gd name="T9" fmla="*/ 18 h 20"/>
                <a:gd name="T10" fmla="*/ 12 w 19"/>
                <a:gd name="T11" fmla="*/ 16 h 20"/>
                <a:gd name="T12" fmla="*/ 5 w 19"/>
                <a:gd name="T13" fmla="*/ 8 h 20"/>
                <a:gd name="T14" fmla="*/ 1 w 19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1" y="5"/>
                    <a:pt x="11" y="6"/>
                    <a:pt x="12" y="7"/>
                  </a:cubicBezTo>
                  <a:cubicBezTo>
                    <a:pt x="13" y="11"/>
                    <a:pt x="19" y="13"/>
                    <a:pt x="17" y="18"/>
                  </a:cubicBezTo>
                  <a:cubicBezTo>
                    <a:pt x="14" y="20"/>
                    <a:pt x="13" y="18"/>
                    <a:pt x="12" y="16"/>
                  </a:cubicBezTo>
                  <a:cubicBezTo>
                    <a:pt x="10" y="13"/>
                    <a:pt x="8" y="10"/>
                    <a:pt x="5" y="8"/>
                  </a:cubicBezTo>
                  <a:cubicBezTo>
                    <a:pt x="4" y="5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C9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0" name="Freeform 2088"/>
            <p:cNvSpPr/>
            <p:nvPr/>
          </p:nvSpPr>
          <p:spPr bwMode="auto">
            <a:xfrm>
              <a:off x="2036763" y="1050926"/>
              <a:ext cx="44450" cy="57150"/>
            </a:xfrm>
            <a:custGeom>
              <a:avLst/>
              <a:gdLst>
                <a:gd name="T0" fmla="*/ 1 w 12"/>
                <a:gd name="T1" fmla="*/ 0 h 15"/>
                <a:gd name="T2" fmla="*/ 8 w 12"/>
                <a:gd name="T3" fmla="*/ 8 h 15"/>
                <a:gd name="T4" fmla="*/ 12 w 12"/>
                <a:gd name="T5" fmla="*/ 11 h 15"/>
                <a:gd name="T6" fmla="*/ 11 w 12"/>
                <a:gd name="T7" fmla="*/ 15 h 15"/>
                <a:gd name="T8" fmla="*/ 10 w 12"/>
                <a:gd name="T9" fmla="*/ 15 h 15"/>
                <a:gd name="T10" fmla="*/ 8 w 12"/>
                <a:gd name="T11" fmla="*/ 13 h 15"/>
                <a:gd name="T12" fmla="*/ 5 w 12"/>
                <a:gd name="T13" fmla="*/ 9 h 15"/>
                <a:gd name="T14" fmla="*/ 0 w 12"/>
                <a:gd name="T15" fmla="*/ 2 h 15"/>
                <a:gd name="T16" fmla="*/ 1 w 1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5">
                  <a:moveTo>
                    <a:pt x="1" y="0"/>
                  </a:moveTo>
                  <a:cubicBezTo>
                    <a:pt x="4" y="2"/>
                    <a:pt x="6" y="5"/>
                    <a:pt x="8" y="8"/>
                  </a:cubicBezTo>
                  <a:cubicBezTo>
                    <a:pt x="9" y="10"/>
                    <a:pt x="10" y="11"/>
                    <a:pt x="12" y="11"/>
                  </a:cubicBezTo>
                  <a:cubicBezTo>
                    <a:pt x="11" y="12"/>
                    <a:pt x="11" y="14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5"/>
                    <a:pt x="9" y="14"/>
                    <a:pt x="8" y="13"/>
                  </a:cubicBezTo>
                  <a:cubicBezTo>
                    <a:pt x="7" y="12"/>
                    <a:pt x="6" y="10"/>
                    <a:pt x="5" y="9"/>
                  </a:cubicBezTo>
                  <a:cubicBezTo>
                    <a:pt x="4" y="6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1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1" name="Freeform 2089"/>
            <p:cNvSpPr/>
            <p:nvPr/>
          </p:nvSpPr>
          <p:spPr bwMode="auto">
            <a:xfrm>
              <a:off x="2081213" y="1055689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3 w 4"/>
                <a:gd name="T5" fmla="*/ 2 h 4"/>
                <a:gd name="T6" fmla="*/ 2 w 4"/>
                <a:gd name="T7" fmla="*/ 4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2" name="Freeform 2090"/>
            <p:cNvSpPr/>
            <p:nvPr/>
          </p:nvSpPr>
          <p:spPr bwMode="auto">
            <a:xfrm>
              <a:off x="2066926" y="1006476"/>
              <a:ext cx="22225" cy="22225"/>
            </a:xfrm>
            <a:custGeom>
              <a:avLst/>
              <a:gdLst>
                <a:gd name="T0" fmla="*/ 0 w 6"/>
                <a:gd name="T1" fmla="*/ 1 h 6"/>
                <a:gd name="T2" fmla="*/ 1 w 6"/>
                <a:gd name="T3" fmla="*/ 1 h 6"/>
                <a:gd name="T4" fmla="*/ 6 w 6"/>
                <a:gd name="T5" fmla="*/ 5 h 6"/>
                <a:gd name="T6" fmla="*/ 0 w 6"/>
                <a:gd name="T7" fmla="*/ 2 h 6"/>
                <a:gd name="T8" fmla="*/ 0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5" y="4"/>
                    <a:pt x="6" y="5"/>
                  </a:cubicBezTo>
                  <a:cubicBezTo>
                    <a:pt x="4" y="6"/>
                    <a:pt x="2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3" name="Freeform 2091"/>
            <p:cNvSpPr/>
            <p:nvPr/>
          </p:nvSpPr>
          <p:spPr bwMode="auto">
            <a:xfrm>
              <a:off x="2055813" y="1039814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0"/>
                    <a:pt x="3" y="1"/>
                    <a:pt x="2" y="3"/>
                  </a:cubicBezTo>
                  <a:close/>
                </a:path>
              </a:pathLst>
            </a:custGeom>
            <a:solidFill>
              <a:srgbClr val="E7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4" name="Freeform 2092"/>
            <p:cNvSpPr/>
            <p:nvPr/>
          </p:nvSpPr>
          <p:spPr bwMode="auto">
            <a:xfrm>
              <a:off x="2108201" y="1187451"/>
              <a:ext cx="22225" cy="41275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0 h 11"/>
                <a:gd name="T4" fmla="*/ 6 w 6"/>
                <a:gd name="T5" fmla="*/ 8 h 11"/>
                <a:gd name="T6" fmla="*/ 0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3"/>
                    <a:pt x="1" y="7"/>
                    <a:pt x="6" y="8"/>
                  </a:cubicBezTo>
                  <a:cubicBezTo>
                    <a:pt x="3" y="8"/>
                    <a:pt x="2" y="10"/>
                    <a:pt x="0" y="11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5" name="Freeform 2093"/>
            <p:cNvSpPr/>
            <p:nvPr/>
          </p:nvSpPr>
          <p:spPr bwMode="auto">
            <a:xfrm>
              <a:off x="1682751" y="20478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0 w 3"/>
                <a:gd name="T5" fmla="*/ 2 h 3"/>
                <a:gd name="T6" fmla="*/ 3 w 3"/>
                <a:gd name="T7" fmla="*/ 1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6" name="Freeform 2094"/>
            <p:cNvSpPr/>
            <p:nvPr/>
          </p:nvSpPr>
          <p:spPr bwMode="auto">
            <a:xfrm>
              <a:off x="1690688" y="2089151"/>
              <a:ext cx="6350" cy="793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7" name="Freeform 2095"/>
            <p:cNvSpPr/>
            <p:nvPr/>
          </p:nvSpPr>
          <p:spPr bwMode="auto">
            <a:xfrm>
              <a:off x="2119313" y="882651"/>
              <a:ext cx="15875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1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1"/>
                    <a:pt x="1" y="5"/>
                    <a:pt x="0" y="1"/>
                  </a:cubicBezTo>
                  <a:cubicBezTo>
                    <a:pt x="1" y="1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8" name="Freeform 2096"/>
            <p:cNvSpPr/>
            <p:nvPr/>
          </p:nvSpPr>
          <p:spPr bwMode="auto">
            <a:xfrm>
              <a:off x="2149476" y="784226"/>
              <a:ext cx="15875" cy="11113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3 h 3"/>
                <a:gd name="T4" fmla="*/ 0 w 4"/>
                <a:gd name="T5" fmla="*/ 1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3" y="2"/>
                    <a:pt x="3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39" name="Freeform 2097"/>
            <p:cNvSpPr/>
            <p:nvPr/>
          </p:nvSpPr>
          <p:spPr bwMode="auto">
            <a:xfrm>
              <a:off x="2085976" y="893764"/>
              <a:ext cx="25400" cy="1905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5 h 5"/>
                <a:gd name="T4" fmla="*/ 1 w 7"/>
                <a:gd name="T5" fmla="*/ 5 h 5"/>
                <a:gd name="T6" fmla="*/ 4 w 7"/>
                <a:gd name="T7" fmla="*/ 0 h 5"/>
                <a:gd name="T8" fmla="*/ 5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2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7" y="0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0" name="Freeform 2098"/>
            <p:cNvSpPr/>
            <p:nvPr/>
          </p:nvSpPr>
          <p:spPr bwMode="auto">
            <a:xfrm>
              <a:off x="2187576" y="784226"/>
              <a:ext cx="22225" cy="33338"/>
            </a:xfrm>
            <a:custGeom>
              <a:avLst/>
              <a:gdLst>
                <a:gd name="T0" fmla="*/ 3 w 6"/>
                <a:gd name="T1" fmla="*/ 9 h 9"/>
                <a:gd name="T2" fmla="*/ 0 w 6"/>
                <a:gd name="T3" fmla="*/ 0 h 9"/>
                <a:gd name="T4" fmla="*/ 3 w 6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2" y="2"/>
                    <a:pt x="6" y="4"/>
                    <a:pt x="3" y="9"/>
                  </a:cubicBezTo>
                  <a:close/>
                </a:path>
              </a:pathLst>
            </a:custGeom>
            <a:solidFill>
              <a:srgbClr val="B7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1" name="Freeform 2099"/>
            <p:cNvSpPr/>
            <p:nvPr/>
          </p:nvSpPr>
          <p:spPr bwMode="auto">
            <a:xfrm>
              <a:off x="1539876" y="1420814"/>
              <a:ext cx="63500" cy="106363"/>
            </a:xfrm>
            <a:custGeom>
              <a:avLst/>
              <a:gdLst>
                <a:gd name="T0" fmla="*/ 0 w 17"/>
                <a:gd name="T1" fmla="*/ 6 h 28"/>
                <a:gd name="T2" fmla="*/ 3 w 17"/>
                <a:gd name="T3" fmla="*/ 3 h 28"/>
                <a:gd name="T4" fmla="*/ 4 w 17"/>
                <a:gd name="T5" fmla="*/ 0 h 28"/>
                <a:gd name="T6" fmla="*/ 5 w 17"/>
                <a:gd name="T7" fmla="*/ 3 h 28"/>
                <a:gd name="T8" fmla="*/ 9 w 17"/>
                <a:gd name="T9" fmla="*/ 10 h 28"/>
                <a:gd name="T10" fmla="*/ 4 w 17"/>
                <a:gd name="T11" fmla="*/ 12 h 28"/>
                <a:gd name="T12" fmla="*/ 4 w 17"/>
                <a:gd name="T13" fmla="*/ 14 h 28"/>
                <a:gd name="T14" fmla="*/ 8 w 17"/>
                <a:gd name="T15" fmla="*/ 17 h 28"/>
                <a:gd name="T16" fmla="*/ 13 w 17"/>
                <a:gd name="T17" fmla="*/ 24 h 28"/>
                <a:gd name="T18" fmla="*/ 17 w 17"/>
                <a:gd name="T19" fmla="*/ 23 h 28"/>
                <a:gd name="T20" fmla="*/ 17 w 17"/>
                <a:gd name="T21" fmla="*/ 24 h 28"/>
                <a:gd name="T22" fmla="*/ 17 w 17"/>
                <a:gd name="T23" fmla="*/ 28 h 28"/>
                <a:gd name="T24" fmla="*/ 9 w 17"/>
                <a:gd name="T25" fmla="*/ 24 h 28"/>
                <a:gd name="T26" fmla="*/ 2 w 17"/>
                <a:gd name="T27" fmla="*/ 14 h 28"/>
                <a:gd name="T28" fmla="*/ 0 w 17"/>
                <a:gd name="T2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8">
                  <a:moveTo>
                    <a:pt x="0" y="6"/>
                  </a:moveTo>
                  <a:cubicBezTo>
                    <a:pt x="2" y="6"/>
                    <a:pt x="4" y="6"/>
                    <a:pt x="3" y="3"/>
                  </a:cubicBezTo>
                  <a:cubicBezTo>
                    <a:pt x="2" y="2"/>
                    <a:pt x="3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7"/>
                    <a:pt x="4" y="10"/>
                    <a:pt x="9" y="10"/>
                  </a:cubicBezTo>
                  <a:cubicBezTo>
                    <a:pt x="7" y="11"/>
                    <a:pt x="5" y="9"/>
                    <a:pt x="4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7" y="13"/>
                    <a:pt x="6" y="16"/>
                    <a:pt x="8" y="17"/>
                  </a:cubicBezTo>
                  <a:cubicBezTo>
                    <a:pt x="10" y="19"/>
                    <a:pt x="12" y="21"/>
                    <a:pt x="13" y="24"/>
                  </a:cubicBezTo>
                  <a:cubicBezTo>
                    <a:pt x="15" y="27"/>
                    <a:pt x="16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5"/>
                    <a:pt x="16" y="26"/>
                    <a:pt x="17" y="28"/>
                  </a:cubicBezTo>
                  <a:cubicBezTo>
                    <a:pt x="14" y="27"/>
                    <a:pt x="12" y="25"/>
                    <a:pt x="9" y="24"/>
                  </a:cubicBezTo>
                  <a:cubicBezTo>
                    <a:pt x="8" y="20"/>
                    <a:pt x="5" y="17"/>
                    <a:pt x="2" y="14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2" name="Freeform 2100"/>
            <p:cNvSpPr/>
            <p:nvPr/>
          </p:nvSpPr>
          <p:spPr bwMode="auto">
            <a:xfrm>
              <a:off x="1554163" y="1522414"/>
              <a:ext cx="26988" cy="19050"/>
            </a:xfrm>
            <a:custGeom>
              <a:avLst/>
              <a:gdLst>
                <a:gd name="T0" fmla="*/ 2 w 7"/>
                <a:gd name="T1" fmla="*/ 0 h 5"/>
                <a:gd name="T2" fmla="*/ 7 w 7"/>
                <a:gd name="T3" fmla="*/ 3 h 5"/>
                <a:gd name="T4" fmla="*/ 6 w 7"/>
                <a:gd name="T5" fmla="*/ 4 h 5"/>
                <a:gd name="T6" fmla="*/ 2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3" y="3"/>
                    <a:pt x="6" y="0"/>
                    <a:pt x="7" y="3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4" y="3"/>
                    <a:pt x="0" y="5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3" name="Freeform 2101"/>
            <p:cNvSpPr/>
            <p:nvPr/>
          </p:nvSpPr>
          <p:spPr bwMode="auto">
            <a:xfrm>
              <a:off x="1573213" y="1631951"/>
              <a:ext cx="14288" cy="1270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4" name="Freeform 2102"/>
            <p:cNvSpPr/>
            <p:nvPr/>
          </p:nvSpPr>
          <p:spPr bwMode="auto">
            <a:xfrm>
              <a:off x="2051051" y="968376"/>
              <a:ext cx="12700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3" y="0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5" name="Freeform 2103"/>
            <p:cNvSpPr/>
            <p:nvPr/>
          </p:nvSpPr>
          <p:spPr bwMode="auto">
            <a:xfrm>
              <a:off x="2051051" y="987426"/>
              <a:ext cx="12700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6" name="Freeform 2104"/>
            <p:cNvSpPr/>
            <p:nvPr/>
          </p:nvSpPr>
          <p:spPr bwMode="auto">
            <a:xfrm>
              <a:off x="1411288" y="1489076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6 w 6"/>
                <a:gd name="T3" fmla="*/ 8 h 8"/>
                <a:gd name="T4" fmla="*/ 0 w 6"/>
                <a:gd name="T5" fmla="*/ 1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2"/>
                    <a:pt x="6" y="3"/>
                    <a:pt x="6" y="8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7" name="Freeform 2105"/>
            <p:cNvSpPr/>
            <p:nvPr/>
          </p:nvSpPr>
          <p:spPr bwMode="auto">
            <a:xfrm>
              <a:off x="1411288" y="1420814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2 h 5"/>
                <a:gd name="T4" fmla="*/ 2 w 4"/>
                <a:gd name="T5" fmla="*/ 5 h 5"/>
                <a:gd name="T6" fmla="*/ 0 w 4"/>
                <a:gd name="T7" fmla="*/ 1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5"/>
                    <a:pt x="2" y="5"/>
                  </a:cubicBezTo>
                  <a:cubicBezTo>
                    <a:pt x="0" y="5"/>
                    <a:pt x="3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8" name="Freeform 2106"/>
            <p:cNvSpPr/>
            <p:nvPr/>
          </p:nvSpPr>
          <p:spPr bwMode="auto">
            <a:xfrm>
              <a:off x="1392238" y="1455739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0 h 4"/>
                <a:gd name="T4" fmla="*/ 3 w 3"/>
                <a:gd name="T5" fmla="*/ 2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2" y="2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49" name="Freeform 2107"/>
            <p:cNvSpPr/>
            <p:nvPr/>
          </p:nvSpPr>
          <p:spPr bwMode="auto">
            <a:xfrm>
              <a:off x="1411288" y="1541464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0" name="Freeform 2108"/>
            <p:cNvSpPr/>
            <p:nvPr/>
          </p:nvSpPr>
          <p:spPr bwMode="auto">
            <a:xfrm>
              <a:off x="1411288" y="1530351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1" name="Freeform 2109"/>
            <p:cNvSpPr/>
            <p:nvPr/>
          </p:nvSpPr>
          <p:spPr bwMode="auto">
            <a:xfrm>
              <a:off x="1803401" y="998539"/>
              <a:ext cx="244475" cy="388938"/>
            </a:xfrm>
            <a:custGeom>
              <a:avLst/>
              <a:gdLst>
                <a:gd name="T0" fmla="*/ 55 w 65"/>
                <a:gd name="T1" fmla="*/ 86 h 103"/>
                <a:gd name="T2" fmla="*/ 49 w 65"/>
                <a:gd name="T3" fmla="*/ 97 h 103"/>
                <a:gd name="T4" fmla="*/ 43 w 65"/>
                <a:gd name="T5" fmla="*/ 103 h 103"/>
                <a:gd name="T6" fmla="*/ 41 w 65"/>
                <a:gd name="T7" fmla="*/ 99 h 103"/>
                <a:gd name="T8" fmla="*/ 44 w 65"/>
                <a:gd name="T9" fmla="*/ 86 h 103"/>
                <a:gd name="T10" fmla="*/ 44 w 65"/>
                <a:gd name="T11" fmla="*/ 84 h 103"/>
                <a:gd name="T12" fmla="*/ 48 w 65"/>
                <a:gd name="T13" fmla="*/ 79 h 103"/>
                <a:gd name="T14" fmla="*/ 51 w 65"/>
                <a:gd name="T15" fmla="*/ 60 h 103"/>
                <a:gd name="T16" fmla="*/ 38 w 65"/>
                <a:gd name="T17" fmla="*/ 56 h 103"/>
                <a:gd name="T18" fmla="*/ 28 w 65"/>
                <a:gd name="T19" fmla="*/ 68 h 103"/>
                <a:gd name="T20" fmla="*/ 23 w 65"/>
                <a:gd name="T21" fmla="*/ 71 h 103"/>
                <a:gd name="T22" fmla="*/ 6 w 65"/>
                <a:gd name="T23" fmla="*/ 67 h 103"/>
                <a:gd name="T24" fmla="*/ 6 w 65"/>
                <a:gd name="T25" fmla="*/ 61 h 103"/>
                <a:gd name="T26" fmla="*/ 8 w 65"/>
                <a:gd name="T27" fmla="*/ 56 h 103"/>
                <a:gd name="T28" fmla="*/ 12 w 65"/>
                <a:gd name="T29" fmla="*/ 42 h 103"/>
                <a:gd name="T30" fmla="*/ 12 w 65"/>
                <a:gd name="T31" fmla="*/ 42 h 103"/>
                <a:gd name="T32" fmla="*/ 12 w 65"/>
                <a:gd name="T33" fmla="*/ 42 h 103"/>
                <a:gd name="T34" fmla="*/ 4 w 65"/>
                <a:gd name="T35" fmla="*/ 43 h 103"/>
                <a:gd name="T36" fmla="*/ 1 w 65"/>
                <a:gd name="T37" fmla="*/ 36 h 103"/>
                <a:gd name="T38" fmla="*/ 8 w 65"/>
                <a:gd name="T39" fmla="*/ 30 h 103"/>
                <a:gd name="T40" fmla="*/ 16 w 65"/>
                <a:gd name="T41" fmla="*/ 15 h 103"/>
                <a:gd name="T42" fmla="*/ 16 w 65"/>
                <a:gd name="T43" fmla="*/ 2 h 103"/>
                <a:gd name="T44" fmla="*/ 29 w 65"/>
                <a:gd name="T45" fmla="*/ 4 h 103"/>
                <a:gd name="T46" fmla="*/ 42 w 65"/>
                <a:gd name="T47" fmla="*/ 14 h 103"/>
                <a:gd name="T48" fmla="*/ 49 w 65"/>
                <a:gd name="T49" fmla="*/ 23 h 103"/>
                <a:gd name="T50" fmla="*/ 50 w 65"/>
                <a:gd name="T51" fmla="*/ 24 h 103"/>
                <a:gd name="T52" fmla="*/ 55 w 65"/>
                <a:gd name="T53" fmla="*/ 33 h 103"/>
                <a:gd name="T54" fmla="*/ 62 w 65"/>
                <a:gd name="T55" fmla="*/ 45 h 103"/>
                <a:gd name="T56" fmla="*/ 65 w 65"/>
                <a:gd name="T57" fmla="*/ 53 h 103"/>
                <a:gd name="T58" fmla="*/ 63 w 65"/>
                <a:gd name="T59" fmla="*/ 74 h 103"/>
                <a:gd name="T60" fmla="*/ 62 w 65"/>
                <a:gd name="T61" fmla="*/ 77 h 103"/>
                <a:gd name="T62" fmla="*/ 55 w 65"/>
                <a:gd name="T63" fmla="*/ 8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103">
                  <a:moveTo>
                    <a:pt x="55" y="86"/>
                  </a:moveTo>
                  <a:cubicBezTo>
                    <a:pt x="53" y="90"/>
                    <a:pt x="51" y="94"/>
                    <a:pt x="49" y="97"/>
                  </a:cubicBezTo>
                  <a:cubicBezTo>
                    <a:pt x="48" y="100"/>
                    <a:pt x="46" y="102"/>
                    <a:pt x="43" y="103"/>
                  </a:cubicBezTo>
                  <a:cubicBezTo>
                    <a:pt x="40" y="103"/>
                    <a:pt x="41" y="101"/>
                    <a:pt x="41" y="99"/>
                  </a:cubicBezTo>
                  <a:cubicBezTo>
                    <a:pt x="42" y="95"/>
                    <a:pt x="44" y="91"/>
                    <a:pt x="44" y="86"/>
                  </a:cubicBezTo>
                  <a:cubicBezTo>
                    <a:pt x="44" y="85"/>
                    <a:pt x="44" y="85"/>
                    <a:pt x="44" y="84"/>
                  </a:cubicBezTo>
                  <a:cubicBezTo>
                    <a:pt x="45" y="82"/>
                    <a:pt x="47" y="81"/>
                    <a:pt x="48" y="79"/>
                  </a:cubicBezTo>
                  <a:cubicBezTo>
                    <a:pt x="52" y="73"/>
                    <a:pt x="52" y="67"/>
                    <a:pt x="51" y="60"/>
                  </a:cubicBezTo>
                  <a:cubicBezTo>
                    <a:pt x="49" y="55"/>
                    <a:pt x="42" y="53"/>
                    <a:pt x="38" y="56"/>
                  </a:cubicBezTo>
                  <a:cubicBezTo>
                    <a:pt x="34" y="59"/>
                    <a:pt x="31" y="64"/>
                    <a:pt x="28" y="68"/>
                  </a:cubicBezTo>
                  <a:cubicBezTo>
                    <a:pt x="26" y="69"/>
                    <a:pt x="25" y="71"/>
                    <a:pt x="23" y="71"/>
                  </a:cubicBezTo>
                  <a:cubicBezTo>
                    <a:pt x="17" y="72"/>
                    <a:pt x="11" y="70"/>
                    <a:pt x="6" y="67"/>
                  </a:cubicBezTo>
                  <a:cubicBezTo>
                    <a:pt x="4" y="65"/>
                    <a:pt x="5" y="63"/>
                    <a:pt x="6" y="61"/>
                  </a:cubicBezTo>
                  <a:cubicBezTo>
                    <a:pt x="8" y="60"/>
                    <a:pt x="9" y="58"/>
                    <a:pt x="8" y="56"/>
                  </a:cubicBezTo>
                  <a:cubicBezTo>
                    <a:pt x="7" y="50"/>
                    <a:pt x="11" y="47"/>
                    <a:pt x="12" y="42"/>
                  </a:cubicBezTo>
                  <a:cubicBezTo>
                    <a:pt x="13" y="42"/>
                    <a:pt x="11" y="41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9" y="44"/>
                    <a:pt x="7" y="45"/>
                    <a:pt x="4" y="43"/>
                  </a:cubicBezTo>
                  <a:cubicBezTo>
                    <a:pt x="2" y="41"/>
                    <a:pt x="0" y="39"/>
                    <a:pt x="1" y="36"/>
                  </a:cubicBezTo>
                  <a:cubicBezTo>
                    <a:pt x="3" y="34"/>
                    <a:pt x="5" y="32"/>
                    <a:pt x="8" y="30"/>
                  </a:cubicBezTo>
                  <a:cubicBezTo>
                    <a:pt x="13" y="27"/>
                    <a:pt x="14" y="21"/>
                    <a:pt x="16" y="15"/>
                  </a:cubicBezTo>
                  <a:cubicBezTo>
                    <a:pt x="17" y="11"/>
                    <a:pt x="16" y="6"/>
                    <a:pt x="16" y="2"/>
                  </a:cubicBezTo>
                  <a:cubicBezTo>
                    <a:pt x="21" y="0"/>
                    <a:pt x="25" y="2"/>
                    <a:pt x="29" y="4"/>
                  </a:cubicBezTo>
                  <a:cubicBezTo>
                    <a:pt x="33" y="8"/>
                    <a:pt x="38" y="11"/>
                    <a:pt x="42" y="14"/>
                  </a:cubicBezTo>
                  <a:cubicBezTo>
                    <a:pt x="45" y="16"/>
                    <a:pt x="46" y="20"/>
                    <a:pt x="49" y="23"/>
                  </a:cubicBezTo>
                  <a:cubicBezTo>
                    <a:pt x="49" y="23"/>
                    <a:pt x="49" y="24"/>
                    <a:pt x="50" y="24"/>
                  </a:cubicBezTo>
                  <a:cubicBezTo>
                    <a:pt x="51" y="27"/>
                    <a:pt x="53" y="30"/>
                    <a:pt x="55" y="33"/>
                  </a:cubicBezTo>
                  <a:cubicBezTo>
                    <a:pt x="57" y="37"/>
                    <a:pt x="58" y="42"/>
                    <a:pt x="62" y="45"/>
                  </a:cubicBezTo>
                  <a:cubicBezTo>
                    <a:pt x="65" y="47"/>
                    <a:pt x="65" y="50"/>
                    <a:pt x="65" y="53"/>
                  </a:cubicBezTo>
                  <a:cubicBezTo>
                    <a:pt x="64" y="60"/>
                    <a:pt x="65" y="67"/>
                    <a:pt x="63" y="74"/>
                  </a:cubicBezTo>
                  <a:cubicBezTo>
                    <a:pt x="63" y="75"/>
                    <a:pt x="63" y="76"/>
                    <a:pt x="62" y="77"/>
                  </a:cubicBezTo>
                  <a:cubicBezTo>
                    <a:pt x="58" y="79"/>
                    <a:pt x="57" y="82"/>
                    <a:pt x="55" y="86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2" name="Freeform 2110"/>
            <p:cNvSpPr/>
            <p:nvPr/>
          </p:nvSpPr>
          <p:spPr bwMode="auto">
            <a:xfrm>
              <a:off x="1908176" y="1323976"/>
              <a:ext cx="65088" cy="82550"/>
            </a:xfrm>
            <a:custGeom>
              <a:avLst/>
              <a:gdLst>
                <a:gd name="T0" fmla="*/ 17 w 17"/>
                <a:gd name="T1" fmla="*/ 0 h 22"/>
                <a:gd name="T2" fmla="*/ 14 w 17"/>
                <a:gd name="T3" fmla="*/ 14 h 22"/>
                <a:gd name="T4" fmla="*/ 15 w 17"/>
                <a:gd name="T5" fmla="*/ 17 h 22"/>
                <a:gd name="T6" fmla="*/ 11 w 17"/>
                <a:gd name="T7" fmla="*/ 21 h 22"/>
                <a:gd name="T8" fmla="*/ 10 w 17"/>
                <a:gd name="T9" fmla="*/ 21 h 22"/>
                <a:gd name="T10" fmla="*/ 7 w 17"/>
                <a:gd name="T11" fmla="*/ 22 h 22"/>
                <a:gd name="T12" fmla="*/ 3 w 17"/>
                <a:gd name="T13" fmla="*/ 20 h 22"/>
                <a:gd name="T14" fmla="*/ 1 w 17"/>
                <a:gd name="T15" fmla="*/ 16 h 22"/>
                <a:gd name="T16" fmla="*/ 3 w 17"/>
                <a:gd name="T17" fmla="*/ 9 h 22"/>
                <a:gd name="T18" fmla="*/ 12 w 17"/>
                <a:gd name="T19" fmla="*/ 4 h 22"/>
                <a:gd name="T20" fmla="*/ 17 w 17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2">
                  <a:moveTo>
                    <a:pt x="17" y="0"/>
                  </a:moveTo>
                  <a:cubicBezTo>
                    <a:pt x="17" y="5"/>
                    <a:pt x="16" y="9"/>
                    <a:pt x="14" y="14"/>
                  </a:cubicBezTo>
                  <a:cubicBezTo>
                    <a:pt x="14" y="15"/>
                    <a:pt x="14" y="16"/>
                    <a:pt x="15" y="17"/>
                  </a:cubicBezTo>
                  <a:cubicBezTo>
                    <a:pt x="14" y="18"/>
                    <a:pt x="12" y="20"/>
                    <a:pt x="11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6" y="20"/>
                    <a:pt x="4" y="20"/>
                    <a:pt x="3" y="20"/>
                  </a:cubicBezTo>
                  <a:cubicBezTo>
                    <a:pt x="2" y="19"/>
                    <a:pt x="0" y="16"/>
                    <a:pt x="1" y="16"/>
                  </a:cubicBezTo>
                  <a:cubicBezTo>
                    <a:pt x="4" y="14"/>
                    <a:pt x="1" y="11"/>
                    <a:pt x="3" y="9"/>
                  </a:cubicBezTo>
                  <a:cubicBezTo>
                    <a:pt x="6" y="7"/>
                    <a:pt x="9" y="6"/>
                    <a:pt x="12" y="4"/>
                  </a:cubicBezTo>
                  <a:cubicBezTo>
                    <a:pt x="14" y="3"/>
                    <a:pt x="14" y="0"/>
                    <a:pt x="17" y="0"/>
                  </a:cubicBezTo>
                  <a:close/>
                </a:path>
              </a:pathLst>
            </a:custGeom>
            <a:solidFill>
              <a:srgbClr val="C7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3" name="Freeform 2111"/>
            <p:cNvSpPr/>
            <p:nvPr/>
          </p:nvSpPr>
          <p:spPr bwMode="auto">
            <a:xfrm>
              <a:off x="2009776" y="1274764"/>
              <a:ext cx="34925" cy="60325"/>
            </a:xfrm>
            <a:custGeom>
              <a:avLst/>
              <a:gdLst>
                <a:gd name="T0" fmla="*/ 0 w 9"/>
                <a:gd name="T1" fmla="*/ 13 h 16"/>
                <a:gd name="T2" fmla="*/ 6 w 9"/>
                <a:gd name="T3" fmla="*/ 4 h 16"/>
                <a:gd name="T4" fmla="*/ 7 w 9"/>
                <a:gd name="T5" fmla="*/ 1 h 16"/>
                <a:gd name="T6" fmla="*/ 9 w 9"/>
                <a:gd name="T7" fmla="*/ 0 h 16"/>
                <a:gd name="T8" fmla="*/ 9 w 9"/>
                <a:gd name="T9" fmla="*/ 3 h 16"/>
                <a:gd name="T10" fmla="*/ 3 w 9"/>
                <a:gd name="T11" fmla="*/ 16 h 16"/>
                <a:gd name="T12" fmla="*/ 0 w 9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0" y="13"/>
                  </a:moveTo>
                  <a:cubicBezTo>
                    <a:pt x="1" y="9"/>
                    <a:pt x="1" y="5"/>
                    <a:pt x="6" y="4"/>
                  </a:cubicBezTo>
                  <a:cubicBezTo>
                    <a:pt x="7" y="4"/>
                    <a:pt x="7" y="2"/>
                    <a:pt x="7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6" y="7"/>
                    <a:pt x="7" y="12"/>
                    <a:pt x="3" y="16"/>
                  </a:cubicBezTo>
                  <a:cubicBezTo>
                    <a:pt x="4" y="13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4" name="Freeform 2112"/>
            <p:cNvSpPr/>
            <p:nvPr/>
          </p:nvSpPr>
          <p:spPr bwMode="auto">
            <a:xfrm>
              <a:off x="2006601" y="1096964"/>
              <a:ext cx="90488" cy="180975"/>
            </a:xfrm>
            <a:custGeom>
              <a:avLst/>
              <a:gdLst>
                <a:gd name="T0" fmla="*/ 10 w 24"/>
                <a:gd name="T1" fmla="*/ 47 h 48"/>
                <a:gd name="T2" fmla="*/ 8 w 24"/>
                <a:gd name="T3" fmla="*/ 48 h 48"/>
                <a:gd name="T4" fmla="*/ 9 w 24"/>
                <a:gd name="T5" fmla="*/ 23 h 48"/>
                <a:gd name="T6" fmla="*/ 6 w 24"/>
                <a:gd name="T7" fmla="*/ 18 h 48"/>
                <a:gd name="T8" fmla="*/ 0 w 24"/>
                <a:gd name="T9" fmla="*/ 7 h 48"/>
                <a:gd name="T10" fmla="*/ 7 w 24"/>
                <a:gd name="T11" fmla="*/ 15 h 48"/>
                <a:gd name="T12" fmla="*/ 8 w 24"/>
                <a:gd name="T13" fmla="*/ 16 h 48"/>
                <a:gd name="T14" fmla="*/ 9 w 24"/>
                <a:gd name="T15" fmla="*/ 14 h 48"/>
                <a:gd name="T16" fmla="*/ 8 w 24"/>
                <a:gd name="T17" fmla="*/ 11 h 48"/>
                <a:gd name="T18" fmla="*/ 11 w 24"/>
                <a:gd name="T19" fmla="*/ 6 h 48"/>
                <a:gd name="T20" fmla="*/ 17 w 24"/>
                <a:gd name="T21" fmla="*/ 0 h 48"/>
                <a:gd name="T22" fmla="*/ 18 w 24"/>
                <a:gd name="T23" fmla="*/ 3 h 48"/>
                <a:gd name="T24" fmla="*/ 24 w 24"/>
                <a:gd name="T25" fmla="*/ 30 h 48"/>
                <a:gd name="T26" fmla="*/ 15 w 24"/>
                <a:gd name="T27" fmla="*/ 32 h 48"/>
                <a:gd name="T28" fmla="*/ 19 w 24"/>
                <a:gd name="T29" fmla="*/ 32 h 48"/>
                <a:gd name="T30" fmla="*/ 15 w 24"/>
                <a:gd name="T31" fmla="*/ 38 h 48"/>
                <a:gd name="T32" fmla="*/ 13 w 24"/>
                <a:gd name="T33" fmla="*/ 43 h 48"/>
                <a:gd name="T34" fmla="*/ 12 w 24"/>
                <a:gd name="T35" fmla="*/ 44 h 48"/>
                <a:gd name="T36" fmla="*/ 10 w 24"/>
                <a:gd name="T37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48">
                  <a:moveTo>
                    <a:pt x="10" y="47"/>
                  </a:moveTo>
                  <a:cubicBezTo>
                    <a:pt x="9" y="48"/>
                    <a:pt x="9" y="48"/>
                    <a:pt x="8" y="48"/>
                  </a:cubicBezTo>
                  <a:cubicBezTo>
                    <a:pt x="9" y="40"/>
                    <a:pt x="9" y="32"/>
                    <a:pt x="9" y="23"/>
                  </a:cubicBezTo>
                  <a:cubicBezTo>
                    <a:pt x="9" y="21"/>
                    <a:pt x="8" y="20"/>
                    <a:pt x="6" y="18"/>
                  </a:cubicBezTo>
                  <a:cubicBezTo>
                    <a:pt x="2" y="16"/>
                    <a:pt x="1" y="11"/>
                    <a:pt x="0" y="7"/>
                  </a:cubicBezTo>
                  <a:cubicBezTo>
                    <a:pt x="3" y="9"/>
                    <a:pt x="6" y="11"/>
                    <a:pt x="7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9" y="13"/>
                    <a:pt x="8" y="12"/>
                    <a:pt x="8" y="11"/>
                  </a:cubicBezTo>
                  <a:cubicBezTo>
                    <a:pt x="7" y="8"/>
                    <a:pt x="8" y="7"/>
                    <a:pt x="11" y="6"/>
                  </a:cubicBezTo>
                  <a:cubicBezTo>
                    <a:pt x="16" y="7"/>
                    <a:pt x="15" y="3"/>
                    <a:pt x="17" y="0"/>
                  </a:cubicBezTo>
                  <a:cubicBezTo>
                    <a:pt x="18" y="1"/>
                    <a:pt x="18" y="2"/>
                    <a:pt x="18" y="3"/>
                  </a:cubicBezTo>
                  <a:cubicBezTo>
                    <a:pt x="21" y="12"/>
                    <a:pt x="24" y="21"/>
                    <a:pt x="24" y="30"/>
                  </a:cubicBezTo>
                  <a:cubicBezTo>
                    <a:pt x="21" y="29"/>
                    <a:pt x="18" y="29"/>
                    <a:pt x="15" y="32"/>
                  </a:cubicBezTo>
                  <a:cubicBezTo>
                    <a:pt x="16" y="33"/>
                    <a:pt x="18" y="31"/>
                    <a:pt x="19" y="32"/>
                  </a:cubicBezTo>
                  <a:cubicBezTo>
                    <a:pt x="19" y="35"/>
                    <a:pt x="14" y="35"/>
                    <a:pt x="15" y="38"/>
                  </a:cubicBezTo>
                  <a:cubicBezTo>
                    <a:pt x="14" y="39"/>
                    <a:pt x="12" y="41"/>
                    <a:pt x="13" y="43"/>
                  </a:cubicBezTo>
                  <a:cubicBezTo>
                    <a:pt x="12" y="43"/>
                    <a:pt x="11" y="43"/>
                    <a:pt x="12" y="44"/>
                  </a:cubicBezTo>
                  <a:cubicBezTo>
                    <a:pt x="11" y="45"/>
                    <a:pt x="11" y="46"/>
                    <a:pt x="10" y="47"/>
                  </a:cubicBezTo>
                  <a:close/>
                </a:path>
              </a:pathLst>
            </a:custGeom>
            <a:solidFill>
              <a:srgbClr val="95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5" name="Freeform 2113"/>
            <p:cNvSpPr/>
            <p:nvPr/>
          </p:nvSpPr>
          <p:spPr bwMode="auto">
            <a:xfrm>
              <a:off x="2081213" y="1250951"/>
              <a:ext cx="7938" cy="15875"/>
            </a:xfrm>
            <a:custGeom>
              <a:avLst/>
              <a:gdLst>
                <a:gd name="T0" fmla="*/ 2 w 2"/>
                <a:gd name="T1" fmla="*/ 3 h 4"/>
                <a:gd name="T2" fmla="*/ 0 w 2"/>
                <a:gd name="T3" fmla="*/ 2 h 4"/>
                <a:gd name="T4" fmla="*/ 2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4"/>
                    <a:pt x="1" y="2"/>
                    <a:pt x="0" y="2"/>
                  </a:cubicBezTo>
                  <a:cubicBezTo>
                    <a:pt x="2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9D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6" name="Freeform 2114"/>
            <p:cNvSpPr/>
            <p:nvPr/>
          </p:nvSpPr>
          <p:spPr bwMode="auto">
            <a:xfrm>
              <a:off x="2044701" y="1250951"/>
              <a:ext cx="11113" cy="12700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2 h 3"/>
                <a:gd name="T4" fmla="*/ 3 w 3"/>
                <a:gd name="T5" fmla="*/ 2 h 3"/>
                <a:gd name="T6" fmla="*/ 2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7" name="Freeform 2115"/>
            <p:cNvSpPr/>
            <p:nvPr/>
          </p:nvSpPr>
          <p:spPr bwMode="auto">
            <a:xfrm>
              <a:off x="1630363" y="1417639"/>
              <a:ext cx="22225" cy="22225"/>
            </a:xfrm>
            <a:custGeom>
              <a:avLst/>
              <a:gdLst>
                <a:gd name="T0" fmla="*/ 0 w 6"/>
                <a:gd name="T1" fmla="*/ 2 h 6"/>
                <a:gd name="T2" fmla="*/ 0 w 6"/>
                <a:gd name="T3" fmla="*/ 0 h 6"/>
                <a:gd name="T4" fmla="*/ 6 w 6"/>
                <a:gd name="T5" fmla="*/ 5 h 6"/>
                <a:gd name="T6" fmla="*/ 5 w 6"/>
                <a:gd name="T7" fmla="*/ 6 h 6"/>
                <a:gd name="T8" fmla="*/ 2 w 6"/>
                <a:gd name="T9" fmla="*/ 4 h 6"/>
                <a:gd name="T10" fmla="*/ 0 w 6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2"/>
                    <a:pt x="5" y="2"/>
                    <a:pt x="6" y="5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8" name="Freeform 2116"/>
            <p:cNvSpPr/>
            <p:nvPr/>
          </p:nvSpPr>
          <p:spPr bwMode="auto">
            <a:xfrm>
              <a:off x="1663701" y="1455739"/>
              <a:ext cx="19050" cy="11113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3 h 3"/>
                <a:gd name="T4" fmla="*/ 0 w 5"/>
                <a:gd name="T5" fmla="*/ 0 h 3"/>
                <a:gd name="T6" fmla="*/ 5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2" y="0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59" name="Freeform 2117"/>
            <p:cNvSpPr/>
            <p:nvPr/>
          </p:nvSpPr>
          <p:spPr bwMode="auto">
            <a:xfrm>
              <a:off x="1633538" y="1431926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4 w 5"/>
                <a:gd name="T3" fmla="*/ 2 h 3"/>
                <a:gd name="T4" fmla="*/ 4 w 5"/>
                <a:gd name="T5" fmla="*/ 2 h 3"/>
                <a:gd name="T6" fmla="*/ 5 w 5"/>
                <a:gd name="T7" fmla="*/ 3 h 3"/>
                <a:gd name="T8" fmla="*/ 4 w 5"/>
                <a:gd name="T9" fmla="*/ 3 h 3"/>
                <a:gd name="T10" fmla="*/ 1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FE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0" name="Freeform 2118"/>
            <p:cNvSpPr/>
            <p:nvPr/>
          </p:nvSpPr>
          <p:spPr bwMode="auto">
            <a:xfrm>
              <a:off x="1647826" y="1439864"/>
              <a:ext cx="12700" cy="15875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1" name="Freeform 2119"/>
            <p:cNvSpPr/>
            <p:nvPr/>
          </p:nvSpPr>
          <p:spPr bwMode="auto">
            <a:xfrm>
              <a:off x="1600201" y="1096964"/>
              <a:ext cx="255588" cy="334963"/>
            </a:xfrm>
            <a:custGeom>
              <a:avLst/>
              <a:gdLst>
                <a:gd name="T0" fmla="*/ 56 w 68"/>
                <a:gd name="T1" fmla="*/ 10 h 89"/>
                <a:gd name="T2" fmla="*/ 67 w 68"/>
                <a:gd name="T3" fmla="*/ 15 h 89"/>
                <a:gd name="T4" fmla="*/ 66 w 68"/>
                <a:gd name="T5" fmla="*/ 18 h 89"/>
                <a:gd name="T6" fmla="*/ 64 w 68"/>
                <a:gd name="T7" fmla="*/ 30 h 89"/>
                <a:gd name="T8" fmla="*/ 61 w 68"/>
                <a:gd name="T9" fmla="*/ 36 h 89"/>
                <a:gd name="T10" fmla="*/ 59 w 68"/>
                <a:gd name="T11" fmla="*/ 41 h 89"/>
                <a:gd name="T12" fmla="*/ 54 w 68"/>
                <a:gd name="T13" fmla="*/ 41 h 89"/>
                <a:gd name="T14" fmla="*/ 41 w 68"/>
                <a:gd name="T15" fmla="*/ 40 h 89"/>
                <a:gd name="T16" fmla="*/ 31 w 68"/>
                <a:gd name="T17" fmla="*/ 40 h 89"/>
                <a:gd name="T18" fmla="*/ 24 w 68"/>
                <a:gd name="T19" fmla="*/ 43 h 89"/>
                <a:gd name="T20" fmla="*/ 20 w 68"/>
                <a:gd name="T21" fmla="*/ 50 h 89"/>
                <a:gd name="T22" fmla="*/ 18 w 68"/>
                <a:gd name="T23" fmla="*/ 55 h 89"/>
                <a:gd name="T24" fmla="*/ 24 w 68"/>
                <a:gd name="T25" fmla="*/ 76 h 89"/>
                <a:gd name="T26" fmla="*/ 40 w 68"/>
                <a:gd name="T27" fmla="*/ 84 h 89"/>
                <a:gd name="T28" fmla="*/ 45 w 68"/>
                <a:gd name="T29" fmla="*/ 88 h 89"/>
                <a:gd name="T30" fmla="*/ 30 w 68"/>
                <a:gd name="T31" fmla="*/ 85 h 89"/>
                <a:gd name="T32" fmla="*/ 22 w 68"/>
                <a:gd name="T33" fmla="*/ 81 h 89"/>
                <a:gd name="T34" fmla="*/ 20 w 68"/>
                <a:gd name="T35" fmla="*/ 80 h 89"/>
                <a:gd name="T36" fmla="*/ 17 w 68"/>
                <a:gd name="T37" fmla="*/ 76 h 89"/>
                <a:gd name="T38" fmla="*/ 14 w 68"/>
                <a:gd name="T39" fmla="*/ 72 h 89"/>
                <a:gd name="T40" fmla="*/ 8 w 68"/>
                <a:gd name="T41" fmla="*/ 59 h 89"/>
                <a:gd name="T42" fmla="*/ 1 w 68"/>
                <a:gd name="T43" fmla="*/ 20 h 89"/>
                <a:gd name="T44" fmla="*/ 4 w 68"/>
                <a:gd name="T45" fmla="*/ 11 h 89"/>
                <a:gd name="T46" fmla="*/ 5 w 68"/>
                <a:gd name="T47" fmla="*/ 7 h 89"/>
                <a:gd name="T48" fmla="*/ 11 w 68"/>
                <a:gd name="T49" fmla="*/ 1 h 89"/>
                <a:gd name="T50" fmla="*/ 12 w 68"/>
                <a:gd name="T51" fmla="*/ 0 h 89"/>
                <a:gd name="T52" fmla="*/ 14 w 68"/>
                <a:gd name="T53" fmla="*/ 7 h 89"/>
                <a:gd name="T54" fmla="*/ 18 w 68"/>
                <a:gd name="T55" fmla="*/ 14 h 89"/>
                <a:gd name="T56" fmla="*/ 44 w 68"/>
                <a:gd name="T57" fmla="*/ 14 h 89"/>
                <a:gd name="T58" fmla="*/ 52 w 68"/>
                <a:gd name="T59" fmla="*/ 10 h 89"/>
                <a:gd name="T60" fmla="*/ 56 w 68"/>
                <a:gd name="T61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89">
                  <a:moveTo>
                    <a:pt x="56" y="10"/>
                  </a:moveTo>
                  <a:cubicBezTo>
                    <a:pt x="58" y="19"/>
                    <a:pt x="60" y="17"/>
                    <a:pt x="67" y="15"/>
                  </a:cubicBezTo>
                  <a:cubicBezTo>
                    <a:pt x="68" y="16"/>
                    <a:pt x="66" y="17"/>
                    <a:pt x="66" y="18"/>
                  </a:cubicBezTo>
                  <a:cubicBezTo>
                    <a:pt x="66" y="22"/>
                    <a:pt x="62" y="25"/>
                    <a:pt x="64" y="30"/>
                  </a:cubicBezTo>
                  <a:cubicBezTo>
                    <a:pt x="65" y="32"/>
                    <a:pt x="64" y="35"/>
                    <a:pt x="61" y="36"/>
                  </a:cubicBezTo>
                  <a:cubicBezTo>
                    <a:pt x="59" y="37"/>
                    <a:pt x="60" y="39"/>
                    <a:pt x="59" y="41"/>
                  </a:cubicBezTo>
                  <a:cubicBezTo>
                    <a:pt x="58" y="42"/>
                    <a:pt x="56" y="41"/>
                    <a:pt x="54" y="41"/>
                  </a:cubicBezTo>
                  <a:cubicBezTo>
                    <a:pt x="50" y="39"/>
                    <a:pt x="45" y="39"/>
                    <a:pt x="41" y="40"/>
                  </a:cubicBezTo>
                  <a:cubicBezTo>
                    <a:pt x="38" y="40"/>
                    <a:pt x="35" y="41"/>
                    <a:pt x="31" y="40"/>
                  </a:cubicBezTo>
                  <a:cubicBezTo>
                    <a:pt x="29" y="40"/>
                    <a:pt x="26" y="41"/>
                    <a:pt x="24" y="43"/>
                  </a:cubicBezTo>
                  <a:cubicBezTo>
                    <a:pt x="22" y="45"/>
                    <a:pt x="21" y="47"/>
                    <a:pt x="20" y="50"/>
                  </a:cubicBezTo>
                  <a:cubicBezTo>
                    <a:pt x="20" y="52"/>
                    <a:pt x="19" y="54"/>
                    <a:pt x="18" y="55"/>
                  </a:cubicBezTo>
                  <a:cubicBezTo>
                    <a:pt x="13" y="64"/>
                    <a:pt x="17" y="70"/>
                    <a:pt x="24" y="76"/>
                  </a:cubicBezTo>
                  <a:cubicBezTo>
                    <a:pt x="28" y="80"/>
                    <a:pt x="34" y="82"/>
                    <a:pt x="40" y="84"/>
                  </a:cubicBezTo>
                  <a:cubicBezTo>
                    <a:pt x="42" y="84"/>
                    <a:pt x="45" y="84"/>
                    <a:pt x="45" y="88"/>
                  </a:cubicBezTo>
                  <a:cubicBezTo>
                    <a:pt x="40" y="89"/>
                    <a:pt x="35" y="87"/>
                    <a:pt x="30" y="85"/>
                  </a:cubicBezTo>
                  <a:cubicBezTo>
                    <a:pt x="28" y="84"/>
                    <a:pt x="25" y="81"/>
                    <a:pt x="22" y="81"/>
                  </a:cubicBezTo>
                  <a:cubicBezTo>
                    <a:pt x="21" y="81"/>
                    <a:pt x="21" y="80"/>
                    <a:pt x="20" y="80"/>
                  </a:cubicBezTo>
                  <a:cubicBezTo>
                    <a:pt x="18" y="79"/>
                    <a:pt x="18" y="78"/>
                    <a:pt x="17" y="76"/>
                  </a:cubicBezTo>
                  <a:cubicBezTo>
                    <a:pt x="17" y="74"/>
                    <a:pt x="16" y="73"/>
                    <a:pt x="14" y="72"/>
                  </a:cubicBezTo>
                  <a:cubicBezTo>
                    <a:pt x="12" y="68"/>
                    <a:pt x="10" y="63"/>
                    <a:pt x="8" y="59"/>
                  </a:cubicBezTo>
                  <a:cubicBezTo>
                    <a:pt x="6" y="46"/>
                    <a:pt x="3" y="33"/>
                    <a:pt x="1" y="20"/>
                  </a:cubicBezTo>
                  <a:cubicBezTo>
                    <a:pt x="0" y="17"/>
                    <a:pt x="4" y="15"/>
                    <a:pt x="4" y="11"/>
                  </a:cubicBezTo>
                  <a:cubicBezTo>
                    <a:pt x="4" y="10"/>
                    <a:pt x="5" y="8"/>
                    <a:pt x="5" y="7"/>
                  </a:cubicBezTo>
                  <a:cubicBezTo>
                    <a:pt x="7" y="5"/>
                    <a:pt x="8" y="3"/>
                    <a:pt x="11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5" y="2"/>
                    <a:pt x="14" y="4"/>
                    <a:pt x="14" y="7"/>
                  </a:cubicBezTo>
                  <a:cubicBezTo>
                    <a:pt x="13" y="11"/>
                    <a:pt x="14" y="13"/>
                    <a:pt x="18" y="14"/>
                  </a:cubicBezTo>
                  <a:cubicBezTo>
                    <a:pt x="27" y="16"/>
                    <a:pt x="35" y="16"/>
                    <a:pt x="44" y="14"/>
                  </a:cubicBezTo>
                  <a:cubicBezTo>
                    <a:pt x="47" y="14"/>
                    <a:pt x="49" y="11"/>
                    <a:pt x="52" y="10"/>
                  </a:cubicBezTo>
                  <a:cubicBezTo>
                    <a:pt x="53" y="10"/>
                    <a:pt x="54" y="9"/>
                    <a:pt x="56" y="10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2" name="Freeform 2120"/>
            <p:cNvSpPr/>
            <p:nvPr/>
          </p:nvSpPr>
          <p:spPr bwMode="auto">
            <a:xfrm>
              <a:off x="1776413" y="1398589"/>
              <a:ext cx="169863" cy="49213"/>
            </a:xfrm>
            <a:custGeom>
              <a:avLst/>
              <a:gdLst>
                <a:gd name="T0" fmla="*/ 41 w 45"/>
                <a:gd name="T1" fmla="*/ 1 h 13"/>
                <a:gd name="T2" fmla="*/ 45 w 45"/>
                <a:gd name="T3" fmla="*/ 1 h 13"/>
                <a:gd name="T4" fmla="*/ 45 w 45"/>
                <a:gd name="T5" fmla="*/ 2 h 13"/>
                <a:gd name="T6" fmla="*/ 36 w 45"/>
                <a:gd name="T7" fmla="*/ 6 h 13"/>
                <a:gd name="T8" fmla="*/ 29 w 45"/>
                <a:gd name="T9" fmla="*/ 9 h 13"/>
                <a:gd name="T10" fmla="*/ 22 w 45"/>
                <a:gd name="T11" fmla="*/ 11 h 13"/>
                <a:gd name="T12" fmla="*/ 20 w 45"/>
                <a:gd name="T13" fmla="*/ 12 h 13"/>
                <a:gd name="T14" fmla="*/ 0 w 45"/>
                <a:gd name="T15" fmla="*/ 12 h 13"/>
                <a:gd name="T16" fmla="*/ 8 w 45"/>
                <a:gd name="T17" fmla="*/ 10 h 13"/>
                <a:gd name="T18" fmla="*/ 18 w 45"/>
                <a:gd name="T19" fmla="*/ 9 h 13"/>
                <a:gd name="T20" fmla="*/ 30 w 45"/>
                <a:gd name="T21" fmla="*/ 4 h 13"/>
                <a:gd name="T22" fmla="*/ 41 w 45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3">
                  <a:moveTo>
                    <a:pt x="41" y="1"/>
                  </a:moveTo>
                  <a:cubicBezTo>
                    <a:pt x="43" y="1"/>
                    <a:pt x="44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3" y="4"/>
                    <a:pt x="40" y="6"/>
                    <a:pt x="36" y="6"/>
                  </a:cubicBezTo>
                  <a:cubicBezTo>
                    <a:pt x="34" y="6"/>
                    <a:pt x="31" y="7"/>
                    <a:pt x="29" y="9"/>
                  </a:cubicBezTo>
                  <a:cubicBezTo>
                    <a:pt x="27" y="9"/>
                    <a:pt x="25" y="11"/>
                    <a:pt x="22" y="11"/>
                  </a:cubicBezTo>
                  <a:cubicBezTo>
                    <a:pt x="21" y="11"/>
                    <a:pt x="21" y="12"/>
                    <a:pt x="20" y="12"/>
                  </a:cubicBezTo>
                  <a:cubicBezTo>
                    <a:pt x="13" y="12"/>
                    <a:pt x="7" y="13"/>
                    <a:pt x="0" y="12"/>
                  </a:cubicBezTo>
                  <a:cubicBezTo>
                    <a:pt x="2" y="9"/>
                    <a:pt x="5" y="10"/>
                    <a:pt x="8" y="10"/>
                  </a:cubicBezTo>
                  <a:cubicBezTo>
                    <a:pt x="11" y="9"/>
                    <a:pt x="14" y="10"/>
                    <a:pt x="18" y="9"/>
                  </a:cubicBezTo>
                  <a:cubicBezTo>
                    <a:pt x="22" y="7"/>
                    <a:pt x="26" y="7"/>
                    <a:pt x="30" y="4"/>
                  </a:cubicBezTo>
                  <a:cubicBezTo>
                    <a:pt x="33" y="2"/>
                    <a:pt x="37" y="0"/>
                    <a:pt x="41" y="1"/>
                  </a:cubicBezTo>
                  <a:close/>
                </a:path>
              </a:pathLst>
            </a:custGeom>
            <a:solidFill>
              <a:srgbClr val="9EC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3" name="Freeform 2121"/>
            <p:cNvSpPr/>
            <p:nvPr/>
          </p:nvSpPr>
          <p:spPr bwMode="auto">
            <a:xfrm>
              <a:off x="1682751" y="1395414"/>
              <a:ext cx="165100" cy="49213"/>
            </a:xfrm>
            <a:custGeom>
              <a:avLst/>
              <a:gdLst>
                <a:gd name="T0" fmla="*/ 43 w 44"/>
                <a:gd name="T1" fmla="*/ 11 h 13"/>
                <a:gd name="T2" fmla="*/ 25 w 44"/>
                <a:gd name="T3" fmla="*/ 13 h 13"/>
                <a:gd name="T4" fmla="*/ 0 w 44"/>
                <a:gd name="T5" fmla="*/ 2 h 13"/>
                <a:gd name="T6" fmla="*/ 5 w 44"/>
                <a:gd name="T7" fmla="*/ 3 h 13"/>
                <a:gd name="T8" fmla="*/ 23 w 44"/>
                <a:gd name="T9" fmla="*/ 9 h 13"/>
                <a:gd name="T10" fmla="*/ 28 w 44"/>
                <a:gd name="T11" fmla="*/ 8 h 13"/>
                <a:gd name="T12" fmla="*/ 41 w 44"/>
                <a:gd name="T13" fmla="*/ 8 h 13"/>
                <a:gd name="T14" fmla="*/ 43 w 44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3">
                  <a:moveTo>
                    <a:pt x="43" y="11"/>
                  </a:moveTo>
                  <a:cubicBezTo>
                    <a:pt x="37" y="13"/>
                    <a:pt x="31" y="11"/>
                    <a:pt x="25" y="13"/>
                  </a:cubicBezTo>
                  <a:cubicBezTo>
                    <a:pt x="16" y="11"/>
                    <a:pt x="8" y="7"/>
                    <a:pt x="0" y="2"/>
                  </a:cubicBezTo>
                  <a:cubicBezTo>
                    <a:pt x="2" y="0"/>
                    <a:pt x="4" y="2"/>
                    <a:pt x="5" y="3"/>
                  </a:cubicBezTo>
                  <a:cubicBezTo>
                    <a:pt x="10" y="7"/>
                    <a:pt x="17" y="7"/>
                    <a:pt x="23" y="9"/>
                  </a:cubicBezTo>
                  <a:cubicBezTo>
                    <a:pt x="25" y="7"/>
                    <a:pt x="26" y="8"/>
                    <a:pt x="28" y="8"/>
                  </a:cubicBezTo>
                  <a:cubicBezTo>
                    <a:pt x="32" y="8"/>
                    <a:pt x="36" y="8"/>
                    <a:pt x="41" y="8"/>
                  </a:cubicBezTo>
                  <a:cubicBezTo>
                    <a:pt x="42" y="8"/>
                    <a:pt x="44" y="8"/>
                    <a:pt x="43" y="11"/>
                  </a:cubicBezTo>
                  <a:close/>
                </a:path>
              </a:pathLst>
            </a:custGeom>
            <a:solidFill>
              <a:srgbClr val="EC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4" name="Freeform 2122"/>
            <p:cNvSpPr/>
            <p:nvPr/>
          </p:nvSpPr>
          <p:spPr bwMode="auto">
            <a:xfrm>
              <a:off x="1647826" y="1384301"/>
              <a:ext cx="26988" cy="33338"/>
            </a:xfrm>
            <a:custGeom>
              <a:avLst/>
              <a:gdLst>
                <a:gd name="T0" fmla="*/ 4 w 7"/>
                <a:gd name="T1" fmla="*/ 0 h 9"/>
                <a:gd name="T2" fmla="*/ 7 w 7"/>
                <a:gd name="T3" fmla="*/ 4 h 9"/>
                <a:gd name="T4" fmla="*/ 7 w 7"/>
                <a:gd name="T5" fmla="*/ 8 h 9"/>
                <a:gd name="T6" fmla="*/ 2 w 7"/>
                <a:gd name="T7" fmla="*/ 7 h 9"/>
                <a:gd name="T8" fmla="*/ 4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5" y="1"/>
                    <a:pt x="6" y="2"/>
                    <a:pt x="7" y="4"/>
                  </a:cubicBezTo>
                  <a:cubicBezTo>
                    <a:pt x="7" y="5"/>
                    <a:pt x="5" y="6"/>
                    <a:pt x="7" y="8"/>
                  </a:cubicBezTo>
                  <a:cubicBezTo>
                    <a:pt x="5" y="9"/>
                    <a:pt x="2" y="9"/>
                    <a:pt x="2" y="7"/>
                  </a:cubicBezTo>
                  <a:cubicBezTo>
                    <a:pt x="2" y="5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83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5" name="Freeform 2123"/>
            <p:cNvSpPr/>
            <p:nvPr/>
          </p:nvSpPr>
          <p:spPr bwMode="auto">
            <a:xfrm>
              <a:off x="1866901" y="1436689"/>
              <a:ext cx="26988" cy="19050"/>
            </a:xfrm>
            <a:custGeom>
              <a:avLst/>
              <a:gdLst>
                <a:gd name="T0" fmla="*/ 7 w 7"/>
                <a:gd name="T1" fmla="*/ 2 h 5"/>
                <a:gd name="T2" fmla="*/ 4 w 7"/>
                <a:gd name="T3" fmla="*/ 5 h 5"/>
                <a:gd name="T4" fmla="*/ 1 w 7"/>
                <a:gd name="T5" fmla="*/ 3 h 5"/>
                <a:gd name="T6" fmla="*/ 7 w 7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cubicBezTo>
                    <a:pt x="7" y="4"/>
                    <a:pt x="6" y="5"/>
                    <a:pt x="4" y="5"/>
                  </a:cubicBezTo>
                  <a:cubicBezTo>
                    <a:pt x="2" y="5"/>
                    <a:pt x="0" y="5"/>
                    <a:pt x="1" y="3"/>
                  </a:cubicBezTo>
                  <a:cubicBezTo>
                    <a:pt x="2" y="1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6" name="Freeform 2124"/>
            <p:cNvSpPr/>
            <p:nvPr/>
          </p:nvSpPr>
          <p:spPr bwMode="auto">
            <a:xfrm>
              <a:off x="1674813" y="1409701"/>
              <a:ext cx="15875" cy="26988"/>
            </a:xfrm>
            <a:custGeom>
              <a:avLst/>
              <a:gdLst>
                <a:gd name="T0" fmla="*/ 4 w 4"/>
                <a:gd name="T1" fmla="*/ 4 h 7"/>
                <a:gd name="T2" fmla="*/ 0 w 4"/>
                <a:gd name="T3" fmla="*/ 1 h 7"/>
                <a:gd name="T4" fmla="*/ 4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cubicBezTo>
                    <a:pt x="0" y="7"/>
                    <a:pt x="0" y="3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7" name="Freeform 2125"/>
            <p:cNvSpPr/>
            <p:nvPr/>
          </p:nvSpPr>
          <p:spPr bwMode="auto">
            <a:xfrm>
              <a:off x="1844676" y="1439864"/>
              <a:ext cx="19050" cy="22225"/>
            </a:xfrm>
            <a:custGeom>
              <a:avLst/>
              <a:gdLst>
                <a:gd name="T0" fmla="*/ 2 w 5"/>
                <a:gd name="T1" fmla="*/ 1 h 6"/>
                <a:gd name="T2" fmla="*/ 4 w 5"/>
                <a:gd name="T3" fmla="*/ 0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3" y="1"/>
                    <a:pt x="3" y="0"/>
                    <a:pt x="4" y="0"/>
                  </a:cubicBezTo>
                  <a:cubicBezTo>
                    <a:pt x="4" y="2"/>
                    <a:pt x="5" y="6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8" name="Freeform 2126"/>
            <p:cNvSpPr/>
            <p:nvPr/>
          </p:nvSpPr>
          <p:spPr bwMode="auto">
            <a:xfrm>
              <a:off x="1839913" y="965201"/>
              <a:ext cx="150813" cy="123825"/>
            </a:xfrm>
            <a:custGeom>
              <a:avLst/>
              <a:gdLst>
                <a:gd name="T0" fmla="*/ 39 w 40"/>
                <a:gd name="T1" fmla="*/ 33 h 33"/>
                <a:gd name="T2" fmla="*/ 18 w 40"/>
                <a:gd name="T3" fmla="*/ 14 h 33"/>
                <a:gd name="T4" fmla="*/ 6 w 40"/>
                <a:gd name="T5" fmla="*/ 11 h 33"/>
                <a:gd name="T6" fmla="*/ 0 w 40"/>
                <a:gd name="T7" fmla="*/ 10 h 33"/>
                <a:gd name="T8" fmla="*/ 8 w 40"/>
                <a:gd name="T9" fmla="*/ 4 h 33"/>
                <a:gd name="T10" fmla="*/ 15 w 40"/>
                <a:gd name="T11" fmla="*/ 0 h 33"/>
                <a:gd name="T12" fmla="*/ 15 w 40"/>
                <a:gd name="T13" fmla="*/ 0 h 33"/>
                <a:gd name="T14" fmla="*/ 18 w 40"/>
                <a:gd name="T15" fmla="*/ 1 h 33"/>
                <a:gd name="T16" fmla="*/ 20 w 40"/>
                <a:gd name="T17" fmla="*/ 2 h 33"/>
                <a:gd name="T18" fmla="*/ 32 w 40"/>
                <a:gd name="T19" fmla="*/ 7 h 33"/>
                <a:gd name="T20" fmla="*/ 34 w 40"/>
                <a:gd name="T21" fmla="*/ 12 h 33"/>
                <a:gd name="T22" fmla="*/ 30 w 40"/>
                <a:gd name="T23" fmla="*/ 13 h 33"/>
                <a:gd name="T24" fmla="*/ 39 w 40"/>
                <a:gd name="T25" fmla="*/ 31 h 33"/>
                <a:gd name="T26" fmla="*/ 39 w 40"/>
                <a:gd name="T2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33">
                  <a:moveTo>
                    <a:pt x="39" y="33"/>
                  </a:moveTo>
                  <a:cubicBezTo>
                    <a:pt x="34" y="25"/>
                    <a:pt x="25" y="20"/>
                    <a:pt x="18" y="14"/>
                  </a:cubicBezTo>
                  <a:cubicBezTo>
                    <a:pt x="15" y="12"/>
                    <a:pt x="10" y="12"/>
                    <a:pt x="6" y="11"/>
                  </a:cubicBezTo>
                  <a:cubicBezTo>
                    <a:pt x="4" y="12"/>
                    <a:pt x="2" y="12"/>
                    <a:pt x="0" y="10"/>
                  </a:cubicBezTo>
                  <a:cubicBezTo>
                    <a:pt x="1" y="6"/>
                    <a:pt x="6" y="6"/>
                    <a:pt x="8" y="4"/>
                  </a:cubicBezTo>
                  <a:cubicBezTo>
                    <a:pt x="10" y="3"/>
                    <a:pt x="12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1"/>
                    <a:pt x="20" y="1"/>
                    <a:pt x="20" y="2"/>
                  </a:cubicBezTo>
                  <a:cubicBezTo>
                    <a:pt x="25" y="3"/>
                    <a:pt x="28" y="5"/>
                    <a:pt x="32" y="7"/>
                  </a:cubicBezTo>
                  <a:cubicBezTo>
                    <a:pt x="34" y="9"/>
                    <a:pt x="35" y="10"/>
                    <a:pt x="34" y="12"/>
                  </a:cubicBezTo>
                  <a:cubicBezTo>
                    <a:pt x="33" y="13"/>
                    <a:pt x="31" y="13"/>
                    <a:pt x="30" y="13"/>
                  </a:cubicBezTo>
                  <a:cubicBezTo>
                    <a:pt x="33" y="19"/>
                    <a:pt x="37" y="24"/>
                    <a:pt x="39" y="31"/>
                  </a:cubicBezTo>
                  <a:cubicBezTo>
                    <a:pt x="40" y="32"/>
                    <a:pt x="39" y="33"/>
                    <a:pt x="39" y="33"/>
                  </a:cubicBezTo>
                  <a:close/>
                </a:path>
              </a:pathLst>
            </a:custGeom>
            <a:solidFill>
              <a:srgbClr val="889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69" name="Freeform 2127"/>
            <p:cNvSpPr/>
            <p:nvPr/>
          </p:nvSpPr>
          <p:spPr bwMode="auto">
            <a:xfrm>
              <a:off x="1720851" y="954089"/>
              <a:ext cx="127000" cy="36513"/>
            </a:xfrm>
            <a:custGeom>
              <a:avLst/>
              <a:gdLst>
                <a:gd name="T0" fmla="*/ 0 w 34"/>
                <a:gd name="T1" fmla="*/ 6 h 10"/>
                <a:gd name="T2" fmla="*/ 1 w 34"/>
                <a:gd name="T3" fmla="*/ 5 h 10"/>
                <a:gd name="T4" fmla="*/ 16 w 34"/>
                <a:gd name="T5" fmla="*/ 1 h 10"/>
                <a:gd name="T6" fmla="*/ 29 w 34"/>
                <a:gd name="T7" fmla="*/ 2 h 10"/>
                <a:gd name="T8" fmla="*/ 32 w 34"/>
                <a:gd name="T9" fmla="*/ 2 h 10"/>
                <a:gd name="T10" fmla="*/ 33 w 34"/>
                <a:gd name="T11" fmla="*/ 4 h 10"/>
                <a:gd name="T12" fmla="*/ 27 w 34"/>
                <a:gd name="T13" fmla="*/ 7 h 10"/>
                <a:gd name="T14" fmla="*/ 3 w 34"/>
                <a:gd name="T15" fmla="*/ 10 h 10"/>
                <a:gd name="T16" fmla="*/ 2 w 34"/>
                <a:gd name="T17" fmla="*/ 10 h 10"/>
                <a:gd name="T18" fmla="*/ 0 w 34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0">
                  <a:moveTo>
                    <a:pt x="0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6" y="4"/>
                    <a:pt x="11" y="2"/>
                    <a:pt x="16" y="1"/>
                  </a:cubicBezTo>
                  <a:cubicBezTo>
                    <a:pt x="20" y="0"/>
                    <a:pt x="25" y="0"/>
                    <a:pt x="29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4" y="1"/>
                    <a:pt x="34" y="3"/>
                    <a:pt x="33" y="4"/>
                  </a:cubicBezTo>
                  <a:cubicBezTo>
                    <a:pt x="32" y="8"/>
                    <a:pt x="29" y="7"/>
                    <a:pt x="27" y="7"/>
                  </a:cubicBezTo>
                  <a:cubicBezTo>
                    <a:pt x="19" y="7"/>
                    <a:pt x="11" y="6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8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0" name="Freeform 2128"/>
            <p:cNvSpPr/>
            <p:nvPr/>
          </p:nvSpPr>
          <p:spPr bwMode="auto">
            <a:xfrm>
              <a:off x="1781176" y="946151"/>
              <a:ext cx="115888" cy="38100"/>
            </a:xfrm>
            <a:custGeom>
              <a:avLst/>
              <a:gdLst>
                <a:gd name="T0" fmla="*/ 16 w 31"/>
                <a:gd name="T1" fmla="*/ 7 h 10"/>
                <a:gd name="T2" fmla="*/ 16 w 31"/>
                <a:gd name="T3" fmla="*/ 4 h 10"/>
                <a:gd name="T4" fmla="*/ 0 w 31"/>
                <a:gd name="T5" fmla="*/ 3 h 10"/>
                <a:gd name="T6" fmla="*/ 21 w 31"/>
                <a:gd name="T7" fmla="*/ 3 h 10"/>
                <a:gd name="T8" fmla="*/ 31 w 31"/>
                <a:gd name="T9" fmla="*/ 5 h 10"/>
                <a:gd name="T10" fmla="*/ 25 w 31"/>
                <a:gd name="T11" fmla="*/ 10 h 10"/>
                <a:gd name="T12" fmla="*/ 16 w 31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0">
                  <a:moveTo>
                    <a:pt x="16" y="7"/>
                  </a:moveTo>
                  <a:cubicBezTo>
                    <a:pt x="16" y="6"/>
                    <a:pt x="17" y="4"/>
                    <a:pt x="16" y="4"/>
                  </a:cubicBezTo>
                  <a:cubicBezTo>
                    <a:pt x="11" y="5"/>
                    <a:pt x="6" y="2"/>
                    <a:pt x="0" y="3"/>
                  </a:cubicBezTo>
                  <a:cubicBezTo>
                    <a:pt x="7" y="0"/>
                    <a:pt x="14" y="3"/>
                    <a:pt x="21" y="3"/>
                  </a:cubicBezTo>
                  <a:cubicBezTo>
                    <a:pt x="24" y="4"/>
                    <a:pt x="28" y="3"/>
                    <a:pt x="31" y="5"/>
                  </a:cubicBezTo>
                  <a:cubicBezTo>
                    <a:pt x="29" y="7"/>
                    <a:pt x="27" y="9"/>
                    <a:pt x="25" y="10"/>
                  </a:cubicBezTo>
                  <a:cubicBezTo>
                    <a:pt x="22" y="10"/>
                    <a:pt x="19" y="9"/>
                    <a:pt x="16" y="7"/>
                  </a:cubicBezTo>
                  <a:close/>
                </a:path>
              </a:pathLst>
            </a:custGeom>
            <a:solidFill>
              <a:srgbClr val="97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1" name="Freeform 2129"/>
            <p:cNvSpPr/>
            <p:nvPr/>
          </p:nvSpPr>
          <p:spPr bwMode="auto">
            <a:xfrm>
              <a:off x="1916113" y="973139"/>
              <a:ext cx="74613" cy="47625"/>
            </a:xfrm>
            <a:custGeom>
              <a:avLst/>
              <a:gdLst>
                <a:gd name="T0" fmla="*/ 14 w 20"/>
                <a:gd name="T1" fmla="*/ 10 h 13"/>
                <a:gd name="T2" fmla="*/ 9 w 20"/>
                <a:gd name="T3" fmla="*/ 7 h 13"/>
                <a:gd name="T4" fmla="*/ 8 w 20"/>
                <a:gd name="T5" fmla="*/ 6 h 13"/>
                <a:gd name="T6" fmla="*/ 3 w 20"/>
                <a:gd name="T7" fmla="*/ 2 h 13"/>
                <a:gd name="T8" fmla="*/ 0 w 20"/>
                <a:gd name="T9" fmla="*/ 0 h 13"/>
                <a:gd name="T10" fmla="*/ 19 w 20"/>
                <a:gd name="T11" fmla="*/ 8 h 13"/>
                <a:gd name="T12" fmla="*/ 20 w 20"/>
                <a:gd name="T13" fmla="*/ 11 h 13"/>
                <a:gd name="T14" fmla="*/ 14 w 20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14" y="10"/>
                  </a:moveTo>
                  <a:cubicBezTo>
                    <a:pt x="13" y="9"/>
                    <a:pt x="13" y="5"/>
                    <a:pt x="9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3"/>
                    <a:pt x="6" y="1"/>
                    <a:pt x="3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8" y="0"/>
                    <a:pt x="13" y="5"/>
                    <a:pt x="19" y="8"/>
                  </a:cubicBezTo>
                  <a:cubicBezTo>
                    <a:pt x="19" y="9"/>
                    <a:pt x="20" y="10"/>
                    <a:pt x="20" y="11"/>
                  </a:cubicBezTo>
                  <a:cubicBezTo>
                    <a:pt x="18" y="13"/>
                    <a:pt x="16" y="12"/>
                    <a:pt x="14" y="10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2" name="Freeform 2130"/>
            <p:cNvSpPr/>
            <p:nvPr/>
          </p:nvSpPr>
          <p:spPr bwMode="auto">
            <a:xfrm>
              <a:off x="1897063" y="960439"/>
              <a:ext cx="11113" cy="15875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1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0" y="4"/>
                    <a:pt x="0" y="1"/>
                  </a:cubicBezTo>
                  <a:cubicBezTo>
                    <a:pt x="1" y="1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3" name="Freeform 2131"/>
            <p:cNvSpPr/>
            <p:nvPr/>
          </p:nvSpPr>
          <p:spPr bwMode="auto">
            <a:xfrm>
              <a:off x="1701801" y="968376"/>
              <a:ext cx="173038" cy="46038"/>
            </a:xfrm>
            <a:custGeom>
              <a:avLst/>
              <a:gdLst>
                <a:gd name="T0" fmla="*/ 37 w 46"/>
                <a:gd name="T1" fmla="*/ 1 h 12"/>
                <a:gd name="T2" fmla="*/ 46 w 46"/>
                <a:gd name="T3" fmla="*/ 4 h 12"/>
                <a:gd name="T4" fmla="*/ 37 w 46"/>
                <a:gd name="T5" fmla="*/ 8 h 12"/>
                <a:gd name="T6" fmla="*/ 30 w 46"/>
                <a:gd name="T7" fmla="*/ 10 h 12"/>
                <a:gd name="T8" fmla="*/ 12 w 46"/>
                <a:gd name="T9" fmla="*/ 12 h 12"/>
                <a:gd name="T10" fmla="*/ 1 w 46"/>
                <a:gd name="T11" fmla="*/ 8 h 12"/>
                <a:gd name="T12" fmla="*/ 4 w 46"/>
                <a:gd name="T13" fmla="*/ 6 h 12"/>
                <a:gd name="T14" fmla="*/ 7 w 46"/>
                <a:gd name="T15" fmla="*/ 6 h 12"/>
                <a:gd name="T16" fmla="*/ 22 w 46"/>
                <a:gd name="T17" fmla="*/ 2 h 12"/>
                <a:gd name="T18" fmla="*/ 34 w 46"/>
                <a:gd name="T19" fmla="*/ 0 h 12"/>
                <a:gd name="T20" fmla="*/ 37 w 46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12">
                  <a:moveTo>
                    <a:pt x="37" y="1"/>
                  </a:moveTo>
                  <a:cubicBezTo>
                    <a:pt x="40" y="2"/>
                    <a:pt x="43" y="2"/>
                    <a:pt x="46" y="4"/>
                  </a:cubicBezTo>
                  <a:cubicBezTo>
                    <a:pt x="44" y="6"/>
                    <a:pt x="40" y="7"/>
                    <a:pt x="37" y="8"/>
                  </a:cubicBezTo>
                  <a:cubicBezTo>
                    <a:pt x="35" y="10"/>
                    <a:pt x="33" y="10"/>
                    <a:pt x="30" y="10"/>
                  </a:cubicBezTo>
                  <a:cubicBezTo>
                    <a:pt x="24" y="10"/>
                    <a:pt x="18" y="9"/>
                    <a:pt x="12" y="12"/>
                  </a:cubicBezTo>
                  <a:cubicBezTo>
                    <a:pt x="9" y="8"/>
                    <a:pt x="4" y="10"/>
                    <a:pt x="1" y="8"/>
                  </a:cubicBezTo>
                  <a:cubicBezTo>
                    <a:pt x="0" y="6"/>
                    <a:pt x="4" y="8"/>
                    <a:pt x="4" y="6"/>
                  </a:cubicBezTo>
                  <a:cubicBezTo>
                    <a:pt x="5" y="4"/>
                    <a:pt x="6" y="5"/>
                    <a:pt x="7" y="6"/>
                  </a:cubicBezTo>
                  <a:cubicBezTo>
                    <a:pt x="12" y="3"/>
                    <a:pt x="17" y="1"/>
                    <a:pt x="22" y="2"/>
                  </a:cubicBezTo>
                  <a:cubicBezTo>
                    <a:pt x="26" y="2"/>
                    <a:pt x="30" y="3"/>
                    <a:pt x="34" y="0"/>
                  </a:cubicBezTo>
                  <a:cubicBezTo>
                    <a:pt x="35" y="2"/>
                    <a:pt x="36" y="3"/>
                    <a:pt x="37" y="1"/>
                  </a:cubicBezTo>
                  <a:close/>
                </a:path>
              </a:pathLst>
            </a:custGeom>
            <a:solidFill>
              <a:srgbClr val="77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4" name="Freeform 2132"/>
            <p:cNvSpPr/>
            <p:nvPr/>
          </p:nvSpPr>
          <p:spPr bwMode="auto">
            <a:xfrm>
              <a:off x="1633538" y="1003301"/>
              <a:ext cx="82550" cy="77788"/>
            </a:xfrm>
            <a:custGeom>
              <a:avLst/>
              <a:gdLst>
                <a:gd name="T0" fmla="*/ 5 w 22"/>
                <a:gd name="T1" fmla="*/ 21 h 21"/>
                <a:gd name="T2" fmla="*/ 1 w 22"/>
                <a:gd name="T3" fmla="*/ 18 h 21"/>
                <a:gd name="T4" fmla="*/ 1 w 22"/>
                <a:gd name="T5" fmla="*/ 16 h 21"/>
                <a:gd name="T6" fmla="*/ 2 w 22"/>
                <a:gd name="T7" fmla="*/ 10 h 21"/>
                <a:gd name="T8" fmla="*/ 5 w 22"/>
                <a:gd name="T9" fmla="*/ 8 h 21"/>
                <a:gd name="T10" fmla="*/ 9 w 22"/>
                <a:gd name="T11" fmla="*/ 6 h 21"/>
                <a:gd name="T12" fmla="*/ 6 w 22"/>
                <a:gd name="T13" fmla="*/ 5 h 21"/>
                <a:gd name="T14" fmla="*/ 19 w 22"/>
                <a:gd name="T15" fmla="*/ 0 h 21"/>
                <a:gd name="T16" fmla="*/ 17 w 22"/>
                <a:gd name="T17" fmla="*/ 5 h 21"/>
                <a:gd name="T18" fmla="*/ 22 w 22"/>
                <a:gd name="T19" fmla="*/ 7 h 21"/>
                <a:gd name="T20" fmla="*/ 22 w 22"/>
                <a:gd name="T21" fmla="*/ 8 h 21"/>
                <a:gd name="T22" fmla="*/ 5 w 22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5" y="21"/>
                  </a:moveTo>
                  <a:cubicBezTo>
                    <a:pt x="4" y="20"/>
                    <a:pt x="5" y="17"/>
                    <a:pt x="1" y="18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2" y="14"/>
                    <a:pt x="3" y="12"/>
                    <a:pt x="2" y="10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10" y="2"/>
                    <a:pt x="14" y="1"/>
                    <a:pt x="19" y="0"/>
                  </a:cubicBezTo>
                  <a:cubicBezTo>
                    <a:pt x="19" y="3"/>
                    <a:pt x="16" y="3"/>
                    <a:pt x="17" y="5"/>
                  </a:cubicBezTo>
                  <a:cubicBezTo>
                    <a:pt x="18" y="7"/>
                    <a:pt x="20" y="6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16" y="12"/>
                    <a:pt x="12" y="19"/>
                    <a:pt x="5" y="21"/>
                  </a:cubicBezTo>
                  <a:close/>
                </a:path>
              </a:pathLst>
            </a:custGeom>
            <a:solidFill>
              <a:srgbClr val="789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5" name="Freeform 2133"/>
            <p:cNvSpPr/>
            <p:nvPr/>
          </p:nvSpPr>
          <p:spPr bwMode="auto">
            <a:xfrm>
              <a:off x="1685926" y="990601"/>
              <a:ext cx="52388" cy="42863"/>
            </a:xfrm>
            <a:custGeom>
              <a:avLst/>
              <a:gdLst>
                <a:gd name="T0" fmla="*/ 8 w 14"/>
                <a:gd name="T1" fmla="*/ 10 h 11"/>
                <a:gd name="T2" fmla="*/ 1 w 14"/>
                <a:gd name="T3" fmla="*/ 9 h 11"/>
                <a:gd name="T4" fmla="*/ 5 w 14"/>
                <a:gd name="T5" fmla="*/ 3 h 11"/>
                <a:gd name="T6" fmla="*/ 5 w 14"/>
                <a:gd name="T7" fmla="*/ 2 h 11"/>
                <a:gd name="T8" fmla="*/ 8 w 14"/>
                <a:gd name="T9" fmla="*/ 2 h 11"/>
                <a:gd name="T10" fmla="*/ 14 w 14"/>
                <a:gd name="T11" fmla="*/ 5 h 11"/>
                <a:gd name="T12" fmla="*/ 8 w 14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8" y="10"/>
                  </a:moveTo>
                  <a:cubicBezTo>
                    <a:pt x="5" y="11"/>
                    <a:pt x="2" y="11"/>
                    <a:pt x="1" y="9"/>
                  </a:cubicBezTo>
                  <a:cubicBezTo>
                    <a:pt x="0" y="6"/>
                    <a:pt x="4" y="5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2"/>
                    <a:pt x="7" y="3"/>
                    <a:pt x="8" y="2"/>
                  </a:cubicBezTo>
                  <a:cubicBezTo>
                    <a:pt x="12" y="0"/>
                    <a:pt x="14" y="2"/>
                    <a:pt x="14" y="5"/>
                  </a:cubicBezTo>
                  <a:cubicBezTo>
                    <a:pt x="13" y="9"/>
                    <a:pt x="11" y="10"/>
                    <a:pt x="8" y="10"/>
                  </a:cubicBezTo>
                  <a:close/>
                </a:path>
              </a:pathLst>
            </a:custGeom>
            <a:solidFill>
              <a:srgbClr val="6B8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6" name="Freeform 2134"/>
            <p:cNvSpPr/>
            <p:nvPr/>
          </p:nvSpPr>
          <p:spPr bwMode="auto">
            <a:xfrm>
              <a:off x="1655763" y="979489"/>
              <a:ext cx="30163" cy="23813"/>
            </a:xfrm>
            <a:custGeom>
              <a:avLst/>
              <a:gdLst>
                <a:gd name="T0" fmla="*/ 0 w 8"/>
                <a:gd name="T1" fmla="*/ 6 h 6"/>
                <a:gd name="T2" fmla="*/ 2 w 8"/>
                <a:gd name="T3" fmla="*/ 2 h 6"/>
                <a:gd name="T4" fmla="*/ 8 w 8"/>
                <a:gd name="T5" fmla="*/ 1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5"/>
                    <a:pt x="2" y="3"/>
                    <a:pt x="2" y="2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6" y="3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F4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7" name="Freeform 2135"/>
            <p:cNvSpPr/>
            <p:nvPr/>
          </p:nvSpPr>
          <p:spPr bwMode="auto">
            <a:xfrm>
              <a:off x="1708151" y="976314"/>
              <a:ext cx="23813" cy="14288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4 h 4"/>
                <a:gd name="T4" fmla="*/ 0 w 6"/>
                <a:gd name="T5" fmla="*/ 2 h 4"/>
                <a:gd name="T6" fmla="*/ 2 w 6"/>
                <a:gd name="T7" fmla="*/ 1 h 4"/>
                <a:gd name="T8" fmla="*/ 3 w 6"/>
                <a:gd name="T9" fmla="*/ 0 h 4"/>
                <a:gd name="T10" fmla="*/ 3 w 6"/>
                <a:gd name="T11" fmla="*/ 0 h 4"/>
                <a:gd name="T12" fmla="*/ 5 w 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5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7C8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8" name="Freeform 2136"/>
            <p:cNvSpPr/>
            <p:nvPr/>
          </p:nvSpPr>
          <p:spPr bwMode="auto">
            <a:xfrm>
              <a:off x="1647826" y="1020764"/>
              <a:ext cx="26988" cy="12700"/>
            </a:xfrm>
            <a:custGeom>
              <a:avLst/>
              <a:gdLst>
                <a:gd name="T0" fmla="*/ 2 w 7"/>
                <a:gd name="T1" fmla="*/ 0 h 3"/>
                <a:gd name="T2" fmla="*/ 7 w 7"/>
                <a:gd name="T3" fmla="*/ 0 h 3"/>
                <a:gd name="T4" fmla="*/ 1 w 7"/>
                <a:gd name="T5" fmla="*/ 3 h 3"/>
                <a:gd name="T6" fmla="*/ 2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2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5" y="2"/>
                    <a:pt x="4" y="3"/>
                    <a:pt x="1" y="3"/>
                  </a:cubicBezTo>
                  <a:cubicBezTo>
                    <a:pt x="1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79" name="Freeform 2137"/>
            <p:cNvSpPr/>
            <p:nvPr/>
          </p:nvSpPr>
          <p:spPr bwMode="auto">
            <a:xfrm>
              <a:off x="1524001" y="1368426"/>
              <a:ext cx="15875" cy="19050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5 h 5"/>
                <a:gd name="T4" fmla="*/ 0 w 4"/>
                <a:gd name="T5" fmla="*/ 2 h 5"/>
                <a:gd name="T6" fmla="*/ 3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2" y="3"/>
                    <a:pt x="4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0" name="Freeform 2138"/>
            <p:cNvSpPr/>
            <p:nvPr/>
          </p:nvSpPr>
          <p:spPr bwMode="auto">
            <a:xfrm>
              <a:off x="1592263" y="1474789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1" name="Freeform 2139"/>
            <p:cNvSpPr/>
            <p:nvPr/>
          </p:nvSpPr>
          <p:spPr bwMode="auto">
            <a:xfrm>
              <a:off x="1584326" y="1119189"/>
              <a:ext cx="38100" cy="76200"/>
            </a:xfrm>
            <a:custGeom>
              <a:avLst/>
              <a:gdLst>
                <a:gd name="T0" fmla="*/ 9 w 10"/>
                <a:gd name="T1" fmla="*/ 5 h 20"/>
                <a:gd name="T2" fmla="*/ 5 w 10"/>
                <a:gd name="T3" fmla="*/ 14 h 20"/>
                <a:gd name="T4" fmla="*/ 0 w 10"/>
                <a:gd name="T5" fmla="*/ 20 h 20"/>
                <a:gd name="T6" fmla="*/ 2 w 10"/>
                <a:gd name="T7" fmla="*/ 16 h 20"/>
                <a:gd name="T8" fmla="*/ 1 w 10"/>
                <a:gd name="T9" fmla="*/ 11 h 20"/>
                <a:gd name="T10" fmla="*/ 2 w 10"/>
                <a:gd name="T11" fmla="*/ 8 h 20"/>
                <a:gd name="T12" fmla="*/ 5 w 10"/>
                <a:gd name="T13" fmla="*/ 0 h 20"/>
                <a:gd name="T14" fmla="*/ 6 w 10"/>
                <a:gd name="T15" fmla="*/ 1 h 20"/>
                <a:gd name="T16" fmla="*/ 9 w 10"/>
                <a:gd name="T1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0">
                  <a:moveTo>
                    <a:pt x="9" y="5"/>
                  </a:moveTo>
                  <a:cubicBezTo>
                    <a:pt x="9" y="9"/>
                    <a:pt x="7" y="12"/>
                    <a:pt x="5" y="14"/>
                  </a:cubicBezTo>
                  <a:cubicBezTo>
                    <a:pt x="4" y="17"/>
                    <a:pt x="2" y="19"/>
                    <a:pt x="0" y="20"/>
                  </a:cubicBezTo>
                  <a:cubicBezTo>
                    <a:pt x="0" y="18"/>
                    <a:pt x="1" y="18"/>
                    <a:pt x="2" y="16"/>
                  </a:cubicBezTo>
                  <a:cubicBezTo>
                    <a:pt x="3" y="14"/>
                    <a:pt x="3" y="12"/>
                    <a:pt x="1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5" y="6"/>
                    <a:pt x="2" y="2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2"/>
                    <a:pt x="10" y="2"/>
                    <a:pt x="9" y="5"/>
                  </a:cubicBezTo>
                  <a:close/>
                </a:path>
              </a:pathLst>
            </a:custGeom>
            <a:solidFill>
              <a:srgbClr val="727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2" name="Freeform 2140"/>
            <p:cNvSpPr/>
            <p:nvPr/>
          </p:nvSpPr>
          <p:spPr bwMode="auto">
            <a:xfrm>
              <a:off x="1592263" y="1074739"/>
              <a:ext cx="49213" cy="52388"/>
            </a:xfrm>
            <a:custGeom>
              <a:avLst/>
              <a:gdLst>
                <a:gd name="T0" fmla="*/ 3 w 13"/>
                <a:gd name="T1" fmla="*/ 13 h 14"/>
                <a:gd name="T2" fmla="*/ 3 w 13"/>
                <a:gd name="T3" fmla="*/ 12 h 14"/>
                <a:gd name="T4" fmla="*/ 3 w 13"/>
                <a:gd name="T5" fmla="*/ 6 h 14"/>
                <a:gd name="T6" fmla="*/ 4 w 13"/>
                <a:gd name="T7" fmla="*/ 3 h 14"/>
                <a:gd name="T8" fmla="*/ 13 w 13"/>
                <a:gd name="T9" fmla="*/ 7 h 14"/>
                <a:gd name="T10" fmla="*/ 8 w 13"/>
                <a:gd name="T11" fmla="*/ 13 h 14"/>
                <a:gd name="T12" fmla="*/ 3 w 13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2" y="10"/>
                    <a:pt x="0" y="8"/>
                    <a:pt x="3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11" y="0"/>
                    <a:pt x="11" y="0"/>
                    <a:pt x="13" y="7"/>
                  </a:cubicBezTo>
                  <a:cubicBezTo>
                    <a:pt x="12" y="10"/>
                    <a:pt x="10" y="11"/>
                    <a:pt x="8" y="13"/>
                  </a:cubicBezTo>
                  <a:cubicBezTo>
                    <a:pt x="6" y="14"/>
                    <a:pt x="5" y="14"/>
                    <a:pt x="3" y="13"/>
                  </a:cubicBezTo>
                  <a:close/>
                </a:path>
              </a:pathLst>
            </a:custGeom>
            <a:solidFill>
              <a:srgbClr val="707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3" name="Freeform 2141"/>
            <p:cNvSpPr/>
            <p:nvPr/>
          </p:nvSpPr>
          <p:spPr bwMode="auto">
            <a:xfrm>
              <a:off x="1587501" y="1149351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1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C6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4" name="Freeform 2142"/>
            <p:cNvSpPr/>
            <p:nvPr/>
          </p:nvSpPr>
          <p:spPr bwMode="auto">
            <a:xfrm>
              <a:off x="1636713" y="995364"/>
              <a:ext cx="238125" cy="169863"/>
            </a:xfrm>
            <a:custGeom>
              <a:avLst/>
              <a:gdLst>
                <a:gd name="T0" fmla="*/ 21 w 63"/>
                <a:gd name="T1" fmla="*/ 9 h 45"/>
                <a:gd name="T2" fmla="*/ 27 w 63"/>
                <a:gd name="T3" fmla="*/ 4 h 45"/>
                <a:gd name="T4" fmla="*/ 46 w 63"/>
                <a:gd name="T5" fmla="*/ 1 h 45"/>
                <a:gd name="T6" fmla="*/ 54 w 63"/>
                <a:gd name="T7" fmla="*/ 1 h 45"/>
                <a:gd name="T8" fmla="*/ 60 w 63"/>
                <a:gd name="T9" fmla="*/ 3 h 45"/>
                <a:gd name="T10" fmla="*/ 59 w 63"/>
                <a:gd name="T11" fmla="*/ 21 h 45"/>
                <a:gd name="T12" fmla="*/ 54 w 63"/>
                <a:gd name="T13" fmla="*/ 31 h 45"/>
                <a:gd name="T14" fmla="*/ 46 w 63"/>
                <a:gd name="T15" fmla="*/ 37 h 45"/>
                <a:gd name="T16" fmla="*/ 8 w 63"/>
                <a:gd name="T17" fmla="*/ 42 h 45"/>
                <a:gd name="T18" fmla="*/ 2 w 63"/>
                <a:gd name="T19" fmla="*/ 33 h 45"/>
                <a:gd name="T20" fmla="*/ 2 w 63"/>
                <a:gd name="T21" fmla="*/ 27 h 45"/>
                <a:gd name="T22" fmla="*/ 4 w 63"/>
                <a:gd name="T23" fmla="*/ 23 h 45"/>
                <a:gd name="T24" fmla="*/ 21 w 63"/>
                <a:gd name="T2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45">
                  <a:moveTo>
                    <a:pt x="21" y="9"/>
                  </a:moveTo>
                  <a:cubicBezTo>
                    <a:pt x="23" y="8"/>
                    <a:pt x="26" y="7"/>
                    <a:pt x="27" y="4"/>
                  </a:cubicBezTo>
                  <a:cubicBezTo>
                    <a:pt x="33" y="0"/>
                    <a:pt x="40" y="2"/>
                    <a:pt x="46" y="1"/>
                  </a:cubicBezTo>
                  <a:cubicBezTo>
                    <a:pt x="49" y="1"/>
                    <a:pt x="51" y="1"/>
                    <a:pt x="54" y="1"/>
                  </a:cubicBezTo>
                  <a:cubicBezTo>
                    <a:pt x="56" y="2"/>
                    <a:pt x="58" y="3"/>
                    <a:pt x="60" y="3"/>
                  </a:cubicBezTo>
                  <a:cubicBezTo>
                    <a:pt x="63" y="9"/>
                    <a:pt x="62" y="15"/>
                    <a:pt x="59" y="21"/>
                  </a:cubicBezTo>
                  <a:cubicBezTo>
                    <a:pt x="58" y="24"/>
                    <a:pt x="58" y="29"/>
                    <a:pt x="54" y="31"/>
                  </a:cubicBezTo>
                  <a:cubicBezTo>
                    <a:pt x="51" y="33"/>
                    <a:pt x="48" y="35"/>
                    <a:pt x="46" y="37"/>
                  </a:cubicBezTo>
                  <a:cubicBezTo>
                    <a:pt x="34" y="44"/>
                    <a:pt x="21" y="45"/>
                    <a:pt x="8" y="42"/>
                  </a:cubicBezTo>
                  <a:cubicBezTo>
                    <a:pt x="3" y="42"/>
                    <a:pt x="0" y="38"/>
                    <a:pt x="2" y="33"/>
                  </a:cubicBezTo>
                  <a:cubicBezTo>
                    <a:pt x="3" y="31"/>
                    <a:pt x="3" y="29"/>
                    <a:pt x="2" y="27"/>
                  </a:cubicBezTo>
                  <a:cubicBezTo>
                    <a:pt x="2" y="26"/>
                    <a:pt x="3" y="25"/>
                    <a:pt x="4" y="23"/>
                  </a:cubicBezTo>
                  <a:cubicBezTo>
                    <a:pt x="10" y="19"/>
                    <a:pt x="15" y="14"/>
                    <a:pt x="21" y="9"/>
                  </a:cubicBezTo>
                  <a:close/>
                </a:path>
              </a:pathLst>
            </a:custGeom>
            <a:solidFill>
              <a:srgbClr val="C2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5" name="Freeform 2143"/>
            <p:cNvSpPr/>
            <p:nvPr/>
          </p:nvSpPr>
          <p:spPr bwMode="auto">
            <a:xfrm>
              <a:off x="2028826" y="1014414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2" y="0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6" name="Freeform 2144"/>
            <p:cNvSpPr/>
            <p:nvPr/>
          </p:nvSpPr>
          <p:spPr bwMode="auto">
            <a:xfrm>
              <a:off x="1998663" y="1017589"/>
              <a:ext cx="41275" cy="46038"/>
            </a:xfrm>
            <a:custGeom>
              <a:avLst/>
              <a:gdLst>
                <a:gd name="T0" fmla="*/ 11 w 11"/>
                <a:gd name="T1" fmla="*/ 9 h 12"/>
                <a:gd name="T2" fmla="*/ 11 w 11"/>
                <a:gd name="T3" fmla="*/ 12 h 12"/>
                <a:gd name="T4" fmla="*/ 10 w 11"/>
                <a:gd name="T5" fmla="*/ 12 h 12"/>
                <a:gd name="T6" fmla="*/ 10 w 11"/>
                <a:gd name="T7" fmla="*/ 12 h 12"/>
                <a:gd name="T8" fmla="*/ 0 w 11"/>
                <a:gd name="T9" fmla="*/ 0 h 12"/>
                <a:gd name="T10" fmla="*/ 4 w 11"/>
                <a:gd name="T11" fmla="*/ 0 h 12"/>
                <a:gd name="T12" fmla="*/ 6 w 11"/>
                <a:gd name="T13" fmla="*/ 2 h 12"/>
                <a:gd name="T14" fmla="*/ 11 w 11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11" y="9"/>
                  </a:moveTo>
                  <a:cubicBezTo>
                    <a:pt x="11" y="10"/>
                    <a:pt x="11" y="11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5" y="9"/>
                    <a:pt x="2" y="5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8" y="4"/>
                    <a:pt x="9" y="7"/>
                    <a:pt x="11" y="9"/>
                  </a:cubicBezTo>
                  <a:close/>
                </a:path>
              </a:pathLst>
            </a:custGeom>
            <a:solidFill>
              <a:srgbClr val="C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7" name="Freeform 2145"/>
            <p:cNvSpPr/>
            <p:nvPr/>
          </p:nvSpPr>
          <p:spPr bwMode="auto">
            <a:xfrm>
              <a:off x="1946276" y="1006476"/>
              <a:ext cx="90488" cy="74613"/>
            </a:xfrm>
            <a:custGeom>
              <a:avLst/>
              <a:gdLst>
                <a:gd name="T0" fmla="*/ 14 w 24"/>
                <a:gd name="T1" fmla="*/ 3 h 20"/>
                <a:gd name="T2" fmla="*/ 24 w 24"/>
                <a:gd name="T3" fmla="*/ 15 h 20"/>
                <a:gd name="T4" fmla="*/ 20 w 24"/>
                <a:gd name="T5" fmla="*/ 15 h 20"/>
                <a:gd name="T6" fmla="*/ 19 w 24"/>
                <a:gd name="T7" fmla="*/ 15 h 20"/>
                <a:gd name="T8" fmla="*/ 12 w 24"/>
                <a:gd name="T9" fmla="*/ 11 h 20"/>
                <a:gd name="T10" fmla="*/ 11 w 24"/>
                <a:gd name="T11" fmla="*/ 10 h 20"/>
                <a:gd name="T12" fmla="*/ 11 w 24"/>
                <a:gd name="T13" fmla="*/ 11 h 20"/>
                <a:gd name="T14" fmla="*/ 11 w 24"/>
                <a:gd name="T15" fmla="*/ 20 h 20"/>
                <a:gd name="T16" fmla="*/ 2 w 24"/>
                <a:gd name="T17" fmla="*/ 6 h 20"/>
                <a:gd name="T18" fmla="*/ 0 w 24"/>
                <a:gd name="T19" fmla="*/ 1 h 20"/>
                <a:gd name="T20" fmla="*/ 6 w 24"/>
                <a:gd name="T21" fmla="*/ 1 h 20"/>
                <a:gd name="T22" fmla="*/ 12 w 24"/>
                <a:gd name="T23" fmla="*/ 2 h 20"/>
                <a:gd name="T24" fmla="*/ 14 w 24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0">
                  <a:moveTo>
                    <a:pt x="14" y="3"/>
                  </a:moveTo>
                  <a:cubicBezTo>
                    <a:pt x="18" y="7"/>
                    <a:pt x="20" y="12"/>
                    <a:pt x="24" y="15"/>
                  </a:cubicBezTo>
                  <a:cubicBezTo>
                    <a:pt x="23" y="16"/>
                    <a:pt x="22" y="15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6" y="15"/>
                    <a:pt x="15" y="10"/>
                    <a:pt x="12" y="11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4" y="14"/>
                    <a:pt x="11" y="17"/>
                    <a:pt x="11" y="20"/>
                  </a:cubicBezTo>
                  <a:cubicBezTo>
                    <a:pt x="8" y="15"/>
                    <a:pt x="6" y="10"/>
                    <a:pt x="2" y="6"/>
                  </a:cubicBezTo>
                  <a:cubicBezTo>
                    <a:pt x="1" y="5"/>
                    <a:pt x="1" y="3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3" y="3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8" name="Oval 2146"/>
            <p:cNvSpPr>
              <a:spLocks noChangeArrowheads="1"/>
            </p:cNvSpPr>
            <p:nvPr/>
          </p:nvSpPr>
          <p:spPr bwMode="auto">
            <a:xfrm>
              <a:off x="2078038" y="998539"/>
              <a:ext cx="11113" cy="7938"/>
            </a:xfrm>
            <a:prstGeom prst="ellipse">
              <a:avLst/>
            </a:pr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89" name="Freeform 2147"/>
            <p:cNvSpPr/>
            <p:nvPr/>
          </p:nvSpPr>
          <p:spPr bwMode="auto">
            <a:xfrm>
              <a:off x="1979613" y="1039814"/>
              <a:ext cx="90488" cy="87313"/>
            </a:xfrm>
            <a:custGeom>
              <a:avLst/>
              <a:gdLst>
                <a:gd name="T0" fmla="*/ 11 w 24"/>
                <a:gd name="T1" fmla="*/ 6 h 23"/>
                <a:gd name="T2" fmla="*/ 15 w 24"/>
                <a:gd name="T3" fmla="*/ 6 h 23"/>
                <a:gd name="T4" fmla="*/ 15 w 24"/>
                <a:gd name="T5" fmla="*/ 6 h 23"/>
                <a:gd name="T6" fmla="*/ 21 w 24"/>
                <a:gd name="T7" fmla="*/ 12 h 23"/>
                <a:gd name="T8" fmla="*/ 24 w 24"/>
                <a:gd name="T9" fmla="*/ 15 h 23"/>
                <a:gd name="T10" fmla="*/ 18 w 24"/>
                <a:gd name="T11" fmla="*/ 22 h 23"/>
                <a:gd name="T12" fmla="*/ 5 w 24"/>
                <a:gd name="T13" fmla="*/ 15 h 23"/>
                <a:gd name="T14" fmla="*/ 2 w 24"/>
                <a:gd name="T15" fmla="*/ 13 h 23"/>
                <a:gd name="T16" fmla="*/ 2 w 24"/>
                <a:gd name="T17" fmla="*/ 13 h 23"/>
                <a:gd name="T18" fmla="*/ 2 w 24"/>
                <a:gd name="T19" fmla="*/ 11 h 23"/>
                <a:gd name="T20" fmla="*/ 0 w 24"/>
                <a:gd name="T21" fmla="*/ 0 h 23"/>
                <a:gd name="T22" fmla="*/ 7 w 24"/>
                <a:gd name="T23" fmla="*/ 1 h 23"/>
                <a:gd name="T24" fmla="*/ 11 w 24"/>
                <a:gd name="T25" fmla="*/ 6 h 23"/>
                <a:gd name="T26" fmla="*/ 11 w 24"/>
                <a:gd name="T27" fmla="*/ 6 h 23"/>
                <a:gd name="T28" fmla="*/ 11 w 24"/>
                <a:gd name="T2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1" y="6"/>
                  </a:moveTo>
                  <a:cubicBezTo>
                    <a:pt x="13" y="4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7"/>
                    <a:pt x="18" y="10"/>
                    <a:pt x="21" y="12"/>
                  </a:cubicBezTo>
                  <a:cubicBezTo>
                    <a:pt x="22" y="13"/>
                    <a:pt x="23" y="14"/>
                    <a:pt x="24" y="15"/>
                  </a:cubicBezTo>
                  <a:cubicBezTo>
                    <a:pt x="24" y="22"/>
                    <a:pt x="23" y="23"/>
                    <a:pt x="18" y="22"/>
                  </a:cubicBezTo>
                  <a:cubicBezTo>
                    <a:pt x="12" y="22"/>
                    <a:pt x="8" y="20"/>
                    <a:pt x="5" y="15"/>
                  </a:cubicBezTo>
                  <a:cubicBezTo>
                    <a:pt x="4" y="13"/>
                    <a:pt x="2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0" y="7"/>
                    <a:pt x="5" y="3"/>
                    <a:pt x="0" y="0"/>
                  </a:cubicBezTo>
                  <a:cubicBezTo>
                    <a:pt x="2" y="0"/>
                    <a:pt x="5" y="2"/>
                    <a:pt x="7" y="1"/>
                  </a:cubicBezTo>
                  <a:cubicBezTo>
                    <a:pt x="6" y="4"/>
                    <a:pt x="9" y="5"/>
                    <a:pt x="11" y="6"/>
                  </a:cubicBezTo>
                  <a:cubicBezTo>
                    <a:pt x="11" y="6"/>
                    <a:pt x="12" y="6"/>
                    <a:pt x="11" y="6"/>
                  </a:cubicBezTo>
                  <a:cubicBezTo>
                    <a:pt x="12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6E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0" name="Freeform 2148"/>
            <p:cNvSpPr/>
            <p:nvPr/>
          </p:nvSpPr>
          <p:spPr bwMode="auto">
            <a:xfrm>
              <a:off x="2036763" y="1063626"/>
              <a:ext cx="22225" cy="222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1 w 6"/>
                <a:gd name="T5" fmla="*/ 0 h 6"/>
                <a:gd name="T6" fmla="*/ 6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2" y="6"/>
                    <a:pt x="2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3"/>
                    <a:pt x="6" y="6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1" name="Freeform 2149"/>
            <p:cNvSpPr/>
            <p:nvPr/>
          </p:nvSpPr>
          <p:spPr bwMode="auto">
            <a:xfrm>
              <a:off x="1889126" y="1190626"/>
              <a:ext cx="117475" cy="125413"/>
            </a:xfrm>
            <a:custGeom>
              <a:avLst/>
              <a:gdLst>
                <a:gd name="T0" fmla="*/ 1 w 31"/>
                <a:gd name="T1" fmla="*/ 20 h 33"/>
                <a:gd name="T2" fmla="*/ 10 w 31"/>
                <a:gd name="T3" fmla="*/ 8 h 33"/>
                <a:gd name="T4" fmla="*/ 28 w 31"/>
                <a:gd name="T5" fmla="*/ 7 h 33"/>
                <a:gd name="T6" fmla="*/ 29 w 31"/>
                <a:gd name="T7" fmla="*/ 21 h 33"/>
                <a:gd name="T8" fmla="*/ 22 w 31"/>
                <a:gd name="T9" fmla="*/ 33 h 33"/>
                <a:gd name="T10" fmla="*/ 21 w 31"/>
                <a:gd name="T11" fmla="*/ 33 h 33"/>
                <a:gd name="T12" fmla="*/ 21 w 31"/>
                <a:gd name="T13" fmla="*/ 32 h 33"/>
                <a:gd name="T14" fmla="*/ 15 w 31"/>
                <a:gd name="T15" fmla="*/ 24 h 33"/>
                <a:gd name="T16" fmla="*/ 5 w 31"/>
                <a:gd name="T17" fmla="*/ 22 h 33"/>
                <a:gd name="T18" fmla="*/ 0 w 31"/>
                <a:gd name="T19" fmla="*/ 21 h 33"/>
                <a:gd name="T20" fmla="*/ 1 w 31"/>
                <a:gd name="T2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3">
                  <a:moveTo>
                    <a:pt x="1" y="20"/>
                  </a:moveTo>
                  <a:cubicBezTo>
                    <a:pt x="4" y="16"/>
                    <a:pt x="7" y="12"/>
                    <a:pt x="10" y="8"/>
                  </a:cubicBezTo>
                  <a:cubicBezTo>
                    <a:pt x="16" y="1"/>
                    <a:pt x="23" y="0"/>
                    <a:pt x="28" y="7"/>
                  </a:cubicBezTo>
                  <a:cubicBezTo>
                    <a:pt x="31" y="11"/>
                    <a:pt x="30" y="16"/>
                    <a:pt x="29" y="21"/>
                  </a:cubicBezTo>
                  <a:cubicBezTo>
                    <a:pt x="29" y="26"/>
                    <a:pt x="26" y="30"/>
                    <a:pt x="22" y="33"/>
                  </a:cubicBezTo>
                  <a:cubicBezTo>
                    <a:pt x="22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19" y="29"/>
                    <a:pt x="20" y="25"/>
                    <a:pt x="15" y="24"/>
                  </a:cubicBezTo>
                  <a:cubicBezTo>
                    <a:pt x="11" y="23"/>
                    <a:pt x="8" y="21"/>
                    <a:pt x="5" y="22"/>
                  </a:cubicBezTo>
                  <a:cubicBezTo>
                    <a:pt x="3" y="22"/>
                    <a:pt x="2" y="22"/>
                    <a:pt x="0" y="21"/>
                  </a:cubicBezTo>
                  <a:cubicBezTo>
                    <a:pt x="0" y="21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2" name="Freeform 2150"/>
            <p:cNvSpPr/>
            <p:nvPr/>
          </p:nvSpPr>
          <p:spPr bwMode="auto">
            <a:xfrm>
              <a:off x="1690688" y="1236664"/>
              <a:ext cx="203200" cy="74613"/>
            </a:xfrm>
            <a:custGeom>
              <a:avLst/>
              <a:gdLst>
                <a:gd name="T0" fmla="*/ 54 w 54"/>
                <a:gd name="T1" fmla="*/ 8 h 20"/>
                <a:gd name="T2" fmla="*/ 54 w 54"/>
                <a:gd name="T3" fmla="*/ 9 h 20"/>
                <a:gd name="T4" fmla="*/ 48 w 54"/>
                <a:gd name="T5" fmla="*/ 20 h 20"/>
                <a:gd name="T6" fmla="*/ 42 w 54"/>
                <a:gd name="T7" fmla="*/ 16 h 20"/>
                <a:gd name="T8" fmla="*/ 41 w 54"/>
                <a:gd name="T9" fmla="*/ 12 h 20"/>
                <a:gd name="T10" fmla="*/ 45 w 54"/>
                <a:gd name="T11" fmla="*/ 12 h 20"/>
                <a:gd name="T12" fmla="*/ 39 w 54"/>
                <a:gd name="T13" fmla="*/ 10 h 20"/>
                <a:gd name="T14" fmla="*/ 33 w 54"/>
                <a:gd name="T15" fmla="*/ 8 h 20"/>
                <a:gd name="T16" fmla="*/ 31 w 54"/>
                <a:gd name="T17" fmla="*/ 6 h 20"/>
                <a:gd name="T18" fmla="*/ 6 w 54"/>
                <a:gd name="T19" fmla="*/ 6 h 20"/>
                <a:gd name="T20" fmla="*/ 0 w 54"/>
                <a:gd name="T21" fmla="*/ 6 h 20"/>
                <a:gd name="T22" fmla="*/ 6 w 54"/>
                <a:gd name="T23" fmla="*/ 2 h 20"/>
                <a:gd name="T24" fmla="*/ 21 w 54"/>
                <a:gd name="T25" fmla="*/ 1 h 20"/>
                <a:gd name="T26" fmla="*/ 35 w 54"/>
                <a:gd name="T27" fmla="*/ 4 h 20"/>
                <a:gd name="T28" fmla="*/ 54 w 54"/>
                <a:gd name="T2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20">
                  <a:moveTo>
                    <a:pt x="54" y="8"/>
                  </a:moveTo>
                  <a:cubicBezTo>
                    <a:pt x="54" y="8"/>
                    <a:pt x="54" y="9"/>
                    <a:pt x="54" y="9"/>
                  </a:cubicBezTo>
                  <a:cubicBezTo>
                    <a:pt x="54" y="14"/>
                    <a:pt x="52" y="17"/>
                    <a:pt x="48" y="20"/>
                  </a:cubicBezTo>
                  <a:cubicBezTo>
                    <a:pt x="45" y="20"/>
                    <a:pt x="44" y="17"/>
                    <a:pt x="42" y="16"/>
                  </a:cubicBezTo>
                  <a:cubicBezTo>
                    <a:pt x="40" y="15"/>
                    <a:pt x="40" y="13"/>
                    <a:pt x="41" y="12"/>
                  </a:cubicBezTo>
                  <a:cubicBezTo>
                    <a:pt x="43" y="10"/>
                    <a:pt x="44" y="11"/>
                    <a:pt x="45" y="12"/>
                  </a:cubicBezTo>
                  <a:cubicBezTo>
                    <a:pt x="44" y="10"/>
                    <a:pt x="41" y="10"/>
                    <a:pt x="39" y="10"/>
                  </a:cubicBezTo>
                  <a:cubicBezTo>
                    <a:pt x="36" y="11"/>
                    <a:pt x="34" y="11"/>
                    <a:pt x="33" y="8"/>
                  </a:cubicBezTo>
                  <a:cubicBezTo>
                    <a:pt x="33" y="7"/>
                    <a:pt x="32" y="6"/>
                    <a:pt x="31" y="6"/>
                  </a:cubicBezTo>
                  <a:cubicBezTo>
                    <a:pt x="23" y="5"/>
                    <a:pt x="15" y="3"/>
                    <a:pt x="6" y="6"/>
                  </a:cubicBezTo>
                  <a:cubicBezTo>
                    <a:pt x="4" y="6"/>
                    <a:pt x="2" y="6"/>
                    <a:pt x="0" y="6"/>
                  </a:cubicBezTo>
                  <a:cubicBezTo>
                    <a:pt x="1" y="3"/>
                    <a:pt x="4" y="2"/>
                    <a:pt x="6" y="2"/>
                  </a:cubicBezTo>
                  <a:cubicBezTo>
                    <a:pt x="11" y="2"/>
                    <a:pt x="16" y="2"/>
                    <a:pt x="21" y="1"/>
                  </a:cubicBezTo>
                  <a:cubicBezTo>
                    <a:pt x="26" y="0"/>
                    <a:pt x="30" y="3"/>
                    <a:pt x="35" y="4"/>
                  </a:cubicBezTo>
                  <a:cubicBezTo>
                    <a:pt x="42" y="5"/>
                    <a:pt x="47" y="8"/>
                    <a:pt x="54" y="8"/>
                  </a:cubicBezTo>
                  <a:close/>
                </a:path>
              </a:pathLst>
            </a:custGeom>
            <a:solidFill>
              <a:srgbClr val="C8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3" name="Freeform 2151"/>
            <p:cNvSpPr/>
            <p:nvPr/>
          </p:nvSpPr>
          <p:spPr bwMode="auto">
            <a:xfrm>
              <a:off x="1987551" y="1081089"/>
              <a:ext cx="60325" cy="84138"/>
            </a:xfrm>
            <a:custGeom>
              <a:avLst/>
              <a:gdLst>
                <a:gd name="T0" fmla="*/ 0 w 16"/>
                <a:gd name="T1" fmla="*/ 2 h 22"/>
                <a:gd name="T2" fmla="*/ 4 w 16"/>
                <a:gd name="T3" fmla="*/ 4 h 22"/>
                <a:gd name="T4" fmla="*/ 13 w 16"/>
                <a:gd name="T5" fmla="*/ 10 h 22"/>
                <a:gd name="T6" fmla="*/ 16 w 16"/>
                <a:gd name="T7" fmla="*/ 11 h 22"/>
                <a:gd name="T8" fmla="*/ 15 w 16"/>
                <a:gd name="T9" fmla="*/ 17 h 22"/>
                <a:gd name="T10" fmla="*/ 12 w 16"/>
                <a:gd name="T11" fmla="*/ 21 h 22"/>
                <a:gd name="T12" fmla="*/ 10 w 16"/>
                <a:gd name="T13" fmla="*/ 21 h 22"/>
                <a:gd name="T14" fmla="*/ 5 w 16"/>
                <a:gd name="T15" fmla="*/ 11 h 22"/>
                <a:gd name="T16" fmla="*/ 0 w 1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2">
                  <a:moveTo>
                    <a:pt x="0" y="2"/>
                  </a:moveTo>
                  <a:cubicBezTo>
                    <a:pt x="2" y="2"/>
                    <a:pt x="3" y="0"/>
                    <a:pt x="4" y="4"/>
                  </a:cubicBezTo>
                  <a:cubicBezTo>
                    <a:pt x="6" y="7"/>
                    <a:pt x="10" y="9"/>
                    <a:pt x="13" y="10"/>
                  </a:cubicBezTo>
                  <a:cubicBezTo>
                    <a:pt x="14" y="10"/>
                    <a:pt x="15" y="10"/>
                    <a:pt x="16" y="11"/>
                  </a:cubicBezTo>
                  <a:cubicBezTo>
                    <a:pt x="11" y="12"/>
                    <a:pt x="15" y="15"/>
                    <a:pt x="15" y="17"/>
                  </a:cubicBezTo>
                  <a:cubicBezTo>
                    <a:pt x="16" y="20"/>
                    <a:pt x="15" y="22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1" y="15"/>
                    <a:pt x="6" y="15"/>
                    <a:pt x="5" y="11"/>
                  </a:cubicBezTo>
                  <a:cubicBezTo>
                    <a:pt x="3" y="8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819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4" name="Freeform 2152"/>
            <p:cNvSpPr/>
            <p:nvPr/>
          </p:nvSpPr>
          <p:spPr bwMode="auto">
            <a:xfrm>
              <a:off x="1949451" y="1316039"/>
              <a:ext cx="23813" cy="25400"/>
            </a:xfrm>
            <a:custGeom>
              <a:avLst/>
              <a:gdLst>
                <a:gd name="T0" fmla="*/ 6 w 6"/>
                <a:gd name="T1" fmla="*/ 2 h 7"/>
                <a:gd name="T2" fmla="*/ 1 w 6"/>
                <a:gd name="T3" fmla="*/ 7 h 7"/>
                <a:gd name="T4" fmla="*/ 6 w 6"/>
                <a:gd name="T5" fmla="*/ 0 h 7"/>
                <a:gd name="T6" fmla="*/ 6 w 6"/>
                <a:gd name="T7" fmla="*/ 0 h 7"/>
                <a:gd name="T8" fmla="*/ 6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4" y="3"/>
                    <a:pt x="4" y="7"/>
                    <a:pt x="1" y="7"/>
                  </a:cubicBezTo>
                  <a:cubicBezTo>
                    <a:pt x="0" y="2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5" name="Freeform 2153"/>
            <p:cNvSpPr/>
            <p:nvPr/>
          </p:nvSpPr>
          <p:spPr bwMode="auto">
            <a:xfrm>
              <a:off x="1817688" y="1141414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1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6" name="Freeform 2154"/>
            <p:cNvSpPr/>
            <p:nvPr/>
          </p:nvSpPr>
          <p:spPr bwMode="auto">
            <a:xfrm>
              <a:off x="1655763" y="1244601"/>
              <a:ext cx="274638" cy="184150"/>
            </a:xfrm>
            <a:custGeom>
              <a:avLst/>
              <a:gdLst>
                <a:gd name="T0" fmla="*/ 9 w 73"/>
                <a:gd name="T1" fmla="*/ 4 h 49"/>
                <a:gd name="T2" fmla="*/ 35 w 73"/>
                <a:gd name="T3" fmla="*/ 2 h 49"/>
                <a:gd name="T4" fmla="*/ 41 w 73"/>
                <a:gd name="T5" fmla="*/ 3 h 49"/>
                <a:gd name="T6" fmla="*/ 44 w 73"/>
                <a:gd name="T7" fmla="*/ 5 h 49"/>
                <a:gd name="T8" fmla="*/ 47 w 73"/>
                <a:gd name="T9" fmla="*/ 7 h 49"/>
                <a:gd name="T10" fmla="*/ 57 w 73"/>
                <a:gd name="T11" fmla="*/ 12 h 49"/>
                <a:gd name="T12" fmla="*/ 53 w 73"/>
                <a:gd name="T13" fmla="*/ 11 h 49"/>
                <a:gd name="T14" fmla="*/ 51 w 73"/>
                <a:gd name="T15" fmla="*/ 10 h 49"/>
                <a:gd name="T16" fmla="*/ 51 w 73"/>
                <a:gd name="T17" fmla="*/ 13 h 49"/>
                <a:gd name="T18" fmla="*/ 57 w 73"/>
                <a:gd name="T19" fmla="*/ 17 h 49"/>
                <a:gd name="T20" fmla="*/ 55 w 73"/>
                <a:gd name="T21" fmla="*/ 22 h 49"/>
                <a:gd name="T22" fmla="*/ 48 w 73"/>
                <a:gd name="T23" fmla="*/ 27 h 49"/>
                <a:gd name="T24" fmla="*/ 46 w 73"/>
                <a:gd name="T25" fmla="*/ 29 h 49"/>
                <a:gd name="T26" fmla="*/ 49 w 73"/>
                <a:gd name="T27" fmla="*/ 31 h 49"/>
                <a:gd name="T28" fmla="*/ 65 w 73"/>
                <a:gd name="T29" fmla="*/ 30 h 49"/>
                <a:gd name="T30" fmla="*/ 70 w 73"/>
                <a:gd name="T31" fmla="*/ 30 h 49"/>
                <a:gd name="T32" fmla="*/ 68 w 73"/>
                <a:gd name="T33" fmla="*/ 36 h 49"/>
                <a:gd name="T34" fmla="*/ 73 w 73"/>
                <a:gd name="T35" fmla="*/ 42 h 49"/>
                <a:gd name="T36" fmla="*/ 62 w 73"/>
                <a:gd name="T37" fmla="*/ 46 h 49"/>
                <a:gd name="T38" fmla="*/ 41 w 73"/>
                <a:gd name="T39" fmla="*/ 47 h 49"/>
                <a:gd name="T40" fmla="*/ 18 w 73"/>
                <a:gd name="T41" fmla="*/ 42 h 49"/>
                <a:gd name="T42" fmla="*/ 4 w 73"/>
                <a:gd name="T43" fmla="*/ 31 h 49"/>
                <a:gd name="T44" fmla="*/ 2 w 73"/>
                <a:gd name="T45" fmla="*/ 16 h 49"/>
                <a:gd name="T46" fmla="*/ 5 w 73"/>
                <a:gd name="T47" fmla="*/ 8 h 49"/>
                <a:gd name="T48" fmla="*/ 9 w 73"/>
                <a:gd name="T4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49">
                  <a:moveTo>
                    <a:pt x="9" y="4"/>
                  </a:moveTo>
                  <a:cubicBezTo>
                    <a:pt x="17" y="2"/>
                    <a:pt x="26" y="0"/>
                    <a:pt x="35" y="2"/>
                  </a:cubicBezTo>
                  <a:cubicBezTo>
                    <a:pt x="37" y="3"/>
                    <a:pt x="38" y="4"/>
                    <a:pt x="41" y="3"/>
                  </a:cubicBezTo>
                  <a:cubicBezTo>
                    <a:pt x="42" y="2"/>
                    <a:pt x="44" y="4"/>
                    <a:pt x="44" y="5"/>
                  </a:cubicBezTo>
                  <a:cubicBezTo>
                    <a:pt x="43" y="10"/>
                    <a:pt x="47" y="5"/>
                    <a:pt x="47" y="7"/>
                  </a:cubicBezTo>
                  <a:cubicBezTo>
                    <a:pt x="52" y="5"/>
                    <a:pt x="54" y="8"/>
                    <a:pt x="57" y="12"/>
                  </a:cubicBezTo>
                  <a:cubicBezTo>
                    <a:pt x="55" y="12"/>
                    <a:pt x="53" y="12"/>
                    <a:pt x="53" y="11"/>
                  </a:cubicBezTo>
                  <a:cubicBezTo>
                    <a:pt x="52" y="11"/>
                    <a:pt x="53" y="9"/>
                    <a:pt x="51" y="10"/>
                  </a:cubicBezTo>
                  <a:cubicBezTo>
                    <a:pt x="50" y="11"/>
                    <a:pt x="50" y="13"/>
                    <a:pt x="51" y="13"/>
                  </a:cubicBezTo>
                  <a:cubicBezTo>
                    <a:pt x="54" y="14"/>
                    <a:pt x="55" y="17"/>
                    <a:pt x="57" y="17"/>
                  </a:cubicBezTo>
                  <a:cubicBezTo>
                    <a:pt x="58" y="20"/>
                    <a:pt x="56" y="21"/>
                    <a:pt x="55" y="22"/>
                  </a:cubicBezTo>
                  <a:cubicBezTo>
                    <a:pt x="52" y="24"/>
                    <a:pt x="50" y="25"/>
                    <a:pt x="48" y="27"/>
                  </a:cubicBezTo>
                  <a:cubicBezTo>
                    <a:pt x="47" y="28"/>
                    <a:pt x="45" y="28"/>
                    <a:pt x="46" y="29"/>
                  </a:cubicBezTo>
                  <a:cubicBezTo>
                    <a:pt x="46" y="30"/>
                    <a:pt x="47" y="30"/>
                    <a:pt x="49" y="31"/>
                  </a:cubicBezTo>
                  <a:cubicBezTo>
                    <a:pt x="54" y="31"/>
                    <a:pt x="59" y="31"/>
                    <a:pt x="65" y="30"/>
                  </a:cubicBezTo>
                  <a:cubicBezTo>
                    <a:pt x="67" y="29"/>
                    <a:pt x="69" y="29"/>
                    <a:pt x="70" y="30"/>
                  </a:cubicBezTo>
                  <a:cubicBezTo>
                    <a:pt x="70" y="33"/>
                    <a:pt x="73" y="36"/>
                    <a:pt x="68" y="36"/>
                  </a:cubicBezTo>
                  <a:cubicBezTo>
                    <a:pt x="69" y="39"/>
                    <a:pt x="72" y="40"/>
                    <a:pt x="73" y="42"/>
                  </a:cubicBezTo>
                  <a:cubicBezTo>
                    <a:pt x="69" y="43"/>
                    <a:pt x="65" y="44"/>
                    <a:pt x="62" y="46"/>
                  </a:cubicBezTo>
                  <a:cubicBezTo>
                    <a:pt x="55" y="49"/>
                    <a:pt x="48" y="47"/>
                    <a:pt x="41" y="47"/>
                  </a:cubicBezTo>
                  <a:cubicBezTo>
                    <a:pt x="33" y="47"/>
                    <a:pt x="26" y="44"/>
                    <a:pt x="18" y="42"/>
                  </a:cubicBezTo>
                  <a:cubicBezTo>
                    <a:pt x="13" y="41"/>
                    <a:pt x="7" y="37"/>
                    <a:pt x="4" y="31"/>
                  </a:cubicBezTo>
                  <a:cubicBezTo>
                    <a:pt x="1" y="26"/>
                    <a:pt x="0" y="21"/>
                    <a:pt x="2" y="16"/>
                  </a:cubicBezTo>
                  <a:cubicBezTo>
                    <a:pt x="3" y="13"/>
                    <a:pt x="4" y="11"/>
                    <a:pt x="5" y="8"/>
                  </a:cubicBezTo>
                  <a:cubicBezTo>
                    <a:pt x="5" y="6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BC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7" name="Freeform 2155"/>
            <p:cNvSpPr/>
            <p:nvPr/>
          </p:nvSpPr>
          <p:spPr bwMode="auto">
            <a:xfrm>
              <a:off x="1833563" y="1263651"/>
              <a:ext cx="139700" cy="104775"/>
            </a:xfrm>
            <a:custGeom>
              <a:avLst/>
              <a:gdLst>
                <a:gd name="T0" fmla="*/ 23 w 37"/>
                <a:gd name="T1" fmla="*/ 25 h 28"/>
                <a:gd name="T2" fmla="*/ 5 w 37"/>
                <a:gd name="T3" fmla="*/ 27 h 28"/>
                <a:gd name="T4" fmla="*/ 0 w 37"/>
                <a:gd name="T5" fmla="*/ 26 h 28"/>
                <a:gd name="T6" fmla="*/ 5 w 37"/>
                <a:gd name="T7" fmla="*/ 25 h 28"/>
                <a:gd name="T8" fmla="*/ 8 w 37"/>
                <a:gd name="T9" fmla="*/ 19 h 28"/>
                <a:gd name="T10" fmla="*/ 7 w 37"/>
                <a:gd name="T11" fmla="*/ 17 h 28"/>
                <a:gd name="T12" fmla="*/ 10 w 37"/>
                <a:gd name="T13" fmla="*/ 12 h 28"/>
                <a:gd name="T14" fmla="*/ 16 w 37"/>
                <a:gd name="T15" fmla="*/ 2 h 28"/>
                <a:gd name="T16" fmla="*/ 34 w 37"/>
                <a:gd name="T17" fmla="*/ 5 h 28"/>
                <a:gd name="T18" fmla="*/ 36 w 37"/>
                <a:gd name="T19" fmla="*/ 9 h 28"/>
                <a:gd name="T20" fmla="*/ 37 w 37"/>
                <a:gd name="T21" fmla="*/ 14 h 28"/>
                <a:gd name="T22" fmla="*/ 32 w 37"/>
                <a:gd name="T23" fmla="*/ 21 h 28"/>
                <a:gd name="T24" fmla="*/ 23 w 37"/>
                <a:gd name="T2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8">
                  <a:moveTo>
                    <a:pt x="23" y="25"/>
                  </a:moveTo>
                  <a:cubicBezTo>
                    <a:pt x="17" y="26"/>
                    <a:pt x="11" y="28"/>
                    <a:pt x="5" y="27"/>
                  </a:cubicBezTo>
                  <a:cubicBezTo>
                    <a:pt x="3" y="27"/>
                    <a:pt x="2" y="28"/>
                    <a:pt x="0" y="26"/>
                  </a:cubicBezTo>
                  <a:cubicBezTo>
                    <a:pt x="1" y="25"/>
                    <a:pt x="3" y="25"/>
                    <a:pt x="5" y="25"/>
                  </a:cubicBezTo>
                  <a:cubicBezTo>
                    <a:pt x="9" y="24"/>
                    <a:pt x="9" y="24"/>
                    <a:pt x="8" y="19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8" y="15"/>
                    <a:pt x="9" y="14"/>
                    <a:pt x="10" y="12"/>
                  </a:cubicBezTo>
                  <a:cubicBezTo>
                    <a:pt x="13" y="9"/>
                    <a:pt x="14" y="6"/>
                    <a:pt x="16" y="2"/>
                  </a:cubicBezTo>
                  <a:cubicBezTo>
                    <a:pt x="22" y="0"/>
                    <a:pt x="28" y="3"/>
                    <a:pt x="34" y="5"/>
                  </a:cubicBezTo>
                  <a:cubicBezTo>
                    <a:pt x="35" y="5"/>
                    <a:pt x="36" y="7"/>
                    <a:pt x="36" y="9"/>
                  </a:cubicBezTo>
                  <a:cubicBezTo>
                    <a:pt x="36" y="11"/>
                    <a:pt x="36" y="12"/>
                    <a:pt x="37" y="14"/>
                  </a:cubicBezTo>
                  <a:cubicBezTo>
                    <a:pt x="35" y="16"/>
                    <a:pt x="32" y="17"/>
                    <a:pt x="32" y="21"/>
                  </a:cubicBezTo>
                  <a:cubicBezTo>
                    <a:pt x="30" y="23"/>
                    <a:pt x="27" y="25"/>
                    <a:pt x="23" y="25"/>
                  </a:cubicBezTo>
                  <a:close/>
                </a:path>
              </a:pathLst>
            </a:custGeom>
            <a:solidFill>
              <a:srgbClr val="89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8" name="Freeform 2156"/>
            <p:cNvSpPr/>
            <p:nvPr/>
          </p:nvSpPr>
          <p:spPr bwMode="auto">
            <a:xfrm>
              <a:off x="1647826" y="1304926"/>
              <a:ext cx="241300" cy="131763"/>
            </a:xfrm>
            <a:custGeom>
              <a:avLst/>
              <a:gdLst>
                <a:gd name="T0" fmla="*/ 4 w 64"/>
                <a:gd name="T1" fmla="*/ 0 h 35"/>
                <a:gd name="T2" fmla="*/ 4 w 64"/>
                <a:gd name="T3" fmla="*/ 9 h 35"/>
                <a:gd name="T4" fmla="*/ 14 w 64"/>
                <a:gd name="T5" fmla="*/ 21 h 35"/>
                <a:gd name="T6" fmla="*/ 16 w 64"/>
                <a:gd name="T7" fmla="*/ 22 h 35"/>
                <a:gd name="T8" fmla="*/ 29 w 64"/>
                <a:gd name="T9" fmla="*/ 27 h 35"/>
                <a:gd name="T10" fmla="*/ 31 w 64"/>
                <a:gd name="T11" fmla="*/ 27 h 35"/>
                <a:gd name="T12" fmla="*/ 35 w 64"/>
                <a:gd name="T13" fmla="*/ 29 h 35"/>
                <a:gd name="T14" fmla="*/ 51 w 64"/>
                <a:gd name="T15" fmla="*/ 30 h 35"/>
                <a:gd name="T16" fmla="*/ 54 w 64"/>
                <a:gd name="T17" fmla="*/ 30 h 35"/>
                <a:gd name="T18" fmla="*/ 60 w 64"/>
                <a:gd name="T19" fmla="*/ 30 h 35"/>
                <a:gd name="T20" fmla="*/ 64 w 64"/>
                <a:gd name="T21" fmla="*/ 30 h 35"/>
                <a:gd name="T22" fmla="*/ 52 w 64"/>
                <a:gd name="T23" fmla="*/ 35 h 35"/>
                <a:gd name="T24" fmla="*/ 51 w 64"/>
                <a:gd name="T25" fmla="*/ 33 h 35"/>
                <a:gd name="T26" fmla="*/ 32 w 64"/>
                <a:gd name="T27" fmla="*/ 33 h 35"/>
                <a:gd name="T28" fmla="*/ 22 w 64"/>
                <a:gd name="T29" fmla="*/ 28 h 35"/>
                <a:gd name="T30" fmla="*/ 2 w 64"/>
                <a:gd name="T31" fmla="*/ 12 h 35"/>
                <a:gd name="T32" fmla="*/ 4 w 64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5">
                  <a:moveTo>
                    <a:pt x="4" y="0"/>
                  </a:moveTo>
                  <a:cubicBezTo>
                    <a:pt x="5" y="3"/>
                    <a:pt x="3" y="6"/>
                    <a:pt x="4" y="9"/>
                  </a:cubicBezTo>
                  <a:cubicBezTo>
                    <a:pt x="7" y="14"/>
                    <a:pt x="8" y="19"/>
                    <a:pt x="14" y="21"/>
                  </a:cubicBezTo>
                  <a:cubicBezTo>
                    <a:pt x="14" y="21"/>
                    <a:pt x="16" y="22"/>
                    <a:pt x="16" y="22"/>
                  </a:cubicBezTo>
                  <a:cubicBezTo>
                    <a:pt x="19" y="28"/>
                    <a:pt x="24" y="26"/>
                    <a:pt x="29" y="27"/>
                  </a:cubicBezTo>
                  <a:cubicBezTo>
                    <a:pt x="30" y="27"/>
                    <a:pt x="31" y="26"/>
                    <a:pt x="31" y="27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40" y="29"/>
                    <a:pt x="46" y="31"/>
                    <a:pt x="51" y="30"/>
                  </a:cubicBezTo>
                  <a:cubicBezTo>
                    <a:pt x="52" y="30"/>
                    <a:pt x="53" y="30"/>
                    <a:pt x="54" y="30"/>
                  </a:cubicBezTo>
                  <a:cubicBezTo>
                    <a:pt x="56" y="32"/>
                    <a:pt x="58" y="32"/>
                    <a:pt x="60" y="30"/>
                  </a:cubicBezTo>
                  <a:cubicBezTo>
                    <a:pt x="61" y="28"/>
                    <a:pt x="63" y="28"/>
                    <a:pt x="64" y="30"/>
                  </a:cubicBezTo>
                  <a:cubicBezTo>
                    <a:pt x="61" y="33"/>
                    <a:pt x="56" y="33"/>
                    <a:pt x="52" y="35"/>
                  </a:cubicBezTo>
                  <a:cubicBezTo>
                    <a:pt x="52" y="34"/>
                    <a:pt x="52" y="33"/>
                    <a:pt x="51" y="33"/>
                  </a:cubicBezTo>
                  <a:cubicBezTo>
                    <a:pt x="45" y="34"/>
                    <a:pt x="38" y="33"/>
                    <a:pt x="32" y="33"/>
                  </a:cubicBezTo>
                  <a:cubicBezTo>
                    <a:pt x="30" y="29"/>
                    <a:pt x="25" y="29"/>
                    <a:pt x="22" y="28"/>
                  </a:cubicBezTo>
                  <a:cubicBezTo>
                    <a:pt x="13" y="25"/>
                    <a:pt x="6" y="20"/>
                    <a:pt x="2" y="12"/>
                  </a:cubicBezTo>
                  <a:cubicBezTo>
                    <a:pt x="0" y="8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C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99" name="Freeform 2157"/>
            <p:cNvSpPr/>
            <p:nvPr/>
          </p:nvSpPr>
          <p:spPr bwMode="auto">
            <a:xfrm>
              <a:off x="1603376" y="1123951"/>
              <a:ext cx="19050" cy="1428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4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4" y="1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0" name="Freeform 2158"/>
            <p:cNvSpPr/>
            <p:nvPr/>
          </p:nvSpPr>
          <p:spPr bwMode="auto">
            <a:xfrm>
              <a:off x="2014538" y="1063626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1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3" y="0"/>
                    <a:pt x="4" y="1"/>
                    <a:pt x="3" y="1"/>
                  </a:cubicBezTo>
                  <a:cubicBezTo>
                    <a:pt x="3" y="2"/>
                    <a:pt x="1" y="2"/>
                    <a:pt x="1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1" name="Freeform 2159"/>
            <p:cNvSpPr/>
            <p:nvPr/>
          </p:nvSpPr>
          <p:spPr bwMode="auto">
            <a:xfrm>
              <a:off x="1817688" y="1327151"/>
              <a:ext cx="57150" cy="33338"/>
            </a:xfrm>
            <a:custGeom>
              <a:avLst/>
              <a:gdLst>
                <a:gd name="T0" fmla="*/ 11 w 15"/>
                <a:gd name="T1" fmla="*/ 0 h 9"/>
                <a:gd name="T2" fmla="*/ 13 w 15"/>
                <a:gd name="T3" fmla="*/ 2 h 9"/>
                <a:gd name="T4" fmla="*/ 9 w 15"/>
                <a:gd name="T5" fmla="*/ 9 h 9"/>
                <a:gd name="T6" fmla="*/ 4 w 15"/>
                <a:gd name="T7" fmla="*/ 9 h 9"/>
                <a:gd name="T8" fmla="*/ 1 w 15"/>
                <a:gd name="T9" fmla="*/ 7 h 9"/>
                <a:gd name="T10" fmla="*/ 3 w 15"/>
                <a:gd name="T11" fmla="*/ 4 h 9"/>
                <a:gd name="T12" fmla="*/ 11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11" y="0"/>
                  </a:moveTo>
                  <a:cubicBezTo>
                    <a:pt x="12" y="0"/>
                    <a:pt x="13" y="1"/>
                    <a:pt x="13" y="2"/>
                  </a:cubicBezTo>
                  <a:cubicBezTo>
                    <a:pt x="15" y="6"/>
                    <a:pt x="14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9"/>
                    <a:pt x="1" y="9"/>
                    <a:pt x="1" y="7"/>
                  </a:cubicBezTo>
                  <a:cubicBezTo>
                    <a:pt x="0" y="5"/>
                    <a:pt x="2" y="5"/>
                    <a:pt x="3" y="4"/>
                  </a:cubicBezTo>
                  <a:cubicBezTo>
                    <a:pt x="6" y="3"/>
                    <a:pt x="9" y="1"/>
                    <a:pt x="11" y="0"/>
                  </a:cubicBezTo>
                  <a:close/>
                </a:path>
              </a:pathLst>
            </a:custGeom>
            <a:solidFill>
              <a:srgbClr val="7FE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2" name="Freeform 2160"/>
            <p:cNvSpPr/>
            <p:nvPr/>
          </p:nvSpPr>
          <p:spPr bwMode="auto">
            <a:xfrm>
              <a:off x="865188" y="354014"/>
              <a:ext cx="1901825" cy="1792288"/>
            </a:xfrm>
            <a:custGeom>
              <a:avLst/>
              <a:gdLst>
                <a:gd name="T0" fmla="*/ 321 w 505"/>
                <a:gd name="T1" fmla="*/ 340 h 475"/>
                <a:gd name="T2" fmla="*/ 84 w 505"/>
                <a:gd name="T3" fmla="*/ 475 h 475"/>
                <a:gd name="T4" fmla="*/ 46 w 505"/>
                <a:gd name="T5" fmla="*/ 441 h 475"/>
                <a:gd name="T6" fmla="*/ 100 w 505"/>
                <a:gd name="T7" fmla="*/ 395 h 475"/>
                <a:gd name="T8" fmla="*/ 170 w 505"/>
                <a:gd name="T9" fmla="*/ 311 h 475"/>
                <a:gd name="T10" fmla="*/ 81 w 505"/>
                <a:gd name="T11" fmla="*/ 375 h 475"/>
                <a:gd name="T12" fmla="*/ 31 w 505"/>
                <a:gd name="T13" fmla="*/ 425 h 475"/>
                <a:gd name="T14" fmla="*/ 0 w 505"/>
                <a:gd name="T15" fmla="*/ 384 h 475"/>
                <a:gd name="T16" fmla="*/ 152 w 505"/>
                <a:gd name="T17" fmla="*/ 158 h 475"/>
                <a:gd name="T18" fmla="*/ 210 w 505"/>
                <a:gd name="T19" fmla="*/ 111 h 475"/>
                <a:gd name="T20" fmla="*/ 505 w 505"/>
                <a:gd name="T21" fmla="*/ 0 h 475"/>
                <a:gd name="T22" fmla="*/ 373 w 505"/>
                <a:gd name="T23" fmla="*/ 286 h 475"/>
                <a:gd name="T24" fmla="*/ 321 w 505"/>
                <a:gd name="T25" fmla="*/ 34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5" h="475">
                  <a:moveTo>
                    <a:pt x="321" y="340"/>
                  </a:moveTo>
                  <a:cubicBezTo>
                    <a:pt x="251" y="405"/>
                    <a:pt x="170" y="450"/>
                    <a:pt x="84" y="475"/>
                  </a:cubicBezTo>
                  <a:cubicBezTo>
                    <a:pt x="71" y="465"/>
                    <a:pt x="58" y="453"/>
                    <a:pt x="46" y="441"/>
                  </a:cubicBezTo>
                  <a:cubicBezTo>
                    <a:pt x="61" y="429"/>
                    <a:pt x="80" y="414"/>
                    <a:pt x="100" y="395"/>
                  </a:cubicBezTo>
                  <a:cubicBezTo>
                    <a:pt x="144" y="355"/>
                    <a:pt x="175" y="317"/>
                    <a:pt x="170" y="311"/>
                  </a:cubicBezTo>
                  <a:cubicBezTo>
                    <a:pt x="164" y="306"/>
                    <a:pt x="124" y="334"/>
                    <a:pt x="81" y="375"/>
                  </a:cubicBezTo>
                  <a:cubicBezTo>
                    <a:pt x="61" y="393"/>
                    <a:pt x="44" y="411"/>
                    <a:pt x="31" y="425"/>
                  </a:cubicBezTo>
                  <a:cubicBezTo>
                    <a:pt x="20" y="412"/>
                    <a:pt x="9" y="398"/>
                    <a:pt x="0" y="384"/>
                  </a:cubicBezTo>
                  <a:cubicBezTo>
                    <a:pt x="31" y="301"/>
                    <a:pt x="82" y="223"/>
                    <a:pt x="152" y="158"/>
                  </a:cubicBezTo>
                  <a:cubicBezTo>
                    <a:pt x="171" y="141"/>
                    <a:pt x="190" y="125"/>
                    <a:pt x="210" y="111"/>
                  </a:cubicBezTo>
                  <a:cubicBezTo>
                    <a:pt x="299" y="46"/>
                    <a:pt x="401" y="10"/>
                    <a:pt x="505" y="0"/>
                  </a:cubicBezTo>
                  <a:cubicBezTo>
                    <a:pt x="487" y="103"/>
                    <a:pt x="443" y="202"/>
                    <a:pt x="373" y="286"/>
                  </a:cubicBezTo>
                  <a:cubicBezTo>
                    <a:pt x="357" y="305"/>
                    <a:pt x="340" y="323"/>
                    <a:pt x="321" y="340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3" name="Freeform 2161"/>
            <p:cNvSpPr/>
            <p:nvPr/>
          </p:nvSpPr>
          <p:spPr bwMode="auto">
            <a:xfrm>
              <a:off x="1260476" y="1851026"/>
              <a:ext cx="542925" cy="603250"/>
            </a:xfrm>
            <a:custGeom>
              <a:avLst/>
              <a:gdLst>
                <a:gd name="T0" fmla="*/ 342 w 342"/>
                <a:gd name="T1" fmla="*/ 0 h 380"/>
                <a:gd name="T2" fmla="*/ 311 w 342"/>
                <a:gd name="T3" fmla="*/ 326 h 380"/>
                <a:gd name="T4" fmla="*/ 0 w 342"/>
                <a:gd name="T5" fmla="*/ 380 h 380"/>
                <a:gd name="T6" fmla="*/ 119 w 342"/>
                <a:gd name="T7" fmla="*/ 233 h 380"/>
                <a:gd name="T8" fmla="*/ 64 w 342"/>
                <a:gd name="T9" fmla="*/ 1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380">
                  <a:moveTo>
                    <a:pt x="342" y="0"/>
                  </a:moveTo>
                  <a:lnTo>
                    <a:pt x="311" y="326"/>
                  </a:lnTo>
                  <a:lnTo>
                    <a:pt x="0" y="380"/>
                  </a:lnTo>
                  <a:lnTo>
                    <a:pt x="119" y="233"/>
                  </a:lnTo>
                  <a:lnTo>
                    <a:pt x="64" y="148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4" name="Freeform 2162"/>
            <p:cNvSpPr/>
            <p:nvPr/>
          </p:nvSpPr>
          <p:spPr bwMode="auto">
            <a:xfrm>
              <a:off x="560388" y="1201739"/>
              <a:ext cx="642938" cy="498475"/>
            </a:xfrm>
            <a:custGeom>
              <a:avLst/>
              <a:gdLst>
                <a:gd name="T0" fmla="*/ 405 w 405"/>
                <a:gd name="T1" fmla="*/ 0 h 314"/>
                <a:gd name="T2" fmla="*/ 78 w 405"/>
                <a:gd name="T3" fmla="*/ 10 h 314"/>
                <a:gd name="T4" fmla="*/ 0 w 405"/>
                <a:gd name="T5" fmla="*/ 314 h 314"/>
                <a:gd name="T6" fmla="*/ 156 w 405"/>
                <a:gd name="T7" fmla="*/ 210 h 314"/>
                <a:gd name="T8" fmla="*/ 237 w 405"/>
                <a:gd name="T9" fmla="*/ 26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314">
                  <a:moveTo>
                    <a:pt x="405" y="0"/>
                  </a:moveTo>
                  <a:lnTo>
                    <a:pt x="78" y="10"/>
                  </a:lnTo>
                  <a:lnTo>
                    <a:pt x="0" y="314"/>
                  </a:lnTo>
                  <a:lnTo>
                    <a:pt x="156" y="210"/>
                  </a:lnTo>
                  <a:lnTo>
                    <a:pt x="237" y="267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5" name="Freeform 2163"/>
            <p:cNvSpPr/>
            <p:nvPr/>
          </p:nvSpPr>
          <p:spPr bwMode="auto">
            <a:xfrm>
              <a:off x="895351" y="1508126"/>
              <a:ext cx="628650" cy="588963"/>
            </a:xfrm>
            <a:custGeom>
              <a:avLst/>
              <a:gdLst>
                <a:gd name="T0" fmla="*/ 92 w 167"/>
                <a:gd name="T1" fmla="*/ 89 h 156"/>
                <a:gd name="T2" fmla="*/ 38 w 167"/>
                <a:gd name="T3" fmla="*/ 135 h 156"/>
                <a:gd name="T4" fmla="*/ 3 w 167"/>
                <a:gd name="T5" fmla="*/ 153 h 156"/>
                <a:gd name="T6" fmla="*/ 23 w 167"/>
                <a:gd name="T7" fmla="*/ 119 h 156"/>
                <a:gd name="T8" fmla="*/ 73 w 167"/>
                <a:gd name="T9" fmla="*/ 69 h 156"/>
                <a:gd name="T10" fmla="*/ 162 w 167"/>
                <a:gd name="T11" fmla="*/ 5 h 156"/>
                <a:gd name="T12" fmla="*/ 92 w 167"/>
                <a:gd name="T13" fmla="*/ 8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156">
                  <a:moveTo>
                    <a:pt x="92" y="89"/>
                  </a:moveTo>
                  <a:cubicBezTo>
                    <a:pt x="72" y="108"/>
                    <a:pt x="53" y="123"/>
                    <a:pt x="38" y="135"/>
                  </a:cubicBezTo>
                  <a:cubicBezTo>
                    <a:pt x="19" y="149"/>
                    <a:pt x="6" y="156"/>
                    <a:pt x="3" y="153"/>
                  </a:cubicBezTo>
                  <a:cubicBezTo>
                    <a:pt x="0" y="150"/>
                    <a:pt x="8" y="137"/>
                    <a:pt x="23" y="119"/>
                  </a:cubicBezTo>
                  <a:cubicBezTo>
                    <a:pt x="36" y="105"/>
                    <a:pt x="53" y="87"/>
                    <a:pt x="73" y="69"/>
                  </a:cubicBezTo>
                  <a:cubicBezTo>
                    <a:pt x="116" y="28"/>
                    <a:pt x="156" y="0"/>
                    <a:pt x="162" y="5"/>
                  </a:cubicBezTo>
                  <a:cubicBezTo>
                    <a:pt x="167" y="11"/>
                    <a:pt x="136" y="49"/>
                    <a:pt x="92" y="89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6" name="Freeform 2164"/>
            <p:cNvSpPr/>
            <p:nvPr/>
          </p:nvSpPr>
          <p:spPr bwMode="auto">
            <a:xfrm>
              <a:off x="1949451" y="565151"/>
              <a:ext cx="554038" cy="558800"/>
            </a:xfrm>
            <a:custGeom>
              <a:avLst/>
              <a:gdLst>
                <a:gd name="T0" fmla="*/ 144 w 147"/>
                <a:gd name="T1" fmla="*/ 144 h 148"/>
                <a:gd name="T2" fmla="*/ 63 w 147"/>
                <a:gd name="T3" fmla="*/ 120 h 148"/>
                <a:gd name="T4" fmla="*/ 14 w 147"/>
                <a:gd name="T5" fmla="*/ 50 h 148"/>
                <a:gd name="T6" fmla="*/ 9 w 147"/>
                <a:gd name="T7" fmla="*/ 2 h 148"/>
                <a:gd name="T8" fmla="*/ 7 w 147"/>
                <a:gd name="T9" fmla="*/ 2 h 148"/>
                <a:gd name="T10" fmla="*/ 94 w 147"/>
                <a:gd name="T11" fmla="*/ 140 h 148"/>
                <a:gd name="T12" fmla="*/ 144 w 147"/>
                <a:gd name="T13" fmla="*/ 148 h 148"/>
                <a:gd name="T14" fmla="*/ 144 w 147"/>
                <a:gd name="T15" fmla="*/ 14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8">
                  <a:moveTo>
                    <a:pt x="144" y="144"/>
                  </a:moveTo>
                  <a:cubicBezTo>
                    <a:pt x="115" y="145"/>
                    <a:pt x="87" y="137"/>
                    <a:pt x="63" y="120"/>
                  </a:cubicBezTo>
                  <a:cubicBezTo>
                    <a:pt x="39" y="103"/>
                    <a:pt x="22" y="78"/>
                    <a:pt x="14" y="50"/>
                  </a:cubicBezTo>
                  <a:cubicBezTo>
                    <a:pt x="9" y="34"/>
                    <a:pt x="8" y="18"/>
                    <a:pt x="9" y="2"/>
                  </a:cubicBezTo>
                  <a:cubicBezTo>
                    <a:pt x="9" y="0"/>
                    <a:pt x="7" y="0"/>
                    <a:pt x="7" y="2"/>
                  </a:cubicBezTo>
                  <a:cubicBezTo>
                    <a:pt x="0" y="62"/>
                    <a:pt x="37" y="120"/>
                    <a:pt x="94" y="140"/>
                  </a:cubicBezTo>
                  <a:cubicBezTo>
                    <a:pt x="110" y="146"/>
                    <a:pt x="127" y="148"/>
                    <a:pt x="144" y="148"/>
                  </a:cubicBezTo>
                  <a:cubicBezTo>
                    <a:pt x="146" y="148"/>
                    <a:pt x="147" y="144"/>
                    <a:pt x="144" y="1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7" name="Freeform 2165"/>
            <p:cNvSpPr/>
            <p:nvPr/>
          </p:nvSpPr>
          <p:spPr bwMode="auto">
            <a:xfrm>
              <a:off x="2168526" y="598489"/>
              <a:ext cx="323850" cy="320675"/>
            </a:xfrm>
            <a:custGeom>
              <a:avLst/>
              <a:gdLst>
                <a:gd name="T0" fmla="*/ 69 w 86"/>
                <a:gd name="T1" fmla="*/ 71 h 85"/>
                <a:gd name="T2" fmla="*/ 71 w 86"/>
                <a:gd name="T3" fmla="*/ 16 h 85"/>
                <a:gd name="T4" fmla="*/ 17 w 86"/>
                <a:gd name="T5" fmla="*/ 14 h 85"/>
                <a:gd name="T6" fmla="*/ 15 w 86"/>
                <a:gd name="T7" fmla="*/ 69 h 85"/>
                <a:gd name="T8" fmla="*/ 69 w 86"/>
                <a:gd name="T9" fmla="*/ 7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5">
                  <a:moveTo>
                    <a:pt x="69" y="71"/>
                  </a:moveTo>
                  <a:cubicBezTo>
                    <a:pt x="85" y="56"/>
                    <a:pt x="86" y="32"/>
                    <a:pt x="71" y="16"/>
                  </a:cubicBezTo>
                  <a:cubicBezTo>
                    <a:pt x="57" y="0"/>
                    <a:pt x="32" y="0"/>
                    <a:pt x="17" y="14"/>
                  </a:cubicBezTo>
                  <a:cubicBezTo>
                    <a:pt x="1" y="29"/>
                    <a:pt x="0" y="53"/>
                    <a:pt x="15" y="69"/>
                  </a:cubicBezTo>
                  <a:cubicBezTo>
                    <a:pt x="29" y="84"/>
                    <a:pt x="54" y="85"/>
                    <a:pt x="69" y="71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8" name="Freeform 2166"/>
            <p:cNvSpPr/>
            <p:nvPr/>
          </p:nvSpPr>
          <p:spPr bwMode="auto">
            <a:xfrm>
              <a:off x="1520826" y="919164"/>
              <a:ext cx="609600" cy="615950"/>
            </a:xfrm>
            <a:custGeom>
              <a:avLst/>
              <a:gdLst>
                <a:gd name="T0" fmla="*/ 131 w 162"/>
                <a:gd name="T1" fmla="*/ 135 h 163"/>
                <a:gd name="T2" fmla="*/ 135 w 162"/>
                <a:gd name="T3" fmla="*/ 32 h 163"/>
                <a:gd name="T4" fmla="*/ 32 w 162"/>
                <a:gd name="T5" fmla="*/ 28 h 163"/>
                <a:gd name="T6" fmla="*/ 28 w 162"/>
                <a:gd name="T7" fmla="*/ 131 h 163"/>
                <a:gd name="T8" fmla="*/ 131 w 162"/>
                <a:gd name="T9" fmla="*/ 13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3">
                  <a:moveTo>
                    <a:pt x="131" y="135"/>
                  </a:moveTo>
                  <a:cubicBezTo>
                    <a:pt x="161" y="108"/>
                    <a:pt x="162" y="61"/>
                    <a:pt x="135" y="32"/>
                  </a:cubicBezTo>
                  <a:cubicBezTo>
                    <a:pt x="108" y="2"/>
                    <a:pt x="61" y="0"/>
                    <a:pt x="32" y="28"/>
                  </a:cubicBezTo>
                  <a:cubicBezTo>
                    <a:pt x="2" y="55"/>
                    <a:pt x="0" y="102"/>
                    <a:pt x="28" y="131"/>
                  </a:cubicBezTo>
                  <a:cubicBezTo>
                    <a:pt x="55" y="161"/>
                    <a:pt x="102" y="163"/>
                    <a:pt x="131" y="13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09" name="Freeform 2167"/>
            <p:cNvSpPr/>
            <p:nvPr/>
          </p:nvSpPr>
          <p:spPr bwMode="auto">
            <a:xfrm>
              <a:off x="1581151" y="979489"/>
              <a:ext cx="493713" cy="495300"/>
            </a:xfrm>
            <a:custGeom>
              <a:avLst/>
              <a:gdLst>
                <a:gd name="T0" fmla="*/ 105 w 131"/>
                <a:gd name="T1" fmla="*/ 108 h 131"/>
                <a:gd name="T2" fmla="*/ 108 w 131"/>
                <a:gd name="T3" fmla="*/ 25 h 131"/>
                <a:gd name="T4" fmla="*/ 25 w 131"/>
                <a:gd name="T5" fmla="*/ 22 h 131"/>
                <a:gd name="T6" fmla="*/ 22 w 131"/>
                <a:gd name="T7" fmla="*/ 105 h 131"/>
                <a:gd name="T8" fmla="*/ 105 w 131"/>
                <a:gd name="T9" fmla="*/ 10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31">
                  <a:moveTo>
                    <a:pt x="105" y="108"/>
                  </a:moveTo>
                  <a:cubicBezTo>
                    <a:pt x="129" y="86"/>
                    <a:pt x="131" y="49"/>
                    <a:pt x="108" y="25"/>
                  </a:cubicBezTo>
                  <a:cubicBezTo>
                    <a:pt x="86" y="2"/>
                    <a:pt x="49" y="0"/>
                    <a:pt x="25" y="22"/>
                  </a:cubicBezTo>
                  <a:cubicBezTo>
                    <a:pt x="2" y="45"/>
                    <a:pt x="0" y="82"/>
                    <a:pt x="22" y="105"/>
                  </a:cubicBezTo>
                  <a:cubicBezTo>
                    <a:pt x="44" y="129"/>
                    <a:pt x="82" y="131"/>
                    <a:pt x="105" y="108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0" name="Freeform 2168"/>
            <p:cNvSpPr/>
            <p:nvPr/>
          </p:nvSpPr>
          <p:spPr bwMode="auto">
            <a:xfrm>
              <a:off x="2239963" y="814389"/>
              <a:ext cx="153988" cy="60325"/>
            </a:xfrm>
            <a:custGeom>
              <a:avLst/>
              <a:gdLst>
                <a:gd name="T0" fmla="*/ 38 w 41"/>
                <a:gd name="T1" fmla="*/ 8 h 16"/>
                <a:gd name="T2" fmla="*/ 18 w 41"/>
                <a:gd name="T3" fmla="*/ 11 h 16"/>
                <a:gd name="T4" fmla="*/ 2 w 41"/>
                <a:gd name="T5" fmla="*/ 0 h 16"/>
                <a:gd name="T6" fmla="*/ 0 w 41"/>
                <a:gd name="T7" fmla="*/ 2 h 16"/>
                <a:gd name="T8" fmla="*/ 18 w 41"/>
                <a:gd name="T9" fmla="*/ 14 h 16"/>
                <a:gd name="T10" fmla="*/ 39 w 41"/>
                <a:gd name="T11" fmla="*/ 11 h 16"/>
                <a:gd name="T12" fmla="*/ 38 w 41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6">
                  <a:moveTo>
                    <a:pt x="38" y="8"/>
                  </a:moveTo>
                  <a:cubicBezTo>
                    <a:pt x="32" y="11"/>
                    <a:pt x="25" y="13"/>
                    <a:pt x="18" y="11"/>
                  </a:cubicBezTo>
                  <a:cubicBezTo>
                    <a:pt x="12" y="10"/>
                    <a:pt x="6" y="6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8"/>
                    <a:pt x="11" y="12"/>
                    <a:pt x="18" y="14"/>
                  </a:cubicBezTo>
                  <a:cubicBezTo>
                    <a:pt x="25" y="16"/>
                    <a:pt x="33" y="15"/>
                    <a:pt x="39" y="11"/>
                  </a:cubicBezTo>
                  <a:cubicBezTo>
                    <a:pt x="41" y="10"/>
                    <a:pt x="40" y="7"/>
                    <a:pt x="38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1" name="Freeform 2169"/>
            <p:cNvSpPr/>
            <p:nvPr/>
          </p:nvSpPr>
          <p:spPr bwMode="auto">
            <a:xfrm>
              <a:off x="2405063" y="817564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4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1 w 4"/>
                <a:gd name="T17" fmla="*/ 0 h 2"/>
                <a:gd name="T18" fmla="*/ 0 w 4"/>
                <a:gd name="T19" fmla="*/ 0 h 2"/>
                <a:gd name="T20" fmla="*/ 0 w 4"/>
                <a:gd name="T21" fmla="*/ 1 h 2"/>
                <a:gd name="T22" fmla="*/ 0 w 4"/>
                <a:gd name="T23" fmla="*/ 1 h 2"/>
                <a:gd name="T24" fmla="*/ 0 w 4"/>
                <a:gd name="T25" fmla="*/ 1 h 2"/>
                <a:gd name="T26" fmla="*/ 0 w 4"/>
                <a:gd name="T27" fmla="*/ 2 h 2"/>
                <a:gd name="T28" fmla="*/ 0 w 4"/>
                <a:gd name="T29" fmla="*/ 2 h 2"/>
                <a:gd name="T30" fmla="*/ 1 w 4"/>
                <a:gd name="T31" fmla="*/ 2 h 2"/>
                <a:gd name="T32" fmla="*/ 1 w 4"/>
                <a:gd name="T33" fmla="*/ 2 h 2"/>
                <a:gd name="T34" fmla="*/ 2 w 4"/>
                <a:gd name="T35" fmla="*/ 2 h 2"/>
                <a:gd name="T36" fmla="*/ 3 w 4"/>
                <a:gd name="T37" fmla="*/ 2 h 2"/>
                <a:gd name="T38" fmla="*/ 3 w 4"/>
                <a:gd name="T39" fmla="*/ 2 h 2"/>
                <a:gd name="T40" fmla="*/ 4 w 4"/>
                <a:gd name="T41" fmla="*/ 2 h 2"/>
                <a:gd name="T42" fmla="*/ 4 w 4"/>
                <a:gd name="T4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2" name="Freeform 2170"/>
            <p:cNvSpPr/>
            <p:nvPr/>
          </p:nvSpPr>
          <p:spPr bwMode="auto">
            <a:xfrm>
              <a:off x="2428876" y="790576"/>
              <a:ext cx="14288" cy="15875"/>
            </a:xfrm>
            <a:custGeom>
              <a:avLst/>
              <a:gdLst>
                <a:gd name="T0" fmla="*/ 3 w 4"/>
                <a:gd name="T1" fmla="*/ 2 h 4"/>
                <a:gd name="T2" fmla="*/ 3 w 4"/>
                <a:gd name="T3" fmla="*/ 2 h 4"/>
                <a:gd name="T4" fmla="*/ 3 w 4"/>
                <a:gd name="T5" fmla="*/ 2 h 4"/>
                <a:gd name="T6" fmla="*/ 4 w 4"/>
                <a:gd name="T7" fmla="*/ 2 h 4"/>
                <a:gd name="T8" fmla="*/ 3 w 4"/>
                <a:gd name="T9" fmla="*/ 1 h 4"/>
                <a:gd name="T10" fmla="*/ 2 w 4"/>
                <a:gd name="T11" fmla="*/ 0 h 4"/>
                <a:gd name="T12" fmla="*/ 2 w 4"/>
                <a:gd name="T13" fmla="*/ 0 h 4"/>
                <a:gd name="T14" fmla="*/ 1 w 4"/>
                <a:gd name="T15" fmla="*/ 0 h 4"/>
                <a:gd name="T16" fmla="*/ 1 w 4"/>
                <a:gd name="T17" fmla="*/ 1 h 4"/>
                <a:gd name="T18" fmla="*/ 1 w 4"/>
                <a:gd name="T19" fmla="*/ 1 h 4"/>
                <a:gd name="T20" fmla="*/ 0 w 4"/>
                <a:gd name="T21" fmla="*/ 2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3 h 4"/>
                <a:gd name="T28" fmla="*/ 0 w 4"/>
                <a:gd name="T29" fmla="*/ 3 h 4"/>
                <a:gd name="T30" fmla="*/ 1 w 4"/>
                <a:gd name="T31" fmla="*/ 3 h 4"/>
                <a:gd name="T32" fmla="*/ 1 w 4"/>
                <a:gd name="T33" fmla="*/ 4 h 4"/>
                <a:gd name="T34" fmla="*/ 1 w 4"/>
                <a:gd name="T35" fmla="*/ 4 h 4"/>
                <a:gd name="T36" fmla="*/ 2 w 4"/>
                <a:gd name="T37" fmla="*/ 4 h 4"/>
                <a:gd name="T38" fmla="*/ 2 w 4"/>
                <a:gd name="T39" fmla="*/ 3 h 4"/>
                <a:gd name="T40" fmla="*/ 3 w 4"/>
                <a:gd name="T41" fmla="*/ 3 h 4"/>
                <a:gd name="T42" fmla="*/ 3 w 4"/>
                <a:gd name="T4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3" name="Freeform 2171"/>
            <p:cNvSpPr/>
            <p:nvPr/>
          </p:nvSpPr>
          <p:spPr bwMode="auto">
            <a:xfrm>
              <a:off x="2462213" y="444501"/>
              <a:ext cx="260350" cy="614363"/>
            </a:xfrm>
            <a:custGeom>
              <a:avLst/>
              <a:gdLst>
                <a:gd name="T0" fmla="*/ 25 w 69"/>
                <a:gd name="T1" fmla="*/ 125 h 163"/>
                <a:gd name="T2" fmla="*/ 44 w 69"/>
                <a:gd name="T3" fmla="*/ 86 h 163"/>
                <a:gd name="T4" fmla="*/ 69 w 69"/>
                <a:gd name="T5" fmla="*/ 1 h 163"/>
                <a:gd name="T6" fmla="*/ 67 w 69"/>
                <a:gd name="T7" fmla="*/ 1 h 163"/>
                <a:gd name="T8" fmla="*/ 41 w 69"/>
                <a:gd name="T9" fmla="*/ 83 h 163"/>
                <a:gd name="T10" fmla="*/ 23 w 69"/>
                <a:gd name="T11" fmla="*/ 122 h 163"/>
                <a:gd name="T12" fmla="*/ 1 w 69"/>
                <a:gd name="T13" fmla="*/ 159 h 163"/>
                <a:gd name="T14" fmla="*/ 3 w 69"/>
                <a:gd name="T15" fmla="*/ 161 h 163"/>
                <a:gd name="T16" fmla="*/ 25 w 69"/>
                <a:gd name="T17" fmla="*/ 1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63">
                  <a:moveTo>
                    <a:pt x="25" y="125"/>
                  </a:moveTo>
                  <a:cubicBezTo>
                    <a:pt x="32" y="113"/>
                    <a:pt x="38" y="100"/>
                    <a:pt x="44" y="86"/>
                  </a:cubicBezTo>
                  <a:cubicBezTo>
                    <a:pt x="55" y="59"/>
                    <a:pt x="63" y="30"/>
                    <a:pt x="69" y="1"/>
                  </a:cubicBezTo>
                  <a:cubicBezTo>
                    <a:pt x="69" y="0"/>
                    <a:pt x="67" y="0"/>
                    <a:pt x="67" y="1"/>
                  </a:cubicBezTo>
                  <a:cubicBezTo>
                    <a:pt x="61" y="29"/>
                    <a:pt x="52" y="56"/>
                    <a:pt x="41" y="83"/>
                  </a:cubicBezTo>
                  <a:cubicBezTo>
                    <a:pt x="36" y="96"/>
                    <a:pt x="30" y="109"/>
                    <a:pt x="23" y="122"/>
                  </a:cubicBezTo>
                  <a:cubicBezTo>
                    <a:pt x="16" y="134"/>
                    <a:pt x="7" y="147"/>
                    <a:pt x="1" y="159"/>
                  </a:cubicBezTo>
                  <a:cubicBezTo>
                    <a:pt x="0" y="161"/>
                    <a:pt x="2" y="163"/>
                    <a:pt x="3" y="161"/>
                  </a:cubicBezTo>
                  <a:cubicBezTo>
                    <a:pt x="12" y="151"/>
                    <a:pt x="19" y="138"/>
                    <a:pt x="25" y="1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4" name="Freeform 2172"/>
            <p:cNvSpPr/>
            <p:nvPr/>
          </p:nvSpPr>
          <p:spPr bwMode="auto">
            <a:xfrm>
              <a:off x="1354138" y="1198564"/>
              <a:ext cx="1028700" cy="827088"/>
            </a:xfrm>
            <a:custGeom>
              <a:avLst/>
              <a:gdLst>
                <a:gd name="T0" fmla="*/ 226 w 273"/>
                <a:gd name="T1" fmla="*/ 64 h 219"/>
                <a:gd name="T2" fmla="*/ 273 w 273"/>
                <a:gd name="T3" fmla="*/ 2 h 219"/>
                <a:gd name="T4" fmla="*/ 271 w 273"/>
                <a:gd name="T5" fmla="*/ 1 h 219"/>
                <a:gd name="T6" fmla="*/ 71 w 273"/>
                <a:gd name="T7" fmla="*/ 183 h 219"/>
                <a:gd name="T8" fmla="*/ 1 w 273"/>
                <a:gd name="T9" fmla="*/ 215 h 219"/>
                <a:gd name="T10" fmla="*/ 2 w 273"/>
                <a:gd name="T11" fmla="*/ 218 h 219"/>
                <a:gd name="T12" fmla="*/ 65 w 273"/>
                <a:gd name="T13" fmla="*/ 190 h 219"/>
                <a:gd name="T14" fmla="*/ 124 w 273"/>
                <a:gd name="T15" fmla="*/ 155 h 219"/>
                <a:gd name="T16" fmla="*/ 226 w 273"/>
                <a:gd name="T17" fmla="*/ 6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219">
                  <a:moveTo>
                    <a:pt x="226" y="64"/>
                  </a:moveTo>
                  <a:cubicBezTo>
                    <a:pt x="243" y="45"/>
                    <a:pt x="258" y="24"/>
                    <a:pt x="273" y="2"/>
                  </a:cubicBezTo>
                  <a:cubicBezTo>
                    <a:pt x="273" y="1"/>
                    <a:pt x="272" y="0"/>
                    <a:pt x="271" y="1"/>
                  </a:cubicBezTo>
                  <a:cubicBezTo>
                    <a:pt x="220" y="77"/>
                    <a:pt x="150" y="140"/>
                    <a:pt x="71" y="183"/>
                  </a:cubicBezTo>
                  <a:cubicBezTo>
                    <a:pt x="48" y="195"/>
                    <a:pt x="25" y="205"/>
                    <a:pt x="1" y="215"/>
                  </a:cubicBezTo>
                  <a:cubicBezTo>
                    <a:pt x="0" y="216"/>
                    <a:pt x="1" y="219"/>
                    <a:pt x="2" y="218"/>
                  </a:cubicBezTo>
                  <a:cubicBezTo>
                    <a:pt x="24" y="211"/>
                    <a:pt x="45" y="201"/>
                    <a:pt x="65" y="190"/>
                  </a:cubicBezTo>
                  <a:cubicBezTo>
                    <a:pt x="85" y="180"/>
                    <a:pt x="105" y="168"/>
                    <a:pt x="124" y="155"/>
                  </a:cubicBezTo>
                  <a:cubicBezTo>
                    <a:pt x="161" y="129"/>
                    <a:pt x="196" y="99"/>
                    <a:pt x="226" y="6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5" name="Freeform 2173"/>
            <p:cNvSpPr/>
            <p:nvPr/>
          </p:nvSpPr>
          <p:spPr bwMode="auto">
            <a:xfrm>
              <a:off x="1287463" y="2025651"/>
              <a:ext cx="14288" cy="14288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1 h 4"/>
                <a:gd name="T6" fmla="*/ 3 w 4"/>
                <a:gd name="T7" fmla="*/ 1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1 w 4"/>
                <a:gd name="T21" fmla="*/ 3 h 4"/>
                <a:gd name="T22" fmla="*/ 1 w 4"/>
                <a:gd name="T23" fmla="*/ 4 h 4"/>
                <a:gd name="T24" fmla="*/ 2 w 4"/>
                <a:gd name="T25" fmla="*/ 4 h 4"/>
                <a:gd name="T26" fmla="*/ 2 w 4"/>
                <a:gd name="T27" fmla="*/ 3 h 4"/>
                <a:gd name="T28" fmla="*/ 3 w 4"/>
                <a:gd name="T29" fmla="*/ 3 h 4"/>
                <a:gd name="T30" fmla="*/ 4 w 4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6" name="Freeform 2174"/>
            <p:cNvSpPr/>
            <p:nvPr/>
          </p:nvSpPr>
          <p:spPr bwMode="auto">
            <a:xfrm>
              <a:off x="1252538" y="2047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4 w 4"/>
                <a:gd name="T7" fmla="*/ 0 h 2"/>
                <a:gd name="T8" fmla="*/ 3 w 4"/>
                <a:gd name="T9" fmla="*/ 0 h 2"/>
                <a:gd name="T10" fmla="*/ 1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0 w 4"/>
                <a:gd name="T17" fmla="*/ 1 h 2"/>
                <a:gd name="T18" fmla="*/ 0 w 4"/>
                <a:gd name="T19" fmla="*/ 1 h 2"/>
                <a:gd name="T20" fmla="*/ 0 w 4"/>
                <a:gd name="T21" fmla="*/ 2 h 2"/>
                <a:gd name="T22" fmla="*/ 1 w 4"/>
                <a:gd name="T23" fmla="*/ 2 h 2"/>
                <a:gd name="T24" fmla="*/ 3 w 4"/>
                <a:gd name="T25" fmla="*/ 2 h 2"/>
                <a:gd name="T26" fmla="*/ 4 w 4"/>
                <a:gd name="T27" fmla="*/ 2 h 2"/>
                <a:gd name="T28" fmla="*/ 4 w 4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7" name="Freeform 2175"/>
            <p:cNvSpPr/>
            <p:nvPr/>
          </p:nvSpPr>
          <p:spPr bwMode="auto">
            <a:xfrm>
              <a:off x="1200151" y="2066926"/>
              <a:ext cx="19050" cy="11113"/>
            </a:xfrm>
            <a:custGeom>
              <a:avLst/>
              <a:gdLst>
                <a:gd name="T0" fmla="*/ 4 w 5"/>
                <a:gd name="T1" fmla="*/ 2 h 3"/>
                <a:gd name="T2" fmla="*/ 5 w 5"/>
                <a:gd name="T3" fmla="*/ 2 h 3"/>
                <a:gd name="T4" fmla="*/ 4 w 5"/>
                <a:gd name="T5" fmla="*/ 1 h 3"/>
                <a:gd name="T6" fmla="*/ 4 w 5"/>
                <a:gd name="T7" fmla="*/ 1 h 3"/>
                <a:gd name="T8" fmla="*/ 3 w 5"/>
                <a:gd name="T9" fmla="*/ 0 h 3"/>
                <a:gd name="T10" fmla="*/ 1 w 5"/>
                <a:gd name="T11" fmla="*/ 0 h 3"/>
                <a:gd name="T12" fmla="*/ 1 w 5"/>
                <a:gd name="T13" fmla="*/ 0 h 3"/>
                <a:gd name="T14" fmla="*/ 0 w 5"/>
                <a:gd name="T15" fmla="*/ 1 h 3"/>
                <a:gd name="T16" fmla="*/ 0 w 5"/>
                <a:gd name="T17" fmla="*/ 1 h 3"/>
                <a:gd name="T18" fmla="*/ 0 w 5"/>
                <a:gd name="T19" fmla="*/ 2 h 3"/>
                <a:gd name="T20" fmla="*/ 0 w 5"/>
                <a:gd name="T21" fmla="*/ 3 h 3"/>
                <a:gd name="T22" fmla="*/ 1 w 5"/>
                <a:gd name="T23" fmla="*/ 3 h 3"/>
                <a:gd name="T24" fmla="*/ 1 w 5"/>
                <a:gd name="T25" fmla="*/ 3 h 3"/>
                <a:gd name="T26" fmla="*/ 3 w 5"/>
                <a:gd name="T27" fmla="*/ 3 h 3"/>
                <a:gd name="T28" fmla="*/ 4 w 5"/>
                <a:gd name="T29" fmla="*/ 3 h 3"/>
                <a:gd name="T30" fmla="*/ 4 w 5"/>
                <a:gd name="T31" fmla="*/ 3 h 3"/>
                <a:gd name="T32" fmla="*/ 4 w 5"/>
                <a:gd name="T3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8" name="Freeform 2176"/>
            <p:cNvSpPr/>
            <p:nvPr/>
          </p:nvSpPr>
          <p:spPr bwMode="auto">
            <a:xfrm>
              <a:off x="830263" y="1349376"/>
              <a:ext cx="155575" cy="79375"/>
            </a:xfrm>
            <a:custGeom>
              <a:avLst/>
              <a:gdLst>
                <a:gd name="T0" fmla="*/ 39 w 41"/>
                <a:gd name="T1" fmla="*/ 1 h 21"/>
                <a:gd name="T2" fmla="*/ 30 w 41"/>
                <a:gd name="T3" fmla="*/ 7 h 21"/>
                <a:gd name="T4" fmla="*/ 21 w 41"/>
                <a:gd name="T5" fmla="*/ 11 h 21"/>
                <a:gd name="T6" fmla="*/ 2 w 41"/>
                <a:gd name="T7" fmla="*/ 18 h 21"/>
                <a:gd name="T8" fmla="*/ 2 w 41"/>
                <a:gd name="T9" fmla="*/ 20 h 21"/>
                <a:gd name="T10" fmla="*/ 22 w 41"/>
                <a:gd name="T11" fmla="*/ 14 h 21"/>
                <a:gd name="T12" fmla="*/ 40 w 41"/>
                <a:gd name="T13" fmla="*/ 3 h 21"/>
                <a:gd name="T14" fmla="*/ 39 w 41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1">
                  <a:moveTo>
                    <a:pt x="39" y="1"/>
                  </a:moveTo>
                  <a:cubicBezTo>
                    <a:pt x="36" y="3"/>
                    <a:pt x="33" y="5"/>
                    <a:pt x="30" y="7"/>
                  </a:cubicBezTo>
                  <a:cubicBezTo>
                    <a:pt x="27" y="8"/>
                    <a:pt x="24" y="10"/>
                    <a:pt x="21" y="11"/>
                  </a:cubicBezTo>
                  <a:cubicBezTo>
                    <a:pt x="15" y="14"/>
                    <a:pt x="8" y="17"/>
                    <a:pt x="2" y="18"/>
                  </a:cubicBezTo>
                  <a:cubicBezTo>
                    <a:pt x="0" y="19"/>
                    <a:pt x="1" y="21"/>
                    <a:pt x="2" y="20"/>
                  </a:cubicBezTo>
                  <a:cubicBezTo>
                    <a:pt x="9" y="19"/>
                    <a:pt x="16" y="17"/>
                    <a:pt x="22" y="14"/>
                  </a:cubicBezTo>
                  <a:cubicBezTo>
                    <a:pt x="29" y="11"/>
                    <a:pt x="35" y="8"/>
                    <a:pt x="40" y="3"/>
                  </a:cubicBezTo>
                  <a:cubicBezTo>
                    <a:pt x="41" y="2"/>
                    <a:pt x="40" y="0"/>
                    <a:pt x="3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19" name="Freeform 2177"/>
            <p:cNvSpPr/>
            <p:nvPr/>
          </p:nvSpPr>
          <p:spPr bwMode="auto">
            <a:xfrm>
              <a:off x="873126" y="1450976"/>
              <a:ext cx="93663" cy="41275"/>
            </a:xfrm>
            <a:custGeom>
              <a:avLst/>
              <a:gdLst>
                <a:gd name="T0" fmla="*/ 23 w 25"/>
                <a:gd name="T1" fmla="*/ 1 h 11"/>
                <a:gd name="T2" fmla="*/ 12 w 25"/>
                <a:gd name="T3" fmla="*/ 6 h 11"/>
                <a:gd name="T4" fmla="*/ 1 w 25"/>
                <a:gd name="T5" fmla="*/ 9 h 11"/>
                <a:gd name="T6" fmla="*/ 1 w 25"/>
                <a:gd name="T7" fmla="*/ 11 h 11"/>
                <a:gd name="T8" fmla="*/ 24 w 25"/>
                <a:gd name="T9" fmla="*/ 3 h 11"/>
                <a:gd name="T10" fmla="*/ 23 w 25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">
                  <a:moveTo>
                    <a:pt x="23" y="1"/>
                  </a:moveTo>
                  <a:cubicBezTo>
                    <a:pt x="19" y="3"/>
                    <a:pt x="16" y="5"/>
                    <a:pt x="12" y="6"/>
                  </a:cubicBezTo>
                  <a:cubicBezTo>
                    <a:pt x="9" y="8"/>
                    <a:pt x="5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9" y="11"/>
                    <a:pt x="18" y="8"/>
                    <a:pt x="24" y="3"/>
                  </a:cubicBezTo>
                  <a:cubicBezTo>
                    <a:pt x="25" y="2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0" name="Freeform 2178"/>
            <p:cNvSpPr/>
            <p:nvPr/>
          </p:nvSpPr>
          <p:spPr bwMode="auto">
            <a:xfrm>
              <a:off x="1535113" y="2089151"/>
              <a:ext cx="150813" cy="41275"/>
            </a:xfrm>
            <a:custGeom>
              <a:avLst/>
              <a:gdLst>
                <a:gd name="T0" fmla="*/ 38 w 40"/>
                <a:gd name="T1" fmla="*/ 1 h 11"/>
                <a:gd name="T2" fmla="*/ 20 w 40"/>
                <a:gd name="T3" fmla="*/ 6 h 11"/>
                <a:gd name="T4" fmla="*/ 1 w 40"/>
                <a:gd name="T5" fmla="*/ 9 h 11"/>
                <a:gd name="T6" fmla="*/ 1 w 40"/>
                <a:gd name="T7" fmla="*/ 11 h 11"/>
                <a:gd name="T8" fmla="*/ 20 w 40"/>
                <a:gd name="T9" fmla="*/ 9 h 11"/>
                <a:gd name="T10" fmla="*/ 39 w 40"/>
                <a:gd name="T11" fmla="*/ 3 h 11"/>
                <a:gd name="T12" fmla="*/ 38 w 40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8" y="1"/>
                  </a:moveTo>
                  <a:cubicBezTo>
                    <a:pt x="32" y="2"/>
                    <a:pt x="26" y="4"/>
                    <a:pt x="20" y="6"/>
                  </a:cubicBezTo>
                  <a:cubicBezTo>
                    <a:pt x="13" y="7"/>
                    <a:pt x="7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7" y="11"/>
                    <a:pt x="14" y="10"/>
                    <a:pt x="20" y="9"/>
                  </a:cubicBezTo>
                  <a:cubicBezTo>
                    <a:pt x="27" y="8"/>
                    <a:pt x="33" y="6"/>
                    <a:pt x="39" y="3"/>
                  </a:cubicBezTo>
                  <a:cubicBezTo>
                    <a:pt x="40" y="2"/>
                    <a:pt x="40" y="0"/>
                    <a:pt x="3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1" name="Freeform 2179"/>
            <p:cNvSpPr/>
            <p:nvPr/>
          </p:nvSpPr>
          <p:spPr bwMode="auto">
            <a:xfrm>
              <a:off x="1531938" y="2163764"/>
              <a:ext cx="101600" cy="19050"/>
            </a:xfrm>
            <a:custGeom>
              <a:avLst/>
              <a:gdLst>
                <a:gd name="T0" fmla="*/ 26 w 27"/>
                <a:gd name="T1" fmla="*/ 1 h 5"/>
                <a:gd name="T2" fmla="*/ 25 w 27"/>
                <a:gd name="T3" fmla="*/ 0 h 5"/>
                <a:gd name="T4" fmla="*/ 19 w 27"/>
                <a:gd name="T5" fmla="*/ 1 h 5"/>
                <a:gd name="T6" fmla="*/ 13 w 27"/>
                <a:gd name="T7" fmla="*/ 2 h 5"/>
                <a:gd name="T8" fmla="*/ 7 w 27"/>
                <a:gd name="T9" fmla="*/ 2 h 5"/>
                <a:gd name="T10" fmla="*/ 1 w 27"/>
                <a:gd name="T11" fmla="*/ 2 h 5"/>
                <a:gd name="T12" fmla="*/ 1 w 27"/>
                <a:gd name="T13" fmla="*/ 5 h 5"/>
                <a:gd name="T14" fmla="*/ 7 w 27"/>
                <a:gd name="T15" fmla="*/ 5 h 5"/>
                <a:gd name="T16" fmla="*/ 13 w 27"/>
                <a:gd name="T17" fmla="*/ 5 h 5"/>
                <a:gd name="T18" fmla="*/ 26 w 27"/>
                <a:gd name="T19" fmla="*/ 3 h 5"/>
                <a:gd name="T20" fmla="*/ 26 w 2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">
                  <a:moveTo>
                    <a:pt x="26" y="1"/>
                  </a:moveTo>
                  <a:cubicBezTo>
                    <a:pt x="26" y="0"/>
                    <a:pt x="26" y="0"/>
                    <a:pt x="25" y="0"/>
                  </a:cubicBezTo>
                  <a:cubicBezTo>
                    <a:pt x="23" y="0"/>
                    <a:pt x="21" y="0"/>
                    <a:pt x="19" y="1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3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9" y="5"/>
                    <a:pt x="11" y="5"/>
                    <a:pt x="13" y="5"/>
                  </a:cubicBezTo>
                  <a:cubicBezTo>
                    <a:pt x="17" y="5"/>
                    <a:pt x="22" y="4"/>
                    <a:pt x="26" y="3"/>
                  </a:cubicBezTo>
                  <a:cubicBezTo>
                    <a:pt x="26" y="2"/>
                    <a:pt x="27" y="1"/>
                    <a:pt x="2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2" name="Freeform 2180"/>
            <p:cNvSpPr/>
            <p:nvPr/>
          </p:nvSpPr>
          <p:spPr bwMode="auto">
            <a:xfrm>
              <a:off x="1389063" y="1239839"/>
              <a:ext cx="14288" cy="19050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4 h 5"/>
                <a:gd name="T4" fmla="*/ 3 w 4"/>
                <a:gd name="T5" fmla="*/ 3 h 5"/>
                <a:gd name="T6" fmla="*/ 3 w 4"/>
                <a:gd name="T7" fmla="*/ 3 h 5"/>
                <a:gd name="T8" fmla="*/ 3 w 4"/>
                <a:gd name="T9" fmla="*/ 3 h 5"/>
                <a:gd name="T10" fmla="*/ 3 w 4"/>
                <a:gd name="T11" fmla="*/ 2 h 5"/>
                <a:gd name="T12" fmla="*/ 3 w 4"/>
                <a:gd name="T13" fmla="*/ 2 h 5"/>
                <a:gd name="T14" fmla="*/ 3 w 4"/>
                <a:gd name="T15" fmla="*/ 3 h 5"/>
                <a:gd name="T16" fmla="*/ 3 w 4"/>
                <a:gd name="T17" fmla="*/ 2 h 5"/>
                <a:gd name="T18" fmla="*/ 3 w 4"/>
                <a:gd name="T19" fmla="*/ 2 h 5"/>
                <a:gd name="T20" fmla="*/ 3 w 4"/>
                <a:gd name="T21" fmla="*/ 2 h 5"/>
                <a:gd name="T22" fmla="*/ 4 w 4"/>
                <a:gd name="T23" fmla="*/ 1 h 5"/>
                <a:gd name="T24" fmla="*/ 4 w 4"/>
                <a:gd name="T25" fmla="*/ 1 h 5"/>
                <a:gd name="T26" fmla="*/ 3 w 4"/>
                <a:gd name="T27" fmla="*/ 0 h 5"/>
                <a:gd name="T28" fmla="*/ 1 w 4"/>
                <a:gd name="T29" fmla="*/ 0 h 5"/>
                <a:gd name="T30" fmla="*/ 1 w 4"/>
                <a:gd name="T31" fmla="*/ 1 h 5"/>
                <a:gd name="T32" fmla="*/ 0 w 4"/>
                <a:gd name="T33" fmla="*/ 3 h 5"/>
                <a:gd name="T34" fmla="*/ 1 w 4"/>
                <a:gd name="T35" fmla="*/ 4 h 5"/>
                <a:gd name="T36" fmla="*/ 1 w 4"/>
                <a:gd name="T37" fmla="*/ 4 h 5"/>
                <a:gd name="T38" fmla="*/ 2 w 4"/>
                <a:gd name="T39" fmla="*/ 5 h 5"/>
                <a:gd name="T40" fmla="*/ 3 w 4"/>
                <a:gd name="T4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3" name="Freeform 2181"/>
            <p:cNvSpPr/>
            <p:nvPr/>
          </p:nvSpPr>
          <p:spPr bwMode="auto">
            <a:xfrm>
              <a:off x="1309688" y="1304926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2 h 4"/>
                <a:gd name="T4" fmla="*/ 3 w 3"/>
                <a:gd name="T5" fmla="*/ 1 h 4"/>
                <a:gd name="T6" fmla="*/ 3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1 h 4"/>
                <a:gd name="T20" fmla="*/ 0 w 3"/>
                <a:gd name="T21" fmla="*/ 2 h 4"/>
                <a:gd name="T22" fmla="*/ 0 w 3"/>
                <a:gd name="T23" fmla="*/ 4 h 4"/>
                <a:gd name="T24" fmla="*/ 1 w 3"/>
                <a:gd name="T25" fmla="*/ 4 h 4"/>
                <a:gd name="T26" fmla="*/ 3 w 3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4" name="Freeform 2182"/>
            <p:cNvSpPr/>
            <p:nvPr/>
          </p:nvSpPr>
          <p:spPr bwMode="auto">
            <a:xfrm>
              <a:off x="1408113" y="1323976"/>
              <a:ext cx="17463" cy="17463"/>
            </a:xfrm>
            <a:custGeom>
              <a:avLst/>
              <a:gdLst>
                <a:gd name="T0" fmla="*/ 4 w 5"/>
                <a:gd name="T1" fmla="*/ 2 h 5"/>
                <a:gd name="T2" fmla="*/ 2 w 5"/>
                <a:gd name="T3" fmla="*/ 4 h 5"/>
                <a:gd name="T4" fmla="*/ 4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3" y="0"/>
                    <a:pt x="0" y="2"/>
                    <a:pt x="2" y="4"/>
                  </a:cubicBezTo>
                  <a:cubicBezTo>
                    <a:pt x="3" y="5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5" name="Freeform 2183"/>
            <p:cNvSpPr/>
            <p:nvPr/>
          </p:nvSpPr>
          <p:spPr bwMode="auto">
            <a:xfrm>
              <a:off x="2470151" y="4778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1 h 3"/>
                <a:gd name="T10" fmla="*/ 4 w 4"/>
                <a:gd name="T11" fmla="*/ 1 h 3"/>
                <a:gd name="T12" fmla="*/ 4 w 4"/>
                <a:gd name="T13" fmla="*/ 0 h 3"/>
                <a:gd name="T14" fmla="*/ 4 w 4"/>
                <a:gd name="T15" fmla="*/ 0 h 3"/>
                <a:gd name="T16" fmla="*/ 4 w 4"/>
                <a:gd name="T17" fmla="*/ 0 h 3"/>
                <a:gd name="T18" fmla="*/ 3 w 4"/>
                <a:gd name="T19" fmla="*/ 0 h 3"/>
                <a:gd name="T20" fmla="*/ 3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1 w 4"/>
                <a:gd name="T29" fmla="*/ 0 h 3"/>
                <a:gd name="T30" fmla="*/ 1 w 4"/>
                <a:gd name="T31" fmla="*/ 1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3 h 3"/>
                <a:gd name="T38" fmla="*/ 1 w 4"/>
                <a:gd name="T39" fmla="*/ 3 h 3"/>
                <a:gd name="T40" fmla="*/ 2 w 4"/>
                <a:gd name="T41" fmla="*/ 3 h 3"/>
                <a:gd name="T42" fmla="*/ 3 w 4"/>
                <a:gd name="T43" fmla="*/ 3 h 3"/>
                <a:gd name="T44" fmla="*/ 3 w 4"/>
                <a:gd name="T45" fmla="*/ 3 h 3"/>
                <a:gd name="T46" fmla="*/ 4 w 4"/>
                <a:gd name="T4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6" name="Freeform 2184"/>
            <p:cNvSpPr/>
            <p:nvPr/>
          </p:nvSpPr>
          <p:spPr bwMode="auto">
            <a:xfrm>
              <a:off x="2390776" y="534989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3 h 4"/>
                <a:gd name="T4" fmla="*/ 3 w 5"/>
                <a:gd name="T5" fmla="*/ 3 h 4"/>
                <a:gd name="T6" fmla="*/ 3 w 5"/>
                <a:gd name="T7" fmla="*/ 3 h 4"/>
                <a:gd name="T8" fmla="*/ 5 w 5"/>
                <a:gd name="T9" fmla="*/ 2 h 4"/>
                <a:gd name="T10" fmla="*/ 5 w 5"/>
                <a:gd name="T11" fmla="*/ 1 h 4"/>
                <a:gd name="T12" fmla="*/ 5 w 5"/>
                <a:gd name="T13" fmla="*/ 0 h 4"/>
                <a:gd name="T14" fmla="*/ 4 w 5"/>
                <a:gd name="T15" fmla="*/ 0 h 4"/>
                <a:gd name="T16" fmla="*/ 3 w 5"/>
                <a:gd name="T17" fmla="*/ 0 h 4"/>
                <a:gd name="T18" fmla="*/ 1 w 5"/>
                <a:gd name="T19" fmla="*/ 2 h 4"/>
                <a:gd name="T20" fmla="*/ 1 w 5"/>
                <a:gd name="T21" fmla="*/ 1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4 h 4"/>
                <a:gd name="T28" fmla="*/ 2 w 5"/>
                <a:gd name="T29" fmla="*/ 4 h 4"/>
                <a:gd name="T30" fmla="*/ 3 w 5"/>
                <a:gd name="T31" fmla="*/ 4 h 4"/>
                <a:gd name="T32" fmla="*/ 3 w 5"/>
                <a:gd name="T33" fmla="*/ 4 h 4"/>
                <a:gd name="T34" fmla="*/ 3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7" name="Freeform 2185"/>
            <p:cNvSpPr/>
            <p:nvPr/>
          </p:nvSpPr>
          <p:spPr bwMode="auto">
            <a:xfrm>
              <a:off x="2514601" y="603251"/>
              <a:ext cx="19050" cy="14288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2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1 h 4"/>
                <a:gd name="T10" fmla="*/ 5 w 5"/>
                <a:gd name="T11" fmla="*/ 1 h 4"/>
                <a:gd name="T12" fmla="*/ 4 w 5"/>
                <a:gd name="T13" fmla="*/ 0 h 4"/>
                <a:gd name="T14" fmla="*/ 4 w 5"/>
                <a:gd name="T15" fmla="*/ 0 h 4"/>
                <a:gd name="T16" fmla="*/ 4 w 5"/>
                <a:gd name="T17" fmla="*/ 0 h 4"/>
                <a:gd name="T18" fmla="*/ 3 w 5"/>
                <a:gd name="T19" fmla="*/ 0 h 4"/>
                <a:gd name="T20" fmla="*/ 3 w 5"/>
                <a:gd name="T21" fmla="*/ 0 h 4"/>
                <a:gd name="T22" fmla="*/ 3 w 5"/>
                <a:gd name="T23" fmla="*/ 0 h 4"/>
                <a:gd name="T24" fmla="*/ 3 w 5"/>
                <a:gd name="T25" fmla="*/ 0 h 4"/>
                <a:gd name="T26" fmla="*/ 3 w 5"/>
                <a:gd name="T27" fmla="*/ 0 h 4"/>
                <a:gd name="T28" fmla="*/ 3 w 5"/>
                <a:gd name="T29" fmla="*/ 0 h 4"/>
                <a:gd name="T30" fmla="*/ 2 w 5"/>
                <a:gd name="T31" fmla="*/ 0 h 4"/>
                <a:gd name="T32" fmla="*/ 2 w 5"/>
                <a:gd name="T33" fmla="*/ 0 h 4"/>
                <a:gd name="T34" fmla="*/ 1 w 5"/>
                <a:gd name="T35" fmla="*/ 0 h 4"/>
                <a:gd name="T36" fmla="*/ 1 w 5"/>
                <a:gd name="T37" fmla="*/ 0 h 4"/>
                <a:gd name="T38" fmla="*/ 0 w 5"/>
                <a:gd name="T39" fmla="*/ 1 h 4"/>
                <a:gd name="T40" fmla="*/ 0 w 5"/>
                <a:gd name="T41" fmla="*/ 2 h 4"/>
                <a:gd name="T42" fmla="*/ 0 w 5"/>
                <a:gd name="T43" fmla="*/ 2 h 4"/>
                <a:gd name="T44" fmla="*/ 0 w 5"/>
                <a:gd name="T45" fmla="*/ 3 h 4"/>
                <a:gd name="T46" fmla="*/ 1 w 5"/>
                <a:gd name="T47" fmla="*/ 3 h 4"/>
                <a:gd name="T48" fmla="*/ 1 w 5"/>
                <a:gd name="T49" fmla="*/ 4 h 4"/>
                <a:gd name="T50" fmla="*/ 2 w 5"/>
                <a:gd name="T51" fmla="*/ 4 h 4"/>
                <a:gd name="T52" fmla="*/ 3 w 5"/>
                <a:gd name="T53" fmla="*/ 4 h 4"/>
                <a:gd name="T54" fmla="*/ 3 w 5"/>
                <a:gd name="T55" fmla="*/ 4 h 4"/>
                <a:gd name="T56" fmla="*/ 3 w 5"/>
                <a:gd name="T57" fmla="*/ 4 h 4"/>
                <a:gd name="T58" fmla="*/ 3 w 5"/>
                <a:gd name="T59" fmla="*/ 4 h 4"/>
                <a:gd name="T60" fmla="*/ 4 w 5"/>
                <a:gd name="T61" fmla="*/ 4 h 4"/>
                <a:gd name="T62" fmla="*/ 4 w 5"/>
                <a:gd name="T63" fmla="*/ 3 h 4"/>
                <a:gd name="T64" fmla="*/ 4 w 5"/>
                <a:gd name="T65" fmla="*/ 3 h 4"/>
                <a:gd name="T66" fmla="*/ 5 w 5"/>
                <a:gd name="T67" fmla="*/ 3 h 4"/>
                <a:gd name="T68" fmla="*/ 5 w 5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8" name="Freeform 2186"/>
            <p:cNvSpPr/>
            <p:nvPr/>
          </p:nvSpPr>
          <p:spPr bwMode="auto">
            <a:xfrm>
              <a:off x="1762126" y="1349376"/>
              <a:ext cx="180975" cy="41275"/>
            </a:xfrm>
            <a:custGeom>
              <a:avLst/>
              <a:gdLst>
                <a:gd name="T0" fmla="*/ 45 w 48"/>
                <a:gd name="T1" fmla="*/ 0 h 11"/>
                <a:gd name="T2" fmla="*/ 35 w 48"/>
                <a:gd name="T3" fmla="*/ 5 h 11"/>
                <a:gd name="T4" fmla="*/ 24 w 48"/>
                <a:gd name="T5" fmla="*/ 8 h 11"/>
                <a:gd name="T6" fmla="*/ 2 w 48"/>
                <a:gd name="T7" fmla="*/ 3 h 11"/>
                <a:gd name="T8" fmla="*/ 1 w 48"/>
                <a:gd name="T9" fmla="*/ 4 h 11"/>
                <a:gd name="T10" fmla="*/ 24 w 48"/>
                <a:gd name="T11" fmla="*/ 11 h 11"/>
                <a:gd name="T12" fmla="*/ 47 w 48"/>
                <a:gd name="T13" fmla="*/ 3 h 11"/>
                <a:gd name="T14" fmla="*/ 45 w 4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1">
                  <a:moveTo>
                    <a:pt x="45" y="0"/>
                  </a:moveTo>
                  <a:cubicBezTo>
                    <a:pt x="42" y="2"/>
                    <a:pt x="39" y="4"/>
                    <a:pt x="35" y="5"/>
                  </a:cubicBezTo>
                  <a:cubicBezTo>
                    <a:pt x="32" y="7"/>
                    <a:pt x="28" y="8"/>
                    <a:pt x="24" y="8"/>
                  </a:cubicBezTo>
                  <a:cubicBezTo>
                    <a:pt x="16" y="8"/>
                    <a:pt x="9" y="6"/>
                    <a:pt x="2" y="3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7" y="9"/>
                    <a:pt x="16" y="11"/>
                    <a:pt x="24" y="11"/>
                  </a:cubicBezTo>
                  <a:cubicBezTo>
                    <a:pt x="32" y="11"/>
                    <a:pt x="41" y="8"/>
                    <a:pt x="47" y="3"/>
                  </a:cubicBezTo>
                  <a:cubicBezTo>
                    <a:pt x="48" y="2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29" name="Freeform 2187"/>
            <p:cNvSpPr/>
            <p:nvPr/>
          </p:nvSpPr>
          <p:spPr bwMode="auto">
            <a:xfrm>
              <a:off x="1814513" y="1330326"/>
              <a:ext cx="71438" cy="23813"/>
            </a:xfrm>
            <a:custGeom>
              <a:avLst/>
              <a:gdLst>
                <a:gd name="T0" fmla="*/ 17 w 19"/>
                <a:gd name="T1" fmla="*/ 0 h 6"/>
                <a:gd name="T2" fmla="*/ 14 w 19"/>
                <a:gd name="T3" fmla="*/ 2 h 6"/>
                <a:gd name="T4" fmla="*/ 10 w 19"/>
                <a:gd name="T5" fmla="*/ 3 h 6"/>
                <a:gd name="T6" fmla="*/ 6 w 19"/>
                <a:gd name="T7" fmla="*/ 3 h 6"/>
                <a:gd name="T8" fmla="*/ 4 w 19"/>
                <a:gd name="T9" fmla="*/ 3 h 6"/>
                <a:gd name="T10" fmla="*/ 2 w 19"/>
                <a:gd name="T11" fmla="*/ 2 h 6"/>
                <a:gd name="T12" fmla="*/ 1 w 19"/>
                <a:gd name="T13" fmla="*/ 4 h 6"/>
                <a:gd name="T14" fmla="*/ 3 w 19"/>
                <a:gd name="T15" fmla="*/ 5 h 6"/>
                <a:gd name="T16" fmla="*/ 5 w 19"/>
                <a:gd name="T17" fmla="*/ 6 h 6"/>
                <a:gd name="T18" fmla="*/ 10 w 19"/>
                <a:gd name="T19" fmla="*/ 6 h 6"/>
                <a:gd name="T20" fmla="*/ 18 w 19"/>
                <a:gd name="T21" fmla="*/ 2 h 6"/>
                <a:gd name="T22" fmla="*/ 17 w 19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cubicBezTo>
                    <a:pt x="16" y="1"/>
                    <a:pt x="15" y="2"/>
                    <a:pt x="14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7" y="6"/>
                    <a:pt x="8" y="6"/>
                    <a:pt x="10" y="6"/>
                  </a:cubicBezTo>
                  <a:cubicBezTo>
                    <a:pt x="13" y="6"/>
                    <a:pt x="16" y="5"/>
                    <a:pt x="18" y="2"/>
                  </a:cubicBezTo>
                  <a:cubicBezTo>
                    <a:pt x="19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0" name="Freeform 2188"/>
            <p:cNvSpPr/>
            <p:nvPr/>
          </p:nvSpPr>
          <p:spPr bwMode="auto">
            <a:xfrm>
              <a:off x="1060451" y="1692276"/>
              <a:ext cx="19050" cy="15875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2 h 4"/>
                <a:gd name="T4" fmla="*/ 5 w 5"/>
                <a:gd name="T5" fmla="*/ 2 h 4"/>
                <a:gd name="T6" fmla="*/ 5 w 5"/>
                <a:gd name="T7" fmla="*/ 1 h 4"/>
                <a:gd name="T8" fmla="*/ 4 w 5"/>
                <a:gd name="T9" fmla="*/ 1 h 4"/>
                <a:gd name="T10" fmla="*/ 4 w 5"/>
                <a:gd name="T11" fmla="*/ 0 h 4"/>
                <a:gd name="T12" fmla="*/ 3 w 5"/>
                <a:gd name="T13" fmla="*/ 0 h 4"/>
                <a:gd name="T14" fmla="*/ 2 w 5"/>
                <a:gd name="T15" fmla="*/ 0 h 4"/>
                <a:gd name="T16" fmla="*/ 2 w 5"/>
                <a:gd name="T17" fmla="*/ 1 h 4"/>
                <a:gd name="T18" fmla="*/ 1 w 5"/>
                <a:gd name="T19" fmla="*/ 1 h 4"/>
                <a:gd name="T20" fmla="*/ 1 w 5"/>
                <a:gd name="T21" fmla="*/ 2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3 h 4"/>
                <a:gd name="T28" fmla="*/ 0 w 5"/>
                <a:gd name="T29" fmla="*/ 3 h 4"/>
                <a:gd name="T30" fmla="*/ 1 w 5"/>
                <a:gd name="T31" fmla="*/ 4 h 4"/>
                <a:gd name="T32" fmla="*/ 1 w 5"/>
                <a:gd name="T33" fmla="*/ 4 h 4"/>
                <a:gd name="T34" fmla="*/ 2 w 5"/>
                <a:gd name="T35" fmla="*/ 4 h 4"/>
                <a:gd name="T36" fmla="*/ 2 w 5"/>
                <a:gd name="T37" fmla="*/ 4 h 4"/>
                <a:gd name="T38" fmla="*/ 2 w 5"/>
                <a:gd name="T39" fmla="*/ 4 h 4"/>
                <a:gd name="T40" fmla="*/ 3 w 5"/>
                <a:gd name="T41" fmla="*/ 4 h 4"/>
                <a:gd name="T42" fmla="*/ 3 w 5"/>
                <a:gd name="T43" fmla="*/ 3 h 4"/>
                <a:gd name="T44" fmla="*/ 4 w 5"/>
                <a:gd name="T45" fmla="*/ 3 h 4"/>
                <a:gd name="T46" fmla="*/ 4 w 5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1" name="Freeform 2189"/>
            <p:cNvSpPr/>
            <p:nvPr/>
          </p:nvSpPr>
          <p:spPr bwMode="auto">
            <a:xfrm>
              <a:off x="1016001" y="1722439"/>
              <a:ext cx="11113" cy="15875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2 w 3"/>
                <a:gd name="T5" fmla="*/ 3 h 4"/>
                <a:gd name="T6" fmla="*/ 2 w 3"/>
                <a:gd name="T7" fmla="*/ 2 h 4"/>
                <a:gd name="T8" fmla="*/ 2 w 3"/>
                <a:gd name="T9" fmla="*/ 2 h 4"/>
                <a:gd name="T10" fmla="*/ 2 w 3"/>
                <a:gd name="T11" fmla="*/ 2 h 4"/>
                <a:gd name="T12" fmla="*/ 2 w 3"/>
                <a:gd name="T13" fmla="*/ 1 h 4"/>
                <a:gd name="T14" fmla="*/ 2 w 3"/>
                <a:gd name="T15" fmla="*/ 1 h 4"/>
                <a:gd name="T16" fmla="*/ 2 w 3"/>
                <a:gd name="T17" fmla="*/ 0 h 4"/>
                <a:gd name="T18" fmla="*/ 2 w 3"/>
                <a:gd name="T19" fmla="*/ 0 h 4"/>
                <a:gd name="T20" fmla="*/ 2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1 w 3"/>
                <a:gd name="T27" fmla="*/ 0 h 4"/>
                <a:gd name="T28" fmla="*/ 0 w 3"/>
                <a:gd name="T29" fmla="*/ 1 h 4"/>
                <a:gd name="T30" fmla="*/ 0 w 3"/>
                <a:gd name="T31" fmla="*/ 1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2 h 4"/>
                <a:gd name="T38" fmla="*/ 0 w 3"/>
                <a:gd name="T39" fmla="*/ 2 h 4"/>
                <a:gd name="T40" fmla="*/ 0 w 3"/>
                <a:gd name="T41" fmla="*/ 3 h 4"/>
                <a:gd name="T42" fmla="*/ 0 w 3"/>
                <a:gd name="T43" fmla="*/ 3 h 4"/>
                <a:gd name="T44" fmla="*/ 0 w 3"/>
                <a:gd name="T45" fmla="*/ 4 h 4"/>
                <a:gd name="T46" fmla="*/ 0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2 w 3"/>
                <a:gd name="T55" fmla="*/ 4 h 4"/>
                <a:gd name="T56" fmla="*/ 2 w 3"/>
                <a:gd name="T57" fmla="*/ 4 h 4"/>
                <a:gd name="T58" fmla="*/ 2 w 3"/>
                <a:gd name="T5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2" name="Freeform 2190"/>
            <p:cNvSpPr/>
            <p:nvPr/>
          </p:nvSpPr>
          <p:spPr bwMode="auto">
            <a:xfrm>
              <a:off x="1109663" y="1738314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5 w 5"/>
                <a:gd name="T5" fmla="*/ 3 h 5"/>
                <a:gd name="T6" fmla="*/ 5 w 5"/>
                <a:gd name="T7" fmla="*/ 3 h 5"/>
                <a:gd name="T8" fmla="*/ 4 w 5"/>
                <a:gd name="T9" fmla="*/ 2 h 5"/>
                <a:gd name="T10" fmla="*/ 4 w 5"/>
                <a:gd name="T11" fmla="*/ 2 h 5"/>
                <a:gd name="T12" fmla="*/ 3 w 5"/>
                <a:gd name="T13" fmla="*/ 1 h 5"/>
                <a:gd name="T14" fmla="*/ 2 w 5"/>
                <a:gd name="T15" fmla="*/ 0 h 5"/>
                <a:gd name="T16" fmla="*/ 1 w 5"/>
                <a:gd name="T17" fmla="*/ 1 h 5"/>
                <a:gd name="T18" fmla="*/ 0 w 5"/>
                <a:gd name="T19" fmla="*/ 2 h 5"/>
                <a:gd name="T20" fmla="*/ 1 w 5"/>
                <a:gd name="T21" fmla="*/ 3 h 5"/>
                <a:gd name="T22" fmla="*/ 2 w 5"/>
                <a:gd name="T23" fmla="*/ 4 h 5"/>
                <a:gd name="T24" fmla="*/ 2 w 5"/>
                <a:gd name="T25" fmla="*/ 4 h 5"/>
                <a:gd name="T26" fmla="*/ 2 w 5"/>
                <a:gd name="T27" fmla="*/ 5 h 5"/>
                <a:gd name="T28" fmla="*/ 3 w 5"/>
                <a:gd name="T29" fmla="*/ 5 h 5"/>
                <a:gd name="T30" fmla="*/ 3 w 5"/>
                <a:gd name="T31" fmla="*/ 5 h 5"/>
                <a:gd name="T32" fmla="*/ 4 w 5"/>
                <a:gd name="T33" fmla="*/ 5 h 5"/>
                <a:gd name="T34" fmla="*/ 5 w 5"/>
                <a:gd name="T35" fmla="*/ 5 h 5"/>
                <a:gd name="T36" fmla="*/ 5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559" name="组合 2558"/>
          <p:cNvGrpSpPr/>
          <p:nvPr/>
        </p:nvGrpSpPr>
        <p:grpSpPr>
          <a:xfrm>
            <a:off x="2372511" y="435090"/>
            <a:ext cx="351836" cy="348341"/>
            <a:chOff x="3362325" y="293688"/>
            <a:chExt cx="479425" cy="474663"/>
          </a:xfrm>
        </p:grpSpPr>
        <p:sp>
          <p:nvSpPr>
            <p:cNvPr id="533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4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5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6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7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8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39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0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1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2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3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4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5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6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7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8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49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0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1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2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3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4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5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556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sp>
        <p:nvSpPr>
          <p:cNvPr id="28" name="Freeform 2224"/>
          <p:cNvSpPr/>
          <p:nvPr/>
        </p:nvSpPr>
        <p:spPr bwMode="auto">
          <a:xfrm>
            <a:off x="322263" y="2925763"/>
            <a:ext cx="222250" cy="150813"/>
          </a:xfrm>
          <a:custGeom>
            <a:avLst/>
            <a:gdLst>
              <a:gd name="T0" fmla="*/ 28 w 59"/>
              <a:gd name="T1" fmla="*/ 40 h 40"/>
              <a:gd name="T2" fmla="*/ 6 w 59"/>
              <a:gd name="T3" fmla="*/ 37 h 40"/>
              <a:gd name="T4" fmla="*/ 0 w 59"/>
              <a:gd name="T5" fmla="*/ 36 h 40"/>
              <a:gd name="T6" fmla="*/ 0 w 59"/>
              <a:gd name="T7" fmla="*/ 35 h 40"/>
              <a:gd name="T8" fmla="*/ 24 w 59"/>
              <a:gd name="T9" fmla="*/ 7 h 40"/>
              <a:gd name="T10" fmla="*/ 25 w 59"/>
              <a:gd name="T11" fmla="*/ 9 h 40"/>
              <a:gd name="T12" fmla="*/ 23 w 59"/>
              <a:gd name="T13" fmla="*/ 15 h 40"/>
              <a:gd name="T14" fmla="*/ 31 w 59"/>
              <a:gd name="T15" fmla="*/ 9 h 40"/>
              <a:gd name="T16" fmla="*/ 32 w 59"/>
              <a:gd name="T17" fmla="*/ 6 h 40"/>
              <a:gd name="T18" fmla="*/ 35 w 59"/>
              <a:gd name="T19" fmla="*/ 1 h 40"/>
              <a:gd name="T20" fmla="*/ 38 w 59"/>
              <a:gd name="T21" fmla="*/ 4 h 40"/>
              <a:gd name="T22" fmla="*/ 49 w 59"/>
              <a:gd name="T23" fmla="*/ 8 h 40"/>
              <a:gd name="T24" fmla="*/ 52 w 59"/>
              <a:gd name="T25" fmla="*/ 8 h 40"/>
              <a:gd name="T26" fmla="*/ 57 w 59"/>
              <a:gd name="T27" fmla="*/ 11 h 40"/>
              <a:gd name="T28" fmla="*/ 57 w 59"/>
              <a:gd name="T29" fmla="*/ 12 h 40"/>
              <a:gd name="T30" fmla="*/ 57 w 59"/>
              <a:gd name="T31" fmla="*/ 14 h 40"/>
              <a:gd name="T32" fmla="*/ 56 w 59"/>
              <a:gd name="T33" fmla="*/ 18 h 40"/>
              <a:gd name="T34" fmla="*/ 42 w 59"/>
              <a:gd name="T35" fmla="*/ 14 h 40"/>
              <a:gd name="T36" fmla="*/ 49 w 59"/>
              <a:gd name="T37" fmla="*/ 18 h 40"/>
              <a:gd name="T38" fmla="*/ 51 w 59"/>
              <a:gd name="T39" fmla="*/ 18 h 40"/>
              <a:gd name="T40" fmla="*/ 55 w 59"/>
              <a:gd name="T41" fmla="*/ 21 h 40"/>
              <a:gd name="T42" fmla="*/ 52 w 59"/>
              <a:gd name="T43" fmla="*/ 24 h 40"/>
              <a:gd name="T44" fmla="*/ 38 w 59"/>
              <a:gd name="T45" fmla="*/ 26 h 40"/>
              <a:gd name="T46" fmla="*/ 31 w 59"/>
              <a:gd name="T47" fmla="*/ 24 h 40"/>
              <a:gd name="T48" fmla="*/ 31 w 59"/>
              <a:gd name="T49" fmla="*/ 31 h 40"/>
              <a:gd name="T50" fmla="*/ 18 w 59"/>
              <a:gd name="T51" fmla="*/ 29 h 40"/>
              <a:gd name="T52" fmla="*/ 12 w 59"/>
              <a:gd name="T53" fmla="*/ 30 h 40"/>
              <a:gd name="T54" fmla="*/ 9 w 59"/>
              <a:gd name="T55" fmla="*/ 33 h 40"/>
              <a:gd name="T56" fmla="*/ 13 w 59"/>
              <a:gd name="T57" fmla="*/ 34 h 40"/>
              <a:gd name="T58" fmla="*/ 30 w 59"/>
              <a:gd name="T59" fmla="*/ 34 h 40"/>
              <a:gd name="T60" fmla="*/ 33 w 59"/>
              <a:gd name="T61" fmla="*/ 38 h 40"/>
              <a:gd name="T62" fmla="*/ 28 w 59"/>
              <a:gd name="T6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9" h="40">
                <a:moveTo>
                  <a:pt x="28" y="40"/>
                </a:moveTo>
                <a:cubicBezTo>
                  <a:pt x="21" y="38"/>
                  <a:pt x="13" y="37"/>
                  <a:pt x="6" y="37"/>
                </a:cubicBezTo>
                <a:cubicBezTo>
                  <a:pt x="4" y="38"/>
                  <a:pt x="2" y="36"/>
                  <a:pt x="0" y="36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24"/>
                  <a:pt x="16" y="16"/>
                  <a:pt x="24" y="7"/>
                </a:cubicBezTo>
                <a:cubicBezTo>
                  <a:pt x="26" y="7"/>
                  <a:pt x="26" y="8"/>
                  <a:pt x="25" y="9"/>
                </a:cubicBezTo>
                <a:cubicBezTo>
                  <a:pt x="25" y="11"/>
                  <a:pt x="23" y="12"/>
                  <a:pt x="23" y="15"/>
                </a:cubicBezTo>
                <a:cubicBezTo>
                  <a:pt x="25" y="11"/>
                  <a:pt x="26" y="8"/>
                  <a:pt x="31" y="9"/>
                </a:cubicBezTo>
                <a:cubicBezTo>
                  <a:pt x="32" y="10"/>
                  <a:pt x="33" y="8"/>
                  <a:pt x="32" y="6"/>
                </a:cubicBezTo>
                <a:cubicBezTo>
                  <a:pt x="31" y="3"/>
                  <a:pt x="33" y="2"/>
                  <a:pt x="35" y="1"/>
                </a:cubicBezTo>
                <a:cubicBezTo>
                  <a:pt x="37" y="0"/>
                  <a:pt x="37" y="3"/>
                  <a:pt x="38" y="4"/>
                </a:cubicBezTo>
                <a:cubicBezTo>
                  <a:pt x="40" y="9"/>
                  <a:pt x="44" y="10"/>
                  <a:pt x="49" y="8"/>
                </a:cubicBezTo>
                <a:cubicBezTo>
                  <a:pt x="50" y="7"/>
                  <a:pt x="51" y="6"/>
                  <a:pt x="52" y="8"/>
                </a:cubicBezTo>
                <a:cubicBezTo>
                  <a:pt x="53" y="11"/>
                  <a:pt x="56" y="8"/>
                  <a:pt x="57" y="11"/>
                </a:cubicBezTo>
                <a:cubicBezTo>
                  <a:pt x="57" y="11"/>
                  <a:pt x="57" y="11"/>
                  <a:pt x="57" y="12"/>
                </a:cubicBezTo>
                <a:cubicBezTo>
                  <a:pt x="57" y="13"/>
                  <a:pt x="56" y="14"/>
                  <a:pt x="57" y="14"/>
                </a:cubicBezTo>
                <a:cubicBezTo>
                  <a:pt x="59" y="16"/>
                  <a:pt x="58" y="17"/>
                  <a:pt x="56" y="18"/>
                </a:cubicBezTo>
                <a:cubicBezTo>
                  <a:pt x="52" y="19"/>
                  <a:pt x="45" y="17"/>
                  <a:pt x="42" y="14"/>
                </a:cubicBezTo>
                <a:cubicBezTo>
                  <a:pt x="44" y="16"/>
                  <a:pt x="46" y="18"/>
                  <a:pt x="49" y="18"/>
                </a:cubicBezTo>
                <a:cubicBezTo>
                  <a:pt x="49" y="18"/>
                  <a:pt x="50" y="18"/>
                  <a:pt x="51" y="18"/>
                </a:cubicBezTo>
                <a:cubicBezTo>
                  <a:pt x="53" y="19"/>
                  <a:pt x="55" y="19"/>
                  <a:pt x="55" y="21"/>
                </a:cubicBezTo>
                <a:cubicBezTo>
                  <a:pt x="55" y="23"/>
                  <a:pt x="53" y="23"/>
                  <a:pt x="52" y="24"/>
                </a:cubicBezTo>
                <a:cubicBezTo>
                  <a:pt x="47" y="25"/>
                  <a:pt x="43" y="27"/>
                  <a:pt x="38" y="26"/>
                </a:cubicBezTo>
                <a:cubicBezTo>
                  <a:pt x="36" y="26"/>
                  <a:pt x="33" y="28"/>
                  <a:pt x="31" y="24"/>
                </a:cubicBezTo>
                <a:cubicBezTo>
                  <a:pt x="30" y="26"/>
                  <a:pt x="38" y="29"/>
                  <a:pt x="31" y="31"/>
                </a:cubicBezTo>
                <a:cubicBezTo>
                  <a:pt x="27" y="30"/>
                  <a:pt x="23" y="29"/>
                  <a:pt x="18" y="29"/>
                </a:cubicBezTo>
                <a:cubicBezTo>
                  <a:pt x="16" y="29"/>
                  <a:pt x="14" y="29"/>
                  <a:pt x="12" y="30"/>
                </a:cubicBezTo>
                <a:cubicBezTo>
                  <a:pt x="11" y="31"/>
                  <a:pt x="9" y="31"/>
                  <a:pt x="9" y="33"/>
                </a:cubicBezTo>
                <a:cubicBezTo>
                  <a:pt x="10" y="34"/>
                  <a:pt x="12" y="34"/>
                  <a:pt x="13" y="34"/>
                </a:cubicBezTo>
                <a:cubicBezTo>
                  <a:pt x="19" y="35"/>
                  <a:pt x="25" y="34"/>
                  <a:pt x="30" y="34"/>
                </a:cubicBezTo>
                <a:cubicBezTo>
                  <a:pt x="32" y="35"/>
                  <a:pt x="33" y="36"/>
                  <a:pt x="33" y="38"/>
                </a:cubicBezTo>
                <a:cubicBezTo>
                  <a:pt x="32" y="40"/>
                  <a:pt x="30" y="40"/>
                  <a:pt x="28" y="4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29" name="Freeform 2225"/>
          <p:cNvSpPr/>
          <p:nvPr/>
        </p:nvSpPr>
        <p:spPr bwMode="auto">
          <a:xfrm>
            <a:off x="428625" y="2854326"/>
            <a:ext cx="349250" cy="355600"/>
          </a:xfrm>
          <a:custGeom>
            <a:avLst/>
            <a:gdLst>
              <a:gd name="T0" fmla="*/ 4 w 93"/>
              <a:gd name="T1" fmla="*/ 48 h 94"/>
              <a:gd name="T2" fmla="*/ 9 w 93"/>
              <a:gd name="T3" fmla="*/ 43 h 94"/>
              <a:gd name="T4" fmla="*/ 17 w 93"/>
              <a:gd name="T5" fmla="*/ 43 h 94"/>
              <a:gd name="T6" fmla="*/ 20 w 93"/>
              <a:gd name="T7" fmla="*/ 38 h 94"/>
              <a:gd name="T8" fmla="*/ 13 w 93"/>
              <a:gd name="T9" fmla="*/ 33 h 94"/>
              <a:gd name="T10" fmla="*/ 16 w 93"/>
              <a:gd name="T11" fmla="*/ 32 h 94"/>
              <a:gd name="T12" fmla="*/ 28 w 93"/>
              <a:gd name="T13" fmla="*/ 36 h 94"/>
              <a:gd name="T14" fmla="*/ 31 w 93"/>
              <a:gd name="T15" fmla="*/ 32 h 94"/>
              <a:gd name="T16" fmla="*/ 46 w 93"/>
              <a:gd name="T17" fmla="*/ 30 h 94"/>
              <a:gd name="T18" fmla="*/ 37 w 93"/>
              <a:gd name="T19" fmla="*/ 29 h 94"/>
              <a:gd name="T20" fmla="*/ 45 w 93"/>
              <a:gd name="T21" fmla="*/ 23 h 94"/>
              <a:gd name="T22" fmla="*/ 58 w 93"/>
              <a:gd name="T23" fmla="*/ 25 h 94"/>
              <a:gd name="T24" fmla="*/ 44 w 93"/>
              <a:gd name="T25" fmla="*/ 21 h 94"/>
              <a:gd name="T26" fmla="*/ 38 w 93"/>
              <a:gd name="T27" fmla="*/ 17 h 94"/>
              <a:gd name="T28" fmla="*/ 35 w 93"/>
              <a:gd name="T29" fmla="*/ 10 h 94"/>
              <a:gd name="T30" fmla="*/ 41 w 93"/>
              <a:gd name="T31" fmla="*/ 9 h 94"/>
              <a:gd name="T32" fmla="*/ 37 w 93"/>
              <a:gd name="T33" fmla="*/ 4 h 94"/>
              <a:gd name="T34" fmla="*/ 46 w 93"/>
              <a:gd name="T35" fmla="*/ 2 h 94"/>
              <a:gd name="T36" fmla="*/ 55 w 93"/>
              <a:gd name="T37" fmla="*/ 7 h 94"/>
              <a:gd name="T38" fmla="*/ 63 w 93"/>
              <a:gd name="T39" fmla="*/ 14 h 94"/>
              <a:gd name="T40" fmla="*/ 91 w 93"/>
              <a:gd name="T41" fmla="*/ 39 h 94"/>
              <a:gd name="T42" fmla="*/ 82 w 93"/>
              <a:gd name="T43" fmla="*/ 40 h 94"/>
              <a:gd name="T44" fmla="*/ 64 w 93"/>
              <a:gd name="T45" fmla="*/ 50 h 94"/>
              <a:gd name="T46" fmla="*/ 58 w 93"/>
              <a:gd name="T47" fmla="*/ 52 h 94"/>
              <a:gd name="T48" fmla="*/ 54 w 93"/>
              <a:gd name="T49" fmla="*/ 59 h 94"/>
              <a:gd name="T50" fmla="*/ 47 w 93"/>
              <a:gd name="T51" fmla="*/ 74 h 94"/>
              <a:gd name="T52" fmla="*/ 45 w 93"/>
              <a:gd name="T53" fmla="*/ 86 h 94"/>
              <a:gd name="T54" fmla="*/ 33 w 93"/>
              <a:gd name="T55" fmla="*/ 93 h 94"/>
              <a:gd name="T56" fmla="*/ 30 w 93"/>
              <a:gd name="T57" fmla="*/ 83 h 94"/>
              <a:gd name="T58" fmla="*/ 41 w 93"/>
              <a:gd name="T59" fmla="*/ 76 h 94"/>
              <a:gd name="T60" fmla="*/ 26 w 93"/>
              <a:gd name="T61" fmla="*/ 57 h 94"/>
              <a:gd name="T62" fmla="*/ 20 w 93"/>
              <a:gd name="T63" fmla="*/ 63 h 94"/>
              <a:gd name="T64" fmla="*/ 17 w 93"/>
              <a:gd name="T65" fmla="*/ 66 h 94"/>
              <a:gd name="T66" fmla="*/ 0 w 93"/>
              <a:gd name="T67" fmla="*/ 59 h 94"/>
              <a:gd name="T68" fmla="*/ 4 w 93"/>
              <a:gd name="T69" fmla="*/ 4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3" h="94">
                <a:moveTo>
                  <a:pt x="4" y="49"/>
                </a:moveTo>
                <a:cubicBezTo>
                  <a:pt x="4" y="49"/>
                  <a:pt x="5" y="49"/>
                  <a:pt x="4" y="48"/>
                </a:cubicBezTo>
                <a:cubicBezTo>
                  <a:pt x="3" y="46"/>
                  <a:pt x="3" y="44"/>
                  <a:pt x="3" y="42"/>
                </a:cubicBezTo>
                <a:cubicBezTo>
                  <a:pt x="5" y="43"/>
                  <a:pt x="6" y="48"/>
                  <a:pt x="9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2" y="46"/>
                  <a:pt x="14" y="43"/>
                  <a:pt x="17" y="43"/>
                </a:cubicBezTo>
                <a:cubicBezTo>
                  <a:pt x="20" y="43"/>
                  <a:pt x="23" y="42"/>
                  <a:pt x="26" y="41"/>
                </a:cubicBezTo>
                <a:cubicBezTo>
                  <a:pt x="25" y="38"/>
                  <a:pt x="23" y="37"/>
                  <a:pt x="20" y="38"/>
                </a:cubicBezTo>
                <a:cubicBezTo>
                  <a:pt x="18" y="39"/>
                  <a:pt x="16" y="35"/>
                  <a:pt x="13" y="36"/>
                </a:cubicBezTo>
                <a:cubicBezTo>
                  <a:pt x="13" y="35"/>
                  <a:pt x="13" y="34"/>
                  <a:pt x="13" y="33"/>
                </a:cubicBezTo>
                <a:cubicBezTo>
                  <a:pt x="13" y="32"/>
                  <a:pt x="13" y="31"/>
                  <a:pt x="14" y="31"/>
                </a:cubicBezTo>
                <a:cubicBezTo>
                  <a:pt x="15" y="31"/>
                  <a:pt x="17" y="31"/>
                  <a:pt x="16" y="32"/>
                </a:cubicBezTo>
                <a:cubicBezTo>
                  <a:pt x="16" y="36"/>
                  <a:pt x="19" y="35"/>
                  <a:pt x="21" y="36"/>
                </a:cubicBezTo>
                <a:cubicBezTo>
                  <a:pt x="23" y="37"/>
                  <a:pt x="26" y="36"/>
                  <a:pt x="28" y="36"/>
                </a:cubicBezTo>
                <a:cubicBezTo>
                  <a:pt x="30" y="36"/>
                  <a:pt x="29" y="35"/>
                  <a:pt x="29" y="33"/>
                </a:cubicBezTo>
                <a:cubicBezTo>
                  <a:pt x="29" y="33"/>
                  <a:pt x="31" y="33"/>
                  <a:pt x="31" y="32"/>
                </a:cubicBezTo>
                <a:cubicBezTo>
                  <a:pt x="35" y="29"/>
                  <a:pt x="35" y="29"/>
                  <a:pt x="37" y="34"/>
                </a:cubicBezTo>
                <a:cubicBezTo>
                  <a:pt x="38" y="30"/>
                  <a:pt x="42" y="30"/>
                  <a:pt x="46" y="30"/>
                </a:cubicBezTo>
                <a:cubicBezTo>
                  <a:pt x="44" y="30"/>
                  <a:pt x="42" y="28"/>
                  <a:pt x="40" y="30"/>
                </a:cubicBezTo>
                <a:cubicBezTo>
                  <a:pt x="39" y="31"/>
                  <a:pt x="38" y="30"/>
                  <a:pt x="37" y="29"/>
                </a:cubicBezTo>
                <a:cubicBezTo>
                  <a:pt x="37" y="28"/>
                  <a:pt x="37" y="26"/>
                  <a:pt x="38" y="25"/>
                </a:cubicBezTo>
                <a:cubicBezTo>
                  <a:pt x="40" y="23"/>
                  <a:pt x="42" y="21"/>
                  <a:pt x="45" y="23"/>
                </a:cubicBezTo>
                <a:cubicBezTo>
                  <a:pt x="47" y="24"/>
                  <a:pt x="50" y="23"/>
                  <a:pt x="52" y="26"/>
                </a:cubicBezTo>
                <a:cubicBezTo>
                  <a:pt x="53" y="27"/>
                  <a:pt x="57" y="24"/>
                  <a:pt x="58" y="25"/>
                </a:cubicBezTo>
                <a:cubicBezTo>
                  <a:pt x="56" y="25"/>
                  <a:pt x="54" y="24"/>
                  <a:pt x="51" y="23"/>
                </a:cubicBezTo>
                <a:cubicBezTo>
                  <a:pt x="49" y="22"/>
                  <a:pt x="46" y="23"/>
                  <a:pt x="44" y="21"/>
                </a:cubicBezTo>
                <a:cubicBezTo>
                  <a:pt x="43" y="21"/>
                  <a:pt x="41" y="21"/>
                  <a:pt x="42" y="20"/>
                </a:cubicBezTo>
                <a:cubicBezTo>
                  <a:pt x="43" y="16"/>
                  <a:pt x="39" y="18"/>
                  <a:pt x="38" y="17"/>
                </a:cubicBezTo>
                <a:cubicBezTo>
                  <a:pt x="35" y="16"/>
                  <a:pt x="32" y="16"/>
                  <a:pt x="32" y="12"/>
                </a:cubicBezTo>
                <a:cubicBezTo>
                  <a:pt x="32" y="10"/>
                  <a:pt x="33" y="8"/>
                  <a:pt x="35" y="10"/>
                </a:cubicBezTo>
                <a:cubicBezTo>
                  <a:pt x="38" y="13"/>
                  <a:pt x="39" y="9"/>
                  <a:pt x="41" y="10"/>
                </a:cubicBezTo>
                <a:cubicBezTo>
                  <a:pt x="41" y="8"/>
                  <a:pt x="41" y="9"/>
                  <a:pt x="41" y="9"/>
                </a:cubicBezTo>
                <a:cubicBezTo>
                  <a:pt x="39" y="9"/>
                  <a:pt x="37" y="11"/>
                  <a:pt x="36" y="9"/>
                </a:cubicBezTo>
                <a:cubicBezTo>
                  <a:pt x="34" y="8"/>
                  <a:pt x="37" y="6"/>
                  <a:pt x="37" y="4"/>
                </a:cubicBezTo>
                <a:cubicBezTo>
                  <a:pt x="38" y="3"/>
                  <a:pt x="40" y="1"/>
                  <a:pt x="42" y="0"/>
                </a:cubicBezTo>
                <a:cubicBezTo>
                  <a:pt x="44" y="1"/>
                  <a:pt x="45" y="1"/>
                  <a:pt x="46" y="2"/>
                </a:cubicBezTo>
                <a:cubicBezTo>
                  <a:pt x="49" y="4"/>
                  <a:pt x="50" y="6"/>
                  <a:pt x="46" y="10"/>
                </a:cubicBezTo>
                <a:cubicBezTo>
                  <a:pt x="50" y="10"/>
                  <a:pt x="52" y="8"/>
                  <a:pt x="55" y="7"/>
                </a:cubicBezTo>
                <a:cubicBezTo>
                  <a:pt x="59" y="6"/>
                  <a:pt x="59" y="1"/>
                  <a:pt x="62" y="0"/>
                </a:cubicBezTo>
                <a:cubicBezTo>
                  <a:pt x="61" y="5"/>
                  <a:pt x="62" y="9"/>
                  <a:pt x="63" y="14"/>
                </a:cubicBezTo>
                <a:cubicBezTo>
                  <a:pt x="66" y="21"/>
                  <a:pt x="71" y="25"/>
                  <a:pt x="77" y="28"/>
                </a:cubicBezTo>
                <a:cubicBezTo>
                  <a:pt x="83" y="30"/>
                  <a:pt x="87" y="35"/>
                  <a:pt x="91" y="39"/>
                </a:cubicBezTo>
                <a:cubicBezTo>
                  <a:pt x="93" y="41"/>
                  <a:pt x="92" y="44"/>
                  <a:pt x="87" y="46"/>
                </a:cubicBezTo>
                <a:cubicBezTo>
                  <a:pt x="88" y="42"/>
                  <a:pt x="86" y="40"/>
                  <a:pt x="82" y="40"/>
                </a:cubicBezTo>
                <a:cubicBezTo>
                  <a:pt x="76" y="39"/>
                  <a:pt x="69" y="38"/>
                  <a:pt x="64" y="43"/>
                </a:cubicBezTo>
                <a:cubicBezTo>
                  <a:pt x="60" y="46"/>
                  <a:pt x="60" y="48"/>
                  <a:pt x="64" y="50"/>
                </a:cubicBezTo>
                <a:cubicBezTo>
                  <a:pt x="65" y="51"/>
                  <a:pt x="65" y="51"/>
                  <a:pt x="64" y="52"/>
                </a:cubicBezTo>
                <a:cubicBezTo>
                  <a:pt x="62" y="52"/>
                  <a:pt x="60" y="52"/>
                  <a:pt x="58" y="52"/>
                </a:cubicBezTo>
                <a:cubicBezTo>
                  <a:pt x="56" y="52"/>
                  <a:pt x="55" y="52"/>
                  <a:pt x="55" y="55"/>
                </a:cubicBezTo>
                <a:cubicBezTo>
                  <a:pt x="53" y="56"/>
                  <a:pt x="55" y="58"/>
                  <a:pt x="54" y="59"/>
                </a:cubicBezTo>
                <a:cubicBezTo>
                  <a:pt x="53" y="63"/>
                  <a:pt x="52" y="66"/>
                  <a:pt x="49" y="68"/>
                </a:cubicBezTo>
                <a:cubicBezTo>
                  <a:pt x="47" y="69"/>
                  <a:pt x="47" y="71"/>
                  <a:pt x="47" y="74"/>
                </a:cubicBezTo>
                <a:cubicBezTo>
                  <a:pt x="47" y="75"/>
                  <a:pt x="46" y="76"/>
                  <a:pt x="46" y="78"/>
                </a:cubicBezTo>
                <a:cubicBezTo>
                  <a:pt x="45" y="80"/>
                  <a:pt x="45" y="83"/>
                  <a:pt x="45" y="86"/>
                </a:cubicBezTo>
                <a:cubicBezTo>
                  <a:pt x="45" y="92"/>
                  <a:pt x="44" y="94"/>
                  <a:pt x="37" y="94"/>
                </a:cubicBezTo>
                <a:cubicBezTo>
                  <a:pt x="36" y="93"/>
                  <a:pt x="34" y="94"/>
                  <a:pt x="33" y="93"/>
                </a:cubicBezTo>
                <a:cubicBezTo>
                  <a:pt x="30" y="93"/>
                  <a:pt x="30" y="91"/>
                  <a:pt x="30" y="88"/>
                </a:cubicBezTo>
                <a:cubicBezTo>
                  <a:pt x="30" y="87"/>
                  <a:pt x="30" y="85"/>
                  <a:pt x="30" y="83"/>
                </a:cubicBezTo>
                <a:cubicBezTo>
                  <a:pt x="31" y="83"/>
                  <a:pt x="33" y="83"/>
                  <a:pt x="34" y="84"/>
                </a:cubicBezTo>
                <a:cubicBezTo>
                  <a:pt x="40" y="84"/>
                  <a:pt x="43" y="80"/>
                  <a:pt x="41" y="76"/>
                </a:cubicBezTo>
                <a:cubicBezTo>
                  <a:pt x="39" y="70"/>
                  <a:pt x="35" y="65"/>
                  <a:pt x="31" y="60"/>
                </a:cubicBezTo>
                <a:cubicBezTo>
                  <a:pt x="30" y="58"/>
                  <a:pt x="28" y="57"/>
                  <a:pt x="26" y="57"/>
                </a:cubicBezTo>
                <a:cubicBezTo>
                  <a:pt x="24" y="56"/>
                  <a:pt x="22" y="56"/>
                  <a:pt x="20" y="58"/>
                </a:cubicBezTo>
                <a:cubicBezTo>
                  <a:pt x="19" y="59"/>
                  <a:pt x="19" y="62"/>
                  <a:pt x="20" y="63"/>
                </a:cubicBezTo>
                <a:cubicBezTo>
                  <a:pt x="20" y="66"/>
                  <a:pt x="22" y="69"/>
                  <a:pt x="20" y="72"/>
                </a:cubicBezTo>
                <a:cubicBezTo>
                  <a:pt x="18" y="71"/>
                  <a:pt x="17" y="68"/>
                  <a:pt x="17" y="66"/>
                </a:cubicBezTo>
                <a:cubicBezTo>
                  <a:pt x="16" y="61"/>
                  <a:pt x="12" y="60"/>
                  <a:pt x="8" y="59"/>
                </a:cubicBezTo>
                <a:cubicBezTo>
                  <a:pt x="5" y="59"/>
                  <a:pt x="3" y="59"/>
                  <a:pt x="0" y="59"/>
                </a:cubicBezTo>
                <a:cubicBezTo>
                  <a:pt x="3" y="58"/>
                  <a:pt x="5" y="57"/>
                  <a:pt x="3" y="53"/>
                </a:cubicBezTo>
                <a:cubicBezTo>
                  <a:pt x="2" y="52"/>
                  <a:pt x="3" y="50"/>
                  <a:pt x="4" y="49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0" name="Freeform 2226"/>
          <p:cNvSpPr/>
          <p:nvPr/>
        </p:nvSpPr>
        <p:spPr bwMode="auto">
          <a:xfrm>
            <a:off x="385763" y="2798763"/>
            <a:ext cx="271463" cy="195263"/>
          </a:xfrm>
          <a:custGeom>
            <a:avLst/>
            <a:gdLst>
              <a:gd name="T0" fmla="*/ 53 w 72"/>
              <a:gd name="T1" fmla="*/ 16 h 52"/>
              <a:gd name="T2" fmla="*/ 47 w 72"/>
              <a:gd name="T3" fmla="*/ 24 h 52"/>
              <a:gd name="T4" fmla="*/ 54 w 72"/>
              <a:gd name="T5" fmla="*/ 21 h 52"/>
              <a:gd name="T6" fmla="*/ 47 w 72"/>
              <a:gd name="T7" fmla="*/ 29 h 52"/>
              <a:gd name="T8" fmla="*/ 45 w 72"/>
              <a:gd name="T9" fmla="*/ 27 h 52"/>
              <a:gd name="T10" fmla="*/ 46 w 72"/>
              <a:gd name="T11" fmla="*/ 25 h 52"/>
              <a:gd name="T12" fmla="*/ 45 w 72"/>
              <a:gd name="T13" fmla="*/ 25 h 52"/>
              <a:gd name="T14" fmla="*/ 44 w 72"/>
              <a:gd name="T15" fmla="*/ 27 h 52"/>
              <a:gd name="T16" fmla="*/ 51 w 72"/>
              <a:gd name="T17" fmla="*/ 31 h 52"/>
              <a:gd name="T18" fmla="*/ 55 w 72"/>
              <a:gd name="T19" fmla="*/ 31 h 52"/>
              <a:gd name="T20" fmla="*/ 53 w 72"/>
              <a:gd name="T21" fmla="*/ 35 h 52"/>
              <a:gd name="T22" fmla="*/ 58 w 72"/>
              <a:gd name="T23" fmla="*/ 36 h 52"/>
              <a:gd name="T24" fmla="*/ 60 w 72"/>
              <a:gd name="T25" fmla="*/ 36 h 52"/>
              <a:gd name="T26" fmla="*/ 62 w 72"/>
              <a:gd name="T27" fmla="*/ 36 h 52"/>
              <a:gd name="T28" fmla="*/ 70 w 72"/>
              <a:gd name="T29" fmla="*/ 38 h 52"/>
              <a:gd name="T30" fmla="*/ 71 w 72"/>
              <a:gd name="T31" fmla="*/ 42 h 52"/>
              <a:gd name="T32" fmla="*/ 63 w 72"/>
              <a:gd name="T33" fmla="*/ 43 h 52"/>
              <a:gd name="T34" fmla="*/ 61 w 72"/>
              <a:gd name="T35" fmla="*/ 43 h 52"/>
              <a:gd name="T36" fmla="*/ 61 w 72"/>
              <a:gd name="T37" fmla="*/ 40 h 52"/>
              <a:gd name="T38" fmla="*/ 51 w 72"/>
              <a:gd name="T39" fmla="*/ 40 h 52"/>
              <a:gd name="T40" fmla="*/ 49 w 72"/>
              <a:gd name="T41" fmla="*/ 43 h 52"/>
              <a:gd name="T42" fmla="*/ 51 w 72"/>
              <a:gd name="T43" fmla="*/ 44 h 52"/>
              <a:gd name="T44" fmla="*/ 52 w 72"/>
              <a:gd name="T45" fmla="*/ 41 h 52"/>
              <a:gd name="T46" fmla="*/ 53 w 72"/>
              <a:gd name="T47" fmla="*/ 40 h 52"/>
              <a:gd name="T48" fmla="*/ 59 w 72"/>
              <a:gd name="T49" fmla="*/ 42 h 52"/>
              <a:gd name="T50" fmla="*/ 46 w 72"/>
              <a:gd name="T51" fmla="*/ 52 h 52"/>
              <a:gd name="T52" fmla="*/ 43 w 72"/>
              <a:gd name="T53" fmla="*/ 45 h 52"/>
              <a:gd name="T54" fmla="*/ 45 w 72"/>
              <a:gd name="T55" fmla="*/ 49 h 52"/>
              <a:gd name="T56" fmla="*/ 40 w 72"/>
              <a:gd name="T57" fmla="*/ 48 h 52"/>
              <a:gd name="T58" fmla="*/ 38 w 72"/>
              <a:gd name="T59" fmla="*/ 48 h 52"/>
              <a:gd name="T60" fmla="*/ 40 w 72"/>
              <a:gd name="T61" fmla="*/ 46 h 52"/>
              <a:gd name="T62" fmla="*/ 36 w 72"/>
              <a:gd name="T63" fmla="*/ 47 h 52"/>
              <a:gd name="T64" fmla="*/ 34 w 72"/>
              <a:gd name="T65" fmla="*/ 42 h 52"/>
              <a:gd name="T66" fmla="*/ 19 w 72"/>
              <a:gd name="T67" fmla="*/ 36 h 52"/>
              <a:gd name="T68" fmla="*/ 17 w 72"/>
              <a:gd name="T69" fmla="*/ 40 h 52"/>
              <a:gd name="T70" fmla="*/ 15 w 72"/>
              <a:gd name="T71" fmla="*/ 45 h 52"/>
              <a:gd name="T72" fmla="*/ 7 w 72"/>
              <a:gd name="T73" fmla="*/ 51 h 52"/>
              <a:gd name="T74" fmla="*/ 6 w 72"/>
              <a:gd name="T75" fmla="*/ 44 h 52"/>
              <a:gd name="T76" fmla="*/ 7 w 72"/>
              <a:gd name="T77" fmla="*/ 41 h 52"/>
              <a:gd name="T78" fmla="*/ 9 w 72"/>
              <a:gd name="T79" fmla="*/ 32 h 52"/>
              <a:gd name="T80" fmla="*/ 8 w 72"/>
              <a:gd name="T81" fmla="*/ 28 h 52"/>
              <a:gd name="T82" fmla="*/ 8 w 72"/>
              <a:gd name="T83" fmla="*/ 28 h 52"/>
              <a:gd name="T84" fmla="*/ 8 w 72"/>
              <a:gd name="T85" fmla="*/ 27 h 52"/>
              <a:gd name="T86" fmla="*/ 13 w 72"/>
              <a:gd name="T87" fmla="*/ 27 h 52"/>
              <a:gd name="T88" fmla="*/ 17 w 72"/>
              <a:gd name="T89" fmla="*/ 21 h 52"/>
              <a:gd name="T90" fmla="*/ 7 w 72"/>
              <a:gd name="T91" fmla="*/ 4 h 52"/>
              <a:gd name="T92" fmla="*/ 0 w 72"/>
              <a:gd name="T93" fmla="*/ 2 h 52"/>
              <a:gd name="T94" fmla="*/ 3 w 72"/>
              <a:gd name="T95" fmla="*/ 0 h 52"/>
              <a:gd name="T96" fmla="*/ 14 w 72"/>
              <a:gd name="T97" fmla="*/ 0 h 52"/>
              <a:gd name="T98" fmla="*/ 34 w 72"/>
              <a:gd name="T99" fmla="*/ 12 h 52"/>
              <a:gd name="T100" fmla="*/ 39 w 72"/>
              <a:gd name="T101" fmla="*/ 12 h 52"/>
              <a:gd name="T102" fmla="*/ 40 w 72"/>
              <a:gd name="T103" fmla="*/ 10 h 52"/>
              <a:gd name="T104" fmla="*/ 44 w 72"/>
              <a:gd name="T105" fmla="*/ 8 h 52"/>
              <a:gd name="T106" fmla="*/ 47 w 72"/>
              <a:gd name="T107" fmla="*/ 4 h 52"/>
              <a:gd name="T108" fmla="*/ 50 w 72"/>
              <a:gd name="T109" fmla="*/ 2 h 52"/>
              <a:gd name="T110" fmla="*/ 53 w 72"/>
              <a:gd name="T111" fmla="*/ 3 h 52"/>
              <a:gd name="T112" fmla="*/ 53 w 72"/>
              <a:gd name="T113" fmla="*/ 6 h 52"/>
              <a:gd name="T114" fmla="*/ 49 w 72"/>
              <a:gd name="T115" fmla="*/ 13 h 52"/>
              <a:gd name="T116" fmla="*/ 50 w 72"/>
              <a:gd name="T117" fmla="*/ 14 h 52"/>
              <a:gd name="T118" fmla="*/ 50 w 72"/>
              <a:gd name="T119" fmla="*/ 13 h 52"/>
              <a:gd name="T120" fmla="*/ 55 w 72"/>
              <a:gd name="T121" fmla="*/ 14 h 52"/>
              <a:gd name="T122" fmla="*/ 53 w 72"/>
              <a:gd name="T123" fmla="*/ 1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" h="52">
                <a:moveTo>
                  <a:pt x="53" y="16"/>
                </a:moveTo>
                <a:cubicBezTo>
                  <a:pt x="50" y="18"/>
                  <a:pt x="49" y="21"/>
                  <a:pt x="47" y="24"/>
                </a:cubicBezTo>
                <a:cubicBezTo>
                  <a:pt x="49" y="22"/>
                  <a:pt x="52" y="23"/>
                  <a:pt x="54" y="21"/>
                </a:cubicBezTo>
                <a:cubicBezTo>
                  <a:pt x="55" y="26"/>
                  <a:pt x="48" y="25"/>
                  <a:pt x="47" y="29"/>
                </a:cubicBezTo>
                <a:cubicBezTo>
                  <a:pt x="46" y="29"/>
                  <a:pt x="45" y="29"/>
                  <a:pt x="45" y="27"/>
                </a:cubicBezTo>
                <a:cubicBezTo>
                  <a:pt x="45" y="26"/>
                  <a:pt x="47" y="27"/>
                  <a:pt x="46" y="25"/>
                </a:cubicBezTo>
                <a:cubicBezTo>
                  <a:pt x="46" y="25"/>
                  <a:pt x="45" y="25"/>
                  <a:pt x="45" y="25"/>
                </a:cubicBezTo>
                <a:cubicBezTo>
                  <a:pt x="43" y="25"/>
                  <a:pt x="44" y="26"/>
                  <a:pt x="44" y="27"/>
                </a:cubicBezTo>
                <a:cubicBezTo>
                  <a:pt x="43" y="30"/>
                  <a:pt x="48" y="32"/>
                  <a:pt x="51" y="31"/>
                </a:cubicBezTo>
                <a:cubicBezTo>
                  <a:pt x="53" y="30"/>
                  <a:pt x="54" y="30"/>
                  <a:pt x="55" y="31"/>
                </a:cubicBezTo>
                <a:cubicBezTo>
                  <a:pt x="57" y="33"/>
                  <a:pt x="53" y="33"/>
                  <a:pt x="53" y="35"/>
                </a:cubicBezTo>
                <a:cubicBezTo>
                  <a:pt x="55" y="35"/>
                  <a:pt x="57" y="35"/>
                  <a:pt x="58" y="36"/>
                </a:cubicBezTo>
                <a:cubicBezTo>
                  <a:pt x="59" y="37"/>
                  <a:pt x="60" y="38"/>
                  <a:pt x="60" y="36"/>
                </a:cubicBezTo>
                <a:cubicBezTo>
                  <a:pt x="60" y="35"/>
                  <a:pt x="62" y="35"/>
                  <a:pt x="62" y="36"/>
                </a:cubicBezTo>
                <a:cubicBezTo>
                  <a:pt x="65" y="38"/>
                  <a:pt x="66" y="39"/>
                  <a:pt x="70" y="38"/>
                </a:cubicBezTo>
                <a:cubicBezTo>
                  <a:pt x="72" y="38"/>
                  <a:pt x="70" y="41"/>
                  <a:pt x="71" y="42"/>
                </a:cubicBezTo>
                <a:cubicBezTo>
                  <a:pt x="68" y="41"/>
                  <a:pt x="66" y="40"/>
                  <a:pt x="63" y="43"/>
                </a:cubicBezTo>
                <a:cubicBezTo>
                  <a:pt x="63" y="44"/>
                  <a:pt x="62" y="44"/>
                  <a:pt x="61" y="43"/>
                </a:cubicBezTo>
                <a:cubicBezTo>
                  <a:pt x="61" y="42"/>
                  <a:pt x="63" y="40"/>
                  <a:pt x="61" y="40"/>
                </a:cubicBezTo>
                <a:cubicBezTo>
                  <a:pt x="57" y="40"/>
                  <a:pt x="54" y="36"/>
                  <a:pt x="51" y="40"/>
                </a:cubicBezTo>
                <a:cubicBezTo>
                  <a:pt x="50" y="41"/>
                  <a:pt x="48" y="41"/>
                  <a:pt x="49" y="43"/>
                </a:cubicBezTo>
                <a:cubicBezTo>
                  <a:pt x="50" y="44"/>
                  <a:pt x="50" y="45"/>
                  <a:pt x="51" y="44"/>
                </a:cubicBezTo>
                <a:cubicBezTo>
                  <a:pt x="53" y="44"/>
                  <a:pt x="51" y="42"/>
                  <a:pt x="52" y="41"/>
                </a:cubicBezTo>
                <a:cubicBezTo>
                  <a:pt x="52" y="41"/>
                  <a:pt x="52" y="41"/>
                  <a:pt x="53" y="40"/>
                </a:cubicBezTo>
                <a:cubicBezTo>
                  <a:pt x="54" y="43"/>
                  <a:pt x="55" y="46"/>
                  <a:pt x="59" y="42"/>
                </a:cubicBezTo>
                <a:cubicBezTo>
                  <a:pt x="56" y="48"/>
                  <a:pt x="48" y="45"/>
                  <a:pt x="46" y="52"/>
                </a:cubicBezTo>
                <a:cubicBezTo>
                  <a:pt x="46" y="49"/>
                  <a:pt x="48" y="46"/>
                  <a:pt x="43" y="45"/>
                </a:cubicBezTo>
                <a:cubicBezTo>
                  <a:pt x="43" y="47"/>
                  <a:pt x="46" y="47"/>
                  <a:pt x="45" y="49"/>
                </a:cubicBezTo>
                <a:cubicBezTo>
                  <a:pt x="43" y="50"/>
                  <a:pt x="41" y="48"/>
                  <a:pt x="40" y="48"/>
                </a:cubicBezTo>
                <a:cubicBezTo>
                  <a:pt x="39" y="48"/>
                  <a:pt x="38" y="48"/>
                  <a:pt x="38" y="48"/>
                </a:cubicBezTo>
                <a:cubicBezTo>
                  <a:pt x="37" y="47"/>
                  <a:pt x="39" y="47"/>
                  <a:pt x="40" y="46"/>
                </a:cubicBezTo>
                <a:cubicBezTo>
                  <a:pt x="38" y="45"/>
                  <a:pt x="36" y="42"/>
                  <a:pt x="36" y="47"/>
                </a:cubicBezTo>
                <a:cubicBezTo>
                  <a:pt x="35" y="45"/>
                  <a:pt x="34" y="43"/>
                  <a:pt x="34" y="42"/>
                </a:cubicBezTo>
                <a:cubicBezTo>
                  <a:pt x="27" y="47"/>
                  <a:pt x="21" y="44"/>
                  <a:pt x="19" y="36"/>
                </a:cubicBezTo>
                <a:cubicBezTo>
                  <a:pt x="16" y="37"/>
                  <a:pt x="17" y="37"/>
                  <a:pt x="17" y="40"/>
                </a:cubicBezTo>
                <a:cubicBezTo>
                  <a:pt x="17" y="42"/>
                  <a:pt x="18" y="46"/>
                  <a:pt x="15" y="45"/>
                </a:cubicBezTo>
                <a:cubicBezTo>
                  <a:pt x="8" y="43"/>
                  <a:pt x="9" y="48"/>
                  <a:pt x="7" y="51"/>
                </a:cubicBezTo>
                <a:cubicBezTo>
                  <a:pt x="4" y="48"/>
                  <a:pt x="5" y="46"/>
                  <a:pt x="6" y="44"/>
                </a:cubicBezTo>
                <a:cubicBezTo>
                  <a:pt x="7" y="43"/>
                  <a:pt x="9" y="42"/>
                  <a:pt x="7" y="41"/>
                </a:cubicBezTo>
                <a:cubicBezTo>
                  <a:pt x="11" y="39"/>
                  <a:pt x="9" y="35"/>
                  <a:pt x="9" y="32"/>
                </a:cubicBezTo>
                <a:cubicBezTo>
                  <a:pt x="9" y="31"/>
                  <a:pt x="8" y="30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7"/>
                  <a:pt x="8" y="27"/>
                  <a:pt x="8" y="27"/>
                </a:cubicBezTo>
                <a:cubicBezTo>
                  <a:pt x="10" y="26"/>
                  <a:pt x="12" y="28"/>
                  <a:pt x="13" y="27"/>
                </a:cubicBezTo>
                <a:cubicBezTo>
                  <a:pt x="16" y="26"/>
                  <a:pt x="17" y="24"/>
                  <a:pt x="17" y="21"/>
                </a:cubicBezTo>
                <a:cubicBezTo>
                  <a:pt x="15" y="15"/>
                  <a:pt x="13" y="8"/>
                  <a:pt x="7" y="4"/>
                </a:cubicBezTo>
                <a:cubicBezTo>
                  <a:pt x="5" y="3"/>
                  <a:pt x="2" y="5"/>
                  <a:pt x="0" y="2"/>
                </a:cubicBezTo>
                <a:cubicBezTo>
                  <a:pt x="1" y="0"/>
                  <a:pt x="2" y="1"/>
                  <a:pt x="3" y="0"/>
                </a:cubicBezTo>
                <a:cubicBezTo>
                  <a:pt x="7" y="0"/>
                  <a:pt x="10" y="0"/>
                  <a:pt x="14" y="0"/>
                </a:cubicBezTo>
                <a:cubicBezTo>
                  <a:pt x="21" y="3"/>
                  <a:pt x="28" y="8"/>
                  <a:pt x="34" y="12"/>
                </a:cubicBezTo>
                <a:cubicBezTo>
                  <a:pt x="36" y="12"/>
                  <a:pt x="38" y="14"/>
                  <a:pt x="39" y="12"/>
                </a:cubicBezTo>
                <a:cubicBezTo>
                  <a:pt x="39" y="11"/>
                  <a:pt x="40" y="11"/>
                  <a:pt x="40" y="10"/>
                </a:cubicBezTo>
                <a:cubicBezTo>
                  <a:pt x="41" y="9"/>
                  <a:pt x="43" y="9"/>
                  <a:pt x="44" y="8"/>
                </a:cubicBezTo>
                <a:cubicBezTo>
                  <a:pt x="45" y="7"/>
                  <a:pt x="46" y="6"/>
                  <a:pt x="47" y="4"/>
                </a:cubicBezTo>
                <a:cubicBezTo>
                  <a:pt x="47" y="3"/>
                  <a:pt x="48" y="2"/>
                  <a:pt x="50" y="2"/>
                </a:cubicBezTo>
                <a:cubicBezTo>
                  <a:pt x="51" y="2"/>
                  <a:pt x="52" y="2"/>
                  <a:pt x="53" y="3"/>
                </a:cubicBezTo>
                <a:cubicBezTo>
                  <a:pt x="53" y="4"/>
                  <a:pt x="54" y="6"/>
                  <a:pt x="53" y="6"/>
                </a:cubicBezTo>
                <a:cubicBezTo>
                  <a:pt x="49" y="7"/>
                  <a:pt x="51" y="11"/>
                  <a:pt x="49" y="13"/>
                </a:cubicBezTo>
                <a:cubicBezTo>
                  <a:pt x="48" y="14"/>
                  <a:pt x="50" y="14"/>
                  <a:pt x="50" y="14"/>
                </a:cubicBezTo>
                <a:cubicBezTo>
                  <a:pt x="51" y="14"/>
                  <a:pt x="50" y="13"/>
                  <a:pt x="50" y="13"/>
                </a:cubicBezTo>
                <a:cubicBezTo>
                  <a:pt x="53" y="11"/>
                  <a:pt x="54" y="12"/>
                  <a:pt x="55" y="14"/>
                </a:cubicBezTo>
                <a:cubicBezTo>
                  <a:pt x="55" y="16"/>
                  <a:pt x="54" y="16"/>
                  <a:pt x="53" y="1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1" name="Freeform 2227"/>
          <p:cNvSpPr/>
          <p:nvPr/>
        </p:nvSpPr>
        <p:spPr bwMode="auto">
          <a:xfrm>
            <a:off x="492125" y="3059113"/>
            <a:ext cx="101600" cy="123825"/>
          </a:xfrm>
          <a:custGeom>
            <a:avLst/>
            <a:gdLst>
              <a:gd name="T0" fmla="*/ 3 w 27"/>
              <a:gd name="T1" fmla="*/ 18 h 33"/>
              <a:gd name="T2" fmla="*/ 2 w 27"/>
              <a:gd name="T3" fmla="*/ 11 h 33"/>
              <a:gd name="T4" fmla="*/ 2 w 27"/>
              <a:gd name="T5" fmla="*/ 2 h 33"/>
              <a:gd name="T6" fmla="*/ 12 w 27"/>
              <a:gd name="T7" fmla="*/ 2 h 33"/>
              <a:gd name="T8" fmla="*/ 20 w 27"/>
              <a:gd name="T9" fmla="*/ 12 h 33"/>
              <a:gd name="T10" fmla="*/ 23 w 27"/>
              <a:gd name="T11" fmla="*/ 18 h 33"/>
              <a:gd name="T12" fmla="*/ 24 w 27"/>
              <a:gd name="T13" fmla="*/ 30 h 33"/>
              <a:gd name="T14" fmla="*/ 14 w 27"/>
              <a:gd name="T15" fmla="*/ 30 h 33"/>
              <a:gd name="T16" fmla="*/ 13 w 27"/>
              <a:gd name="T17" fmla="*/ 29 h 33"/>
              <a:gd name="T18" fmla="*/ 13 w 27"/>
              <a:gd name="T19" fmla="*/ 29 h 33"/>
              <a:gd name="T20" fmla="*/ 4 w 27"/>
              <a:gd name="T21" fmla="*/ 20 h 33"/>
              <a:gd name="T22" fmla="*/ 3 w 27"/>
              <a:gd name="T23" fmla="*/ 1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33">
                <a:moveTo>
                  <a:pt x="3" y="18"/>
                </a:moveTo>
                <a:cubicBezTo>
                  <a:pt x="3" y="15"/>
                  <a:pt x="3" y="13"/>
                  <a:pt x="2" y="11"/>
                </a:cubicBezTo>
                <a:cubicBezTo>
                  <a:pt x="0" y="8"/>
                  <a:pt x="0" y="4"/>
                  <a:pt x="2" y="2"/>
                </a:cubicBezTo>
                <a:cubicBezTo>
                  <a:pt x="5" y="1"/>
                  <a:pt x="8" y="0"/>
                  <a:pt x="12" y="2"/>
                </a:cubicBezTo>
                <a:cubicBezTo>
                  <a:pt x="16" y="4"/>
                  <a:pt x="17" y="9"/>
                  <a:pt x="20" y="12"/>
                </a:cubicBezTo>
                <a:cubicBezTo>
                  <a:pt x="22" y="14"/>
                  <a:pt x="22" y="16"/>
                  <a:pt x="23" y="18"/>
                </a:cubicBezTo>
                <a:cubicBezTo>
                  <a:pt x="27" y="22"/>
                  <a:pt x="27" y="26"/>
                  <a:pt x="24" y="30"/>
                </a:cubicBezTo>
                <a:cubicBezTo>
                  <a:pt x="21" y="33"/>
                  <a:pt x="18" y="30"/>
                  <a:pt x="14" y="30"/>
                </a:cubicBezTo>
                <a:cubicBezTo>
                  <a:pt x="14" y="30"/>
                  <a:pt x="13" y="30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0" y="26"/>
                  <a:pt x="6" y="23"/>
                  <a:pt x="4" y="20"/>
                </a:cubicBezTo>
                <a:cubicBezTo>
                  <a:pt x="4" y="19"/>
                  <a:pt x="4" y="18"/>
                  <a:pt x="3" y="18"/>
                </a:cubicBezTo>
                <a:close/>
              </a:path>
            </a:pathLst>
          </a:custGeom>
          <a:solidFill>
            <a:srgbClr val="FED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2" name="Freeform 2228"/>
          <p:cNvSpPr/>
          <p:nvPr/>
        </p:nvSpPr>
        <p:spPr bwMode="auto">
          <a:xfrm>
            <a:off x="560388" y="2760663"/>
            <a:ext cx="120650" cy="104775"/>
          </a:xfrm>
          <a:custGeom>
            <a:avLst/>
            <a:gdLst>
              <a:gd name="T0" fmla="*/ 9 w 32"/>
              <a:gd name="T1" fmla="*/ 25 h 28"/>
              <a:gd name="T2" fmla="*/ 5 w 32"/>
              <a:gd name="T3" fmla="*/ 25 h 28"/>
              <a:gd name="T4" fmla="*/ 0 w 32"/>
              <a:gd name="T5" fmla="*/ 24 h 28"/>
              <a:gd name="T6" fmla="*/ 2 w 32"/>
              <a:gd name="T7" fmla="*/ 18 h 28"/>
              <a:gd name="T8" fmla="*/ 4 w 32"/>
              <a:gd name="T9" fmla="*/ 16 h 28"/>
              <a:gd name="T10" fmla="*/ 6 w 32"/>
              <a:gd name="T11" fmla="*/ 15 h 28"/>
              <a:gd name="T12" fmla="*/ 5 w 32"/>
              <a:gd name="T13" fmla="*/ 13 h 28"/>
              <a:gd name="T14" fmla="*/ 2 w 32"/>
              <a:gd name="T15" fmla="*/ 14 h 28"/>
              <a:gd name="T16" fmla="*/ 1 w 32"/>
              <a:gd name="T17" fmla="*/ 14 h 28"/>
              <a:gd name="T18" fmla="*/ 1 w 32"/>
              <a:gd name="T19" fmla="*/ 12 h 28"/>
              <a:gd name="T20" fmla="*/ 13 w 32"/>
              <a:gd name="T21" fmla="*/ 2 h 28"/>
              <a:gd name="T22" fmla="*/ 19 w 32"/>
              <a:gd name="T23" fmla="*/ 1 h 28"/>
              <a:gd name="T24" fmla="*/ 29 w 32"/>
              <a:gd name="T25" fmla="*/ 2 h 28"/>
              <a:gd name="T26" fmla="*/ 32 w 32"/>
              <a:gd name="T27" fmla="*/ 5 h 28"/>
              <a:gd name="T28" fmla="*/ 31 w 32"/>
              <a:gd name="T29" fmla="*/ 12 h 28"/>
              <a:gd name="T30" fmla="*/ 28 w 32"/>
              <a:gd name="T31" fmla="*/ 18 h 28"/>
              <a:gd name="T32" fmla="*/ 26 w 32"/>
              <a:gd name="T33" fmla="*/ 15 h 28"/>
              <a:gd name="T34" fmla="*/ 26 w 32"/>
              <a:gd name="T35" fmla="*/ 13 h 28"/>
              <a:gd name="T36" fmla="*/ 24 w 32"/>
              <a:gd name="T37" fmla="*/ 10 h 28"/>
              <a:gd name="T38" fmla="*/ 14 w 32"/>
              <a:gd name="T39" fmla="*/ 20 h 28"/>
              <a:gd name="T40" fmla="*/ 13 w 32"/>
              <a:gd name="T41" fmla="*/ 25 h 28"/>
              <a:gd name="T42" fmla="*/ 9 w 32"/>
              <a:gd name="T43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" h="28">
                <a:moveTo>
                  <a:pt x="9" y="25"/>
                </a:moveTo>
                <a:cubicBezTo>
                  <a:pt x="8" y="24"/>
                  <a:pt x="6" y="21"/>
                  <a:pt x="5" y="25"/>
                </a:cubicBezTo>
                <a:cubicBezTo>
                  <a:pt x="4" y="25"/>
                  <a:pt x="2" y="25"/>
                  <a:pt x="0" y="24"/>
                </a:cubicBezTo>
                <a:cubicBezTo>
                  <a:pt x="2" y="22"/>
                  <a:pt x="5" y="21"/>
                  <a:pt x="2" y="18"/>
                </a:cubicBezTo>
                <a:cubicBezTo>
                  <a:pt x="1" y="17"/>
                  <a:pt x="3" y="16"/>
                  <a:pt x="4" y="16"/>
                </a:cubicBezTo>
                <a:cubicBezTo>
                  <a:pt x="5" y="16"/>
                  <a:pt x="6" y="17"/>
                  <a:pt x="6" y="15"/>
                </a:cubicBezTo>
                <a:cubicBezTo>
                  <a:pt x="6" y="14"/>
                  <a:pt x="6" y="14"/>
                  <a:pt x="5" y="13"/>
                </a:cubicBezTo>
                <a:cubicBezTo>
                  <a:pt x="4" y="12"/>
                  <a:pt x="3" y="13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2"/>
                  <a:pt x="1" y="12"/>
                </a:cubicBezTo>
                <a:cubicBezTo>
                  <a:pt x="6" y="10"/>
                  <a:pt x="9" y="6"/>
                  <a:pt x="13" y="2"/>
                </a:cubicBezTo>
                <a:cubicBezTo>
                  <a:pt x="15" y="2"/>
                  <a:pt x="17" y="0"/>
                  <a:pt x="19" y="1"/>
                </a:cubicBezTo>
                <a:cubicBezTo>
                  <a:pt x="22" y="1"/>
                  <a:pt x="26" y="1"/>
                  <a:pt x="29" y="2"/>
                </a:cubicBezTo>
                <a:cubicBezTo>
                  <a:pt x="31" y="2"/>
                  <a:pt x="32" y="3"/>
                  <a:pt x="32" y="5"/>
                </a:cubicBezTo>
                <a:cubicBezTo>
                  <a:pt x="32" y="7"/>
                  <a:pt x="31" y="10"/>
                  <a:pt x="31" y="12"/>
                </a:cubicBezTo>
                <a:cubicBezTo>
                  <a:pt x="30" y="14"/>
                  <a:pt x="29" y="16"/>
                  <a:pt x="28" y="18"/>
                </a:cubicBezTo>
                <a:cubicBezTo>
                  <a:pt x="27" y="17"/>
                  <a:pt x="27" y="16"/>
                  <a:pt x="26" y="15"/>
                </a:cubicBezTo>
                <a:cubicBezTo>
                  <a:pt x="26" y="15"/>
                  <a:pt x="26" y="14"/>
                  <a:pt x="26" y="13"/>
                </a:cubicBezTo>
                <a:cubicBezTo>
                  <a:pt x="26" y="11"/>
                  <a:pt x="25" y="11"/>
                  <a:pt x="24" y="10"/>
                </a:cubicBezTo>
                <a:cubicBezTo>
                  <a:pt x="16" y="9"/>
                  <a:pt x="14" y="10"/>
                  <a:pt x="14" y="20"/>
                </a:cubicBezTo>
                <a:cubicBezTo>
                  <a:pt x="14" y="22"/>
                  <a:pt x="14" y="23"/>
                  <a:pt x="13" y="25"/>
                </a:cubicBezTo>
                <a:cubicBezTo>
                  <a:pt x="12" y="26"/>
                  <a:pt x="11" y="28"/>
                  <a:pt x="9" y="2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3" name="Freeform 2229"/>
          <p:cNvSpPr/>
          <p:nvPr/>
        </p:nvSpPr>
        <p:spPr bwMode="auto">
          <a:xfrm>
            <a:off x="650875" y="2990851"/>
            <a:ext cx="115888" cy="55563"/>
          </a:xfrm>
          <a:custGeom>
            <a:avLst/>
            <a:gdLst>
              <a:gd name="T0" fmla="*/ 5 w 31"/>
              <a:gd name="T1" fmla="*/ 15 h 15"/>
              <a:gd name="T2" fmla="*/ 0 w 31"/>
              <a:gd name="T3" fmla="*/ 13 h 15"/>
              <a:gd name="T4" fmla="*/ 3 w 31"/>
              <a:gd name="T5" fmla="*/ 7 h 15"/>
              <a:gd name="T6" fmla="*/ 28 w 31"/>
              <a:gd name="T7" fmla="*/ 4 h 15"/>
              <a:gd name="T8" fmla="*/ 28 w 31"/>
              <a:gd name="T9" fmla="*/ 10 h 15"/>
              <a:gd name="T10" fmla="*/ 27 w 31"/>
              <a:gd name="T11" fmla="*/ 10 h 15"/>
              <a:gd name="T12" fmla="*/ 11 w 31"/>
              <a:gd name="T13" fmla="*/ 15 h 15"/>
              <a:gd name="T14" fmla="*/ 7 w 31"/>
              <a:gd name="T15" fmla="*/ 15 h 15"/>
              <a:gd name="T16" fmla="*/ 5 w 31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15">
                <a:moveTo>
                  <a:pt x="5" y="15"/>
                </a:moveTo>
                <a:cubicBezTo>
                  <a:pt x="3" y="15"/>
                  <a:pt x="1" y="15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8" y="2"/>
                  <a:pt x="22" y="0"/>
                  <a:pt x="28" y="4"/>
                </a:cubicBezTo>
                <a:cubicBezTo>
                  <a:pt x="31" y="5"/>
                  <a:pt x="30" y="8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2" y="14"/>
                  <a:pt x="16" y="14"/>
                  <a:pt x="11" y="15"/>
                </a:cubicBezTo>
                <a:cubicBezTo>
                  <a:pt x="9" y="15"/>
                  <a:pt x="8" y="15"/>
                  <a:pt x="7" y="15"/>
                </a:cubicBezTo>
                <a:cubicBezTo>
                  <a:pt x="6" y="15"/>
                  <a:pt x="6" y="15"/>
                  <a:pt x="5" y="15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4" name="Freeform 2230"/>
          <p:cNvSpPr/>
          <p:nvPr/>
        </p:nvSpPr>
        <p:spPr bwMode="auto">
          <a:xfrm>
            <a:off x="374650" y="2813051"/>
            <a:ext cx="49213" cy="90488"/>
          </a:xfrm>
          <a:custGeom>
            <a:avLst/>
            <a:gdLst>
              <a:gd name="T0" fmla="*/ 11 w 13"/>
              <a:gd name="T1" fmla="*/ 23 h 24"/>
              <a:gd name="T2" fmla="*/ 11 w 13"/>
              <a:gd name="T3" fmla="*/ 24 h 24"/>
              <a:gd name="T4" fmla="*/ 2 w 13"/>
              <a:gd name="T5" fmla="*/ 14 h 24"/>
              <a:gd name="T6" fmla="*/ 1 w 13"/>
              <a:gd name="T7" fmla="*/ 10 h 24"/>
              <a:gd name="T8" fmla="*/ 1 w 13"/>
              <a:gd name="T9" fmla="*/ 10 h 24"/>
              <a:gd name="T10" fmla="*/ 0 w 13"/>
              <a:gd name="T11" fmla="*/ 2 h 24"/>
              <a:gd name="T12" fmla="*/ 1 w 13"/>
              <a:gd name="T13" fmla="*/ 0 h 24"/>
              <a:gd name="T14" fmla="*/ 2 w 13"/>
              <a:gd name="T15" fmla="*/ 1 h 24"/>
              <a:gd name="T16" fmla="*/ 5 w 13"/>
              <a:gd name="T17" fmla="*/ 7 h 24"/>
              <a:gd name="T18" fmla="*/ 12 w 13"/>
              <a:gd name="T19" fmla="*/ 17 h 24"/>
              <a:gd name="T20" fmla="*/ 11 w 13"/>
              <a:gd name="T21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24">
                <a:moveTo>
                  <a:pt x="11" y="23"/>
                </a:moveTo>
                <a:cubicBezTo>
                  <a:pt x="11" y="24"/>
                  <a:pt x="11" y="24"/>
                  <a:pt x="11" y="24"/>
                </a:cubicBezTo>
                <a:cubicBezTo>
                  <a:pt x="6" y="22"/>
                  <a:pt x="3" y="19"/>
                  <a:pt x="2" y="14"/>
                </a:cubicBezTo>
                <a:cubicBezTo>
                  <a:pt x="2" y="12"/>
                  <a:pt x="2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7"/>
                  <a:pt x="0" y="5"/>
                  <a:pt x="0" y="2"/>
                </a:cubicBezTo>
                <a:cubicBezTo>
                  <a:pt x="0" y="2"/>
                  <a:pt x="1" y="1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3" y="4"/>
                  <a:pt x="4" y="5"/>
                  <a:pt x="5" y="7"/>
                </a:cubicBezTo>
                <a:cubicBezTo>
                  <a:pt x="8" y="9"/>
                  <a:pt x="10" y="13"/>
                  <a:pt x="12" y="17"/>
                </a:cubicBezTo>
                <a:cubicBezTo>
                  <a:pt x="12" y="19"/>
                  <a:pt x="13" y="21"/>
                  <a:pt x="11" y="23"/>
                </a:cubicBezTo>
                <a:close/>
              </a:path>
            </a:pathLst>
          </a:custGeom>
          <a:solidFill>
            <a:srgbClr val="FEED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35" name="Freeform 2231"/>
          <p:cNvSpPr/>
          <p:nvPr/>
        </p:nvSpPr>
        <p:spPr bwMode="auto">
          <a:xfrm>
            <a:off x="623888" y="2817813"/>
            <a:ext cx="41275" cy="66675"/>
          </a:xfrm>
          <a:custGeom>
            <a:avLst/>
            <a:gdLst>
              <a:gd name="T0" fmla="*/ 10 w 11"/>
              <a:gd name="T1" fmla="*/ 0 h 18"/>
              <a:gd name="T2" fmla="*/ 11 w 11"/>
              <a:gd name="T3" fmla="*/ 3 h 18"/>
              <a:gd name="T4" fmla="*/ 10 w 11"/>
              <a:gd name="T5" fmla="*/ 10 h 18"/>
              <a:gd name="T6" fmla="*/ 4 w 11"/>
              <a:gd name="T7" fmla="*/ 18 h 18"/>
              <a:gd name="T8" fmla="*/ 0 w 11"/>
              <a:gd name="T9" fmla="*/ 14 h 18"/>
              <a:gd name="T10" fmla="*/ 5 w 11"/>
              <a:gd name="T11" fmla="*/ 4 h 18"/>
              <a:gd name="T12" fmla="*/ 10 w 11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8">
                <a:moveTo>
                  <a:pt x="10" y="0"/>
                </a:moveTo>
                <a:cubicBezTo>
                  <a:pt x="11" y="1"/>
                  <a:pt x="11" y="2"/>
                  <a:pt x="11" y="3"/>
                </a:cubicBezTo>
                <a:cubicBezTo>
                  <a:pt x="11" y="5"/>
                  <a:pt x="11" y="8"/>
                  <a:pt x="10" y="10"/>
                </a:cubicBezTo>
                <a:cubicBezTo>
                  <a:pt x="8" y="13"/>
                  <a:pt x="7" y="16"/>
                  <a:pt x="4" y="18"/>
                </a:cubicBezTo>
                <a:cubicBezTo>
                  <a:pt x="1" y="18"/>
                  <a:pt x="0" y="16"/>
                  <a:pt x="0" y="14"/>
                </a:cubicBezTo>
                <a:cubicBezTo>
                  <a:pt x="2" y="11"/>
                  <a:pt x="4" y="8"/>
                  <a:pt x="5" y="4"/>
                </a:cubicBezTo>
                <a:cubicBezTo>
                  <a:pt x="5" y="1"/>
                  <a:pt x="8" y="1"/>
                  <a:pt x="10" y="0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0" name="Freeform 2232"/>
          <p:cNvSpPr/>
          <p:nvPr/>
        </p:nvSpPr>
        <p:spPr bwMode="auto">
          <a:xfrm>
            <a:off x="673100" y="3028951"/>
            <a:ext cx="79375" cy="22225"/>
          </a:xfrm>
          <a:custGeom>
            <a:avLst/>
            <a:gdLst>
              <a:gd name="T0" fmla="*/ 0 w 21"/>
              <a:gd name="T1" fmla="*/ 5 h 6"/>
              <a:gd name="T2" fmla="*/ 21 w 21"/>
              <a:gd name="T3" fmla="*/ 0 h 6"/>
              <a:gd name="T4" fmla="*/ 14 w 21"/>
              <a:gd name="T5" fmla="*/ 5 h 6"/>
              <a:gd name="T6" fmla="*/ 0 w 21"/>
              <a:gd name="T7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6">
                <a:moveTo>
                  <a:pt x="0" y="5"/>
                </a:moveTo>
                <a:cubicBezTo>
                  <a:pt x="7" y="3"/>
                  <a:pt x="14" y="2"/>
                  <a:pt x="21" y="0"/>
                </a:cubicBezTo>
                <a:cubicBezTo>
                  <a:pt x="20" y="4"/>
                  <a:pt x="16" y="3"/>
                  <a:pt x="14" y="5"/>
                </a:cubicBezTo>
                <a:cubicBezTo>
                  <a:pt x="9" y="5"/>
                  <a:pt x="5" y="6"/>
                  <a:pt x="0" y="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1" name="Freeform 2233"/>
          <p:cNvSpPr/>
          <p:nvPr/>
        </p:nvSpPr>
        <p:spPr bwMode="auto">
          <a:xfrm>
            <a:off x="506413" y="3133726"/>
            <a:ext cx="34925" cy="34925"/>
          </a:xfrm>
          <a:custGeom>
            <a:avLst/>
            <a:gdLst>
              <a:gd name="T0" fmla="*/ 0 w 9"/>
              <a:gd name="T1" fmla="*/ 0 h 9"/>
              <a:gd name="T2" fmla="*/ 9 w 9"/>
              <a:gd name="T3" fmla="*/ 9 h 9"/>
              <a:gd name="T4" fmla="*/ 0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0"/>
                </a:moveTo>
                <a:cubicBezTo>
                  <a:pt x="4" y="2"/>
                  <a:pt x="7" y="5"/>
                  <a:pt x="9" y="9"/>
                </a:cubicBezTo>
                <a:cubicBezTo>
                  <a:pt x="3" y="8"/>
                  <a:pt x="1" y="5"/>
                  <a:pt x="0" y="0"/>
                </a:cubicBezTo>
                <a:close/>
              </a:path>
            </a:pathLst>
          </a:custGeom>
          <a:solidFill>
            <a:srgbClr val="FEF2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2" name="Freeform 2234"/>
          <p:cNvSpPr/>
          <p:nvPr/>
        </p:nvSpPr>
        <p:spPr bwMode="auto">
          <a:xfrm>
            <a:off x="379413" y="2801938"/>
            <a:ext cx="36513" cy="19050"/>
          </a:xfrm>
          <a:custGeom>
            <a:avLst/>
            <a:gdLst>
              <a:gd name="T0" fmla="*/ 1 w 10"/>
              <a:gd name="T1" fmla="*/ 4 h 5"/>
              <a:gd name="T2" fmla="*/ 0 w 10"/>
              <a:gd name="T3" fmla="*/ 3 h 5"/>
              <a:gd name="T4" fmla="*/ 2 w 10"/>
              <a:gd name="T5" fmla="*/ 1 h 5"/>
              <a:gd name="T6" fmla="*/ 10 w 10"/>
              <a:gd name="T7" fmla="*/ 2 h 5"/>
              <a:gd name="T8" fmla="*/ 1 w 10"/>
              <a:gd name="T9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5">
                <a:moveTo>
                  <a:pt x="1" y="4"/>
                </a:moveTo>
                <a:cubicBezTo>
                  <a:pt x="1" y="4"/>
                  <a:pt x="0" y="4"/>
                  <a:pt x="0" y="3"/>
                </a:cubicBezTo>
                <a:cubicBezTo>
                  <a:pt x="1" y="2"/>
                  <a:pt x="1" y="1"/>
                  <a:pt x="2" y="1"/>
                </a:cubicBezTo>
                <a:cubicBezTo>
                  <a:pt x="5" y="3"/>
                  <a:pt x="8" y="0"/>
                  <a:pt x="10" y="2"/>
                </a:cubicBezTo>
                <a:cubicBezTo>
                  <a:pt x="7" y="5"/>
                  <a:pt x="4" y="5"/>
                  <a:pt x="1" y="4"/>
                </a:cubicBezTo>
                <a:close/>
              </a:path>
            </a:pathLst>
          </a:custGeom>
          <a:solidFill>
            <a:srgbClr val="FEE3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3" name="Freeform 2235"/>
          <p:cNvSpPr/>
          <p:nvPr/>
        </p:nvSpPr>
        <p:spPr bwMode="auto">
          <a:xfrm>
            <a:off x="668338" y="3046413"/>
            <a:ext cx="57150" cy="7938"/>
          </a:xfrm>
          <a:custGeom>
            <a:avLst/>
            <a:gdLst>
              <a:gd name="T0" fmla="*/ 1 w 15"/>
              <a:gd name="T1" fmla="*/ 0 h 2"/>
              <a:gd name="T2" fmla="*/ 15 w 15"/>
              <a:gd name="T3" fmla="*/ 0 h 2"/>
              <a:gd name="T4" fmla="*/ 0 w 15"/>
              <a:gd name="T5" fmla="*/ 1 h 2"/>
              <a:gd name="T6" fmla="*/ 0 w 15"/>
              <a:gd name="T7" fmla="*/ 0 h 2"/>
              <a:gd name="T8" fmla="*/ 1 w 1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">
                <a:moveTo>
                  <a:pt x="1" y="0"/>
                </a:moveTo>
                <a:cubicBezTo>
                  <a:pt x="6" y="0"/>
                  <a:pt x="10" y="0"/>
                  <a:pt x="15" y="0"/>
                </a:cubicBezTo>
                <a:cubicBezTo>
                  <a:pt x="10" y="2"/>
                  <a:pt x="5" y="0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4" name="Freeform 2236"/>
          <p:cNvSpPr/>
          <p:nvPr/>
        </p:nvSpPr>
        <p:spPr bwMode="auto">
          <a:xfrm>
            <a:off x="398463" y="2794001"/>
            <a:ext cx="41275" cy="4763"/>
          </a:xfrm>
          <a:custGeom>
            <a:avLst/>
            <a:gdLst>
              <a:gd name="T0" fmla="*/ 11 w 11"/>
              <a:gd name="T1" fmla="*/ 1 h 1"/>
              <a:gd name="T2" fmla="*/ 0 w 11"/>
              <a:gd name="T3" fmla="*/ 1 h 1"/>
              <a:gd name="T4" fmla="*/ 11 w 1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1">
                <a:moveTo>
                  <a:pt x="11" y="1"/>
                </a:moveTo>
                <a:cubicBezTo>
                  <a:pt x="7" y="1"/>
                  <a:pt x="4" y="1"/>
                  <a:pt x="0" y="1"/>
                </a:cubicBezTo>
                <a:cubicBezTo>
                  <a:pt x="4" y="0"/>
                  <a:pt x="7" y="0"/>
                  <a:pt x="11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6" name="Freeform 2238"/>
          <p:cNvSpPr/>
          <p:nvPr/>
        </p:nvSpPr>
        <p:spPr bwMode="auto">
          <a:xfrm>
            <a:off x="676275" y="2779713"/>
            <a:ext cx="11113" cy="25400"/>
          </a:xfrm>
          <a:custGeom>
            <a:avLst/>
            <a:gdLst>
              <a:gd name="T0" fmla="*/ 0 w 3"/>
              <a:gd name="T1" fmla="*/ 7 h 7"/>
              <a:gd name="T2" fmla="*/ 1 w 3"/>
              <a:gd name="T3" fmla="*/ 0 h 7"/>
              <a:gd name="T4" fmla="*/ 0 w 3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0" y="7"/>
                </a:moveTo>
                <a:cubicBezTo>
                  <a:pt x="0" y="5"/>
                  <a:pt x="0" y="2"/>
                  <a:pt x="1" y="0"/>
                </a:cubicBezTo>
                <a:cubicBezTo>
                  <a:pt x="3" y="2"/>
                  <a:pt x="1" y="5"/>
                  <a:pt x="0" y="7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7" name="Freeform 2239"/>
          <p:cNvSpPr/>
          <p:nvPr/>
        </p:nvSpPr>
        <p:spPr bwMode="auto">
          <a:xfrm>
            <a:off x="371475" y="2820988"/>
            <a:ext cx="7938" cy="30163"/>
          </a:xfrm>
          <a:custGeom>
            <a:avLst/>
            <a:gdLst>
              <a:gd name="T0" fmla="*/ 1 w 2"/>
              <a:gd name="T1" fmla="*/ 0 h 8"/>
              <a:gd name="T2" fmla="*/ 2 w 2"/>
              <a:gd name="T3" fmla="*/ 8 h 8"/>
              <a:gd name="T4" fmla="*/ 1 w 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3"/>
                  <a:pt x="1" y="5"/>
                  <a:pt x="2" y="8"/>
                </a:cubicBezTo>
                <a:cubicBezTo>
                  <a:pt x="0" y="5"/>
                  <a:pt x="0" y="3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8" name="Freeform 2240"/>
          <p:cNvSpPr/>
          <p:nvPr/>
        </p:nvSpPr>
        <p:spPr bwMode="auto">
          <a:xfrm>
            <a:off x="608013" y="2755901"/>
            <a:ext cx="23813" cy="12700"/>
          </a:xfrm>
          <a:custGeom>
            <a:avLst/>
            <a:gdLst>
              <a:gd name="T0" fmla="*/ 6 w 6"/>
              <a:gd name="T1" fmla="*/ 2 h 3"/>
              <a:gd name="T2" fmla="*/ 0 w 6"/>
              <a:gd name="T3" fmla="*/ 3 h 3"/>
              <a:gd name="T4" fmla="*/ 6 w 6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6" y="2"/>
                </a:moveTo>
                <a:cubicBezTo>
                  <a:pt x="4" y="2"/>
                  <a:pt x="2" y="3"/>
                  <a:pt x="0" y="3"/>
                </a:cubicBezTo>
                <a:cubicBezTo>
                  <a:pt x="2" y="2"/>
                  <a:pt x="3" y="0"/>
                  <a:pt x="6" y="2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39" name="Freeform 2241"/>
          <p:cNvSpPr/>
          <p:nvPr/>
        </p:nvSpPr>
        <p:spPr bwMode="auto">
          <a:xfrm>
            <a:off x="533400" y="2828926"/>
            <a:ext cx="11113" cy="14288"/>
          </a:xfrm>
          <a:custGeom>
            <a:avLst/>
            <a:gdLst>
              <a:gd name="T0" fmla="*/ 1 w 3"/>
              <a:gd name="T1" fmla="*/ 4 h 4"/>
              <a:gd name="T2" fmla="*/ 0 w 3"/>
              <a:gd name="T3" fmla="*/ 4 h 4"/>
              <a:gd name="T4" fmla="*/ 0 w 3"/>
              <a:gd name="T5" fmla="*/ 4 h 4"/>
              <a:gd name="T6" fmla="*/ 3 w 3"/>
              <a:gd name="T7" fmla="*/ 0 h 4"/>
              <a:gd name="T8" fmla="*/ 2 w 3"/>
              <a:gd name="T9" fmla="*/ 3 h 4"/>
              <a:gd name="T10" fmla="*/ 1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0" y="0"/>
                  <a:pt x="3" y="0"/>
                </a:cubicBezTo>
                <a:cubicBezTo>
                  <a:pt x="3" y="1"/>
                  <a:pt x="2" y="2"/>
                  <a:pt x="2" y="3"/>
                </a:cubicBezTo>
                <a:cubicBezTo>
                  <a:pt x="1" y="3"/>
                  <a:pt x="1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0" name="Freeform 2242"/>
          <p:cNvSpPr/>
          <p:nvPr/>
        </p:nvSpPr>
        <p:spPr bwMode="auto">
          <a:xfrm>
            <a:off x="379413" y="2851151"/>
            <a:ext cx="6350" cy="14288"/>
          </a:xfrm>
          <a:custGeom>
            <a:avLst/>
            <a:gdLst>
              <a:gd name="T0" fmla="*/ 0 w 2"/>
              <a:gd name="T1" fmla="*/ 0 h 4"/>
              <a:gd name="T2" fmla="*/ 1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2" y="0"/>
                  <a:pt x="1" y="2"/>
                  <a:pt x="1" y="4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1" name="Freeform 2243"/>
          <p:cNvSpPr/>
          <p:nvPr/>
        </p:nvSpPr>
        <p:spPr bwMode="auto">
          <a:xfrm>
            <a:off x="541338" y="2828926"/>
            <a:ext cx="11113" cy="11113"/>
          </a:xfrm>
          <a:custGeom>
            <a:avLst/>
            <a:gdLst>
              <a:gd name="T0" fmla="*/ 0 w 3"/>
              <a:gd name="T1" fmla="*/ 3 h 3"/>
              <a:gd name="T2" fmla="*/ 1 w 3"/>
              <a:gd name="T3" fmla="*/ 0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0" y="2"/>
                  <a:pt x="0" y="1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2" y="1"/>
                  <a:pt x="1" y="2"/>
                  <a:pt x="0" y="3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2" name="Freeform 2244"/>
          <p:cNvSpPr/>
          <p:nvPr/>
        </p:nvSpPr>
        <p:spPr bwMode="auto">
          <a:xfrm>
            <a:off x="627063" y="3062288"/>
            <a:ext cx="7938" cy="14288"/>
          </a:xfrm>
          <a:custGeom>
            <a:avLst/>
            <a:gdLst>
              <a:gd name="T0" fmla="*/ 1 w 2"/>
              <a:gd name="T1" fmla="*/ 4 h 4"/>
              <a:gd name="T2" fmla="*/ 2 w 2"/>
              <a:gd name="T3" fmla="*/ 0 h 4"/>
              <a:gd name="T4" fmla="*/ 1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1" y="4"/>
                </a:moveTo>
                <a:cubicBezTo>
                  <a:pt x="1" y="3"/>
                  <a:pt x="0" y="1"/>
                  <a:pt x="2" y="0"/>
                </a:cubicBezTo>
                <a:cubicBezTo>
                  <a:pt x="1" y="1"/>
                  <a:pt x="2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3" name="Freeform 2245"/>
          <p:cNvSpPr/>
          <p:nvPr/>
        </p:nvSpPr>
        <p:spPr bwMode="auto">
          <a:xfrm>
            <a:off x="552450" y="3201988"/>
            <a:ext cx="14288" cy="11113"/>
          </a:xfrm>
          <a:custGeom>
            <a:avLst/>
            <a:gdLst>
              <a:gd name="T0" fmla="*/ 0 w 4"/>
              <a:gd name="T1" fmla="*/ 1 h 3"/>
              <a:gd name="T2" fmla="*/ 4 w 4"/>
              <a:gd name="T3" fmla="*/ 2 h 3"/>
              <a:gd name="T4" fmla="*/ 0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1"/>
                </a:moveTo>
                <a:cubicBezTo>
                  <a:pt x="1" y="1"/>
                  <a:pt x="3" y="0"/>
                  <a:pt x="4" y="2"/>
                </a:cubicBezTo>
                <a:cubicBezTo>
                  <a:pt x="3" y="2"/>
                  <a:pt x="1" y="3"/>
                  <a:pt x="0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4" name="Freeform 2246"/>
          <p:cNvSpPr/>
          <p:nvPr/>
        </p:nvSpPr>
        <p:spPr bwMode="auto">
          <a:xfrm>
            <a:off x="601663" y="3133726"/>
            <a:ext cx="11113" cy="15875"/>
          </a:xfrm>
          <a:custGeom>
            <a:avLst/>
            <a:gdLst>
              <a:gd name="T0" fmla="*/ 0 w 3"/>
              <a:gd name="T1" fmla="*/ 4 h 4"/>
              <a:gd name="T2" fmla="*/ 1 w 3"/>
              <a:gd name="T3" fmla="*/ 0 h 4"/>
              <a:gd name="T4" fmla="*/ 0 w 3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4"/>
                </a:moveTo>
                <a:cubicBezTo>
                  <a:pt x="0" y="2"/>
                  <a:pt x="0" y="1"/>
                  <a:pt x="1" y="0"/>
                </a:cubicBezTo>
                <a:cubicBezTo>
                  <a:pt x="3" y="1"/>
                  <a:pt x="1" y="2"/>
                  <a:pt x="0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5" name="Freeform 2247"/>
          <p:cNvSpPr/>
          <p:nvPr/>
        </p:nvSpPr>
        <p:spPr bwMode="auto">
          <a:xfrm>
            <a:off x="344488" y="3028951"/>
            <a:ext cx="101600" cy="33338"/>
          </a:xfrm>
          <a:custGeom>
            <a:avLst/>
            <a:gdLst>
              <a:gd name="T0" fmla="*/ 26 w 27"/>
              <a:gd name="T1" fmla="*/ 3 h 9"/>
              <a:gd name="T2" fmla="*/ 25 w 27"/>
              <a:gd name="T3" fmla="*/ 7 h 9"/>
              <a:gd name="T4" fmla="*/ 6 w 27"/>
              <a:gd name="T5" fmla="*/ 8 h 9"/>
              <a:gd name="T6" fmla="*/ 1 w 27"/>
              <a:gd name="T7" fmla="*/ 6 h 9"/>
              <a:gd name="T8" fmla="*/ 5 w 27"/>
              <a:gd name="T9" fmla="*/ 2 h 9"/>
              <a:gd name="T10" fmla="*/ 26 w 27"/>
              <a:gd name="T11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9">
                <a:moveTo>
                  <a:pt x="26" y="3"/>
                </a:moveTo>
                <a:cubicBezTo>
                  <a:pt x="27" y="5"/>
                  <a:pt x="26" y="6"/>
                  <a:pt x="25" y="7"/>
                </a:cubicBezTo>
                <a:cubicBezTo>
                  <a:pt x="19" y="9"/>
                  <a:pt x="12" y="9"/>
                  <a:pt x="6" y="8"/>
                </a:cubicBezTo>
                <a:cubicBezTo>
                  <a:pt x="4" y="8"/>
                  <a:pt x="1" y="9"/>
                  <a:pt x="1" y="6"/>
                </a:cubicBezTo>
                <a:cubicBezTo>
                  <a:pt x="0" y="3"/>
                  <a:pt x="3" y="3"/>
                  <a:pt x="5" y="2"/>
                </a:cubicBezTo>
                <a:cubicBezTo>
                  <a:pt x="12" y="0"/>
                  <a:pt x="19" y="1"/>
                  <a:pt x="26" y="3"/>
                </a:cubicBezTo>
                <a:close/>
              </a:path>
            </a:pathLst>
          </a:custGeom>
          <a:solidFill>
            <a:srgbClr val="FED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6" name="Freeform 2248"/>
          <p:cNvSpPr/>
          <p:nvPr/>
        </p:nvSpPr>
        <p:spPr bwMode="auto">
          <a:xfrm>
            <a:off x="585788" y="2835276"/>
            <a:ext cx="52388" cy="68263"/>
          </a:xfrm>
          <a:custGeom>
            <a:avLst/>
            <a:gdLst>
              <a:gd name="T0" fmla="*/ 10 w 14"/>
              <a:gd name="T1" fmla="*/ 9 h 18"/>
              <a:gd name="T2" fmla="*/ 14 w 14"/>
              <a:gd name="T3" fmla="*/ 13 h 18"/>
              <a:gd name="T4" fmla="*/ 6 w 14"/>
              <a:gd name="T5" fmla="*/ 17 h 18"/>
              <a:gd name="T6" fmla="*/ 4 w 14"/>
              <a:gd name="T7" fmla="*/ 15 h 18"/>
              <a:gd name="T8" fmla="*/ 3 w 14"/>
              <a:gd name="T9" fmla="*/ 14 h 18"/>
              <a:gd name="T10" fmla="*/ 2 w 14"/>
              <a:gd name="T11" fmla="*/ 7 h 18"/>
              <a:gd name="T12" fmla="*/ 0 w 14"/>
              <a:gd name="T13" fmla="*/ 6 h 18"/>
              <a:gd name="T14" fmla="*/ 2 w 14"/>
              <a:gd name="T15" fmla="*/ 5 h 18"/>
              <a:gd name="T16" fmla="*/ 6 w 14"/>
              <a:gd name="T17" fmla="*/ 0 h 18"/>
              <a:gd name="T18" fmla="*/ 9 w 14"/>
              <a:gd name="T19" fmla="*/ 4 h 18"/>
              <a:gd name="T20" fmla="*/ 10 w 14"/>
              <a:gd name="T21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8">
                <a:moveTo>
                  <a:pt x="10" y="9"/>
                </a:moveTo>
                <a:cubicBezTo>
                  <a:pt x="11" y="10"/>
                  <a:pt x="12" y="11"/>
                  <a:pt x="14" y="13"/>
                </a:cubicBezTo>
                <a:cubicBezTo>
                  <a:pt x="12" y="15"/>
                  <a:pt x="8" y="14"/>
                  <a:pt x="6" y="17"/>
                </a:cubicBezTo>
                <a:cubicBezTo>
                  <a:pt x="5" y="18"/>
                  <a:pt x="4" y="16"/>
                  <a:pt x="4" y="15"/>
                </a:cubicBezTo>
                <a:cubicBezTo>
                  <a:pt x="4" y="15"/>
                  <a:pt x="2" y="15"/>
                  <a:pt x="3" y="14"/>
                </a:cubicBezTo>
                <a:cubicBezTo>
                  <a:pt x="6" y="10"/>
                  <a:pt x="6" y="10"/>
                  <a:pt x="2" y="7"/>
                </a:cubicBezTo>
                <a:cubicBezTo>
                  <a:pt x="1" y="7"/>
                  <a:pt x="1" y="6"/>
                  <a:pt x="0" y="6"/>
                </a:cubicBezTo>
                <a:cubicBezTo>
                  <a:pt x="1" y="5"/>
                  <a:pt x="1" y="5"/>
                  <a:pt x="2" y="5"/>
                </a:cubicBezTo>
                <a:cubicBezTo>
                  <a:pt x="5" y="5"/>
                  <a:pt x="5" y="5"/>
                  <a:pt x="6" y="0"/>
                </a:cubicBezTo>
                <a:cubicBezTo>
                  <a:pt x="8" y="1"/>
                  <a:pt x="9" y="2"/>
                  <a:pt x="9" y="4"/>
                </a:cubicBezTo>
                <a:cubicBezTo>
                  <a:pt x="9" y="6"/>
                  <a:pt x="9" y="7"/>
                  <a:pt x="10" y="9"/>
                </a:cubicBezTo>
                <a:close/>
              </a:path>
            </a:pathLst>
          </a:custGeom>
          <a:solidFill>
            <a:srgbClr val="FEEA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7" name="Freeform 2249"/>
          <p:cNvSpPr/>
          <p:nvPr/>
        </p:nvSpPr>
        <p:spPr bwMode="auto">
          <a:xfrm>
            <a:off x="544513" y="2998788"/>
            <a:ext cx="26988" cy="22225"/>
          </a:xfrm>
          <a:custGeom>
            <a:avLst/>
            <a:gdLst>
              <a:gd name="T0" fmla="*/ 6 w 7"/>
              <a:gd name="T1" fmla="*/ 6 h 6"/>
              <a:gd name="T2" fmla="*/ 0 w 7"/>
              <a:gd name="T3" fmla="*/ 6 h 6"/>
              <a:gd name="T4" fmla="*/ 6 w 7"/>
              <a:gd name="T5" fmla="*/ 1 h 6"/>
              <a:gd name="T6" fmla="*/ 6 w 7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6" y="6"/>
                </a:moveTo>
                <a:cubicBezTo>
                  <a:pt x="4" y="3"/>
                  <a:pt x="2" y="5"/>
                  <a:pt x="0" y="6"/>
                </a:cubicBezTo>
                <a:cubicBezTo>
                  <a:pt x="0" y="2"/>
                  <a:pt x="3" y="0"/>
                  <a:pt x="6" y="1"/>
                </a:cubicBezTo>
                <a:cubicBezTo>
                  <a:pt x="7" y="1"/>
                  <a:pt x="5" y="4"/>
                  <a:pt x="6" y="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8" name="Freeform 2250"/>
          <p:cNvSpPr/>
          <p:nvPr/>
        </p:nvSpPr>
        <p:spPr bwMode="auto">
          <a:xfrm>
            <a:off x="446088" y="3046413"/>
            <a:ext cx="23813" cy="26988"/>
          </a:xfrm>
          <a:custGeom>
            <a:avLst/>
            <a:gdLst>
              <a:gd name="T0" fmla="*/ 5 w 6"/>
              <a:gd name="T1" fmla="*/ 4 h 7"/>
              <a:gd name="T2" fmla="*/ 3 w 6"/>
              <a:gd name="T3" fmla="*/ 6 h 7"/>
              <a:gd name="T4" fmla="*/ 0 w 6"/>
              <a:gd name="T5" fmla="*/ 3 h 7"/>
              <a:gd name="T6" fmla="*/ 2 w 6"/>
              <a:gd name="T7" fmla="*/ 1 h 7"/>
              <a:gd name="T8" fmla="*/ 5 w 6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5" y="4"/>
                </a:moveTo>
                <a:cubicBezTo>
                  <a:pt x="4" y="4"/>
                  <a:pt x="6" y="6"/>
                  <a:pt x="3" y="6"/>
                </a:cubicBezTo>
                <a:cubicBezTo>
                  <a:pt x="1" y="7"/>
                  <a:pt x="1" y="4"/>
                  <a:pt x="0" y="3"/>
                </a:cubicBezTo>
                <a:cubicBezTo>
                  <a:pt x="0" y="2"/>
                  <a:pt x="2" y="0"/>
                  <a:pt x="2" y="1"/>
                </a:cubicBezTo>
                <a:cubicBezTo>
                  <a:pt x="3" y="1"/>
                  <a:pt x="5" y="2"/>
                  <a:pt x="5" y="4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49" name="Freeform 2251"/>
          <p:cNvSpPr/>
          <p:nvPr/>
        </p:nvSpPr>
        <p:spPr bwMode="auto">
          <a:xfrm>
            <a:off x="465138" y="3035301"/>
            <a:ext cx="23813" cy="26988"/>
          </a:xfrm>
          <a:custGeom>
            <a:avLst/>
            <a:gdLst>
              <a:gd name="T0" fmla="*/ 1 w 6"/>
              <a:gd name="T1" fmla="*/ 0 h 7"/>
              <a:gd name="T2" fmla="*/ 4 w 6"/>
              <a:gd name="T3" fmla="*/ 3 h 7"/>
              <a:gd name="T4" fmla="*/ 5 w 6"/>
              <a:gd name="T5" fmla="*/ 6 h 7"/>
              <a:gd name="T6" fmla="*/ 3 w 6"/>
              <a:gd name="T7" fmla="*/ 6 h 7"/>
              <a:gd name="T8" fmla="*/ 0 w 6"/>
              <a:gd name="T9" fmla="*/ 1 h 7"/>
              <a:gd name="T10" fmla="*/ 1 w 6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3" y="0"/>
                  <a:pt x="3" y="2"/>
                  <a:pt x="4" y="3"/>
                </a:cubicBezTo>
                <a:cubicBezTo>
                  <a:pt x="4" y="4"/>
                  <a:pt x="6" y="5"/>
                  <a:pt x="5" y="6"/>
                </a:cubicBezTo>
                <a:cubicBezTo>
                  <a:pt x="4" y="7"/>
                  <a:pt x="3" y="7"/>
                  <a:pt x="3" y="6"/>
                </a:cubicBezTo>
                <a:cubicBezTo>
                  <a:pt x="2" y="5"/>
                  <a:pt x="1" y="3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0" name="Freeform 2252"/>
          <p:cNvSpPr/>
          <p:nvPr/>
        </p:nvSpPr>
        <p:spPr bwMode="auto">
          <a:xfrm>
            <a:off x="379413" y="2809876"/>
            <a:ext cx="79375" cy="101600"/>
          </a:xfrm>
          <a:custGeom>
            <a:avLst/>
            <a:gdLst>
              <a:gd name="T0" fmla="*/ 1 w 21"/>
              <a:gd name="T1" fmla="*/ 2 h 27"/>
              <a:gd name="T2" fmla="*/ 10 w 21"/>
              <a:gd name="T3" fmla="*/ 0 h 27"/>
              <a:gd name="T4" fmla="*/ 16 w 21"/>
              <a:gd name="T5" fmla="*/ 6 h 27"/>
              <a:gd name="T6" fmla="*/ 19 w 21"/>
              <a:gd name="T7" fmla="*/ 14 h 27"/>
              <a:gd name="T8" fmla="*/ 20 w 21"/>
              <a:gd name="T9" fmla="*/ 21 h 27"/>
              <a:gd name="T10" fmla="*/ 10 w 21"/>
              <a:gd name="T11" fmla="*/ 24 h 27"/>
              <a:gd name="T12" fmla="*/ 3 w 21"/>
              <a:gd name="T13" fmla="*/ 8 h 27"/>
              <a:gd name="T14" fmla="*/ 1 w 21"/>
              <a:gd name="T15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27">
                <a:moveTo>
                  <a:pt x="1" y="2"/>
                </a:moveTo>
                <a:cubicBezTo>
                  <a:pt x="4" y="2"/>
                  <a:pt x="7" y="1"/>
                  <a:pt x="10" y="0"/>
                </a:cubicBezTo>
                <a:cubicBezTo>
                  <a:pt x="13" y="1"/>
                  <a:pt x="14" y="4"/>
                  <a:pt x="16" y="6"/>
                </a:cubicBezTo>
                <a:cubicBezTo>
                  <a:pt x="17" y="9"/>
                  <a:pt x="18" y="11"/>
                  <a:pt x="19" y="14"/>
                </a:cubicBezTo>
                <a:cubicBezTo>
                  <a:pt x="20" y="16"/>
                  <a:pt x="21" y="18"/>
                  <a:pt x="20" y="21"/>
                </a:cubicBezTo>
                <a:cubicBezTo>
                  <a:pt x="16" y="27"/>
                  <a:pt x="16" y="27"/>
                  <a:pt x="10" y="24"/>
                </a:cubicBezTo>
                <a:cubicBezTo>
                  <a:pt x="11" y="17"/>
                  <a:pt x="7" y="12"/>
                  <a:pt x="3" y="8"/>
                </a:cubicBezTo>
                <a:cubicBezTo>
                  <a:pt x="1" y="6"/>
                  <a:pt x="0" y="5"/>
                  <a:pt x="1" y="2"/>
                </a:cubicBezTo>
                <a:close/>
              </a:path>
            </a:pathLst>
          </a:custGeom>
          <a:solidFill>
            <a:srgbClr val="FEDA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1" name="Freeform 2253"/>
          <p:cNvSpPr/>
          <p:nvPr/>
        </p:nvSpPr>
        <p:spPr bwMode="auto">
          <a:xfrm>
            <a:off x="544513" y="2851151"/>
            <a:ext cx="7938" cy="3175"/>
          </a:xfrm>
          <a:custGeom>
            <a:avLst/>
            <a:gdLst>
              <a:gd name="T0" fmla="*/ 1 w 2"/>
              <a:gd name="T1" fmla="*/ 0 h 1"/>
              <a:gd name="T2" fmla="*/ 2 w 2"/>
              <a:gd name="T3" fmla="*/ 1 h 1"/>
              <a:gd name="T4" fmla="*/ 1 w 2"/>
              <a:gd name="T5" fmla="*/ 1 h 1"/>
              <a:gd name="T6" fmla="*/ 0 w 2"/>
              <a:gd name="T7" fmla="*/ 0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1" y="0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2" name="Freeform 2254"/>
          <p:cNvSpPr/>
          <p:nvPr/>
        </p:nvSpPr>
        <p:spPr bwMode="auto">
          <a:xfrm>
            <a:off x="533400" y="2960688"/>
            <a:ext cx="7938" cy="11113"/>
          </a:xfrm>
          <a:custGeom>
            <a:avLst/>
            <a:gdLst>
              <a:gd name="T0" fmla="*/ 1 w 2"/>
              <a:gd name="T1" fmla="*/ 3 h 3"/>
              <a:gd name="T2" fmla="*/ 2 w 2"/>
              <a:gd name="T3" fmla="*/ 0 h 3"/>
              <a:gd name="T4" fmla="*/ 2 w 2"/>
              <a:gd name="T5" fmla="*/ 1 h 3"/>
              <a:gd name="T6" fmla="*/ 1 w 2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0" y="1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1" y="3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3" name="Freeform 2255"/>
          <p:cNvSpPr/>
          <p:nvPr/>
        </p:nvSpPr>
        <p:spPr bwMode="auto">
          <a:xfrm>
            <a:off x="608013" y="2787651"/>
            <a:ext cx="60325" cy="82550"/>
          </a:xfrm>
          <a:custGeom>
            <a:avLst/>
            <a:gdLst>
              <a:gd name="T0" fmla="*/ 4 w 16"/>
              <a:gd name="T1" fmla="*/ 22 h 22"/>
              <a:gd name="T2" fmla="*/ 2 w 16"/>
              <a:gd name="T3" fmla="*/ 17 h 22"/>
              <a:gd name="T4" fmla="*/ 0 w 16"/>
              <a:gd name="T5" fmla="*/ 13 h 22"/>
              <a:gd name="T6" fmla="*/ 0 w 16"/>
              <a:gd name="T7" fmla="*/ 9 h 22"/>
              <a:gd name="T8" fmla="*/ 11 w 16"/>
              <a:gd name="T9" fmla="*/ 2 h 22"/>
              <a:gd name="T10" fmla="*/ 14 w 16"/>
              <a:gd name="T11" fmla="*/ 5 h 22"/>
              <a:gd name="T12" fmla="*/ 14 w 16"/>
              <a:gd name="T13" fmla="*/ 8 h 22"/>
              <a:gd name="T14" fmla="*/ 11 w 16"/>
              <a:gd name="T15" fmla="*/ 10 h 22"/>
              <a:gd name="T16" fmla="*/ 10 w 16"/>
              <a:gd name="T17" fmla="*/ 12 h 22"/>
              <a:gd name="T18" fmla="*/ 4 w 16"/>
              <a:gd name="T1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22">
                <a:moveTo>
                  <a:pt x="4" y="22"/>
                </a:moveTo>
                <a:cubicBezTo>
                  <a:pt x="2" y="21"/>
                  <a:pt x="0" y="20"/>
                  <a:pt x="2" y="17"/>
                </a:cubicBezTo>
                <a:cubicBezTo>
                  <a:pt x="2" y="15"/>
                  <a:pt x="0" y="14"/>
                  <a:pt x="0" y="13"/>
                </a:cubicBezTo>
                <a:cubicBezTo>
                  <a:pt x="0" y="12"/>
                  <a:pt x="0" y="11"/>
                  <a:pt x="0" y="9"/>
                </a:cubicBezTo>
                <a:cubicBezTo>
                  <a:pt x="1" y="2"/>
                  <a:pt x="4" y="0"/>
                  <a:pt x="11" y="2"/>
                </a:cubicBezTo>
                <a:cubicBezTo>
                  <a:pt x="13" y="3"/>
                  <a:pt x="14" y="4"/>
                  <a:pt x="14" y="5"/>
                </a:cubicBezTo>
                <a:cubicBezTo>
                  <a:pt x="14" y="6"/>
                  <a:pt x="14" y="7"/>
                  <a:pt x="14" y="8"/>
                </a:cubicBezTo>
                <a:cubicBezTo>
                  <a:pt x="12" y="8"/>
                  <a:pt x="16" y="14"/>
                  <a:pt x="11" y="10"/>
                </a:cubicBezTo>
                <a:cubicBezTo>
                  <a:pt x="10" y="9"/>
                  <a:pt x="10" y="12"/>
                  <a:pt x="10" y="12"/>
                </a:cubicBezTo>
                <a:cubicBezTo>
                  <a:pt x="9" y="16"/>
                  <a:pt x="9" y="20"/>
                  <a:pt x="4" y="22"/>
                </a:cubicBezTo>
                <a:close/>
              </a:path>
            </a:pathLst>
          </a:custGeom>
          <a:solidFill>
            <a:srgbClr val="FED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4" name="Freeform 2256"/>
          <p:cNvSpPr/>
          <p:nvPr/>
        </p:nvSpPr>
        <p:spPr bwMode="auto">
          <a:xfrm>
            <a:off x="650875" y="2794001"/>
            <a:ext cx="11113" cy="11113"/>
          </a:xfrm>
          <a:custGeom>
            <a:avLst/>
            <a:gdLst>
              <a:gd name="T0" fmla="*/ 3 w 3"/>
              <a:gd name="T1" fmla="*/ 3 h 3"/>
              <a:gd name="T2" fmla="*/ 0 w 3"/>
              <a:gd name="T3" fmla="*/ 0 h 3"/>
              <a:gd name="T4" fmla="*/ 3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2" y="3"/>
                  <a:pt x="1" y="2"/>
                  <a:pt x="0" y="0"/>
                </a:cubicBezTo>
                <a:cubicBezTo>
                  <a:pt x="2" y="1"/>
                  <a:pt x="3" y="2"/>
                  <a:pt x="3" y="3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155" name="Freeform 2257"/>
          <p:cNvSpPr/>
          <p:nvPr/>
        </p:nvSpPr>
        <p:spPr bwMode="auto">
          <a:xfrm>
            <a:off x="314325" y="2749551"/>
            <a:ext cx="482600" cy="474663"/>
          </a:xfrm>
          <a:custGeom>
            <a:avLst/>
            <a:gdLst>
              <a:gd name="T0" fmla="*/ 226 w 304"/>
              <a:gd name="T1" fmla="*/ 0 h 299"/>
              <a:gd name="T2" fmla="*/ 221 w 304"/>
              <a:gd name="T3" fmla="*/ 107 h 299"/>
              <a:gd name="T4" fmla="*/ 304 w 304"/>
              <a:gd name="T5" fmla="*/ 173 h 299"/>
              <a:gd name="T6" fmla="*/ 200 w 304"/>
              <a:gd name="T7" fmla="*/ 199 h 299"/>
              <a:gd name="T8" fmla="*/ 164 w 304"/>
              <a:gd name="T9" fmla="*/ 299 h 299"/>
              <a:gd name="T10" fmla="*/ 107 w 304"/>
              <a:gd name="T11" fmla="*/ 209 h 299"/>
              <a:gd name="T12" fmla="*/ 0 w 304"/>
              <a:gd name="T13" fmla="*/ 204 h 299"/>
              <a:gd name="T14" fmla="*/ 69 w 304"/>
              <a:gd name="T15" fmla="*/ 123 h 299"/>
              <a:gd name="T16" fmla="*/ 41 w 304"/>
              <a:gd name="T17" fmla="*/ 21 h 299"/>
              <a:gd name="T18" fmla="*/ 138 w 304"/>
              <a:gd name="T19" fmla="*/ 59 h 299"/>
              <a:gd name="T20" fmla="*/ 226 w 304"/>
              <a:gd name="T21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4" h="299">
                <a:moveTo>
                  <a:pt x="226" y="0"/>
                </a:moveTo>
                <a:lnTo>
                  <a:pt x="221" y="107"/>
                </a:lnTo>
                <a:lnTo>
                  <a:pt x="304" y="173"/>
                </a:lnTo>
                <a:lnTo>
                  <a:pt x="200" y="199"/>
                </a:lnTo>
                <a:lnTo>
                  <a:pt x="164" y="299"/>
                </a:lnTo>
                <a:lnTo>
                  <a:pt x="107" y="209"/>
                </a:lnTo>
                <a:lnTo>
                  <a:pt x="0" y="204"/>
                </a:lnTo>
                <a:lnTo>
                  <a:pt x="69" y="123"/>
                </a:lnTo>
                <a:lnTo>
                  <a:pt x="41" y="21"/>
                </a:lnTo>
                <a:lnTo>
                  <a:pt x="138" y="59"/>
                </a:lnTo>
                <a:lnTo>
                  <a:pt x="226" y="0"/>
                </a:lnTo>
                <a:close/>
              </a:path>
            </a:pathLst>
          </a:custGeom>
          <a:noFill/>
          <a:ln w="14288" cap="rnd">
            <a:solidFill>
              <a:srgbClr val="494949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grpSp>
        <p:nvGrpSpPr>
          <p:cNvPr id="2560" name="组合 2559"/>
          <p:cNvGrpSpPr/>
          <p:nvPr/>
        </p:nvGrpSpPr>
        <p:grpSpPr>
          <a:xfrm>
            <a:off x="8174218" y="203479"/>
            <a:ext cx="481013" cy="468313"/>
            <a:chOff x="8343900" y="1296988"/>
            <a:chExt cx="481013" cy="468313"/>
          </a:xfrm>
        </p:grpSpPr>
        <p:sp>
          <p:nvSpPr>
            <p:cNvPr id="156" name="Freeform 2258"/>
            <p:cNvSpPr/>
            <p:nvPr/>
          </p:nvSpPr>
          <p:spPr bwMode="auto">
            <a:xfrm>
              <a:off x="8369300" y="1304926"/>
              <a:ext cx="436563" cy="441325"/>
            </a:xfrm>
            <a:custGeom>
              <a:avLst/>
              <a:gdLst>
                <a:gd name="T0" fmla="*/ 116 w 116"/>
                <a:gd name="T1" fmla="*/ 75 h 117"/>
                <a:gd name="T2" fmla="*/ 101 w 116"/>
                <a:gd name="T3" fmla="*/ 83 h 117"/>
                <a:gd name="T4" fmla="*/ 83 w 116"/>
                <a:gd name="T5" fmla="*/ 84 h 117"/>
                <a:gd name="T6" fmla="*/ 73 w 116"/>
                <a:gd name="T7" fmla="*/ 88 h 117"/>
                <a:gd name="T8" fmla="*/ 61 w 116"/>
                <a:gd name="T9" fmla="*/ 107 h 117"/>
                <a:gd name="T10" fmla="*/ 60 w 116"/>
                <a:gd name="T11" fmla="*/ 112 h 117"/>
                <a:gd name="T12" fmla="*/ 54 w 116"/>
                <a:gd name="T13" fmla="*/ 117 h 117"/>
                <a:gd name="T14" fmla="*/ 47 w 116"/>
                <a:gd name="T15" fmla="*/ 109 h 117"/>
                <a:gd name="T16" fmla="*/ 46 w 116"/>
                <a:gd name="T17" fmla="*/ 98 h 117"/>
                <a:gd name="T18" fmla="*/ 44 w 116"/>
                <a:gd name="T19" fmla="*/ 95 h 117"/>
                <a:gd name="T20" fmla="*/ 38 w 116"/>
                <a:gd name="T21" fmla="*/ 84 h 117"/>
                <a:gd name="T22" fmla="*/ 28 w 116"/>
                <a:gd name="T23" fmla="*/ 76 h 117"/>
                <a:gd name="T24" fmla="*/ 8 w 116"/>
                <a:gd name="T25" fmla="*/ 74 h 117"/>
                <a:gd name="T26" fmla="*/ 0 w 116"/>
                <a:gd name="T27" fmla="*/ 69 h 117"/>
                <a:gd name="T28" fmla="*/ 10 w 116"/>
                <a:gd name="T29" fmla="*/ 70 h 117"/>
                <a:gd name="T30" fmla="*/ 24 w 116"/>
                <a:gd name="T31" fmla="*/ 71 h 117"/>
                <a:gd name="T32" fmla="*/ 29 w 116"/>
                <a:gd name="T33" fmla="*/ 68 h 117"/>
                <a:gd name="T34" fmla="*/ 25 w 116"/>
                <a:gd name="T35" fmla="*/ 63 h 117"/>
                <a:gd name="T36" fmla="*/ 13 w 116"/>
                <a:gd name="T37" fmla="*/ 61 h 117"/>
                <a:gd name="T38" fmla="*/ 6 w 116"/>
                <a:gd name="T39" fmla="*/ 60 h 117"/>
                <a:gd name="T40" fmla="*/ 21 w 116"/>
                <a:gd name="T41" fmla="*/ 49 h 117"/>
                <a:gd name="T42" fmla="*/ 25 w 116"/>
                <a:gd name="T43" fmla="*/ 26 h 117"/>
                <a:gd name="T44" fmla="*/ 27 w 116"/>
                <a:gd name="T45" fmla="*/ 9 h 117"/>
                <a:gd name="T46" fmla="*/ 27 w 116"/>
                <a:gd name="T47" fmla="*/ 17 h 117"/>
                <a:gd name="T48" fmla="*/ 29 w 116"/>
                <a:gd name="T49" fmla="*/ 26 h 117"/>
                <a:gd name="T50" fmla="*/ 33 w 116"/>
                <a:gd name="T51" fmla="*/ 28 h 117"/>
                <a:gd name="T52" fmla="*/ 35 w 116"/>
                <a:gd name="T53" fmla="*/ 20 h 117"/>
                <a:gd name="T54" fmla="*/ 36 w 116"/>
                <a:gd name="T55" fmla="*/ 18 h 117"/>
                <a:gd name="T56" fmla="*/ 36 w 116"/>
                <a:gd name="T57" fmla="*/ 16 h 117"/>
                <a:gd name="T58" fmla="*/ 33 w 116"/>
                <a:gd name="T59" fmla="*/ 13 h 117"/>
                <a:gd name="T60" fmla="*/ 27 w 116"/>
                <a:gd name="T61" fmla="*/ 9 h 117"/>
                <a:gd name="T62" fmla="*/ 28 w 116"/>
                <a:gd name="T63" fmla="*/ 2 h 117"/>
                <a:gd name="T64" fmla="*/ 37 w 116"/>
                <a:gd name="T65" fmla="*/ 5 h 117"/>
                <a:gd name="T66" fmla="*/ 45 w 116"/>
                <a:gd name="T67" fmla="*/ 10 h 117"/>
                <a:gd name="T68" fmla="*/ 57 w 116"/>
                <a:gd name="T69" fmla="*/ 14 h 117"/>
                <a:gd name="T70" fmla="*/ 68 w 116"/>
                <a:gd name="T71" fmla="*/ 19 h 117"/>
                <a:gd name="T72" fmla="*/ 67 w 116"/>
                <a:gd name="T73" fmla="*/ 31 h 117"/>
                <a:gd name="T74" fmla="*/ 72 w 116"/>
                <a:gd name="T75" fmla="*/ 29 h 117"/>
                <a:gd name="T76" fmla="*/ 73 w 116"/>
                <a:gd name="T77" fmla="*/ 33 h 117"/>
                <a:gd name="T78" fmla="*/ 75 w 116"/>
                <a:gd name="T79" fmla="*/ 37 h 117"/>
                <a:gd name="T80" fmla="*/ 75 w 116"/>
                <a:gd name="T81" fmla="*/ 39 h 117"/>
                <a:gd name="T82" fmla="*/ 80 w 116"/>
                <a:gd name="T83" fmla="*/ 53 h 117"/>
                <a:gd name="T84" fmla="*/ 96 w 116"/>
                <a:gd name="T85" fmla="*/ 63 h 117"/>
                <a:gd name="T86" fmla="*/ 101 w 116"/>
                <a:gd name="T87" fmla="*/ 62 h 117"/>
                <a:gd name="T88" fmla="*/ 100 w 116"/>
                <a:gd name="T89" fmla="*/ 57 h 117"/>
                <a:gd name="T90" fmla="*/ 99 w 116"/>
                <a:gd name="T91" fmla="*/ 52 h 117"/>
                <a:gd name="T92" fmla="*/ 108 w 116"/>
                <a:gd name="T93" fmla="*/ 68 h 117"/>
                <a:gd name="T94" fmla="*/ 110 w 116"/>
                <a:gd name="T95" fmla="*/ 70 h 117"/>
                <a:gd name="T96" fmla="*/ 116 w 116"/>
                <a:gd name="T97" fmla="*/ 74 h 117"/>
                <a:gd name="T98" fmla="*/ 116 w 116"/>
                <a:gd name="T99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117">
                  <a:moveTo>
                    <a:pt x="116" y="75"/>
                  </a:moveTo>
                  <a:cubicBezTo>
                    <a:pt x="114" y="84"/>
                    <a:pt x="107" y="82"/>
                    <a:pt x="101" y="83"/>
                  </a:cubicBezTo>
                  <a:cubicBezTo>
                    <a:pt x="95" y="84"/>
                    <a:pt x="89" y="84"/>
                    <a:pt x="83" y="84"/>
                  </a:cubicBezTo>
                  <a:cubicBezTo>
                    <a:pt x="78" y="84"/>
                    <a:pt x="75" y="85"/>
                    <a:pt x="73" y="88"/>
                  </a:cubicBezTo>
                  <a:cubicBezTo>
                    <a:pt x="70" y="95"/>
                    <a:pt x="64" y="100"/>
                    <a:pt x="61" y="107"/>
                  </a:cubicBezTo>
                  <a:cubicBezTo>
                    <a:pt x="61" y="109"/>
                    <a:pt x="60" y="111"/>
                    <a:pt x="60" y="112"/>
                  </a:cubicBezTo>
                  <a:cubicBezTo>
                    <a:pt x="59" y="115"/>
                    <a:pt x="58" y="117"/>
                    <a:pt x="54" y="117"/>
                  </a:cubicBezTo>
                  <a:cubicBezTo>
                    <a:pt x="47" y="117"/>
                    <a:pt x="47" y="117"/>
                    <a:pt x="47" y="109"/>
                  </a:cubicBezTo>
                  <a:cubicBezTo>
                    <a:pt x="47" y="105"/>
                    <a:pt x="47" y="102"/>
                    <a:pt x="46" y="98"/>
                  </a:cubicBezTo>
                  <a:cubicBezTo>
                    <a:pt x="45" y="97"/>
                    <a:pt x="45" y="95"/>
                    <a:pt x="44" y="95"/>
                  </a:cubicBezTo>
                  <a:cubicBezTo>
                    <a:pt x="39" y="93"/>
                    <a:pt x="40" y="88"/>
                    <a:pt x="38" y="84"/>
                  </a:cubicBezTo>
                  <a:cubicBezTo>
                    <a:pt x="37" y="80"/>
                    <a:pt x="32" y="75"/>
                    <a:pt x="28" y="76"/>
                  </a:cubicBezTo>
                  <a:cubicBezTo>
                    <a:pt x="21" y="76"/>
                    <a:pt x="14" y="75"/>
                    <a:pt x="8" y="74"/>
                  </a:cubicBezTo>
                  <a:cubicBezTo>
                    <a:pt x="4" y="74"/>
                    <a:pt x="1" y="72"/>
                    <a:pt x="0" y="69"/>
                  </a:cubicBezTo>
                  <a:cubicBezTo>
                    <a:pt x="3" y="67"/>
                    <a:pt x="7" y="70"/>
                    <a:pt x="10" y="70"/>
                  </a:cubicBezTo>
                  <a:cubicBezTo>
                    <a:pt x="15" y="71"/>
                    <a:pt x="19" y="72"/>
                    <a:pt x="24" y="71"/>
                  </a:cubicBezTo>
                  <a:cubicBezTo>
                    <a:pt x="26" y="70"/>
                    <a:pt x="29" y="70"/>
                    <a:pt x="29" y="68"/>
                  </a:cubicBezTo>
                  <a:cubicBezTo>
                    <a:pt x="29" y="65"/>
                    <a:pt x="27" y="64"/>
                    <a:pt x="25" y="63"/>
                  </a:cubicBezTo>
                  <a:cubicBezTo>
                    <a:pt x="21" y="62"/>
                    <a:pt x="17" y="61"/>
                    <a:pt x="13" y="61"/>
                  </a:cubicBezTo>
                  <a:cubicBezTo>
                    <a:pt x="10" y="61"/>
                    <a:pt x="8" y="62"/>
                    <a:pt x="6" y="60"/>
                  </a:cubicBezTo>
                  <a:cubicBezTo>
                    <a:pt x="11" y="56"/>
                    <a:pt x="16" y="52"/>
                    <a:pt x="21" y="49"/>
                  </a:cubicBezTo>
                  <a:cubicBezTo>
                    <a:pt x="27" y="44"/>
                    <a:pt x="30" y="34"/>
                    <a:pt x="25" y="26"/>
                  </a:cubicBezTo>
                  <a:cubicBezTo>
                    <a:pt x="22" y="20"/>
                    <a:pt x="23" y="13"/>
                    <a:pt x="27" y="9"/>
                  </a:cubicBezTo>
                  <a:cubicBezTo>
                    <a:pt x="29" y="12"/>
                    <a:pt x="27" y="15"/>
                    <a:pt x="27" y="17"/>
                  </a:cubicBezTo>
                  <a:cubicBezTo>
                    <a:pt x="28" y="20"/>
                    <a:pt x="28" y="23"/>
                    <a:pt x="29" y="26"/>
                  </a:cubicBezTo>
                  <a:cubicBezTo>
                    <a:pt x="29" y="29"/>
                    <a:pt x="30" y="29"/>
                    <a:pt x="33" y="28"/>
                  </a:cubicBezTo>
                  <a:cubicBezTo>
                    <a:pt x="36" y="26"/>
                    <a:pt x="36" y="23"/>
                    <a:pt x="35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7"/>
                    <a:pt x="36" y="16"/>
                  </a:cubicBezTo>
                  <a:cubicBezTo>
                    <a:pt x="35" y="15"/>
                    <a:pt x="34" y="14"/>
                    <a:pt x="33" y="13"/>
                  </a:cubicBezTo>
                  <a:cubicBezTo>
                    <a:pt x="32" y="10"/>
                    <a:pt x="29" y="11"/>
                    <a:pt x="27" y="9"/>
                  </a:cubicBezTo>
                  <a:cubicBezTo>
                    <a:pt x="25" y="6"/>
                    <a:pt x="24" y="4"/>
                    <a:pt x="28" y="2"/>
                  </a:cubicBezTo>
                  <a:cubicBezTo>
                    <a:pt x="31" y="0"/>
                    <a:pt x="36" y="2"/>
                    <a:pt x="37" y="5"/>
                  </a:cubicBezTo>
                  <a:cubicBezTo>
                    <a:pt x="39" y="9"/>
                    <a:pt x="41" y="11"/>
                    <a:pt x="45" y="10"/>
                  </a:cubicBezTo>
                  <a:cubicBezTo>
                    <a:pt x="50" y="9"/>
                    <a:pt x="53" y="12"/>
                    <a:pt x="57" y="14"/>
                  </a:cubicBezTo>
                  <a:cubicBezTo>
                    <a:pt x="60" y="16"/>
                    <a:pt x="63" y="21"/>
                    <a:pt x="68" y="19"/>
                  </a:cubicBezTo>
                  <a:cubicBezTo>
                    <a:pt x="71" y="23"/>
                    <a:pt x="68" y="26"/>
                    <a:pt x="67" y="31"/>
                  </a:cubicBezTo>
                  <a:cubicBezTo>
                    <a:pt x="68" y="29"/>
                    <a:pt x="70" y="28"/>
                    <a:pt x="72" y="29"/>
                  </a:cubicBezTo>
                  <a:cubicBezTo>
                    <a:pt x="73" y="30"/>
                    <a:pt x="74" y="31"/>
                    <a:pt x="73" y="33"/>
                  </a:cubicBezTo>
                  <a:cubicBezTo>
                    <a:pt x="73" y="35"/>
                    <a:pt x="74" y="36"/>
                    <a:pt x="75" y="37"/>
                  </a:cubicBezTo>
                  <a:cubicBezTo>
                    <a:pt x="75" y="38"/>
                    <a:pt x="75" y="39"/>
                    <a:pt x="75" y="39"/>
                  </a:cubicBezTo>
                  <a:cubicBezTo>
                    <a:pt x="73" y="45"/>
                    <a:pt x="76" y="49"/>
                    <a:pt x="80" y="53"/>
                  </a:cubicBezTo>
                  <a:cubicBezTo>
                    <a:pt x="84" y="59"/>
                    <a:pt x="89" y="62"/>
                    <a:pt x="96" y="63"/>
                  </a:cubicBezTo>
                  <a:cubicBezTo>
                    <a:pt x="98" y="63"/>
                    <a:pt x="100" y="64"/>
                    <a:pt x="101" y="62"/>
                  </a:cubicBezTo>
                  <a:cubicBezTo>
                    <a:pt x="102" y="60"/>
                    <a:pt x="101" y="59"/>
                    <a:pt x="100" y="57"/>
                  </a:cubicBezTo>
                  <a:cubicBezTo>
                    <a:pt x="99" y="56"/>
                    <a:pt x="97" y="54"/>
                    <a:pt x="99" y="52"/>
                  </a:cubicBezTo>
                  <a:cubicBezTo>
                    <a:pt x="105" y="56"/>
                    <a:pt x="109" y="60"/>
                    <a:pt x="108" y="68"/>
                  </a:cubicBezTo>
                  <a:cubicBezTo>
                    <a:pt x="108" y="70"/>
                    <a:pt x="109" y="70"/>
                    <a:pt x="110" y="70"/>
                  </a:cubicBezTo>
                  <a:cubicBezTo>
                    <a:pt x="112" y="71"/>
                    <a:pt x="114" y="73"/>
                    <a:pt x="116" y="74"/>
                  </a:cubicBezTo>
                  <a:cubicBezTo>
                    <a:pt x="116" y="75"/>
                    <a:pt x="116" y="75"/>
                    <a:pt x="116" y="75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7" name="Freeform 2259"/>
            <p:cNvSpPr/>
            <p:nvPr/>
          </p:nvSpPr>
          <p:spPr bwMode="auto">
            <a:xfrm>
              <a:off x="8640763" y="1341438"/>
              <a:ext cx="117475" cy="211138"/>
            </a:xfrm>
            <a:custGeom>
              <a:avLst/>
              <a:gdLst>
                <a:gd name="T0" fmla="*/ 27 w 31"/>
                <a:gd name="T1" fmla="*/ 42 h 56"/>
                <a:gd name="T2" fmla="*/ 29 w 31"/>
                <a:gd name="T3" fmla="*/ 47 h 56"/>
                <a:gd name="T4" fmla="*/ 30 w 31"/>
                <a:gd name="T5" fmla="*/ 54 h 56"/>
                <a:gd name="T6" fmla="*/ 24 w 31"/>
                <a:gd name="T7" fmla="*/ 54 h 56"/>
                <a:gd name="T8" fmla="*/ 18 w 31"/>
                <a:gd name="T9" fmla="*/ 51 h 56"/>
                <a:gd name="T10" fmla="*/ 13 w 31"/>
                <a:gd name="T11" fmla="*/ 46 h 56"/>
                <a:gd name="T12" fmla="*/ 7 w 31"/>
                <a:gd name="T13" fmla="*/ 43 h 56"/>
                <a:gd name="T14" fmla="*/ 2 w 31"/>
                <a:gd name="T15" fmla="*/ 27 h 56"/>
                <a:gd name="T16" fmla="*/ 12 w 31"/>
                <a:gd name="T17" fmla="*/ 4 h 56"/>
                <a:gd name="T18" fmla="*/ 20 w 31"/>
                <a:gd name="T19" fmla="*/ 2 h 56"/>
                <a:gd name="T20" fmla="*/ 22 w 31"/>
                <a:gd name="T21" fmla="*/ 10 h 56"/>
                <a:gd name="T22" fmla="*/ 18 w 31"/>
                <a:gd name="T23" fmla="*/ 30 h 56"/>
                <a:gd name="T24" fmla="*/ 19 w 31"/>
                <a:gd name="T25" fmla="*/ 36 h 56"/>
                <a:gd name="T26" fmla="*/ 24 w 31"/>
                <a:gd name="T27" fmla="*/ 39 h 56"/>
                <a:gd name="T28" fmla="*/ 27 w 31"/>
                <a:gd name="T2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56">
                  <a:moveTo>
                    <a:pt x="27" y="42"/>
                  </a:moveTo>
                  <a:cubicBezTo>
                    <a:pt x="27" y="44"/>
                    <a:pt x="28" y="45"/>
                    <a:pt x="29" y="47"/>
                  </a:cubicBezTo>
                  <a:cubicBezTo>
                    <a:pt x="31" y="49"/>
                    <a:pt x="31" y="52"/>
                    <a:pt x="30" y="54"/>
                  </a:cubicBezTo>
                  <a:cubicBezTo>
                    <a:pt x="28" y="56"/>
                    <a:pt x="26" y="54"/>
                    <a:pt x="24" y="54"/>
                  </a:cubicBezTo>
                  <a:cubicBezTo>
                    <a:pt x="22" y="52"/>
                    <a:pt x="20" y="53"/>
                    <a:pt x="18" y="51"/>
                  </a:cubicBezTo>
                  <a:cubicBezTo>
                    <a:pt x="16" y="50"/>
                    <a:pt x="13" y="50"/>
                    <a:pt x="13" y="46"/>
                  </a:cubicBezTo>
                  <a:cubicBezTo>
                    <a:pt x="13" y="46"/>
                    <a:pt x="10" y="44"/>
                    <a:pt x="7" y="43"/>
                  </a:cubicBezTo>
                  <a:cubicBezTo>
                    <a:pt x="1" y="40"/>
                    <a:pt x="0" y="34"/>
                    <a:pt x="2" y="27"/>
                  </a:cubicBezTo>
                  <a:cubicBezTo>
                    <a:pt x="4" y="19"/>
                    <a:pt x="7" y="11"/>
                    <a:pt x="12" y="4"/>
                  </a:cubicBezTo>
                  <a:cubicBezTo>
                    <a:pt x="14" y="2"/>
                    <a:pt x="17" y="0"/>
                    <a:pt x="20" y="2"/>
                  </a:cubicBezTo>
                  <a:cubicBezTo>
                    <a:pt x="24" y="4"/>
                    <a:pt x="23" y="7"/>
                    <a:pt x="22" y="10"/>
                  </a:cubicBezTo>
                  <a:cubicBezTo>
                    <a:pt x="21" y="17"/>
                    <a:pt x="20" y="24"/>
                    <a:pt x="18" y="30"/>
                  </a:cubicBezTo>
                  <a:cubicBezTo>
                    <a:pt x="18" y="32"/>
                    <a:pt x="18" y="34"/>
                    <a:pt x="19" y="36"/>
                  </a:cubicBezTo>
                  <a:cubicBezTo>
                    <a:pt x="20" y="38"/>
                    <a:pt x="22" y="38"/>
                    <a:pt x="24" y="39"/>
                  </a:cubicBezTo>
                  <a:cubicBezTo>
                    <a:pt x="25" y="40"/>
                    <a:pt x="26" y="41"/>
                    <a:pt x="27" y="42"/>
                  </a:cubicBezTo>
                  <a:close/>
                </a:path>
              </a:pathLst>
            </a:custGeom>
            <a:solidFill>
              <a:srgbClr val="FED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8" name="Freeform 2260"/>
            <p:cNvSpPr/>
            <p:nvPr/>
          </p:nvSpPr>
          <p:spPr bwMode="auto">
            <a:xfrm>
              <a:off x="8618538" y="1323976"/>
              <a:ext cx="131763" cy="153988"/>
            </a:xfrm>
            <a:custGeom>
              <a:avLst/>
              <a:gdLst>
                <a:gd name="T0" fmla="*/ 25 w 35"/>
                <a:gd name="T1" fmla="*/ 41 h 41"/>
                <a:gd name="T2" fmla="*/ 23 w 35"/>
                <a:gd name="T3" fmla="*/ 35 h 41"/>
                <a:gd name="T4" fmla="*/ 28 w 35"/>
                <a:gd name="T5" fmla="*/ 12 h 41"/>
                <a:gd name="T6" fmla="*/ 26 w 35"/>
                <a:gd name="T7" fmla="*/ 8 h 41"/>
                <a:gd name="T8" fmla="*/ 22 w 35"/>
                <a:gd name="T9" fmla="*/ 8 h 41"/>
                <a:gd name="T10" fmla="*/ 16 w 35"/>
                <a:gd name="T11" fmla="*/ 15 h 41"/>
                <a:gd name="T12" fmla="*/ 8 w 35"/>
                <a:gd name="T13" fmla="*/ 32 h 41"/>
                <a:gd name="T14" fmla="*/ 6 w 35"/>
                <a:gd name="T15" fmla="*/ 30 h 41"/>
                <a:gd name="T16" fmla="*/ 0 w 35"/>
                <a:gd name="T17" fmla="*/ 27 h 41"/>
                <a:gd name="T18" fmla="*/ 2 w 35"/>
                <a:gd name="T19" fmla="*/ 14 h 41"/>
                <a:gd name="T20" fmla="*/ 10 w 35"/>
                <a:gd name="T21" fmla="*/ 8 h 41"/>
                <a:gd name="T22" fmla="*/ 21 w 35"/>
                <a:gd name="T23" fmla="*/ 2 h 41"/>
                <a:gd name="T24" fmla="*/ 34 w 35"/>
                <a:gd name="T25" fmla="*/ 2 h 41"/>
                <a:gd name="T26" fmla="*/ 34 w 35"/>
                <a:gd name="T27" fmla="*/ 7 h 41"/>
                <a:gd name="T28" fmla="*/ 32 w 35"/>
                <a:gd name="T29" fmla="*/ 18 h 41"/>
                <a:gd name="T30" fmla="*/ 32 w 35"/>
                <a:gd name="T31" fmla="*/ 19 h 41"/>
                <a:gd name="T32" fmla="*/ 25 w 35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1">
                  <a:moveTo>
                    <a:pt x="25" y="41"/>
                  </a:moveTo>
                  <a:cubicBezTo>
                    <a:pt x="22" y="39"/>
                    <a:pt x="22" y="38"/>
                    <a:pt x="23" y="35"/>
                  </a:cubicBezTo>
                  <a:cubicBezTo>
                    <a:pt x="25" y="28"/>
                    <a:pt x="26" y="20"/>
                    <a:pt x="28" y="12"/>
                  </a:cubicBezTo>
                  <a:cubicBezTo>
                    <a:pt x="28" y="11"/>
                    <a:pt x="28" y="9"/>
                    <a:pt x="26" y="8"/>
                  </a:cubicBezTo>
                  <a:cubicBezTo>
                    <a:pt x="25" y="7"/>
                    <a:pt x="23" y="7"/>
                    <a:pt x="22" y="8"/>
                  </a:cubicBezTo>
                  <a:cubicBezTo>
                    <a:pt x="19" y="9"/>
                    <a:pt x="17" y="12"/>
                    <a:pt x="16" y="15"/>
                  </a:cubicBezTo>
                  <a:cubicBezTo>
                    <a:pt x="13" y="21"/>
                    <a:pt x="10" y="26"/>
                    <a:pt x="8" y="32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7" y="23"/>
                    <a:pt x="4" y="24"/>
                    <a:pt x="0" y="27"/>
                  </a:cubicBezTo>
                  <a:cubicBezTo>
                    <a:pt x="0" y="22"/>
                    <a:pt x="3" y="18"/>
                    <a:pt x="2" y="14"/>
                  </a:cubicBezTo>
                  <a:cubicBezTo>
                    <a:pt x="4" y="11"/>
                    <a:pt x="7" y="10"/>
                    <a:pt x="10" y="8"/>
                  </a:cubicBezTo>
                  <a:cubicBezTo>
                    <a:pt x="14" y="6"/>
                    <a:pt x="18" y="6"/>
                    <a:pt x="21" y="2"/>
                  </a:cubicBezTo>
                  <a:cubicBezTo>
                    <a:pt x="22" y="0"/>
                    <a:pt x="31" y="0"/>
                    <a:pt x="34" y="2"/>
                  </a:cubicBezTo>
                  <a:cubicBezTo>
                    <a:pt x="35" y="3"/>
                    <a:pt x="35" y="5"/>
                    <a:pt x="34" y="7"/>
                  </a:cubicBezTo>
                  <a:cubicBezTo>
                    <a:pt x="32" y="10"/>
                    <a:pt x="29" y="13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28" y="26"/>
                    <a:pt x="29" y="34"/>
                    <a:pt x="25" y="4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9" name="Freeform 2261"/>
            <p:cNvSpPr/>
            <p:nvPr/>
          </p:nvSpPr>
          <p:spPr bwMode="auto">
            <a:xfrm>
              <a:off x="8361363" y="1527176"/>
              <a:ext cx="125413" cy="52388"/>
            </a:xfrm>
            <a:custGeom>
              <a:avLst/>
              <a:gdLst>
                <a:gd name="T0" fmla="*/ 8 w 33"/>
                <a:gd name="T1" fmla="*/ 1 h 14"/>
                <a:gd name="T2" fmla="*/ 29 w 33"/>
                <a:gd name="T3" fmla="*/ 4 h 14"/>
                <a:gd name="T4" fmla="*/ 33 w 33"/>
                <a:gd name="T5" fmla="*/ 9 h 14"/>
                <a:gd name="T6" fmla="*/ 27 w 33"/>
                <a:gd name="T7" fmla="*/ 13 h 14"/>
                <a:gd name="T8" fmla="*/ 2 w 33"/>
                <a:gd name="T9" fmla="*/ 10 h 14"/>
                <a:gd name="T10" fmla="*/ 4 w 33"/>
                <a:gd name="T11" fmla="*/ 2 h 14"/>
                <a:gd name="T12" fmla="*/ 8 w 33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4">
                  <a:moveTo>
                    <a:pt x="8" y="1"/>
                  </a:moveTo>
                  <a:cubicBezTo>
                    <a:pt x="15" y="1"/>
                    <a:pt x="22" y="0"/>
                    <a:pt x="29" y="4"/>
                  </a:cubicBezTo>
                  <a:cubicBezTo>
                    <a:pt x="31" y="5"/>
                    <a:pt x="33" y="6"/>
                    <a:pt x="33" y="9"/>
                  </a:cubicBezTo>
                  <a:cubicBezTo>
                    <a:pt x="33" y="12"/>
                    <a:pt x="29" y="13"/>
                    <a:pt x="27" y="13"/>
                  </a:cubicBezTo>
                  <a:cubicBezTo>
                    <a:pt x="19" y="14"/>
                    <a:pt x="10" y="13"/>
                    <a:pt x="2" y="10"/>
                  </a:cubicBezTo>
                  <a:cubicBezTo>
                    <a:pt x="0" y="7"/>
                    <a:pt x="0" y="4"/>
                    <a:pt x="4" y="2"/>
                  </a:cubicBezTo>
                  <a:cubicBezTo>
                    <a:pt x="5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0" name="Freeform 2262"/>
            <p:cNvSpPr/>
            <p:nvPr/>
          </p:nvSpPr>
          <p:spPr bwMode="auto">
            <a:xfrm>
              <a:off x="8731250" y="1489076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1" name="Freeform 2263"/>
            <p:cNvSpPr/>
            <p:nvPr/>
          </p:nvSpPr>
          <p:spPr bwMode="auto">
            <a:xfrm>
              <a:off x="8602663" y="1557338"/>
              <a:ext cx="144463" cy="71438"/>
            </a:xfrm>
            <a:custGeom>
              <a:avLst/>
              <a:gdLst>
                <a:gd name="T0" fmla="*/ 21 w 38"/>
                <a:gd name="T1" fmla="*/ 1 h 19"/>
                <a:gd name="T2" fmla="*/ 35 w 38"/>
                <a:gd name="T3" fmla="*/ 4 h 19"/>
                <a:gd name="T4" fmla="*/ 37 w 38"/>
                <a:gd name="T5" fmla="*/ 7 h 19"/>
                <a:gd name="T6" fmla="*/ 34 w 38"/>
                <a:gd name="T7" fmla="*/ 11 h 19"/>
                <a:gd name="T8" fmla="*/ 24 w 38"/>
                <a:gd name="T9" fmla="*/ 13 h 19"/>
                <a:gd name="T10" fmla="*/ 12 w 38"/>
                <a:gd name="T11" fmla="*/ 17 h 19"/>
                <a:gd name="T12" fmla="*/ 9 w 38"/>
                <a:gd name="T13" fmla="*/ 18 h 19"/>
                <a:gd name="T14" fmla="*/ 1 w 38"/>
                <a:gd name="T15" fmla="*/ 16 h 19"/>
                <a:gd name="T16" fmla="*/ 7 w 38"/>
                <a:gd name="T17" fmla="*/ 5 h 19"/>
                <a:gd name="T18" fmla="*/ 21 w 38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9">
                  <a:moveTo>
                    <a:pt x="21" y="1"/>
                  </a:moveTo>
                  <a:cubicBezTo>
                    <a:pt x="26" y="1"/>
                    <a:pt x="31" y="0"/>
                    <a:pt x="35" y="4"/>
                  </a:cubicBezTo>
                  <a:cubicBezTo>
                    <a:pt x="36" y="5"/>
                    <a:pt x="38" y="5"/>
                    <a:pt x="37" y="7"/>
                  </a:cubicBezTo>
                  <a:cubicBezTo>
                    <a:pt x="37" y="9"/>
                    <a:pt x="36" y="10"/>
                    <a:pt x="34" y="11"/>
                  </a:cubicBezTo>
                  <a:cubicBezTo>
                    <a:pt x="31" y="13"/>
                    <a:pt x="28" y="13"/>
                    <a:pt x="24" y="13"/>
                  </a:cubicBezTo>
                  <a:cubicBezTo>
                    <a:pt x="20" y="13"/>
                    <a:pt x="16" y="15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6" y="18"/>
                    <a:pt x="3" y="19"/>
                    <a:pt x="1" y="16"/>
                  </a:cubicBezTo>
                  <a:cubicBezTo>
                    <a:pt x="0" y="14"/>
                    <a:pt x="3" y="7"/>
                    <a:pt x="7" y="5"/>
                  </a:cubicBezTo>
                  <a:cubicBezTo>
                    <a:pt x="11" y="2"/>
                    <a:pt x="16" y="1"/>
                    <a:pt x="21" y="1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2" name="Freeform 2264"/>
            <p:cNvSpPr/>
            <p:nvPr/>
          </p:nvSpPr>
          <p:spPr bwMode="auto">
            <a:xfrm>
              <a:off x="8524875" y="1606551"/>
              <a:ext cx="63500" cy="82550"/>
            </a:xfrm>
            <a:custGeom>
              <a:avLst/>
              <a:gdLst>
                <a:gd name="T0" fmla="*/ 7 w 17"/>
                <a:gd name="T1" fmla="*/ 18 h 22"/>
                <a:gd name="T2" fmla="*/ 2 w 17"/>
                <a:gd name="T3" fmla="*/ 6 h 22"/>
                <a:gd name="T4" fmla="*/ 2 w 17"/>
                <a:gd name="T5" fmla="*/ 1 h 22"/>
                <a:gd name="T6" fmla="*/ 8 w 17"/>
                <a:gd name="T7" fmla="*/ 1 h 22"/>
                <a:gd name="T8" fmla="*/ 16 w 17"/>
                <a:gd name="T9" fmla="*/ 20 h 22"/>
                <a:gd name="T10" fmla="*/ 7 w 17"/>
                <a:gd name="T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7" y="18"/>
                  </a:moveTo>
                  <a:cubicBezTo>
                    <a:pt x="4" y="15"/>
                    <a:pt x="3" y="10"/>
                    <a:pt x="2" y="6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4" y="0"/>
                    <a:pt x="7" y="0"/>
                    <a:pt x="8" y="1"/>
                  </a:cubicBezTo>
                  <a:cubicBezTo>
                    <a:pt x="14" y="6"/>
                    <a:pt x="17" y="12"/>
                    <a:pt x="16" y="20"/>
                  </a:cubicBezTo>
                  <a:cubicBezTo>
                    <a:pt x="13" y="22"/>
                    <a:pt x="10" y="21"/>
                    <a:pt x="7" y="18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" name="Freeform 2265"/>
            <p:cNvSpPr/>
            <p:nvPr/>
          </p:nvSpPr>
          <p:spPr bwMode="auto">
            <a:xfrm>
              <a:off x="8464550" y="1335088"/>
              <a:ext cx="47625" cy="79375"/>
            </a:xfrm>
            <a:custGeom>
              <a:avLst/>
              <a:gdLst>
                <a:gd name="T0" fmla="*/ 3 w 13"/>
                <a:gd name="T1" fmla="*/ 19 h 21"/>
                <a:gd name="T2" fmla="*/ 2 w 13"/>
                <a:gd name="T3" fmla="*/ 1 h 21"/>
                <a:gd name="T4" fmla="*/ 2 w 13"/>
                <a:gd name="T5" fmla="*/ 1 h 21"/>
                <a:gd name="T6" fmla="*/ 9 w 13"/>
                <a:gd name="T7" fmla="*/ 5 h 21"/>
                <a:gd name="T8" fmla="*/ 11 w 13"/>
                <a:gd name="T9" fmla="*/ 11 h 21"/>
                <a:gd name="T10" fmla="*/ 8 w 13"/>
                <a:gd name="T11" fmla="*/ 21 h 21"/>
                <a:gd name="T12" fmla="*/ 3 w 13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3" y="19"/>
                  </a:moveTo>
                  <a:cubicBezTo>
                    <a:pt x="2" y="13"/>
                    <a:pt x="0" y="7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9" y="0"/>
                    <a:pt x="9" y="5"/>
                  </a:cubicBezTo>
                  <a:cubicBezTo>
                    <a:pt x="8" y="8"/>
                    <a:pt x="10" y="9"/>
                    <a:pt x="11" y="11"/>
                  </a:cubicBezTo>
                  <a:cubicBezTo>
                    <a:pt x="12" y="15"/>
                    <a:pt x="13" y="19"/>
                    <a:pt x="8" y="21"/>
                  </a:cubicBezTo>
                  <a:cubicBezTo>
                    <a:pt x="7" y="19"/>
                    <a:pt x="4" y="21"/>
                    <a:pt x="3" y="19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" name="Freeform 2266"/>
            <p:cNvSpPr/>
            <p:nvPr/>
          </p:nvSpPr>
          <p:spPr bwMode="auto">
            <a:xfrm>
              <a:off x="8667750" y="1504951"/>
              <a:ext cx="66675" cy="41275"/>
            </a:xfrm>
            <a:custGeom>
              <a:avLst/>
              <a:gdLst>
                <a:gd name="T0" fmla="*/ 0 w 18"/>
                <a:gd name="T1" fmla="*/ 0 h 11"/>
                <a:gd name="T2" fmla="*/ 7 w 18"/>
                <a:gd name="T3" fmla="*/ 4 h 11"/>
                <a:gd name="T4" fmla="*/ 18 w 18"/>
                <a:gd name="T5" fmla="*/ 8 h 11"/>
                <a:gd name="T6" fmla="*/ 17 w 18"/>
                <a:gd name="T7" fmla="*/ 11 h 11"/>
                <a:gd name="T8" fmla="*/ 0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0"/>
                  </a:moveTo>
                  <a:cubicBezTo>
                    <a:pt x="4" y="0"/>
                    <a:pt x="7" y="0"/>
                    <a:pt x="7" y="4"/>
                  </a:cubicBezTo>
                  <a:cubicBezTo>
                    <a:pt x="8" y="7"/>
                    <a:pt x="15" y="9"/>
                    <a:pt x="18" y="8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0" y="10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" name="Freeform 2267"/>
            <p:cNvSpPr/>
            <p:nvPr/>
          </p:nvSpPr>
          <p:spPr bwMode="auto">
            <a:xfrm>
              <a:off x="8550275" y="1674813"/>
              <a:ext cx="33338" cy="22225"/>
            </a:xfrm>
            <a:custGeom>
              <a:avLst/>
              <a:gdLst>
                <a:gd name="T0" fmla="*/ 0 w 9"/>
                <a:gd name="T1" fmla="*/ 0 h 6"/>
                <a:gd name="T2" fmla="*/ 9 w 9"/>
                <a:gd name="T3" fmla="*/ 2 h 6"/>
                <a:gd name="T4" fmla="*/ 7 w 9"/>
                <a:gd name="T5" fmla="*/ 6 h 6"/>
                <a:gd name="T6" fmla="*/ 3 w 9"/>
                <a:gd name="T7" fmla="*/ 4 h 6"/>
                <a:gd name="T8" fmla="*/ 0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3"/>
                    <a:pt x="6" y="2"/>
                    <a:pt x="9" y="2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6"/>
                    <a:pt x="4" y="6"/>
                    <a:pt x="3" y="4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" name="Freeform 2268"/>
            <p:cNvSpPr/>
            <p:nvPr/>
          </p:nvSpPr>
          <p:spPr bwMode="auto">
            <a:xfrm>
              <a:off x="8486775" y="1354138"/>
              <a:ext cx="25400" cy="22225"/>
            </a:xfrm>
            <a:custGeom>
              <a:avLst/>
              <a:gdLst>
                <a:gd name="T0" fmla="*/ 5 w 7"/>
                <a:gd name="T1" fmla="*/ 6 h 6"/>
                <a:gd name="T2" fmla="*/ 3 w 7"/>
                <a:gd name="T3" fmla="*/ 0 h 6"/>
                <a:gd name="T4" fmla="*/ 6 w 7"/>
                <a:gd name="T5" fmla="*/ 2 h 6"/>
                <a:gd name="T6" fmla="*/ 5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cubicBezTo>
                    <a:pt x="0" y="4"/>
                    <a:pt x="0" y="4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FED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" name="Freeform 2269"/>
            <p:cNvSpPr/>
            <p:nvPr/>
          </p:nvSpPr>
          <p:spPr bwMode="auto">
            <a:xfrm>
              <a:off x="8475663" y="1398588"/>
              <a:ext cx="19050" cy="22225"/>
            </a:xfrm>
            <a:custGeom>
              <a:avLst/>
              <a:gdLst>
                <a:gd name="T0" fmla="*/ 0 w 5"/>
                <a:gd name="T1" fmla="*/ 2 h 6"/>
                <a:gd name="T2" fmla="*/ 5 w 5"/>
                <a:gd name="T3" fmla="*/ 4 h 6"/>
                <a:gd name="T4" fmla="*/ 0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2" y="3"/>
                    <a:pt x="5" y="0"/>
                    <a:pt x="5" y="4"/>
                  </a:cubicBezTo>
                  <a:cubicBezTo>
                    <a:pt x="3" y="6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FEE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" name="Freeform 2270"/>
            <p:cNvSpPr/>
            <p:nvPr/>
          </p:nvSpPr>
          <p:spPr bwMode="auto">
            <a:xfrm>
              <a:off x="8505825" y="1360488"/>
              <a:ext cx="11113" cy="15875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" name="Freeform 2271"/>
            <p:cNvSpPr/>
            <p:nvPr/>
          </p:nvSpPr>
          <p:spPr bwMode="auto">
            <a:xfrm>
              <a:off x="8343900" y="1296988"/>
              <a:ext cx="481013" cy="468313"/>
            </a:xfrm>
            <a:custGeom>
              <a:avLst/>
              <a:gdLst>
                <a:gd name="T0" fmla="*/ 258 w 303"/>
                <a:gd name="T1" fmla="*/ 14 h 295"/>
                <a:gd name="T2" fmla="*/ 232 w 303"/>
                <a:gd name="T3" fmla="*/ 116 h 295"/>
                <a:gd name="T4" fmla="*/ 303 w 303"/>
                <a:gd name="T5" fmla="*/ 195 h 295"/>
                <a:gd name="T6" fmla="*/ 197 w 303"/>
                <a:gd name="T7" fmla="*/ 204 h 295"/>
                <a:gd name="T8" fmla="*/ 144 w 303"/>
                <a:gd name="T9" fmla="*/ 295 h 295"/>
                <a:gd name="T10" fmla="*/ 104 w 303"/>
                <a:gd name="T11" fmla="*/ 197 h 295"/>
                <a:gd name="T12" fmla="*/ 0 w 303"/>
                <a:gd name="T13" fmla="*/ 173 h 295"/>
                <a:gd name="T14" fmla="*/ 80 w 303"/>
                <a:gd name="T15" fmla="*/ 104 h 295"/>
                <a:gd name="T16" fmla="*/ 71 w 303"/>
                <a:gd name="T17" fmla="*/ 0 h 295"/>
                <a:gd name="T18" fmla="*/ 161 w 303"/>
                <a:gd name="T19" fmla="*/ 55 h 295"/>
                <a:gd name="T20" fmla="*/ 258 w 303"/>
                <a:gd name="T21" fmla="*/ 1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295">
                  <a:moveTo>
                    <a:pt x="258" y="14"/>
                  </a:moveTo>
                  <a:lnTo>
                    <a:pt x="232" y="116"/>
                  </a:lnTo>
                  <a:lnTo>
                    <a:pt x="303" y="195"/>
                  </a:lnTo>
                  <a:lnTo>
                    <a:pt x="197" y="204"/>
                  </a:lnTo>
                  <a:lnTo>
                    <a:pt x="144" y="295"/>
                  </a:lnTo>
                  <a:lnTo>
                    <a:pt x="104" y="197"/>
                  </a:lnTo>
                  <a:lnTo>
                    <a:pt x="0" y="173"/>
                  </a:lnTo>
                  <a:lnTo>
                    <a:pt x="80" y="104"/>
                  </a:lnTo>
                  <a:lnTo>
                    <a:pt x="71" y="0"/>
                  </a:lnTo>
                  <a:lnTo>
                    <a:pt x="161" y="55"/>
                  </a:lnTo>
                  <a:lnTo>
                    <a:pt x="258" y="14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sp>
        <p:nvSpPr>
          <p:cNvPr id="2557" name="文本框 2556"/>
          <p:cNvSpPr txBox="1"/>
          <p:nvPr/>
        </p:nvSpPr>
        <p:spPr>
          <a:xfrm>
            <a:off x="1188403" y="2065680"/>
            <a:ext cx="6972935" cy="86042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5000" cap="all">
                <a:solidFill>
                  <a:srgbClr val="FFFF00"/>
                </a:solidFill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LÀM QUEN VỚI TOÁN</a:t>
            </a:r>
          </a:p>
        </p:txBody>
      </p:sp>
      <p:sp>
        <p:nvSpPr>
          <p:cNvPr id="2567" name="文本框 2566"/>
          <p:cNvSpPr txBox="1"/>
          <p:nvPr/>
        </p:nvSpPr>
        <p:spPr>
          <a:xfrm>
            <a:off x="1884341" y="2889013"/>
            <a:ext cx="5446437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en-US" sz="2000" b="1">
                <a:solidFill>
                  <a:srgbClr val="FF0000"/>
                </a:solidFill>
                <a:latin typeface="Times New Roman" panose="02020603050405020304" pitchFamily="18" charset="0"/>
                <a:ea typeface="Inter" panose="02000503000000020004" charset="0"/>
                <a:cs typeface="Times New Roman" panose="02020603050405020304" pitchFamily="18" charset="0"/>
              </a:rPr>
              <a:t>DẠY TRẺ TÁCH - GỘP TRONG PHẠM VI 5</a:t>
            </a:r>
          </a:p>
        </p:txBody>
      </p:sp>
      <p:sp>
        <p:nvSpPr>
          <p:cNvPr id="2568" name="矩形 2567"/>
          <p:cNvSpPr/>
          <p:nvPr/>
        </p:nvSpPr>
        <p:spPr>
          <a:xfrm>
            <a:off x="1922145" y="3270250"/>
            <a:ext cx="5481320" cy="922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165">
              <a:lnSpc>
                <a:spcPct val="150000"/>
              </a:lnSpc>
            </a:pP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Lứa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tuổi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: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Mẫu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giáo</a:t>
            </a:r>
            <a:r>
              <a:rPr 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nhỡ</a:t>
            </a:r>
            <a:r>
              <a:rPr lang="en-US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4-5 </a:t>
            </a:r>
            <a:r>
              <a:rPr lang="en-US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tuổi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165">
              <a:lnSpc>
                <a:spcPct val="150000"/>
              </a:lnSpc>
            </a:pPr>
            <a:r>
              <a:rPr lang="vi-VN" alt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</a:t>
            </a:r>
            <a:r>
              <a:rPr lang="vi-VN" altLang="en-US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altLang="en-US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Vũ Thị Mỹ Nhân</a:t>
            </a:r>
            <a:endParaRPr lang="vi-VN" alt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774373" y="606821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vi-VN" altLang="en-US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UBND HUYỆN AN LÃO</a:t>
            </a:r>
            <a:r>
              <a:rPr lang="en-US" altLang="en-US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altLang="en-US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TRƯỜNG MẦM NON </a:t>
            </a:r>
            <a:r>
              <a:rPr lang="vi-VN" altLang="en-US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QUỐC TUẤN</a:t>
            </a:r>
            <a:endParaRPr lang="vi-VN" alt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13" name="Content Placeholder 12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885007" y="2515161"/>
            <a:ext cx="2869809" cy="90990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3339" y="153670"/>
            <a:ext cx="6741941" cy="2385500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4647614" y="1751428"/>
            <a:ext cx="1281919" cy="735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2621866" y="1727055"/>
            <a:ext cx="1266093" cy="788106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1118382" y="2539160"/>
            <a:ext cx="2563838" cy="90009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844162" y="2458678"/>
            <a:ext cx="569595" cy="10147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3" name="Rectangle 2"/>
          <p:cNvSpPr/>
          <p:nvPr/>
        </p:nvSpPr>
        <p:spPr>
          <a:xfrm>
            <a:off x="939019" y="4273061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schemeClr val="tx1"/>
                </a:solidFill>
              </a:rPr>
              <a:t>1- 4</a:t>
            </a:r>
            <a:endParaRPr lang="en-US" sz="3300" b="1" dirty="0">
              <a:solidFill>
                <a:schemeClr val="tx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128959" y="4254597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schemeClr val="tx1"/>
                </a:solidFill>
              </a:rPr>
              <a:t>3 - 1</a:t>
            </a:r>
            <a:endParaRPr lang="en-US" sz="3300" b="1" dirty="0">
              <a:solidFill>
                <a:schemeClr val="tx1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520441" y="4256356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schemeClr val="tx1"/>
                </a:solidFill>
              </a:rPr>
              <a:t>2 - 3</a:t>
            </a:r>
            <a:endParaRPr lang="en-US" sz="33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21587">
        <p15:prstTrans prst="crush"/>
      </p:transition>
    </mc:Choice>
    <mc:Fallback xmlns="">
      <p:transition spd="slow" advTm="21587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13" name="Content Placeholder 12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4769640" y="2958689"/>
            <a:ext cx="3290805" cy="135759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43682" y="422369"/>
            <a:ext cx="6741941" cy="2385500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4637275" y="2187128"/>
            <a:ext cx="1281919" cy="735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2590661" y="2144329"/>
            <a:ext cx="1266093" cy="788106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1024293" y="2922403"/>
            <a:ext cx="2877099" cy="134470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000" dirty="0">
              <a:solidFill>
                <a:srgbClr val="FF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99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5154" y="2949097"/>
            <a:ext cx="1157689" cy="126609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99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0097" y="2922403"/>
            <a:ext cx="1266093" cy="126609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750" b="9725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39556" y="2969666"/>
            <a:ext cx="1364876" cy="136487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752849" y="2940429"/>
            <a:ext cx="1367147" cy="1362574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731469" y="2915865"/>
            <a:ext cx="1367147" cy="1362574"/>
          </a:xfrm>
          <a:prstGeom prst="rect">
            <a:avLst/>
          </a:prstGeom>
        </p:spPr>
      </p:pic>
      <p:sp>
        <p:nvSpPr>
          <p:cNvPr id="14" name="Oval 13"/>
          <p:cNvSpPr/>
          <p:nvPr/>
        </p:nvSpPr>
        <p:spPr>
          <a:xfrm>
            <a:off x="1946048" y="4303004"/>
            <a:ext cx="837495" cy="65896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smtClean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7" name="Oval 16"/>
          <p:cNvSpPr/>
          <p:nvPr/>
        </p:nvSpPr>
        <p:spPr>
          <a:xfrm>
            <a:off x="5779407" y="4352569"/>
            <a:ext cx="823099" cy="60939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smtClean="0">
                <a:solidFill>
                  <a:srgbClr val="FF0000"/>
                </a:solidFill>
              </a:rPr>
              <a:t>3</a:t>
            </a: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23368">
        <p:fade/>
      </p:transition>
    </mc:Choice>
    <mc:Fallback xmlns="">
      <p:transition spd="med" advTm="23368">
        <p:fade/>
      </p:transition>
    </mc:Fallback>
  </mc:AlternateContent>
  <p:timing>
    <p:tnLst>
      <p:par>
        <p:cTn id="1" dur="indefinite" restart="never" nodeType="tmRoot"/>
      </p:par>
    </p:tnLst>
    <p:bldLst>
      <p:bldP spid="12" grpId="0" bldLvl="0" animBg="1"/>
      <p:bldP spid="14" grpId="0" bldLvl="0" animBg="1"/>
      <p:bldP spid="17" grpId="0" bldLvl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8650" y="-94320"/>
            <a:ext cx="8102286" cy="179237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161365"/>
            <a:ext cx="7886700" cy="1283809"/>
          </a:xfrm>
        </p:spPr>
        <p:txBody>
          <a:bodyPr/>
          <a:lstStyle/>
          <a:p>
            <a:endParaRPr lang="en-US" dirty="0"/>
          </a:p>
        </p:txBody>
      </p:sp>
      <p:pic>
        <p:nvPicPr>
          <p:cNvPr id="13" name="Content Placeholder 12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4885007" y="2515161"/>
            <a:ext cx="2869809" cy="909907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4647614" y="1751428"/>
            <a:ext cx="1281919" cy="735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2621866" y="1727055"/>
            <a:ext cx="1266093" cy="788106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1118382" y="2539160"/>
            <a:ext cx="2563838" cy="90009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844162" y="2458678"/>
            <a:ext cx="569595" cy="10147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3" name="Rectangle 2"/>
          <p:cNvSpPr/>
          <p:nvPr/>
        </p:nvSpPr>
        <p:spPr>
          <a:xfrm>
            <a:off x="939019" y="4273061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1- 4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128959" y="4254597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3 - 1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520441" y="4256356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2 - 3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3714034" y="1261172"/>
            <a:ext cx="964038" cy="74824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solidFill>
                  <a:srgbClr val="002060"/>
                </a:solidFill>
              </a:rPr>
              <a:t>5</a:t>
            </a:r>
            <a:endParaRPr lang="en-US" sz="3600" dirty="0">
              <a:solidFill>
                <a:srgbClr val="00206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1448">
        <p:split orient="vert"/>
      </p:transition>
    </mc:Choice>
    <mc:Fallback xmlns="">
      <p:transition spd="slow" advTm="21448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49" y="273844"/>
            <a:ext cx="7999178" cy="994172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Rounded Rectangle 3"/>
          <p:cNvSpPr/>
          <p:nvPr/>
        </p:nvSpPr>
        <p:spPr>
          <a:xfrm>
            <a:off x="555625" y="352425"/>
            <a:ext cx="7920355" cy="1353185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rgbClr val="00FFFF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9999" y="157747"/>
            <a:ext cx="2248313" cy="1789835"/>
          </a:xfrm>
          <a:prstGeom prst="rect">
            <a:avLst/>
          </a:prstGeom>
        </p:spPr>
      </p:pic>
      <p:pic>
        <p:nvPicPr>
          <p:cNvPr id="9" name="Content Placeholder 8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3425289" y="203327"/>
            <a:ext cx="2293073" cy="174160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84122" y="157170"/>
            <a:ext cx="2127041" cy="17878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30889" y="203486"/>
            <a:ext cx="2285299" cy="170660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598" l="429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67251" y="502334"/>
            <a:ext cx="1374609" cy="1109639"/>
          </a:xfrm>
          <a:prstGeom prst="rect">
            <a:avLst/>
          </a:prstGeom>
        </p:spPr>
      </p:pic>
      <p:sp>
        <p:nvSpPr>
          <p:cNvPr id="12" name="Oval 11"/>
          <p:cNvSpPr/>
          <p:nvPr/>
        </p:nvSpPr>
        <p:spPr>
          <a:xfrm>
            <a:off x="3720384" y="1705672"/>
            <a:ext cx="964038" cy="74824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</a:rPr>
              <a:t>5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84395" y="2169160"/>
            <a:ext cx="1294130" cy="779780"/>
          </a:xfrm>
          <a:prstGeom prst="rect">
            <a:avLst/>
          </a:prstGeom>
        </p:spPr>
      </p:pic>
      <p:cxnSp>
        <p:nvCxnSpPr>
          <p:cNvPr id="14" name="Straight Arrow Connector 13"/>
          <p:cNvCxnSpPr/>
          <p:nvPr/>
        </p:nvCxnSpPr>
        <p:spPr>
          <a:xfrm flipH="1">
            <a:off x="2580559" y="2168864"/>
            <a:ext cx="1139825" cy="67564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ounded Rectangle 14"/>
          <p:cNvSpPr/>
          <p:nvPr/>
        </p:nvSpPr>
        <p:spPr>
          <a:xfrm>
            <a:off x="536344" y="2909085"/>
            <a:ext cx="3180710" cy="1198496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Rounded Rectangle 15"/>
          <p:cNvSpPr/>
          <p:nvPr/>
        </p:nvSpPr>
        <p:spPr>
          <a:xfrm>
            <a:off x="4559935" y="2891790"/>
            <a:ext cx="4067810" cy="127571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59290" y="2957048"/>
            <a:ext cx="1371719" cy="110652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82421" y="2715270"/>
            <a:ext cx="2190566" cy="170660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858148" y="2715508"/>
            <a:ext cx="2286198" cy="1705504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031983" y="2715342"/>
            <a:ext cx="2286198" cy="1705504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061288" y="2715113"/>
            <a:ext cx="2286198" cy="1705504"/>
          </a:xfrm>
          <a:prstGeom prst="rect">
            <a:avLst/>
          </a:prstGeom>
        </p:spPr>
      </p:pic>
      <p:sp>
        <p:nvSpPr>
          <p:cNvPr id="22" name="Oval 21"/>
          <p:cNvSpPr/>
          <p:nvPr/>
        </p:nvSpPr>
        <p:spPr>
          <a:xfrm>
            <a:off x="1569371" y="4167291"/>
            <a:ext cx="772488" cy="650903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smtClean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23" name="Oval 22"/>
          <p:cNvSpPr/>
          <p:nvPr/>
        </p:nvSpPr>
        <p:spPr>
          <a:xfrm>
            <a:off x="6280699" y="4214036"/>
            <a:ext cx="764429" cy="604403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smtClean="0">
                <a:solidFill>
                  <a:srgbClr val="FF0000"/>
                </a:solidFill>
              </a:rPr>
              <a:t>4</a:t>
            </a: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25229">
        <p:fade/>
      </p:transition>
    </mc:Choice>
    <mc:Fallback xmlns="">
      <p:transition spd="med" advTm="25229">
        <p:fade/>
      </p:transition>
    </mc:Fallback>
  </mc:AlternateContent>
  <p:timing>
    <p:tnLst>
      <p:par>
        <p:cTn id="1" dur="indefinite" restart="never" nodeType="tmRoot"/>
      </p:par>
    </p:tnLst>
    <p:bldLst>
      <p:bldP spid="4" grpId="0" bldLvl="0" animBg="1"/>
      <p:bldP spid="12" grpId="0" bldLvl="0" animBg="1"/>
      <p:bldP spid="15" grpId="0" bldLvl="0" animBg="1"/>
      <p:bldP spid="16" grpId="0" bldLvl="0" animBg="1"/>
      <p:bldP spid="22" grpId="0" bldLvl="0" animBg="1"/>
      <p:bldP spid="23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452282" y="425630"/>
            <a:ext cx="2054660" cy="114596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>
                <a:solidFill>
                  <a:srgbClr val="FF0000"/>
                </a:solidFill>
              </a:rPr>
              <a:t>5</a:t>
            </a:r>
            <a:endParaRPr lang="en-US" sz="1350" dirty="0">
              <a:solidFill>
                <a:srgbClr val="00FFFF"/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5620871" y="425630"/>
            <a:ext cx="2020421" cy="114596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 fontScale="90000"/>
          </a:bodyPr>
          <a:lstStyle/>
          <a:p>
            <a:pPr algn="ctr"/>
            <a:r>
              <a:rPr lang="en-US" sz="7335" b="1" dirty="0" smtClean="0">
                <a:solidFill>
                  <a:srgbClr val="FF0000"/>
                </a:solidFill>
              </a:rPr>
              <a:t>5</a:t>
            </a:r>
            <a:endParaRPr lang="en-US" sz="7335" b="1" dirty="0">
              <a:solidFill>
                <a:srgbClr val="FF0000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 flipH="1">
            <a:off x="1377992" y="1559129"/>
            <a:ext cx="855737" cy="59813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5462787" y="1587075"/>
            <a:ext cx="985062" cy="570184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>
            <a:off x="2647545" y="1559129"/>
            <a:ext cx="859397" cy="584167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>
            <a:off x="6770829" y="1606897"/>
            <a:ext cx="881258" cy="57322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/>
          <p:cNvSpPr/>
          <p:nvPr/>
        </p:nvSpPr>
        <p:spPr>
          <a:xfrm>
            <a:off x="869446" y="2171376"/>
            <a:ext cx="936415" cy="925571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500" b="1" dirty="0" smtClean="0">
                <a:solidFill>
                  <a:srgbClr val="FF0000"/>
                </a:solidFill>
              </a:rPr>
              <a:t>1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19" name="Content Placeholder 18"/>
          <p:cNvSpPr>
            <a:spLocks noGrp="1"/>
          </p:cNvSpPr>
          <p:nvPr>
            <p:ph idx="1"/>
          </p:nvPr>
        </p:nvSpPr>
        <p:spPr>
          <a:xfrm>
            <a:off x="3077243" y="2157259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indent="0" algn="ctr"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20" name="Content Placeholder 18"/>
          <p:cNvSpPr txBox="1"/>
          <p:nvPr/>
        </p:nvSpPr>
        <p:spPr>
          <a:xfrm>
            <a:off x="4924219" y="2180862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2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21" name="Content Placeholder 18"/>
          <p:cNvSpPr txBox="1"/>
          <p:nvPr/>
        </p:nvSpPr>
        <p:spPr>
          <a:xfrm>
            <a:off x="7418633" y="2137376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3</a:t>
            </a:r>
            <a:endParaRPr lang="en-US" sz="4500" b="1" dirty="0">
              <a:solidFill>
                <a:srgbClr val="FF0000"/>
              </a:solidFill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5160">
        <p:split orient="vert"/>
      </p:transition>
    </mc:Choice>
    <mc:Fallback xmlns="">
      <p:transition spd="slow" advTm="15160">
        <p:split orient="vert"/>
      </p:transition>
    </mc:Fallback>
  </mc:AlternateContent>
  <p:timing>
    <p:tnLst>
      <p:par>
        <p:cTn id="1" dur="indefinite" restart="never" nodeType="tmRoot"/>
      </p:par>
    </p:tnLst>
    <p:bldLst>
      <p:bldP spid="17" grpId="0" bldLvl="0" animBg="1"/>
      <p:bldP spid="19" grpId="0" build="p" animBg="1"/>
      <p:bldP spid="20" grpId="0" bldLvl="0" animBg="1"/>
      <p:bldP spid="21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1702435" y="1520003"/>
            <a:ext cx="5928360" cy="116840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 2:</a:t>
            </a:r>
          </a:p>
          <a:p>
            <a:pPr algn="ctr"/>
            <a:r>
              <a:rPr lang="zh-CN" altLang="en-US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altLang="en-US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ÁCH GỘP THEO Ý THÍCH</a:t>
            </a:r>
          </a:p>
        </p:txBody>
      </p: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161365"/>
            <a:ext cx="7886700" cy="1283809"/>
          </a:xfrm>
        </p:spPr>
        <p:txBody>
          <a:bodyPr/>
          <a:lstStyle/>
          <a:p>
            <a:endParaRPr lang="en-US" dirty="0"/>
          </a:p>
        </p:txBody>
      </p:sp>
      <p:pic>
        <p:nvPicPr>
          <p:cNvPr id="13" name="Content Placeholder 12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885007" y="2515161"/>
            <a:ext cx="2869809" cy="909907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4647614" y="1751428"/>
            <a:ext cx="1281919" cy="735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2621866" y="1727055"/>
            <a:ext cx="1266093" cy="788106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852352" y="2539160"/>
            <a:ext cx="2829868" cy="900094"/>
          </a:xfrm>
          <a:prstGeom prst="rect">
            <a:avLst/>
          </a:prstGeom>
          <a:solidFill>
            <a:schemeClr val="accent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844162" y="2458678"/>
            <a:ext cx="569595" cy="10147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3" name="Rectangle 2"/>
          <p:cNvSpPr/>
          <p:nvPr/>
        </p:nvSpPr>
        <p:spPr>
          <a:xfrm>
            <a:off x="941774" y="4005702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1- 4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876779" y="4028355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3 - 1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409277" y="4028355"/>
            <a:ext cx="1878037" cy="52753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prstClr val="black"/>
                </a:solidFill>
              </a:rPr>
              <a:t>2 - 3</a:t>
            </a:r>
            <a:endParaRPr lang="en-US" sz="3300" b="1" dirty="0">
              <a:solidFill>
                <a:prstClr val="black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3714034" y="1261172"/>
            <a:ext cx="964038" cy="74824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solidFill>
                  <a:srgbClr val="002060"/>
                </a:solidFill>
              </a:rPr>
              <a:t>5</a:t>
            </a:r>
            <a:endParaRPr lang="en-US" sz="3600" dirty="0">
              <a:solidFill>
                <a:srgbClr val="002060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28650" y="-18224"/>
            <a:ext cx="7445828" cy="1284437"/>
          </a:xfrm>
          <a:prstGeom prst="round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18229" y="246709"/>
            <a:ext cx="1205189" cy="972185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3417" y="201687"/>
            <a:ext cx="1283660" cy="103548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76579" y="189290"/>
            <a:ext cx="1283660" cy="1035486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93083" y="177290"/>
            <a:ext cx="1283660" cy="1035486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6145" y="190573"/>
            <a:ext cx="1283660" cy="1035486"/>
          </a:xfrm>
          <a:prstGeom prst="rect">
            <a:avLst/>
          </a:prstGeom>
        </p:spPr>
      </p:pic>
      <p:sp>
        <p:nvSpPr>
          <p:cNvPr id="21" name="Rectangle 20"/>
          <p:cNvSpPr/>
          <p:nvPr/>
        </p:nvSpPr>
        <p:spPr>
          <a:xfrm>
            <a:off x="4885007" y="2504366"/>
            <a:ext cx="2869809" cy="905039"/>
          </a:xfrm>
          <a:prstGeom prst="rect">
            <a:avLst/>
          </a:prstGeom>
          <a:solidFill>
            <a:schemeClr val="accent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7" name="Oval 6"/>
          <p:cNvSpPr/>
          <p:nvPr/>
        </p:nvSpPr>
        <p:spPr>
          <a:xfrm>
            <a:off x="1640763" y="4577523"/>
            <a:ext cx="480060" cy="44087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dirty="0" smtClean="0">
                <a:solidFill>
                  <a:srgbClr val="FF0000"/>
                </a:solidFill>
              </a:rPr>
              <a:t>1</a:t>
            </a:r>
            <a:endParaRPr lang="en-US" sz="2700" dirty="0">
              <a:solidFill>
                <a:srgbClr val="FF0000"/>
              </a:solidFill>
            </a:endParaRPr>
          </a:p>
        </p:txBody>
      </p:sp>
      <p:sp>
        <p:nvSpPr>
          <p:cNvPr id="22" name="Oval 21"/>
          <p:cNvSpPr/>
          <p:nvPr/>
        </p:nvSpPr>
        <p:spPr>
          <a:xfrm>
            <a:off x="4030602" y="4630280"/>
            <a:ext cx="480060" cy="44087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dirty="0" smtClean="0">
                <a:solidFill>
                  <a:srgbClr val="FF0000"/>
                </a:solidFill>
              </a:rPr>
              <a:t>2</a:t>
            </a:r>
            <a:endParaRPr lang="en-US" sz="2700" dirty="0">
              <a:solidFill>
                <a:srgbClr val="FF0000"/>
              </a:solidFill>
            </a:endParaRPr>
          </a:p>
        </p:txBody>
      </p:sp>
      <p:sp>
        <p:nvSpPr>
          <p:cNvPr id="23" name="Oval 22"/>
          <p:cNvSpPr/>
          <p:nvPr/>
        </p:nvSpPr>
        <p:spPr>
          <a:xfrm>
            <a:off x="6494843" y="4630279"/>
            <a:ext cx="480060" cy="44087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dirty="0" smtClean="0">
                <a:solidFill>
                  <a:srgbClr val="FF0000"/>
                </a:solidFill>
              </a:rPr>
              <a:t>3</a:t>
            </a:r>
            <a:endParaRPr lang="en-US" sz="27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 spd="slow" advTm="17582">
    <p:cover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069431" y="466095"/>
            <a:ext cx="7445828" cy="128443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prstClr val="white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5255" y="1775297"/>
            <a:ext cx="1888400" cy="93734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08470" y="617840"/>
            <a:ext cx="1205189" cy="97218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73044" y="607926"/>
            <a:ext cx="1205189" cy="97218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99069" y="661630"/>
            <a:ext cx="1205189" cy="97218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77861" y="617841"/>
            <a:ext cx="1205189" cy="972185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97350" y="622220"/>
            <a:ext cx="1205189" cy="972185"/>
          </a:xfrm>
          <a:prstGeom prst="rect">
            <a:avLst/>
          </a:prstGeom>
        </p:spPr>
      </p:pic>
      <p:cxnSp>
        <p:nvCxnSpPr>
          <p:cNvPr id="15" name="Straight Connector 14"/>
          <p:cNvCxnSpPr/>
          <p:nvPr/>
        </p:nvCxnSpPr>
        <p:spPr>
          <a:xfrm>
            <a:off x="2716153" y="466095"/>
            <a:ext cx="25753" cy="1284437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ounded Rectangle 19"/>
          <p:cNvSpPr/>
          <p:nvPr/>
        </p:nvSpPr>
        <p:spPr>
          <a:xfrm>
            <a:off x="887143" y="2737226"/>
            <a:ext cx="7445828" cy="128443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prstClr val="white"/>
              </a:solidFill>
            </a:endParaRP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27798" y="2848377"/>
            <a:ext cx="1205189" cy="972185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79577" y="2848378"/>
            <a:ext cx="1205189" cy="972185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2639" y="2814065"/>
            <a:ext cx="1205189" cy="97218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14494" y="2848376"/>
            <a:ext cx="1205189" cy="97218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18333" y="2894317"/>
            <a:ext cx="1205189" cy="972185"/>
          </a:xfrm>
          <a:prstGeom prst="rect">
            <a:avLst/>
          </a:prstGeom>
        </p:spPr>
      </p:pic>
      <p:cxnSp>
        <p:nvCxnSpPr>
          <p:cNvPr id="27" name="Straight Connector 26"/>
          <p:cNvCxnSpPr/>
          <p:nvPr/>
        </p:nvCxnSpPr>
        <p:spPr>
          <a:xfrm>
            <a:off x="3794345" y="2737226"/>
            <a:ext cx="0" cy="1284437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/>
          <p:cNvSpPr/>
          <p:nvPr/>
        </p:nvSpPr>
        <p:spPr>
          <a:xfrm>
            <a:off x="2854801" y="4039443"/>
            <a:ext cx="1878037" cy="960504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 smtClean="0">
                <a:solidFill>
                  <a:srgbClr val="FF0000"/>
                </a:solidFill>
              </a:rPr>
              <a:t>2 - 3</a:t>
            </a: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13868">
        <p:fade/>
      </p:transition>
    </mc:Choice>
    <mc:Fallback xmlns="">
      <p:transition spd="med" advTm="13868">
        <p:fade/>
      </p:transition>
    </mc:Fallback>
  </mc:AlternateContent>
  <p:timing>
    <p:tnLst>
      <p:par>
        <p:cTn id="1" dur="indefinite" restart="never" nodeType="tmRoot"/>
      </p:par>
    </p:tnLst>
    <p:bldLst>
      <p:bldP spid="20" grpId="0" bldLvl="0" animBg="1"/>
      <p:bldP spid="28" grpId="0" bldLvl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1769110" y="2034988"/>
            <a:ext cx="5605780" cy="132207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zh-CN" altLang="en-US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altLang="zh-CN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RÒ CHƠI : </a:t>
            </a:r>
          </a:p>
          <a:p>
            <a:pPr algn="ctr"/>
            <a:r>
              <a:rPr lang="vi-VN" altLang="zh-CN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THÔNG MINH HƠN</a:t>
            </a:r>
          </a:p>
        </p:txBody>
      </p: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387573" y="1084814"/>
            <a:ext cx="5918981" cy="1399786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6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</a:t>
            </a:r>
            <a:endParaRPr lang="en-US" sz="66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 descr="C:\Users\ADMIN\Desktop\Tai nguyen thiet ke tro choi\Bảng gỗ\wooden-blank-sign-clipart-1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57" y="20420"/>
            <a:ext cx="9144000" cy="10867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/>
          <p:cNvGrpSpPr/>
          <p:nvPr/>
        </p:nvGrpSpPr>
        <p:grpSpPr>
          <a:xfrm>
            <a:off x="549959" y="2790935"/>
            <a:ext cx="3343275" cy="1171574"/>
            <a:chOff x="1028700" y="3409950"/>
            <a:chExt cx="4457700" cy="1562099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563" b="16270"/>
            <a:stretch>
              <a:fillRect/>
            </a:stretch>
          </p:blipFill>
          <p:spPr>
            <a:xfrm>
              <a:off x="1028700" y="3409950"/>
              <a:ext cx="4457700" cy="1562099"/>
            </a:xfrm>
            <a:prstGeom prst="rect">
              <a:avLst/>
            </a:prstGeom>
          </p:spPr>
        </p:pic>
        <p:sp>
          <p:nvSpPr>
            <p:cNvPr id="8" name="TextBox 7"/>
            <p:cNvSpPr txBox="1"/>
            <p:nvPr/>
          </p:nvSpPr>
          <p:spPr>
            <a:xfrm>
              <a:off x="1724758" y="3410819"/>
              <a:ext cx="802640" cy="14757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b="1" dirty="0" smtClean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sz="66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84861" y="4086755"/>
            <a:ext cx="3636047" cy="117510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2572" y="4086755"/>
            <a:ext cx="3346994" cy="117510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84861" y="2810447"/>
            <a:ext cx="3636047" cy="117510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78429" y="828578"/>
            <a:ext cx="1933667" cy="2386094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5915972" y="2873273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915972" y="4086755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978212" y="4086755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1544" y="2926895"/>
            <a:ext cx="806900" cy="8538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5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665" y="3027833"/>
            <a:ext cx="484585" cy="703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1" name="Group 20"/>
          <p:cNvGrpSpPr/>
          <p:nvPr/>
        </p:nvGrpSpPr>
        <p:grpSpPr>
          <a:xfrm>
            <a:off x="1502697" y="1160134"/>
            <a:ext cx="2787139" cy="1296056"/>
            <a:chOff x="1962943" y="2343765"/>
            <a:chExt cx="2285207" cy="1005381"/>
          </a:xfrm>
        </p:grpSpPr>
        <p:pic>
          <p:nvPicPr>
            <p:cNvPr id="22" name="Picture 3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2943" y="2343765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3" name="Picture 6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2037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4" name="Picture 7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8529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25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2557" y="1254656"/>
            <a:ext cx="801124" cy="12015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5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8358" y="3050992"/>
            <a:ext cx="484585" cy="703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Picture 5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664" y="4315908"/>
            <a:ext cx="484585" cy="703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" name="Group 28"/>
          <p:cNvGrpSpPr/>
          <p:nvPr/>
        </p:nvGrpSpPr>
        <p:grpSpPr>
          <a:xfrm>
            <a:off x="1514505" y="4252193"/>
            <a:ext cx="1713905" cy="754036"/>
            <a:chOff x="1962943" y="2343765"/>
            <a:chExt cx="2285207" cy="1005381"/>
          </a:xfrm>
        </p:grpSpPr>
        <p:pic>
          <p:nvPicPr>
            <p:cNvPr id="30" name="Picture 3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2943" y="2343765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" name="Picture 6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2037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2" name="Picture 7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8529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33" name="Group 32"/>
          <p:cNvGrpSpPr/>
          <p:nvPr/>
        </p:nvGrpSpPr>
        <p:grpSpPr>
          <a:xfrm>
            <a:off x="7008776" y="4290719"/>
            <a:ext cx="1713905" cy="754036"/>
            <a:chOff x="1962943" y="2343765"/>
            <a:chExt cx="2285207" cy="1005381"/>
          </a:xfrm>
        </p:grpSpPr>
        <p:pic>
          <p:nvPicPr>
            <p:cNvPr id="34" name="Picture 3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2943" y="2343765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5" name="Picture 6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2037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6" name="Picture 7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8529" y="2410933"/>
              <a:ext cx="646113" cy="938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1.85185E-6 L 0.42995 -0.2618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497" y="-131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矩形: 圆角 98"/>
          <p:cNvSpPr/>
          <p:nvPr/>
        </p:nvSpPr>
        <p:spPr>
          <a:xfrm>
            <a:off x="710565" y="1327150"/>
            <a:ext cx="3603625" cy="2011680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2385214" y="145907"/>
            <a:ext cx="4405630" cy="116840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ÔN TẬP SỐ LƯỢNG </a:t>
            </a:r>
          </a:p>
          <a:p>
            <a:pPr algn="ctr"/>
            <a:r>
              <a:rPr lang="vi-VN" altLang="zh-CN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PHẠM VI 5</a:t>
            </a:r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20411" y="4145872"/>
            <a:ext cx="1123589" cy="801834"/>
          </a:xfrm>
          <a:prstGeom prst="rect">
            <a:avLst/>
          </a:prstGeom>
        </p:spPr>
      </p:pic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301625" y="238125"/>
            <a:ext cx="1038903" cy="1089135"/>
            <a:chOff x="190" y="150"/>
            <a:chExt cx="910" cy="954"/>
          </a:xfrm>
        </p:grpSpPr>
        <p:grpSp>
          <p:nvGrpSpPr>
            <p:cNvPr id="10" name="Group 205"/>
            <p:cNvGrpSpPr/>
            <p:nvPr/>
          </p:nvGrpSpPr>
          <p:grpSpPr bwMode="auto">
            <a:xfrm>
              <a:off x="199" y="157"/>
              <a:ext cx="841" cy="861"/>
              <a:chOff x="199" y="157"/>
              <a:chExt cx="841" cy="861"/>
            </a:xfrm>
          </p:grpSpPr>
          <p:sp>
            <p:nvSpPr>
              <p:cNvPr id="650" name="Freeform 5"/>
              <p:cNvSpPr/>
              <p:nvPr/>
            </p:nvSpPr>
            <p:spPr bwMode="auto">
              <a:xfrm>
                <a:off x="840" y="597"/>
                <a:ext cx="200" cy="185"/>
              </a:xfrm>
              <a:custGeom>
                <a:avLst/>
                <a:gdLst>
                  <a:gd name="T0" fmla="*/ 42 w 84"/>
                  <a:gd name="T1" fmla="*/ 14 h 77"/>
                  <a:gd name="T2" fmla="*/ 65 w 84"/>
                  <a:gd name="T3" fmla="*/ 17 h 77"/>
                  <a:gd name="T4" fmla="*/ 57 w 84"/>
                  <a:gd name="T5" fmla="*/ 23 h 77"/>
                  <a:gd name="T6" fmla="*/ 57 w 84"/>
                  <a:gd name="T7" fmla="*/ 23 h 77"/>
                  <a:gd name="T8" fmla="*/ 62 w 84"/>
                  <a:gd name="T9" fmla="*/ 22 h 77"/>
                  <a:gd name="T10" fmla="*/ 67 w 84"/>
                  <a:gd name="T11" fmla="*/ 17 h 77"/>
                  <a:gd name="T12" fmla="*/ 72 w 84"/>
                  <a:gd name="T13" fmla="*/ 17 h 77"/>
                  <a:gd name="T14" fmla="*/ 75 w 84"/>
                  <a:gd name="T15" fmla="*/ 19 h 77"/>
                  <a:gd name="T16" fmla="*/ 81 w 84"/>
                  <a:gd name="T17" fmla="*/ 37 h 77"/>
                  <a:gd name="T18" fmla="*/ 76 w 84"/>
                  <a:gd name="T19" fmla="*/ 46 h 77"/>
                  <a:gd name="T20" fmla="*/ 76 w 84"/>
                  <a:gd name="T21" fmla="*/ 29 h 77"/>
                  <a:gd name="T22" fmla="*/ 73 w 84"/>
                  <a:gd name="T23" fmla="*/ 34 h 77"/>
                  <a:gd name="T24" fmla="*/ 64 w 84"/>
                  <a:gd name="T25" fmla="*/ 38 h 77"/>
                  <a:gd name="T26" fmla="*/ 50 w 84"/>
                  <a:gd name="T27" fmla="*/ 59 h 77"/>
                  <a:gd name="T28" fmla="*/ 34 w 84"/>
                  <a:gd name="T29" fmla="*/ 77 h 77"/>
                  <a:gd name="T30" fmla="*/ 30 w 84"/>
                  <a:gd name="T31" fmla="*/ 71 h 77"/>
                  <a:gd name="T32" fmla="*/ 31 w 84"/>
                  <a:gd name="T33" fmla="*/ 63 h 77"/>
                  <a:gd name="T34" fmla="*/ 31 w 84"/>
                  <a:gd name="T35" fmla="*/ 63 h 77"/>
                  <a:gd name="T36" fmla="*/ 30 w 84"/>
                  <a:gd name="T37" fmla="*/ 55 h 77"/>
                  <a:gd name="T38" fmla="*/ 33 w 84"/>
                  <a:gd name="T39" fmla="*/ 42 h 77"/>
                  <a:gd name="T40" fmla="*/ 36 w 84"/>
                  <a:gd name="T41" fmla="*/ 36 h 77"/>
                  <a:gd name="T42" fmla="*/ 45 w 84"/>
                  <a:gd name="T43" fmla="*/ 42 h 77"/>
                  <a:gd name="T44" fmla="*/ 49 w 84"/>
                  <a:gd name="T45" fmla="*/ 29 h 77"/>
                  <a:gd name="T46" fmla="*/ 46 w 84"/>
                  <a:gd name="T47" fmla="*/ 24 h 77"/>
                  <a:gd name="T48" fmla="*/ 41 w 84"/>
                  <a:gd name="T49" fmla="*/ 24 h 77"/>
                  <a:gd name="T50" fmla="*/ 23 w 84"/>
                  <a:gd name="T51" fmla="*/ 23 h 77"/>
                  <a:gd name="T52" fmla="*/ 9 w 84"/>
                  <a:gd name="T53" fmla="*/ 30 h 77"/>
                  <a:gd name="T54" fmla="*/ 5 w 84"/>
                  <a:gd name="T55" fmla="*/ 30 h 77"/>
                  <a:gd name="T56" fmla="*/ 3 w 84"/>
                  <a:gd name="T57" fmla="*/ 35 h 77"/>
                  <a:gd name="T58" fmla="*/ 4 w 84"/>
                  <a:gd name="T59" fmla="*/ 20 h 77"/>
                  <a:gd name="T60" fmla="*/ 6 w 84"/>
                  <a:gd name="T61" fmla="*/ 12 h 77"/>
                  <a:gd name="T62" fmla="*/ 15 w 84"/>
                  <a:gd name="T63" fmla="*/ 12 h 77"/>
                  <a:gd name="T64" fmla="*/ 19 w 84"/>
                  <a:gd name="T65" fmla="*/ 10 h 77"/>
                  <a:gd name="T66" fmla="*/ 12 w 84"/>
                  <a:gd name="T67" fmla="*/ 6 h 77"/>
                  <a:gd name="T68" fmla="*/ 14 w 84"/>
                  <a:gd name="T69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77">
                    <a:moveTo>
                      <a:pt x="23" y="7"/>
                    </a:moveTo>
                    <a:cubicBezTo>
                      <a:pt x="29" y="10"/>
                      <a:pt x="35" y="13"/>
                      <a:pt x="42" y="14"/>
                    </a:cubicBezTo>
                    <a:cubicBezTo>
                      <a:pt x="48" y="11"/>
                      <a:pt x="54" y="13"/>
                      <a:pt x="60" y="12"/>
                    </a:cubicBezTo>
                    <a:cubicBezTo>
                      <a:pt x="64" y="12"/>
                      <a:pt x="67" y="15"/>
                      <a:pt x="65" y="17"/>
                    </a:cubicBezTo>
                    <a:cubicBezTo>
                      <a:pt x="64" y="19"/>
                      <a:pt x="63" y="21"/>
                      <a:pt x="60" y="22"/>
                    </a:cubicBezTo>
                    <a:cubicBezTo>
                      <a:pt x="59" y="22"/>
                      <a:pt x="58" y="22"/>
                      <a:pt x="57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6" y="22"/>
                      <a:pt x="57" y="22"/>
                      <a:pt x="57" y="23"/>
                    </a:cubicBezTo>
                    <a:cubicBezTo>
                      <a:pt x="57" y="24"/>
                      <a:pt x="58" y="26"/>
                      <a:pt x="59" y="26"/>
                    </a:cubicBezTo>
                    <a:cubicBezTo>
                      <a:pt x="60" y="25"/>
                      <a:pt x="63" y="25"/>
                      <a:pt x="62" y="22"/>
                    </a:cubicBezTo>
                    <a:cubicBezTo>
                      <a:pt x="62" y="19"/>
                      <a:pt x="63" y="19"/>
                      <a:pt x="65" y="19"/>
                    </a:cubicBezTo>
                    <a:cubicBezTo>
                      <a:pt x="67" y="19"/>
                      <a:pt x="67" y="18"/>
                      <a:pt x="67" y="17"/>
                    </a:cubicBezTo>
                    <a:cubicBezTo>
                      <a:pt x="66" y="15"/>
                      <a:pt x="65" y="14"/>
                      <a:pt x="68" y="13"/>
                    </a:cubicBezTo>
                    <a:cubicBezTo>
                      <a:pt x="70" y="13"/>
                      <a:pt x="72" y="14"/>
                      <a:pt x="72" y="17"/>
                    </a:cubicBezTo>
                    <a:cubicBezTo>
                      <a:pt x="72" y="18"/>
                      <a:pt x="71" y="19"/>
                      <a:pt x="74" y="19"/>
                    </a:cubicBezTo>
                    <a:cubicBezTo>
                      <a:pt x="74" y="19"/>
                      <a:pt x="74" y="19"/>
                      <a:pt x="75" y="19"/>
                    </a:cubicBezTo>
                    <a:cubicBezTo>
                      <a:pt x="76" y="19"/>
                      <a:pt x="77" y="22"/>
                      <a:pt x="79" y="21"/>
                    </a:cubicBezTo>
                    <a:cubicBezTo>
                      <a:pt x="84" y="26"/>
                      <a:pt x="82" y="32"/>
                      <a:pt x="81" y="37"/>
                    </a:cubicBezTo>
                    <a:cubicBezTo>
                      <a:pt x="81" y="40"/>
                      <a:pt x="78" y="43"/>
                      <a:pt x="77" y="45"/>
                    </a:cubicBezTo>
                    <a:cubicBezTo>
                      <a:pt x="77" y="46"/>
                      <a:pt x="76" y="46"/>
                      <a:pt x="76" y="46"/>
                    </a:cubicBezTo>
                    <a:cubicBezTo>
                      <a:pt x="73" y="43"/>
                      <a:pt x="77" y="41"/>
                      <a:pt x="76" y="38"/>
                    </a:cubicBezTo>
                    <a:cubicBezTo>
                      <a:pt x="80" y="34"/>
                      <a:pt x="80" y="33"/>
                      <a:pt x="76" y="29"/>
                    </a:cubicBezTo>
                    <a:cubicBezTo>
                      <a:pt x="75" y="28"/>
                      <a:pt x="75" y="26"/>
                      <a:pt x="73" y="26"/>
                    </a:cubicBezTo>
                    <a:cubicBezTo>
                      <a:pt x="77" y="29"/>
                      <a:pt x="74" y="31"/>
                      <a:pt x="73" y="34"/>
                    </a:cubicBezTo>
                    <a:cubicBezTo>
                      <a:pt x="70" y="37"/>
                      <a:pt x="70" y="33"/>
                      <a:pt x="68" y="33"/>
                    </a:cubicBezTo>
                    <a:cubicBezTo>
                      <a:pt x="66" y="34"/>
                      <a:pt x="66" y="37"/>
                      <a:pt x="64" y="38"/>
                    </a:cubicBezTo>
                    <a:cubicBezTo>
                      <a:pt x="58" y="44"/>
                      <a:pt x="55" y="51"/>
                      <a:pt x="50" y="58"/>
                    </a:cubicBezTo>
                    <a:cubicBezTo>
                      <a:pt x="50" y="58"/>
                      <a:pt x="50" y="59"/>
                      <a:pt x="50" y="59"/>
                    </a:cubicBezTo>
                    <a:cubicBezTo>
                      <a:pt x="49" y="60"/>
                      <a:pt x="48" y="62"/>
                      <a:pt x="47" y="63"/>
                    </a:cubicBezTo>
                    <a:cubicBezTo>
                      <a:pt x="43" y="68"/>
                      <a:pt x="39" y="73"/>
                      <a:pt x="34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0" y="75"/>
                      <a:pt x="29" y="74"/>
                      <a:pt x="30" y="71"/>
                    </a:cubicBezTo>
                    <a:cubicBezTo>
                      <a:pt x="30" y="69"/>
                      <a:pt x="29" y="68"/>
                      <a:pt x="28" y="66"/>
                    </a:cubicBezTo>
                    <a:cubicBezTo>
                      <a:pt x="27" y="64"/>
                      <a:pt x="28" y="63"/>
                      <a:pt x="31" y="63"/>
                    </a:cubicBezTo>
                    <a:cubicBezTo>
                      <a:pt x="31" y="63"/>
                      <a:pt x="31" y="64"/>
                      <a:pt x="32" y="64"/>
                    </a:cubicBezTo>
                    <a:cubicBezTo>
                      <a:pt x="31" y="64"/>
                      <a:pt x="31" y="64"/>
                      <a:pt x="31" y="63"/>
                    </a:cubicBezTo>
                    <a:cubicBezTo>
                      <a:pt x="31" y="61"/>
                      <a:pt x="27" y="58"/>
                      <a:pt x="31" y="56"/>
                    </a:cubicBezTo>
                    <a:cubicBezTo>
                      <a:pt x="31" y="56"/>
                      <a:pt x="31" y="55"/>
                      <a:pt x="30" y="55"/>
                    </a:cubicBezTo>
                    <a:cubicBezTo>
                      <a:pt x="27" y="53"/>
                      <a:pt x="27" y="50"/>
                      <a:pt x="29" y="46"/>
                    </a:cubicBezTo>
                    <a:cubicBezTo>
                      <a:pt x="30" y="44"/>
                      <a:pt x="32" y="43"/>
                      <a:pt x="33" y="42"/>
                    </a:cubicBezTo>
                    <a:cubicBezTo>
                      <a:pt x="35" y="41"/>
                      <a:pt x="35" y="39"/>
                      <a:pt x="35" y="37"/>
                    </a:cubicBezTo>
                    <a:cubicBezTo>
                      <a:pt x="35" y="37"/>
                      <a:pt x="35" y="37"/>
                      <a:pt x="36" y="36"/>
                    </a:cubicBezTo>
                    <a:cubicBezTo>
                      <a:pt x="39" y="34"/>
                      <a:pt x="40" y="36"/>
                      <a:pt x="41" y="39"/>
                    </a:cubicBezTo>
                    <a:cubicBezTo>
                      <a:pt x="42" y="40"/>
                      <a:pt x="44" y="40"/>
                      <a:pt x="45" y="42"/>
                    </a:cubicBezTo>
                    <a:cubicBezTo>
                      <a:pt x="48" y="38"/>
                      <a:pt x="48" y="33"/>
                      <a:pt x="49" y="29"/>
                    </a:cubicBezTo>
                    <a:cubicBezTo>
                      <a:pt x="49" y="29"/>
                      <a:pt x="50" y="29"/>
                      <a:pt x="49" y="29"/>
                    </a:cubicBezTo>
                    <a:cubicBezTo>
                      <a:pt x="44" y="29"/>
                      <a:pt x="46" y="26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4" y="26"/>
                      <a:pt x="43" y="25"/>
                      <a:pt x="41" y="24"/>
                    </a:cubicBezTo>
                    <a:cubicBezTo>
                      <a:pt x="36" y="20"/>
                      <a:pt x="30" y="20"/>
                      <a:pt x="23" y="21"/>
                    </a:cubicBezTo>
                    <a:cubicBezTo>
                      <a:pt x="23" y="21"/>
                      <a:pt x="24" y="22"/>
                      <a:pt x="23" y="23"/>
                    </a:cubicBezTo>
                    <a:cubicBezTo>
                      <a:pt x="23" y="24"/>
                      <a:pt x="21" y="24"/>
                      <a:pt x="20" y="24"/>
                    </a:cubicBezTo>
                    <a:cubicBezTo>
                      <a:pt x="16" y="25"/>
                      <a:pt x="12" y="27"/>
                      <a:pt x="9" y="30"/>
                    </a:cubicBezTo>
                    <a:cubicBezTo>
                      <a:pt x="8" y="31"/>
                      <a:pt x="7" y="31"/>
                      <a:pt x="6" y="31"/>
                    </a:cubicBezTo>
                    <a:cubicBezTo>
                      <a:pt x="6" y="31"/>
                      <a:pt x="5" y="30"/>
                      <a:pt x="5" y="30"/>
                    </a:cubicBezTo>
                    <a:cubicBezTo>
                      <a:pt x="5" y="31"/>
                      <a:pt x="6" y="32"/>
                      <a:pt x="6" y="33"/>
                    </a:cubicBezTo>
                    <a:cubicBezTo>
                      <a:pt x="5" y="34"/>
                      <a:pt x="5" y="35"/>
                      <a:pt x="3" y="35"/>
                    </a:cubicBezTo>
                    <a:cubicBezTo>
                      <a:pt x="1" y="32"/>
                      <a:pt x="0" y="25"/>
                      <a:pt x="3" y="23"/>
                    </a:cubicBezTo>
                    <a:cubicBezTo>
                      <a:pt x="3" y="22"/>
                      <a:pt x="4" y="22"/>
                      <a:pt x="4" y="20"/>
                    </a:cubicBezTo>
                    <a:cubicBezTo>
                      <a:pt x="5" y="18"/>
                      <a:pt x="7" y="17"/>
                      <a:pt x="7" y="14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8" y="8"/>
                      <a:pt x="11" y="9"/>
                      <a:pt x="14" y="8"/>
                    </a:cubicBezTo>
                    <a:cubicBezTo>
                      <a:pt x="16" y="7"/>
                      <a:pt x="15" y="10"/>
                      <a:pt x="15" y="12"/>
                    </a:cubicBezTo>
                    <a:cubicBezTo>
                      <a:pt x="16" y="11"/>
                      <a:pt x="16" y="9"/>
                      <a:pt x="18" y="9"/>
                    </a:cubicBezTo>
                    <a:cubicBezTo>
                      <a:pt x="18" y="10"/>
                      <a:pt x="18" y="10"/>
                      <a:pt x="19" y="10"/>
                    </a:cubicBezTo>
                    <a:cubicBezTo>
                      <a:pt x="19" y="10"/>
                      <a:pt x="18" y="10"/>
                      <a:pt x="18" y="10"/>
                    </a:cubicBezTo>
                    <a:cubicBezTo>
                      <a:pt x="16" y="9"/>
                      <a:pt x="14" y="7"/>
                      <a:pt x="12" y="6"/>
                    </a:cubicBezTo>
                    <a:cubicBezTo>
                      <a:pt x="10" y="6"/>
                      <a:pt x="8" y="4"/>
                      <a:pt x="10" y="2"/>
                    </a:cubicBezTo>
                    <a:cubicBezTo>
                      <a:pt x="11" y="0"/>
                      <a:pt x="13" y="1"/>
                      <a:pt x="14" y="2"/>
                    </a:cubicBezTo>
                    <a:cubicBezTo>
                      <a:pt x="17" y="4"/>
                      <a:pt x="20" y="5"/>
                      <a:pt x="23" y="7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1" name="Freeform 6"/>
              <p:cNvSpPr/>
              <p:nvPr/>
            </p:nvSpPr>
            <p:spPr bwMode="auto">
              <a:xfrm>
                <a:off x="335" y="499"/>
                <a:ext cx="53" cy="208"/>
              </a:xfrm>
              <a:custGeom>
                <a:avLst/>
                <a:gdLst>
                  <a:gd name="T0" fmla="*/ 4 w 22"/>
                  <a:gd name="T1" fmla="*/ 51 h 87"/>
                  <a:gd name="T2" fmla="*/ 8 w 22"/>
                  <a:gd name="T3" fmla="*/ 20 h 87"/>
                  <a:gd name="T4" fmla="*/ 10 w 22"/>
                  <a:gd name="T5" fmla="*/ 7 h 87"/>
                  <a:gd name="T6" fmla="*/ 8 w 22"/>
                  <a:gd name="T7" fmla="*/ 4 h 87"/>
                  <a:gd name="T8" fmla="*/ 10 w 22"/>
                  <a:gd name="T9" fmla="*/ 0 h 87"/>
                  <a:gd name="T10" fmla="*/ 12 w 22"/>
                  <a:gd name="T11" fmla="*/ 0 h 87"/>
                  <a:gd name="T12" fmla="*/ 19 w 22"/>
                  <a:gd name="T13" fmla="*/ 3 h 87"/>
                  <a:gd name="T14" fmla="*/ 22 w 22"/>
                  <a:gd name="T15" fmla="*/ 5 h 87"/>
                  <a:gd name="T16" fmla="*/ 18 w 22"/>
                  <a:gd name="T17" fmla="*/ 21 h 87"/>
                  <a:gd name="T18" fmla="*/ 18 w 22"/>
                  <a:gd name="T19" fmla="*/ 43 h 87"/>
                  <a:gd name="T20" fmla="*/ 18 w 22"/>
                  <a:gd name="T21" fmla="*/ 45 h 87"/>
                  <a:gd name="T22" fmla="*/ 18 w 22"/>
                  <a:gd name="T23" fmla="*/ 47 h 87"/>
                  <a:gd name="T24" fmla="*/ 15 w 22"/>
                  <a:gd name="T25" fmla="*/ 49 h 87"/>
                  <a:gd name="T26" fmla="*/ 18 w 22"/>
                  <a:gd name="T27" fmla="*/ 52 h 87"/>
                  <a:gd name="T28" fmla="*/ 18 w 22"/>
                  <a:gd name="T29" fmla="*/ 57 h 87"/>
                  <a:gd name="T30" fmla="*/ 12 w 22"/>
                  <a:gd name="T31" fmla="*/ 58 h 87"/>
                  <a:gd name="T32" fmla="*/ 12 w 22"/>
                  <a:gd name="T33" fmla="*/ 59 h 87"/>
                  <a:gd name="T34" fmla="*/ 13 w 22"/>
                  <a:gd name="T35" fmla="*/ 58 h 87"/>
                  <a:gd name="T36" fmla="*/ 18 w 22"/>
                  <a:gd name="T37" fmla="*/ 59 h 87"/>
                  <a:gd name="T38" fmla="*/ 20 w 22"/>
                  <a:gd name="T39" fmla="*/ 65 h 87"/>
                  <a:gd name="T40" fmla="*/ 20 w 22"/>
                  <a:gd name="T41" fmla="*/ 72 h 87"/>
                  <a:gd name="T42" fmla="*/ 13 w 22"/>
                  <a:gd name="T43" fmla="*/ 76 h 87"/>
                  <a:gd name="T44" fmla="*/ 14 w 22"/>
                  <a:gd name="T45" fmla="*/ 76 h 87"/>
                  <a:gd name="T46" fmla="*/ 6 w 22"/>
                  <a:gd name="T47" fmla="*/ 75 h 87"/>
                  <a:gd name="T48" fmla="*/ 8 w 22"/>
                  <a:gd name="T49" fmla="*/ 86 h 87"/>
                  <a:gd name="T50" fmla="*/ 8 w 22"/>
                  <a:gd name="T51" fmla="*/ 86 h 87"/>
                  <a:gd name="T52" fmla="*/ 6 w 22"/>
                  <a:gd name="T53" fmla="*/ 87 h 87"/>
                  <a:gd name="T54" fmla="*/ 2 w 22"/>
                  <a:gd name="T55" fmla="*/ 82 h 87"/>
                  <a:gd name="T56" fmla="*/ 1 w 22"/>
                  <a:gd name="T57" fmla="*/ 75 h 87"/>
                  <a:gd name="T58" fmla="*/ 5 w 22"/>
                  <a:gd name="T59" fmla="*/ 69 h 87"/>
                  <a:gd name="T60" fmla="*/ 5 w 22"/>
                  <a:gd name="T61" fmla="*/ 70 h 87"/>
                  <a:gd name="T62" fmla="*/ 6 w 22"/>
                  <a:gd name="T63" fmla="*/ 72 h 87"/>
                  <a:gd name="T64" fmla="*/ 7 w 22"/>
                  <a:gd name="T65" fmla="*/ 70 h 87"/>
                  <a:gd name="T66" fmla="*/ 11 w 22"/>
                  <a:gd name="T67" fmla="*/ 67 h 87"/>
                  <a:gd name="T68" fmla="*/ 7 w 22"/>
                  <a:gd name="T69" fmla="*/ 65 h 87"/>
                  <a:gd name="T70" fmla="*/ 4 w 22"/>
                  <a:gd name="T71" fmla="*/ 61 h 87"/>
                  <a:gd name="T72" fmla="*/ 4 w 22"/>
                  <a:gd name="T7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87">
                    <a:moveTo>
                      <a:pt x="4" y="51"/>
                    </a:moveTo>
                    <a:cubicBezTo>
                      <a:pt x="4" y="40"/>
                      <a:pt x="6" y="30"/>
                      <a:pt x="8" y="20"/>
                    </a:cubicBezTo>
                    <a:cubicBezTo>
                      <a:pt x="9" y="16"/>
                      <a:pt x="9" y="12"/>
                      <a:pt x="10" y="7"/>
                    </a:cubicBezTo>
                    <a:cubicBezTo>
                      <a:pt x="10" y="6"/>
                      <a:pt x="10" y="4"/>
                      <a:pt x="8" y="4"/>
                    </a:cubicBezTo>
                    <a:cubicBezTo>
                      <a:pt x="7" y="2"/>
                      <a:pt x="8" y="1"/>
                      <a:pt x="10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4" y="2"/>
                      <a:pt x="15" y="6"/>
                      <a:pt x="19" y="3"/>
                    </a:cubicBezTo>
                    <a:cubicBezTo>
                      <a:pt x="20" y="2"/>
                      <a:pt x="21" y="4"/>
                      <a:pt x="22" y="5"/>
                    </a:cubicBezTo>
                    <a:cubicBezTo>
                      <a:pt x="21" y="11"/>
                      <a:pt x="19" y="15"/>
                      <a:pt x="18" y="21"/>
                    </a:cubicBezTo>
                    <a:cubicBezTo>
                      <a:pt x="17" y="28"/>
                      <a:pt x="17" y="36"/>
                      <a:pt x="18" y="43"/>
                    </a:cubicBezTo>
                    <a:cubicBezTo>
                      <a:pt x="18" y="44"/>
                      <a:pt x="18" y="44"/>
                      <a:pt x="18" y="45"/>
                    </a:cubicBezTo>
                    <a:cubicBezTo>
                      <a:pt x="18" y="45"/>
                      <a:pt x="18" y="46"/>
                      <a:pt x="18" y="47"/>
                    </a:cubicBezTo>
                    <a:cubicBezTo>
                      <a:pt x="16" y="46"/>
                      <a:pt x="16" y="48"/>
                      <a:pt x="15" y="49"/>
                    </a:cubicBezTo>
                    <a:cubicBezTo>
                      <a:pt x="14" y="52"/>
                      <a:pt x="17" y="51"/>
                      <a:pt x="18" y="52"/>
                    </a:cubicBezTo>
                    <a:cubicBezTo>
                      <a:pt x="19" y="54"/>
                      <a:pt x="19" y="56"/>
                      <a:pt x="18" y="57"/>
                    </a:cubicBezTo>
                    <a:cubicBezTo>
                      <a:pt x="16" y="59"/>
                      <a:pt x="14" y="57"/>
                      <a:pt x="12" y="58"/>
                    </a:cubicBezTo>
                    <a:cubicBezTo>
                      <a:pt x="12" y="59"/>
                      <a:pt x="13" y="59"/>
                      <a:pt x="12" y="59"/>
                    </a:cubicBezTo>
                    <a:cubicBezTo>
                      <a:pt x="12" y="59"/>
                      <a:pt x="12" y="58"/>
                      <a:pt x="13" y="58"/>
                    </a:cubicBezTo>
                    <a:cubicBezTo>
                      <a:pt x="14" y="58"/>
                      <a:pt x="16" y="58"/>
                      <a:pt x="18" y="59"/>
                    </a:cubicBezTo>
                    <a:cubicBezTo>
                      <a:pt x="20" y="61"/>
                      <a:pt x="19" y="63"/>
                      <a:pt x="20" y="65"/>
                    </a:cubicBezTo>
                    <a:cubicBezTo>
                      <a:pt x="19" y="67"/>
                      <a:pt x="20" y="69"/>
                      <a:pt x="20" y="72"/>
                    </a:cubicBezTo>
                    <a:cubicBezTo>
                      <a:pt x="19" y="75"/>
                      <a:pt x="15" y="74"/>
                      <a:pt x="13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1" y="77"/>
                      <a:pt x="9" y="77"/>
                      <a:pt x="6" y="75"/>
                    </a:cubicBezTo>
                    <a:cubicBezTo>
                      <a:pt x="9" y="78"/>
                      <a:pt x="10" y="82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7" y="87"/>
                      <a:pt x="7" y="87"/>
                      <a:pt x="6" y="87"/>
                    </a:cubicBezTo>
                    <a:cubicBezTo>
                      <a:pt x="4" y="86"/>
                      <a:pt x="5" y="83"/>
                      <a:pt x="2" y="82"/>
                    </a:cubicBezTo>
                    <a:cubicBezTo>
                      <a:pt x="0" y="81"/>
                      <a:pt x="1" y="77"/>
                      <a:pt x="1" y="75"/>
                    </a:cubicBezTo>
                    <a:cubicBezTo>
                      <a:pt x="2" y="72"/>
                      <a:pt x="2" y="70"/>
                      <a:pt x="5" y="69"/>
                    </a:cubicBezTo>
                    <a:cubicBezTo>
                      <a:pt x="5" y="69"/>
                      <a:pt x="5" y="69"/>
                      <a:pt x="5" y="70"/>
                    </a:cubicBezTo>
                    <a:cubicBezTo>
                      <a:pt x="6" y="70"/>
                      <a:pt x="6" y="71"/>
                      <a:pt x="6" y="72"/>
                    </a:cubicBezTo>
                    <a:cubicBezTo>
                      <a:pt x="6" y="71"/>
                      <a:pt x="6" y="70"/>
                      <a:pt x="7" y="70"/>
                    </a:cubicBezTo>
                    <a:cubicBezTo>
                      <a:pt x="9" y="70"/>
                      <a:pt x="11" y="69"/>
                      <a:pt x="11" y="67"/>
                    </a:cubicBezTo>
                    <a:cubicBezTo>
                      <a:pt x="11" y="65"/>
                      <a:pt x="9" y="65"/>
                      <a:pt x="7" y="65"/>
                    </a:cubicBezTo>
                    <a:cubicBezTo>
                      <a:pt x="4" y="65"/>
                      <a:pt x="5" y="64"/>
                      <a:pt x="4" y="61"/>
                    </a:cubicBezTo>
                    <a:cubicBezTo>
                      <a:pt x="3" y="58"/>
                      <a:pt x="4" y="54"/>
                      <a:pt x="4" y="51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2" name="Freeform 7"/>
              <p:cNvSpPr/>
              <p:nvPr/>
            </p:nvSpPr>
            <p:spPr bwMode="auto">
              <a:xfrm>
                <a:off x="230" y="368"/>
                <a:ext cx="136" cy="57"/>
              </a:xfrm>
              <a:custGeom>
                <a:avLst/>
                <a:gdLst>
                  <a:gd name="T0" fmla="*/ 0 w 57"/>
                  <a:gd name="T1" fmla="*/ 9 h 24"/>
                  <a:gd name="T2" fmla="*/ 6 w 57"/>
                  <a:gd name="T3" fmla="*/ 5 h 24"/>
                  <a:gd name="T4" fmla="*/ 54 w 57"/>
                  <a:gd name="T5" fmla="*/ 5 h 24"/>
                  <a:gd name="T6" fmla="*/ 55 w 57"/>
                  <a:gd name="T7" fmla="*/ 8 h 24"/>
                  <a:gd name="T8" fmla="*/ 49 w 57"/>
                  <a:gd name="T9" fmla="*/ 20 h 24"/>
                  <a:gd name="T10" fmla="*/ 39 w 57"/>
                  <a:gd name="T11" fmla="*/ 18 h 24"/>
                  <a:gd name="T12" fmla="*/ 38 w 57"/>
                  <a:gd name="T13" fmla="*/ 11 h 24"/>
                  <a:gd name="T14" fmla="*/ 40 w 57"/>
                  <a:gd name="T15" fmla="*/ 9 h 24"/>
                  <a:gd name="T16" fmla="*/ 42 w 57"/>
                  <a:gd name="T17" fmla="*/ 9 h 24"/>
                  <a:gd name="T18" fmla="*/ 43 w 57"/>
                  <a:gd name="T19" fmla="*/ 8 h 24"/>
                  <a:gd name="T20" fmla="*/ 42 w 57"/>
                  <a:gd name="T21" fmla="*/ 8 h 24"/>
                  <a:gd name="T22" fmla="*/ 37 w 57"/>
                  <a:gd name="T23" fmla="*/ 9 h 24"/>
                  <a:gd name="T24" fmla="*/ 35 w 57"/>
                  <a:gd name="T25" fmla="*/ 9 h 24"/>
                  <a:gd name="T26" fmla="*/ 25 w 57"/>
                  <a:gd name="T27" fmla="*/ 11 h 24"/>
                  <a:gd name="T28" fmla="*/ 19 w 57"/>
                  <a:gd name="T29" fmla="*/ 13 h 24"/>
                  <a:gd name="T30" fmla="*/ 18 w 57"/>
                  <a:gd name="T31" fmla="*/ 14 h 24"/>
                  <a:gd name="T32" fmla="*/ 10 w 57"/>
                  <a:gd name="T33" fmla="*/ 19 h 24"/>
                  <a:gd name="T34" fmla="*/ 6 w 57"/>
                  <a:gd name="T35" fmla="*/ 22 h 24"/>
                  <a:gd name="T36" fmla="*/ 1 w 57"/>
                  <a:gd name="T37" fmla="*/ 22 h 24"/>
                  <a:gd name="T38" fmla="*/ 4 w 57"/>
                  <a:gd name="T39" fmla="*/ 17 h 24"/>
                  <a:gd name="T40" fmla="*/ 4 w 57"/>
                  <a:gd name="T41" fmla="*/ 17 h 24"/>
                  <a:gd name="T42" fmla="*/ 3 w 57"/>
                  <a:gd name="T43" fmla="*/ 16 h 24"/>
                  <a:gd name="T44" fmla="*/ 1 w 57"/>
                  <a:gd name="T45" fmla="*/ 15 h 24"/>
                  <a:gd name="T46" fmla="*/ 0 w 57"/>
                  <a:gd name="T4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7" h="24">
                    <a:moveTo>
                      <a:pt x="0" y="9"/>
                    </a:moveTo>
                    <a:cubicBezTo>
                      <a:pt x="1" y="7"/>
                      <a:pt x="4" y="6"/>
                      <a:pt x="6" y="5"/>
                    </a:cubicBezTo>
                    <a:cubicBezTo>
                      <a:pt x="22" y="0"/>
                      <a:pt x="38" y="0"/>
                      <a:pt x="54" y="5"/>
                    </a:cubicBezTo>
                    <a:cubicBezTo>
                      <a:pt x="54" y="6"/>
                      <a:pt x="54" y="7"/>
                      <a:pt x="55" y="8"/>
                    </a:cubicBezTo>
                    <a:cubicBezTo>
                      <a:pt x="57" y="15"/>
                      <a:pt x="56" y="18"/>
                      <a:pt x="49" y="20"/>
                    </a:cubicBezTo>
                    <a:cubicBezTo>
                      <a:pt x="45" y="21"/>
                      <a:pt x="42" y="21"/>
                      <a:pt x="39" y="18"/>
                    </a:cubicBezTo>
                    <a:cubicBezTo>
                      <a:pt x="38" y="16"/>
                      <a:pt x="40" y="13"/>
                      <a:pt x="38" y="11"/>
                    </a:cubicBezTo>
                    <a:cubicBezTo>
                      <a:pt x="38" y="10"/>
                      <a:pt x="39" y="9"/>
                      <a:pt x="40" y="9"/>
                    </a:cubicBezTo>
                    <a:cubicBezTo>
                      <a:pt x="41" y="9"/>
                      <a:pt x="41" y="9"/>
                      <a:pt x="42" y="9"/>
                    </a:cubicBezTo>
                    <a:cubicBezTo>
                      <a:pt x="42" y="9"/>
                      <a:pt x="43" y="9"/>
                      <a:pt x="43" y="8"/>
                    </a:cubicBezTo>
                    <a:cubicBezTo>
                      <a:pt x="43" y="8"/>
                      <a:pt x="42" y="8"/>
                      <a:pt x="42" y="8"/>
                    </a:cubicBezTo>
                    <a:cubicBezTo>
                      <a:pt x="40" y="8"/>
                      <a:pt x="38" y="8"/>
                      <a:pt x="37" y="9"/>
                    </a:cubicBezTo>
                    <a:cubicBezTo>
                      <a:pt x="36" y="9"/>
                      <a:pt x="36" y="9"/>
                      <a:pt x="35" y="9"/>
                    </a:cubicBezTo>
                    <a:cubicBezTo>
                      <a:pt x="32" y="9"/>
                      <a:pt x="29" y="10"/>
                      <a:pt x="25" y="11"/>
                    </a:cubicBezTo>
                    <a:cubicBezTo>
                      <a:pt x="23" y="11"/>
                      <a:pt x="21" y="13"/>
                      <a:pt x="19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5"/>
                      <a:pt x="12" y="17"/>
                      <a:pt x="10" y="19"/>
                    </a:cubicBezTo>
                    <a:cubicBezTo>
                      <a:pt x="9" y="20"/>
                      <a:pt x="8" y="22"/>
                      <a:pt x="6" y="22"/>
                    </a:cubicBezTo>
                    <a:cubicBezTo>
                      <a:pt x="4" y="21"/>
                      <a:pt x="2" y="24"/>
                      <a:pt x="1" y="22"/>
                    </a:cubicBezTo>
                    <a:cubicBezTo>
                      <a:pt x="0" y="20"/>
                      <a:pt x="3" y="19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7"/>
                      <a:pt x="3" y="16"/>
                    </a:cubicBezTo>
                    <a:cubicBezTo>
                      <a:pt x="2" y="16"/>
                      <a:pt x="2" y="16"/>
                      <a:pt x="1" y="15"/>
                    </a:cubicBezTo>
                    <a:cubicBezTo>
                      <a:pt x="2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3" name="Freeform 8"/>
              <p:cNvSpPr/>
              <p:nvPr/>
            </p:nvSpPr>
            <p:spPr bwMode="auto">
              <a:xfrm>
                <a:off x="539" y="856"/>
                <a:ext cx="95" cy="74"/>
              </a:xfrm>
              <a:custGeom>
                <a:avLst/>
                <a:gdLst>
                  <a:gd name="T0" fmla="*/ 0 w 40"/>
                  <a:gd name="T1" fmla="*/ 29 h 31"/>
                  <a:gd name="T2" fmla="*/ 4 w 40"/>
                  <a:gd name="T3" fmla="*/ 13 h 31"/>
                  <a:gd name="T4" fmla="*/ 5 w 40"/>
                  <a:gd name="T5" fmla="*/ 11 h 31"/>
                  <a:gd name="T6" fmla="*/ 12 w 40"/>
                  <a:gd name="T7" fmla="*/ 13 h 31"/>
                  <a:gd name="T8" fmla="*/ 13 w 40"/>
                  <a:gd name="T9" fmla="*/ 8 h 31"/>
                  <a:gd name="T10" fmla="*/ 18 w 40"/>
                  <a:gd name="T11" fmla="*/ 2 h 31"/>
                  <a:gd name="T12" fmla="*/ 21 w 40"/>
                  <a:gd name="T13" fmla="*/ 2 h 31"/>
                  <a:gd name="T14" fmla="*/ 22 w 40"/>
                  <a:gd name="T15" fmla="*/ 8 h 31"/>
                  <a:gd name="T16" fmla="*/ 24 w 40"/>
                  <a:gd name="T17" fmla="*/ 0 h 31"/>
                  <a:gd name="T18" fmla="*/ 28 w 40"/>
                  <a:gd name="T19" fmla="*/ 3 h 31"/>
                  <a:gd name="T20" fmla="*/ 28 w 40"/>
                  <a:gd name="T21" fmla="*/ 4 h 31"/>
                  <a:gd name="T22" fmla="*/ 32 w 40"/>
                  <a:gd name="T23" fmla="*/ 6 h 31"/>
                  <a:gd name="T24" fmla="*/ 34 w 40"/>
                  <a:gd name="T25" fmla="*/ 7 h 31"/>
                  <a:gd name="T26" fmla="*/ 39 w 40"/>
                  <a:gd name="T27" fmla="*/ 17 h 31"/>
                  <a:gd name="T28" fmla="*/ 36 w 40"/>
                  <a:gd name="T29" fmla="*/ 25 h 31"/>
                  <a:gd name="T30" fmla="*/ 35 w 40"/>
                  <a:gd name="T31" fmla="*/ 27 h 31"/>
                  <a:gd name="T32" fmla="*/ 30 w 40"/>
                  <a:gd name="T33" fmla="*/ 28 h 31"/>
                  <a:gd name="T34" fmla="*/ 28 w 40"/>
                  <a:gd name="T35" fmla="*/ 27 h 31"/>
                  <a:gd name="T36" fmla="*/ 11 w 40"/>
                  <a:gd name="T37" fmla="*/ 27 h 31"/>
                  <a:gd name="T38" fmla="*/ 0 w 40"/>
                  <a:gd name="T3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31">
                    <a:moveTo>
                      <a:pt x="0" y="29"/>
                    </a:moveTo>
                    <a:cubicBezTo>
                      <a:pt x="2" y="24"/>
                      <a:pt x="3" y="19"/>
                      <a:pt x="4" y="13"/>
                    </a:cubicBezTo>
                    <a:cubicBezTo>
                      <a:pt x="6" y="13"/>
                      <a:pt x="5" y="12"/>
                      <a:pt x="5" y="11"/>
                    </a:cubicBezTo>
                    <a:cubicBezTo>
                      <a:pt x="8" y="8"/>
                      <a:pt x="10" y="11"/>
                      <a:pt x="12" y="13"/>
                    </a:cubicBezTo>
                    <a:cubicBezTo>
                      <a:pt x="13" y="11"/>
                      <a:pt x="12" y="10"/>
                      <a:pt x="13" y="8"/>
                    </a:cubicBezTo>
                    <a:cubicBezTo>
                      <a:pt x="13" y="5"/>
                      <a:pt x="17" y="5"/>
                      <a:pt x="18" y="2"/>
                    </a:cubicBezTo>
                    <a:cubicBezTo>
                      <a:pt x="18" y="1"/>
                      <a:pt x="20" y="1"/>
                      <a:pt x="21" y="2"/>
                    </a:cubicBezTo>
                    <a:cubicBezTo>
                      <a:pt x="23" y="4"/>
                      <a:pt x="23" y="6"/>
                      <a:pt x="22" y="8"/>
                    </a:cubicBezTo>
                    <a:cubicBezTo>
                      <a:pt x="24" y="5"/>
                      <a:pt x="20" y="1"/>
                      <a:pt x="24" y="0"/>
                    </a:cubicBezTo>
                    <a:cubicBezTo>
                      <a:pt x="26" y="0"/>
                      <a:pt x="28" y="1"/>
                      <a:pt x="28" y="3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7"/>
                      <a:pt x="31" y="6"/>
                      <a:pt x="32" y="6"/>
                    </a:cubicBezTo>
                    <a:cubicBezTo>
                      <a:pt x="33" y="6"/>
                      <a:pt x="34" y="7"/>
                      <a:pt x="34" y="7"/>
                    </a:cubicBezTo>
                    <a:cubicBezTo>
                      <a:pt x="33" y="12"/>
                      <a:pt x="35" y="15"/>
                      <a:pt x="39" y="17"/>
                    </a:cubicBezTo>
                    <a:cubicBezTo>
                      <a:pt x="40" y="20"/>
                      <a:pt x="37" y="22"/>
                      <a:pt x="36" y="25"/>
                    </a:cubicBezTo>
                    <a:cubicBezTo>
                      <a:pt x="36" y="25"/>
                      <a:pt x="35" y="26"/>
                      <a:pt x="35" y="27"/>
                    </a:cubicBezTo>
                    <a:cubicBezTo>
                      <a:pt x="34" y="30"/>
                      <a:pt x="33" y="31"/>
                      <a:pt x="30" y="28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2" y="25"/>
                      <a:pt x="17" y="26"/>
                      <a:pt x="11" y="27"/>
                    </a:cubicBezTo>
                    <a:cubicBezTo>
                      <a:pt x="7" y="27"/>
                      <a:pt x="4" y="27"/>
                      <a:pt x="0" y="29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4" name="Freeform 9"/>
              <p:cNvSpPr/>
              <p:nvPr/>
            </p:nvSpPr>
            <p:spPr bwMode="auto">
              <a:xfrm>
                <a:off x="816" y="777"/>
                <a:ext cx="141" cy="131"/>
              </a:xfrm>
              <a:custGeom>
                <a:avLst/>
                <a:gdLst>
                  <a:gd name="T0" fmla="*/ 50 w 59"/>
                  <a:gd name="T1" fmla="*/ 17 h 55"/>
                  <a:gd name="T2" fmla="*/ 25 w 59"/>
                  <a:gd name="T3" fmla="*/ 40 h 55"/>
                  <a:gd name="T4" fmla="*/ 15 w 59"/>
                  <a:gd name="T5" fmla="*/ 50 h 55"/>
                  <a:gd name="T6" fmla="*/ 7 w 59"/>
                  <a:gd name="T7" fmla="*/ 53 h 55"/>
                  <a:gd name="T8" fmla="*/ 2 w 59"/>
                  <a:gd name="T9" fmla="*/ 54 h 55"/>
                  <a:gd name="T10" fmla="*/ 7 w 59"/>
                  <a:gd name="T11" fmla="*/ 45 h 55"/>
                  <a:gd name="T12" fmla="*/ 8 w 59"/>
                  <a:gd name="T13" fmla="*/ 46 h 55"/>
                  <a:gd name="T14" fmla="*/ 11 w 59"/>
                  <a:gd name="T15" fmla="*/ 48 h 55"/>
                  <a:gd name="T16" fmla="*/ 13 w 59"/>
                  <a:gd name="T17" fmla="*/ 44 h 55"/>
                  <a:gd name="T18" fmla="*/ 13 w 59"/>
                  <a:gd name="T19" fmla="*/ 43 h 55"/>
                  <a:gd name="T20" fmla="*/ 18 w 59"/>
                  <a:gd name="T21" fmla="*/ 43 h 55"/>
                  <a:gd name="T22" fmla="*/ 17 w 59"/>
                  <a:gd name="T23" fmla="*/ 38 h 55"/>
                  <a:gd name="T24" fmla="*/ 17 w 59"/>
                  <a:gd name="T25" fmla="*/ 32 h 55"/>
                  <a:gd name="T26" fmla="*/ 28 w 59"/>
                  <a:gd name="T27" fmla="*/ 23 h 55"/>
                  <a:gd name="T28" fmla="*/ 32 w 59"/>
                  <a:gd name="T29" fmla="*/ 20 h 55"/>
                  <a:gd name="T30" fmla="*/ 42 w 59"/>
                  <a:gd name="T31" fmla="*/ 11 h 55"/>
                  <a:gd name="T32" fmla="*/ 43 w 59"/>
                  <a:gd name="T33" fmla="*/ 10 h 55"/>
                  <a:gd name="T34" fmla="*/ 54 w 59"/>
                  <a:gd name="T35" fmla="*/ 2 h 55"/>
                  <a:gd name="T36" fmla="*/ 57 w 59"/>
                  <a:gd name="T37" fmla="*/ 1 h 55"/>
                  <a:gd name="T38" fmla="*/ 57 w 59"/>
                  <a:gd name="T39" fmla="*/ 10 h 55"/>
                  <a:gd name="T40" fmla="*/ 56 w 59"/>
                  <a:gd name="T41" fmla="*/ 11 h 55"/>
                  <a:gd name="T42" fmla="*/ 52 w 59"/>
                  <a:gd name="T43" fmla="*/ 15 h 55"/>
                  <a:gd name="T44" fmla="*/ 51 w 59"/>
                  <a:gd name="T45" fmla="*/ 16 h 55"/>
                  <a:gd name="T46" fmla="*/ 50 w 59"/>
                  <a:gd name="T47" fmla="*/ 1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" h="55">
                    <a:moveTo>
                      <a:pt x="50" y="17"/>
                    </a:moveTo>
                    <a:cubicBezTo>
                      <a:pt x="44" y="27"/>
                      <a:pt x="34" y="33"/>
                      <a:pt x="25" y="40"/>
                    </a:cubicBezTo>
                    <a:cubicBezTo>
                      <a:pt x="22" y="44"/>
                      <a:pt x="18" y="47"/>
                      <a:pt x="15" y="50"/>
                    </a:cubicBezTo>
                    <a:cubicBezTo>
                      <a:pt x="12" y="50"/>
                      <a:pt x="10" y="54"/>
                      <a:pt x="7" y="53"/>
                    </a:cubicBezTo>
                    <a:cubicBezTo>
                      <a:pt x="5" y="54"/>
                      <a:pt x="4" y="55"/>
                      <a:pt x="2" y="54"/>
                    </a:cubicBezTo>
                    <a:cubicBezTo>
                      <a:pt x="0" y="49"/>
                      <a:pt x="3" y="47"/>
                      <a:pt x="7" y="45"/>
                    </a:cubicBezTo>
                    <a:cubicBezTo>
                      <a:pt x="7" y="45"/>
                      <a:pt x="8" y="45"/>
                      <a:pt x="8" y="46"/>
                    </a:cubicBezTo>
                    <a:cubicBezTo>
                      <a:pt x="9" y="47"/>
                      <a:pt x="9" y="48"/>
                      <a:pt x="11" y="48"/>
                    </a:cubicBezTo>
                    <a:cubicBezTo>
                      <a:pt x="13" y="47"/>
                      <a:pt x="13" y="46"/>
                      <a:pt x="13" y="44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5" y="43"/>
                      <a:pt x="16" y="45"/>
                      <a:pt x="18" y="43"/>
                    </a:cubicBezTo>
                    <a:cubicBezTo>
                      <a:pt x="19" y="41"/>
                      <a:pt x="18" y="39"/>
                      <a:pt x="17" y="38"/>
                    </a:cubicBezTo>
                    <a:cubicBezTo>
                      <a:pt x="15" y="36"/>
                      <a:pt x="16" y="34"/>
                      <a:pt x="17" y="32"/>
                    </a:cubicBezTo>
                    <a:cubicBezTo>
                      <a:pt x="20" y="28"/>
                      <a:pt x="24" y="26"/>
                      <a:pt x="28" y="23"/>
                    </a:cubicBezTo>
                    <a:cubicBezTo>
                      <a:pt x="29" y="22"/>
                      <a:pt x="31" y="21"/>
                      <a:pt x="32" y="20"/>
                    </a:cubicBezTo>
                    <a:cubicBezTo>
                      <a:pt x="36" y="17"/>
                      <a:pt x="38" y="14"/>
                      <a:pt x="42" y="11"/>
                    </a:cubicBezTo>
                    <a:cubicBezTo>
                      <a:pt x="42" y="10"/>
                      <a:pt x="43" y="10"/>
                      <a:pt x="43" y="10"/>
                    </a:cubicBezTo>
                    <a:cubicBezTo>
                      <a:pt x="47" y="7"/>
                      <a:pt x="51" y="5"/>
                      <a:pt x="54" y="2"/>
                    </a:cubicBezTo>
                    <a:cubicBezTo>
                      <a:pt x="55" y="1"/>
                      <a:pt x="56" y="0"/>
                      <a:pt x="57" y="1"/>
                    </a:cubicBezTo>
                    <a:cubicBezTo>
                      <a:pt x="59" y="4"/>
                      <a:pt x="54" y="7"/>
                      <a:pt x="57" y="10"/>
                    </a:cubicBezTo>
                    <a:cubicBezTo>
                      <a:pt x="58" y="11"/>
                      <a:pt x="56" y="11"/>
                      <a:pt x="56" y="11"/>
                    </a:cubicBezTo>
                    <a:cubicBezTo>
                      <a:pt x="51" y="9"/>
                      <a:pt x="52" y="13"/>
                      <a:pt x="52" y="15"/>
                    </a:cubicBezTo>
                    <a:cubicBezTo>
                      <a:pt x="52" y="16"/>
                      <a:pt x="52" y="16"/>
                      <a:pt x="51" y="16"/>
                    </a:cubicBezTo>
                    <a:cubicBezTo>
                      <a:pt x="51" y="17"/>
                      <a:pt x="51" y="17"/>
                      <a:pt x="50" y="17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5" name="Freeform 10"/>
              <p:cNvSpPr/>
              <p:nvPr/>
            </p:nvSpPr>
            <p:spPr bwMode="auto">
              <a:xfrm>
                <a:off x="519" y="932"/>
                <a:ext cx="86" cy="70"/>
              </a:xfrm>
              <a:custGeom>
                <a:avLst/>
                <a:gdLst>
                  <a:gd name="T0" fmla="*/ 1 w 36"/>
                  <a:gd name="T1" fmla="*/ 19 h 29"/>
                  <a:gd name="T2" fmla="*/ 6 w 36"/>
                  <a:gd name="T3" fmla="*/ 1 h 29"/>
                  <a:gd name="T4" fmla="*/ 7 w 36"/>
                  <a:gd name="T5" fmla="*/ 0 h 29"/>
                  <a:gd name="T6" fmla="*/ 14 w 36"/>
                  <a:gd name="T7" fmla="*/ 4 h 29"/>
                  <a:gd name="T8" fmla="*/ 26 w 36"/>
                  <a:gd name="T9" fmla="*/ 7 h 29"/>
                  <a:gd name="T10" fmla="*/ 31 w 36"/>
                  <a:gd name="T11" fmla="*/ 6 h 29"/>
                  <a:gd name="T12" fmla="*/ 34 w 36"/>
                  <a:gd name="T13" fmla="*/ 7 h 29"/>
                  <a:gd name="T14" fmla="*/ 30 w 36"/>
                  <a:gd name="T15" fmla="*/ 17 h 29"/>
                  <a:gd name="T16" fmla="*/ 26 w 36"/>
                  <a:gd name="T17" fmla="*/ 14 h 29"/>
                  <a:gd name="T18" fmla="*/ 25 w 36"/>
                  <a:gd name="T19" fmla="*/ 20 h 29"/>
                  <a:gd name="T20" fmla="*/ 24 w 36"/>
                  <a:gd name="T21" fmla="*/ 25 h 29"/>
                  <a:gd name="T22" fmla="*/ 20 w 36"/>
                  <a:gd name="T23" fmla="*/ 25 h 29"/>
                  <a:gd name="T24" fmla="*/ 17 w 36"/>
                  <a:gd name="T25" fmla="*/ 22 h 29"/>
                  <a:gd name="T26" fmla="*/ 16 w 36"/>
                  <a:gd name="T27" fmla="*/ 21 h 29"/>
                  <a:gd name="T28" fmla="*/ 18 w 36"/>
                  <a:gd name="T29" fmla="*/ 17 h 29"/>
                  <a:gd name="T30" fmla="*/ 15 w 36"/>
                  <a:gd name="T31" fmla="*/ 14 h 29"/>
                  <a:gd name="T32" fmla="*/ 18 w 36"/>
                  <a:gd name="T33" fmla="*/ 13 h 29"/>
                  <a:gd name="T34" fmla="*/ 18 w 36"/>
                  <a:gd name="T35" fmla="*/ 12 h 29"/>
                  <a:gd name="T36" fmla="*/ 18 w 36"/>
                  <a:gd name="T37" fmla="*/ 12 h 29"/>
                  <a:gd name="T38" fmla="*/ 16 w 36"/>
                  <a:gd name="T39" fmla="*/ 13 h 29"/>
                  <a:gd name="T40" fmla="*/ 15 w 36"/>
                  <a:gd name="T41" fmla="*/ 13 h 29"/>
                  <a:gd name="T42" fmla="*/ 13 w 36"/>
                  <a:gd name="T43" fmla="*/ 16 h 29"/>
                  <a:gd name="T44" fmla="*/ 17 w 36"/>
                  <a:gd name="T45" fmla="*/ 22 h 29"/>
                  <a:gd name="T46" fmla="*/ 15 w 36"/>
                  <a:gd name="T47" fmla="*/ 24 h 29"/>
                  <a:gd name="T48" fmla="*/ 8 w 36"/>
                  <a:gd name="T49" fmla="*/ 24 h 29"/>
                  <a:gd name="T50" fmla="*/ 9 w 36"/>
                  <a:gd name="T51" fmla="*/ 28 h 29"/>
                  <a:gd name="T52" fmla="*/ 8 w 36"/>
                  <a:gd name="T53" fmla="*/ 29 h 29"/>
                  <a:gd name="T54" fmla="*/ 1 w 36"/>
                  <a:gd name="T55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6" h="29">
                    <a:moveTo>
                      <a:pt x="1" y="19"/>
                    </a:moveTo>
                    <a:cubicBezTo>
                      <a:pt x="0" y="12"/>
                      <a:pt x="1" y="6"/>
                      <a:pt x="6" y="1"/>
                    </a:cubicBezTo>
                    <a:cubicBezTo>
                      <a:pt x="6" y="1"/>
                      <a:pt x="6" y="1"/>
                      <a:pt x="7" y="0"/>
                    </a:cubicBezTo>
                    <a:cubicBezTo>
                      <a:pt x="10" y="0"/>
                      <a:pt x="11" y="4"/>
                      <a:pt x="14" y="4"/>
                    </a:cubicBezTo>
                    <a:cubicBezTo>
                      <a:pt x="18" y="6"/>
                      <a:pt x="22" y="8"/>
                      <a:pt x="26" y="7"/>
                    </a:cubicBezTo>
                    <a:cubicBezTo>
                      <a:pt x="28" y="7"/>
                      <a:pt x="29" y="6"/>
                      <a:pt x="31" y="6"/>
                    </a:cubicBezTo>
                    <a:cubicBezTo>
                      <a:pt x="32" y="6"/>
                      <a:pt x="33" y="6"/>
                      <a:pt x="34" y="7"/>
                    </a:cubicBezTo>
                    <a:cubicBezTo>
                      <a:pt x="36" y="10"/>
                      <a:pt x="34" y="16"/>
                      <a:pt x="30" y="17"/>
                    </a:cubicBezTo>
                    <a:cubicBezTo>
                      <a:pt x="28" y="18"/>
                      <a:pt x="28" y="14"/>
                      <a:pt x="26" y="14"/>
                    </a:cubicBezTo>
                    <a:cubicBezTo>
                      <a:pt x="28" y="16"/>
                      <a:pt x="26" y="18"/>
                      <a:pt x="25" y="20"/>
                    </a:cubicBezTo>
                    <a:cubicBezTo>
                      <a:pt x="25" y="22"/>
                      <a:pt x="24" y="23"/>
                      <a:pt x="24" y="25"/>
                    </a:cubicBezTo>
                    <a:cubicBezTo>
                      <a:pt x="22" y="27"/>
                      <a:pt x="21" y="28"/>
                      <a:pt x="20" y="25"/>
                    </a:cubicBezTo>
                    <a:cubicBezTo>
                      <a:pt x="19" y="24"/>
                      <a:pt x="18" y="23"/>
                      <a:pt x="17" y="22"/>
                    </a:cubicBezTo>
                    <a:cubicBezTo>
                      <a:pt x="17" y="21"/>
                      <a:pt x="16" y="21"/>
                      <a:pt x="16" y="21"/>
                    </a:cubicBezTo>
                    <a:cubicBezTo>
                      <a:pt x="15" y="19"/>
                      <a:pt x="17" y="18"/>
                      <a:pt x="18" y="17"/>
                    </a:cubicBezTo>
                    <a:cubicBezTo>
                      <a:pt x="16" y="17"/>
                      <a:pt x="14" y="16"/>
                      <a:pt x="15" y="14"/>
                    </a:cubicBezTo>
                    <a:cubicBezTo>
                      <a:pt x="16" y="13"/>
                      <a:pt x="17" y="13"/>
                      <a:pt x="18" y="13"/>
                    </a:cubicBezTo>
                    <a:cubicBezTo>
                      <a:pt x="19" y="13"/>
                      <a:pt x="19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6" y="13"/>
                    </a:cubicBezTo>
                    <a:cubicBezTo>
                      <a:pt x="16" y="13"/>
                      <a:pt x="15" y="13"/>
                      <a:pt x="15" y="13"/>
                    </a:cubicBezTo>
                    <a:cubicBezTo>
                      <a:pt x="14" y="14"/>
                      <a:pt x="13" y="15"/>
                      <a:pt x="13" y="16"/>
                    </a:cubicBezTo>
                    <a:cubicBezTo>
                      <a:pt x="15" y="18"/>
                      <a:pt x="14" y="21"/>
                      <a:pt x="17" y="22"/>
                    </a:cubicBezTo>
                    <a:cubicBezTo>
                      <a:pt x="18" y="24"/>
                      <a:pt x="17" y="24"/>
                      <a:pt x="15" y="24"/>
                    </a:cubicBezTo>
                    <a:cubicBezTo>
                      <a:pt x="13" y="24"/>
                      <a:pt x="11" y="24"/>
                      <a:pt x="8" y="24"/>
                    </a:cubicBezTo>
                    <a:cubicBezTo>
                      <a:pt x="8" y="25"/>
                      <a:pt x="9" y="26"/>
                      <a:pt x="9" y="28"/>
                    </a:cubicBezTo>
                    <a:cubicBezTo>
                      <a:pt x="9" y="28"/>
                      <a:pt x="9" y="28"/>
                      <a:pt x="8" y="29"/>
                    </a:cubicBezTo>
                    <a:cubicBezTo>
                      <a:pt x="3" y="27"/>
                      <a:pt x="2" y="23"/>
                      <a:pt x="1" y="19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6" name="Freeform 11"/>
              <p:cNvSpPr/>
              <p:nvPr/>
            </p:nvSpPr>
            <p:spPr bwMode="auto">
              <a:xfrm>
                <a:off x="746" y="507"/>
                <a:ext cx="101" cy="78"/>
              </a:xfrm>
              <a:custGeom>
                <a:avLst/>
                <a:gdLst>
                  <a:gd name="T0" fmla="*/ 28 w 42"/>
                  <a:gd name="T1" fmla="*/ 15 h 33"/>
                  <a:gd name="T2" fmla="*/ 34 w 42"/>
                  <a:gd name="T3" fmla="*/ 20 h 33"/>
                  <a:gd name="T4" fmla="*/ 40 w 42"/>
                  <a:gd name="T5" fmla="*/ 26 h 33"/>
                  <a:gd name="T6" fmla="*/ 41 w 42"/>
                  <a:gd name="T7" fmla="*/ 30 h 33"/>
                  <a:gd name="T8" fmla="*/ 34 w 42"/>
                  <a:gd name="T9" fmla="*/ 26 h 33"/>
                  <a:gd name="T10" fmla="*/ 31 w 42"/>
                  <a:gd name="T11" fmla="*/ 25 h 33"/>
                  <a:gd name="T12" fmla="*/ 24 w 42"/>
                  <a:gd name="T13" fmla="*/ 23 h 33"/>
                  <a:gd name="T14" fmla="*/ 21 w 42"/>
                  <a:gd name="T15" fmla="*/ 23 h 33"/>
                  <a:gd name="T16" fmla="*/ 18 w 42"/>
                  <a:gd name="T17" fmla="*/ 27 h 33"/>
                  <a:gd name="T18" fmla="*/ 18 w 42"/>
                  <a:gd name="T19" fmla="*/ 28 h 33"/>
                  <a:gd name="T20" fmla="*/ 18 w 42"/>
                  <a:gd name="T21" fmla="*/ 29 h 33"/>
                  <a:gd name="T22" fmla="*/ 14 w 42"/>
                  <a:gd name="T23" fmla="*/ 31 h 33"/>
                  <a:gd name="T24" fmla="*/ 10 w 42"/>
                  <a:gd name="T25" fmla="*/ 33 h 33"/>
                  <a:gd name="T26" fmla="*/ 7 w 42"/>
                  <a:gd name="T27" fmla="*/ 29 h 33"/>
                  <a:gd name="T28" fmla="*/ 5 w 42"/>
                  <a:gd name="T29" fmla="*/ 14 h 33"/>
                  <a:gd name="T30" fmla="*/ 8 w 42"/>
                  <a:gd name="T31" fmla="*/ 11 h 33"/>
                  <a:gd name="T32" fmla="*/ 7 w 42"/>
                  <a:gd name="T33" fmla="*/ 10 h 33"/>
                  <a:gd name="T34" fmla="*/ 3 w 42"/>
                  <a:gd name="T35" fmla="*/ 7 h 33"/>
                  <a:gd name="T36" fmla="*/ 1 w 42"/>
                  <a:gd name="T37" fmla="*/ 6 h 33"/>
                  <a:gd name="T38" fmla="*/ 1 w 42"/>
                  <a:gd name="T39" fmla="*/ 2 h 33"/>
                  <a:gd name="T40" fmla="*/ 9 w 42"/>
                  <a:gd name="T41" fmla="*/ 0 h 33"/>
                  <a:gd name="T42" fmla="*/ 11 w 42"/>
                  <a:gd name="T43" fmla="*/ 0 h 33"/>
                  <a:gd name="T44" fmla="*/ 14 w 42"/>
                  <a:gd name="T45" fmla="*/ 4 h 33"/>
                  <a:gd name="T46" fmla="*/ 19 w 42"/>
                  <a:gd name="T47" fmla="*/ 9 h 33"/>
                  <a:gd name="T48" fmla="*/ 22 w 42"/>
                  <a:gd name="T49" fmla="*/ 12 h 33"/>
                  <a:gd name="T50" fmla="*/ 14 w 42"/>
                  <a:gd name="T51" fmla="*/ 12 h 33"/>
                  <a:gd name="T52" fmla="*/ 15 w 42"/>
                  <a:gd name="T53" fmla="*/ 17 h 33"/>
                  <a:gd name="T54" fmla="*/ 20 w 42"/>
                  <a:gd name="T55" fmla="*/ 18 h 33"/>
                  <a:gd name="T56" fmla="*/ 25 w 42"/>
                  <a:gd name="T57" fmla="*/ 18 h 33"/>
                  <a:gd name="T58" fmla="*/ 25 w 42"/>
                  <a:gd name="T59" fmla="*/ 18 h 33"/>
                  <a:gd name="T60" fmla="*/ 25 w 42"/>
                  <a:gd name="T61" fmla="*/ 18 h 33"/>
                  <a:gd name="T62" fmla="*/ 27 w 42"/>
                  <a:gd name="T63" fmla="*/ 15 h 33"/>
                  <a:gd name="T64" fmla="*/ 28 w 42"/>
                  <a:gd name="T65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33">
                    <a:moveTo>
                      <a:pt x="28" y="15"/>
                    </a:moveTo>
                    <a:cubicBezTo>
                      <a:pt x="31" y="16"/>
                      <a:pt x="32" y="18"/>
                      <a:pt x="34" y="20"/>
                    </a:cubicBezTo>
                    <a:cubicBezTo>
                      <a:pt x="36" y="22"/>
                      <a:pt x="38" y="24"/>
                      <a:pt x="40" y="26"/>
                    </a:cubicBezTo>
                    <a:cubicBezTo>
                      <a:pt x="40" y="27"/>
                      <a:pt x="42" y="28"/>
                      <a:pt x="41" y="30"/>
                    </a:cubicBezTo>
                    <a:cubicBezTo>
                      <a:pt x="38" y="30"/>
                      <a:pt x="35" y="30"/>
                      <a:pt x="34" y="26"/>
                    </a:cubicBezTo>
                    <a:cubicBezTo>
                      <a:pt x="34" y="25"/>
                      <a:pt x="33" y="24"/>
                      <a:pt x="31" y="25"/>
                    </a:cubicBezTo>
                    <a:cubicBezTo>
                      <a:pt x="28" y="25"/>
                      <a:pt x="26" y="24"/>
                      <a:pt x="24" y="23"/>
                    </a:cubicBezTo>
                    <a:cubicBezTo>
                      <a:pt x="23" y="23"/>
                      <a:pt x="22" y="20"/>
                      <a:pt x="21" y="23"/>
                    </a:cubicBezTo>
                    <a:cubicBezTo>
                      <a:pt x="21" y="25"/>
                      <a:pt x="18" y="24"/>
                      <a:pt x="18" y="27"/>
                    </a:cubicBezTo>
                    <a:cubicBezTo>
                      <a:pt x="19" y="27"/>
                      <a:pt x="19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7" y="30"/>
                      <a:pt x="15" y="29"/>
                      <a:pt x="14" y="31"/>
                    </a:cubicBezTo>
                    <a:cubicBezTo>
                      <a:pt x="14" y="33"/>
                      <a:pt x="12" y="33"/>
                      <a:pt x="10" y="33"/>
                    </a:cubicBezTo>
                    <a:cubicBezTo>
                      <a:pt x="8" y="33"/>
                      <a:pt x="8" y="31"/>
                      <a:pt x="7" y="29"/>
                    </a:cubicBezTo>
                    <a:cubicBezTo>
                      <a:pt x="5" y="25"/>
                      <a:pt x="6" y="19"/>
                      <a:pt x="5" y="14"/>
                    </a:cubicBezTo>
                    <a:cubicBezTo>
                      <a:pt x="5" y="13"/>
                      <a:pt x="7" y="12"/>
                      <a:pt x="8" y="11"/>
                    </a:cubicBezTo>
                    <a:cubicBezTo>
                      <a:pt x="9" y="10"/>
                      <a:pt x="8" y="10"/>
                      <a:pt x="7" y="10"/>
                    </a:cubicBezTo>
                    <a:cubicBezTo>
                      <a:pt x="6" y="8"/>
                      <a:pt x="7" y="3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5"/>
                      <a:pt x="1" y="3"/>
                      <a:pt x="1" y="2"/>
                    </a:cubicBezTo>
                    <a:cubicBezTo>
                      <a:pt x="4" y="0"/>
                      <a:pt x="7" y="0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2" y="1"/>
                      <a:pt x="13" y="3"/>
                      <a:pt x="14" y="4"/>
                    </a:cubicBezTo>
                    <a:cubicBezTo>
                      <a:pt x="15" y="6"/>
                      <a:pt x="17" y="8"/>
                      <a:pt x="19" y="9"/>
                    </a:cubicBezTo>
                    <a:cubicBezTo>
                      <a:pt x="20" y="10"/>
                      <a:pt x="22" y="10"/>
                      <a:pt x="22" y="12"/>
                    </a:cubicBezTo>
                    <a:cubicBezTo>
                      <a:pt x="19" y="13"/>
                      <a:pt x="17" y="17"/>
                      <a:pt x="14" y="12"/>
                    </a:cubicBezTo>
                    <a:cubicBezTo>
                      <a:pt x="15" y="14"/>
                      <a:pt x="14" y="15"/>
                      <a:pt x="15" y="17"/>
                    </a:cubicBezTo>
                    <a:cubicBezTo>
                      <a:pt x="16" y="18"/>
                      <a:pt x="18" y="18"/>
                      <a:pt x="20" y="18"/>
                    </a:cubicBezTo>
                    <a:cubicBezTo>
                      <a:pt x="22" y="17"/>
                      <a:pt x="23" y="17"/>
                      <a:pt x="25" y="18"/>
                    </a:cubicBezTo>
                    <a:cubicBezTo>
                      <a:pt x="26" y="18"/>
                      <a:pt x="25" y="17"/>
                      <a:pt x="25" y="18"/>
                    </a:cubicBezTo>
                    <a:cubicBezTo>
                      <a:pt x="26" y="18"/>
                      <a:pt x="25" y="18"/>
                      <a:pt x="25" y="18"/>
                    </a:cubicBezTo>
                    <a:cubicBezTo>
                      <a:pt x="25" y="16"/>
                      <a:pt x="26" y="16"/>
                      <a:pt x="27" y="15"/>
                    </a:cubicBezTo>
                    <a:cubicBezTo>
                      <a:pt x="27" y="15"/>
                      <a:pt x="27" y="15"/>
                      <a:pt x="28" y="15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7" name="Freeform 12"/>
              <p:cNvSpPr/>
              <p:nvPr/>
            </p:nvSpPr>
            <p:spPr bwMode="auto">
              <a:xfrm>
                <a:off x="529" y="803"/>
                <a:ext cx="105" cy="79"/>
              </a:xfrm>
              <a:custGeom>
                <a:avLst/>
                <a:gdLst>
                  <a:gd name="T0" fmla="*/ 31 w 44"/>
                  <a:gd name="T1" fmla="*/ 26 h 33"/>
                  <a:gd name="T2" fmla="*/ 28 w 44"/>
                  <a:gd name="T3" fmla="*/ 23 h 33"/>
                  <a:gd name="T4" fmla="*/ 28 w 44"/>
                  <a:gd name="T5" fmla="*/ 26 h 33"/>
                  <a:gd name="T6" fmla="*/ 27 w 44"/>
                  <a:gd name="T7" fmla="*/ 29 h 33"/>
                  <a:gd name="T8" fmla="*/ 25 w 44"/>
                  <a:gd name="T9" fmla="*/ 33 h 33"/>
                  <a:gd name="T10" fmla="*/ 26 w 44"/>
                  <a:gd name="T11" fmla="*/ 29 h 33"/>
                  <a:gd name="T12" fmla="*/ 25 w 44"/>
                  <a:gd name="T13" fmla="*/ 26 h 33"/>
                  <a:gd name="T14" fmla="*/ 23 w 44"/>
                  <a:gd name="T15" fmla="*/ 24 h 33"/>
                  <a:gd name="T16" fmla="*/ 23 w 44"/>
                  <a:gd name="T17" fmla="*/ 27 h 33"/>
                  <a:gd name="T18" fmla="*/ 23 w 44"/>
                  <a:gd name="T19" fmla="*/ 29 h 33"/>
                  <a:gd name="T20" fmla="*/ 17 w 44"/>
                  <a:gd name="T21" fmla="*/ 30 h 33"/>
                  <a:gd name="T22" fmla="*/ 10 w 44"/>
                  <a:gd name="T23" fmla="*/ 32 h 33"/>
                  <a:gd name="T24" fmla="*/ 9 w 44"/>
                  <a:gd name="T25" fmla="*/ 31 h 33"/>
                  <a:gd name="T26" fmla="*/ 4 w 44"/>
                  <a:gd name="T27" fmla="*/ 7 h 33"/>
                  <a:gd name="T28" fmla="*/ 2 w 44"/>
                  <a:gd name="T29" fmla="*/ 3 h 33"/>
                  <a:gd name="T30" fmla="*/ 1 w 44"/>
                  <a:gd name="T31" fmla="*/ 0 h 33"/>
                  <a:gd name="T32" fmla="*/ 3 w 44"/>
                  <a:gd name="T33" fmla="*/ 0 h 33"/>
                  <a:gd name="T34" fmla="*/ 6 w 44"/>
                  <a:gd name="T35" fmla="*/ 4 h 33"/>
                  <a:gd name="T36" fmla="*/ 10 w 44"/>
                  <a:gd name="T37" fmla="*/ 18 h 33"/>
                  <a:gd name="T38" fmla="*/ 12 w 44"/>
                  <a:gd name="T39" fmla="*/ 24 h 33"/>
                  <a:gd name="T40" fmla="*/ 22 w 44"/>
                  <a:gd name="T41" fmla="*/ 20 h 33"/>
                  <a:gd name="T42" fmla="*/ 23 w 44"/>
                  <a:gd name="T43" fmla="*/ 21 h 33"/>
                  <a:gd name="T44" fmla="*/ 22 w 44"/>
                  <a:gd name="T45" fmla="*/ 19 h 33"/>
                  <a:gd name="T46" fmla="*/ 26 w 44"/>
                  <a:gd name="T47" fmla="*/ 17 h 33"/>
                  <a:gd name="T48" fmla="*/ 31 w 44"/>
                  <a:gd name="T49" fmla="*/ 12 h 33"/>
                  <a:gd name="T50" fmla="*/ 34 w 44"/>
                  <a:gd name="T51" fmla="*/ 11 h 33"/>
                  <a:gd name="T52" fmla="*/ 41 w 44"/>
                  <a:gd name="T53" fmla="*/ 17 h 33"/>
                  <a:gd name="T54" fmla="*/ 42 w 44"/>
                  <a:gd name="T55" fmla="*/ 20 h 33"/>
                  <a:gd name="T56" fmla="*/ 40 w 44"/>
                  <a:gd name="T57" fmla="*/ 25 h 33"/>
                  <a:gd name="T58" fmla="*/ 31 w 44"/>
                  <a:gd name="T5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4" h="33">
                    <a:moveTo>
                      <a:pt x="31" y="26"/>
                    </a:moveTo>
                    <a:cubicBezTo>
                      <a:pt x="31" y="24"/>
                      <a:pt x="30" y="23"/>
                      <a:pt x="28" y="23"/>
                    </a:cubicBezTo>
                    <a:cubicBezTo>
                      <a:pt x="26" y="24"/>
                      <a:pt x="29" y="25"/>
                      <a:pt x="28" y="26"/>
                    </a:cubicBezTo>
                    <a:cubicBezTo>
                      <a:pt x="27" y="27"/>
                      <a:pt x="28" y="28"/>
                      <a:pt x="27" y="29"/>
                    </a:cubicBezTo>
                    <a:cubicBezTo>
                      <a:pt x="26" y="30"/>
                      <a:pt x="27" y="33"/>
                      <a:pt x="25" y="33"/>
                    </a:cubicBezTo>
                    <a:cubicBezTo>
                      <a:pt x="23" y="32"/>
                      <a:pt x="26" y="30"/>
                      <a:pt x="26" y="29"/>
                    </a:cubicBezTo>
                    <a:cubicBezTo>
                      <a:pt x="25" y="28"/>
                      <a:pt x="25" y="27"/>
                      <a:pt x="25" y="26"/>
                    </a:cubicBezTo>
                    <a:cubicBezTo>
                      <a:pt x="25" y="25"/>
                      <a:pt x="24" y="23"/>
                      <a:pt x="23" y="24"/>
                    </a:cubicBezTo>
                    <a:cubicBezTo>
                      <a:pt x="21" y="25"/>
                      <a:pt x="22" y="26"/>
                      <a:pt x="23" y="27"/>
                    </a:cubicBezTo>
                    <a:cubicBezTo>
                      <a:pt x="23" y="27"/>
                      <a:pt x="24" y="28"/>
                      <a:pt x="23" y="29"/>
                    </a:cubicBezTo>
                    <a:cubicBezTo>
                      <a:pt x="20" y="24"/>
                      <a:pt x="19" y="31"/>
                      <a:pt x="17" y="30"/>
                    </a:cubicBezTo>
                    <a:cubicBezTo>
                      <a:pt x="15" y="32"/>
                      <a:pt x="12" y="31"/>
                      <a:pt x="10" y="32"/>
                    </a:cubicBezTo>
                    <a:cubicBezTo>
                      <a:pt x="10" y="32"/>
                      <a:pt x="9" y="31"/>
                      <a:pt x="9" y="31"/>
                    </a:cubicBezTo>
                    <a:cubicBezTo>
                      <a:pt x="8" y="23"/>
                      <a:pt x="4" y="15"/>
                      <a:pt x="4" y="7"/>
                    </a:cubicBezTo>
                    <a:cubicBezTo>
                      <a:pt x="4" y="5"/>
                      <a:pt x="3" y="4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6" y="4"/>
                    </a:cubicBezTo>
                    <a:cubicBezTo>
                      <a:pt x="8" y="8"/>
                      <a:pt x="7" y="13"/>
                      <a:pt x="10" y="18"/>
                    </a:cubicBezTo>
                    <a:cubicBezTo>
                      <a:pt x="10" y="20"/>
                      <a:pt x="10" y="21"/>
                      <a:pt x="12" y="24"/>
                    </a:cubicBezTo>
                    <a:cubicBezTo>
                      <a:pt x="14" y="18"/>
                      <a:pt x="18" y="20"/>
                      <a:pt x="22" y="20"/>
                    </a:cubicBezTo>
                    <a:cubicBezTo>
                      <a:pt x="22" y="21"/>
                      <a:pt x="23" y="21"/>
                      <a:pt x="23" y="21"/>
                    </a:cubicBezTo>
                    <a:cubicBezTo>
                      <a:pt x="23" y="20"/>
                      <a:pt x="22" y="20"/>
                      <a:pt x="22" y="19"/>
                    </a:cubicBezTo>
                    <a:cubicBezTo>
                      <a:pt x="23" y="17"/>
                      <a:pt x="25" y="18"/>
                      <a:pt x="26" y="17"/>
                    </a:cubicBezTo>
                    <a:cubicBezTo>
                      <a:pt x="28" y="15"/>
                      <a:pt x="30" y="14"/>
                      <a:pt x="31" y="12"/>
                    </a:cubicBezTo>
                    <a:cubicBezTo>
                      <a:pt x="32" y="11"/>
                      <a:pt x="33" y="10"/>
                      <a:pt x="34" y="11"/>
                    </a:cubicBezTo>
                    <a:cubicBezTo>
                      <a:pt x="35" y="14"/>
                      <a:pt x="37" y="17"/>
                      <a:pt x="41" y="17"/>
                    </a:cubicBezTo>
                    <a:cubicBezTo>
                      <a:pt x="44" y="18"/>
                      <a:pt x="43" y="19"/>
                      <a:pt x="42" y="20"/>
                    </a:cubicBezTo>
                    <a:cubicBezTo>
                      <a:pt x="41" y="21"/>
                      <a:pt x="40" y="24"/>
                      <a:pt x="40" y="25"/>
                    </a:cubicBezTo>
                    <a:cubicBezTo>
                      <a:pt x="37" y="27"/>
                      <a:pt x="35" y="28"/>
                      <a:pt x="31" y="26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8" name="Freeform 13"/>
              <p:cNvSpPr/>
              <p:nvPr/>
            </p:nvSpPr>
            <p:spPr bwMode="auto">
              <a:xfrm>
                <a:off x="601" y="318"/>
                <a:ext cx="110" cy="55"/>
              </a:xfrm>
              <a:custGeom>
                <a:avLst/>
                <a:gdLst>
                  <a:gd name="T0" fmla="*/ 11 w 46"/>
                  <a:gd name="T1" fmla="*/ 2 h 23"/>
                  <a:gd name="T2" fmla="*/ 18 w 46"/>
                  <a:gd name="T3" fmla="*/ 1 h 23"/>
                  <a:gd name="T4" fmla="*/ 23 w 46"/>
                  <a:gd name="T5" fmla="*/ 1 h 23"/>
                  <a:gd name="T6" fmla="*/ 24 w 46"/>
                  <a:gd name="T7" fmla="*/ 1 h 23"/>
                  <a:gd name="T8" fmla="*/ 22 w 46"/>
                  <a:gd name="T9" fmla="*/ 4 h 23"/>
                  <a:gd name="T10" fmla="*/ 22 w 46"/>
                  <a:gd name="T11" fmla="*/ 7 h 23"/>
                  <a:gd name="T12" fmla="*/ 27 w 46"/>
                  <a:gd name="T13" fmla="*/ 10 h 23"/>
                  <a:gd name="T14" fmla="*/ 33 w 46"/>
                  <a:gd name="T15" fmla="*/ 12 h 23"/>
                  <a:gd name="T16" fmla="*/ 38 w 46"/>
                  <a:gd name="T17" fmla="*/ 14 h 23"/>
                  <a:gd name="T18" fmla="*/ 40 w 46"/>
                  <a:gd name="T19" fmla="*/ 14 h 23"/>
                  <a:gd name="T20" fmla="*/ 40 w 46"/>
                  <a:gd name="T21" fmla="*/ 15 h 23"/>
                  <a:gd name="T22" fmla="*/ 43 w 46"/>
                  <a:gd name="T23" fmla="*/ 16 h 23"/>
                  <a:gd name="T24" fmla="*/ 46 w 46"/>
                  <a:gd name="T25" fmla="*/ 20 h 23"/>
                  <a:gd name="T26" fmla="*/ 42 w 46"/>
                  <a:gd name="T27" fmla="*/ 21 h 23"/>
                  <a:gd name="T28" fmla="*/ 41 w 46"/>
                  <a:gd name="T29" fmla="*/ 22 h 23"/>
                  <a:gd name="T30" fmla="*/ 38 w 46"/>
                  <a:gd name="T31" fmla="*/ 23 h 23"/>
                  <a:gd name="T32" fmla="*/ 28 w 46"/>
                  <a:gd name="T33" fmla="*/ 19 h 23"/>
                  <a:gd name="T34" fmla="*/ 18 w 46"/>
                  <a:gd name="T35" fmla="*/ 16 h 23"/>
                  <a:gd name="T36" fmla="*/ 12 w 46"/>
                  <a:gd name="T37" fmla="*/ 14 h 23"/>
                  <a:gd name="T38" fmla="*/ 8 w 46"/>
                  <a:gd name="T39" fmla="*/ 13 h 23"/>
                  <a:gd name="T40" fmla="*/ 6 w 46"/>
                  <a:gd name="T41" fmla="*/ 13 h 23"/>
                  <a:gd name="T42" fmla="*/ 3 w 46"/>
                  <a:gd name="T43" fmla="*/ 12 h 23"/>
                  <a:gd name="T44" fmla="*/ 2 w 46"/>
                  <a:gd name="T45" fmla="*/ 12 h 23"/>
                  <a:gd name="T46" fmla="*/ 1 w 46"/>
                  <a:gd name="T47" fmla="*/ 12 h 23"/>
                  <a:gd name="T48" fmla="*/ 1 w 46"/>
                  <a:gd name="T49" fmla="*/ 9 h 23"/>
                  <a:gd name="T50" fmla="*/ 2 w 46"/>
                  <a:gd name="T51" fmla="*/ 7 h 23"/>
                  <a:gd name="T52" fmla="*/ 4 w 46"/>
                  <a:gd name="T53" fmla="*/ 6 h 23"/>
                  <a:gd name="T54" fmla="*/ 5 w 46"/>
                  <a:gd name="T55" fmla="*/ 5 h 23"/>
                  <a:gd name="T56" fmla="*/ 8 w 46"/>
                  <a:gd name="T57" fmla="*/ 4 h 23"/>
                  <a:gd name="T58" fmla="*/ 11 w 46"/>
                  <a:gd name="T5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23">
                    <a:moveTo>
                      <a:pt x="11" y="2"/>
                    </a:moveTo>
                    <a:cubicBezTo>
                      <a:pt x="13" y="1"/>
                      <a:pt x="15" y="1"/>
                      <a:pt x="18" y="1"/>
                    </a:cubicBezTo>
                    <a:cubicBezTo>
                      <a:pt x="19" y="0"/>
                      <a:pt x="21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4" y="3"/>
                      <a:pt x="23" y="3"/>
                      <a:pt x="22" y="4"/>
                    </a:cubicBezTo>
                    <a:cubicBezTo>
                      <a:pt x="21" y="5"/>
                      <a:pt x="21" y="6"/>
                      <a:pt x="22" y="7"/>
                    </a:cubicBezTo>
                    <a:cubicBezTo>
                      <a:pt x="23" y="8"/>
                      <a:pt x="26" y="9"/>
                      <a:pt x="27" y="10"/>
                    </a:cubicBezTo>
                    <a:cubicBezTo>
                      <a:pt x="28" y="14"/>
                      <a:pt x="31" y="13"/>
                      <a:pt x="33" y="12"/>
                    </a:cubicBezTo>
                    <a:cubicBezTo>
                      <a:pt x="34" y="14"/>
                      <a:pt x="35" y="16"/>
                      <a:pt x="38" y="14"/>
                    </a:cubicBezTo>
                    <a:cubicBezTo>
                      <a:pt x="38" y="13"/>
                      <a:pt x="39" y="13"/>
                      <a:pt x="40" y="14"/>
                    </a:cubicBezTo>
                    <a:cubicBezTo>
                      <a:pt x="40" y="14"/>
                      <a:pt x="40" y="15"/>
                      <a:pt x="40" y="15"/>
                    </a:cubicBezTo>
                    <a:cubicBezTo>
                      <a:pt x="41" y="16"/>
                      <a:pt x="42" y="16"/>
                      <a:pt x="43" y="16"/>
                    </a:cubicBezTo>
                    <a:cubicBezTo>
                      <a:pt x="45" y="17"/>
                      <a:pt x="46" y="18"/>
                      <a:pt x="46" y="20"/>
                    </a:cubicBezTo>
                    <a:cubicBezTo>
                      <a:pt x="45" y="22"/>
                      <a:pt x="44" y="22"/>
                      <a:pt x="42" y="21"/>
                    </a:cubicBezTo>
                    <a:cubicBezTo>
                      <a:pt x="41" y="21"/>
                      <a:pt x="41" y="22"/>
                      <a:pt x="41" y="22"/>
                    </a:cubicBezTo>
                    <a:cubicBezTo>
                      <a:pt x="40" y="23"/>
                      <a:pt x="38" y="23"/>
                      <a:pt x="38" y="23"/>
                    </a:cubicBezTo>
                    <a:cubicBezTo>
                      <a:pt x="35" y="20"/>
                      <a:pt x="31" y="21"/>
                      <a:pt x="28" y="19"/>
                    </a:cubicBezTo>
                    <a:cubicBezTo>
                      <a:pt x="25" y="17"/>
                      <a:pt x="21" y="17"/>
                      <a:pt x="18" y="16"/>
                    </a:cubicBezTo>
                    <a:cubicBezTo>
                      <a:pt x="16" y="14"/>
                      <a:pt x="14" y="14"/>
                      <a:pt x="12" y="14"/>
                    </a:cubicBezTo>
                    <a:cubicBezTo>
                      <a:pt x="10" y="14"/>
                      <a:pt x="9" y="14"/>
                      <a:pt x="8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9" y="3"/>
                      <a:pt x="10" y="3"/>
                      <a:pt x="11" y="2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9" name="Freeform 14"/>
              <p:cNvSpPr/>
              <p:nvPr/>
            </p:nvSpPr>
            <p:spPr bwMode="auto">
              <a:xfrm>
                <a:off x="436" y="356"/>
                <a:ext cx="64" cy="62"/>
              </a:xfrm>
              <a:custGeom>
                <a:avLst/>
                <a:gdLst>
                  <a:gd name="T0" fmla="*/ 1 w 27"/>
                  <a:gd name="T1" fmla="*/ 22 h 26"/>
                  <a:gd name="T2" fmla="*/ 2 w 27"/>
                  <a:gd name="T3" fmla="*/ 18 h 26"/>
                  <a:gd name="T4" fmla="*/ 0 w 27"/>
                  <a:gd name="T5" fmla="*/ 12 h 26"/>
                  <a:gd name="T6" fmla="*/ 2 w 27"/>
                  <a:gd name="T7" fmla="*/ 6 h 26"/>
                  <a:gd name="T8" fmla="*/ 2 w 27"/>
                  <a:gd name="T9" fmla="*/ 4 h 26"/>
                  <a:gd name="T10" fmla="*/ 1 w 27"/>
                  <a:gd name="T11" fmla="*/ 1 h 26"/>
                  <a:gd name="T12" fmla="*/ 13 w 27"/>
                  <a:gd name="T13" fmla="*/ 5 h 26"/>
                  <a:gd name="T14" fmla="*/ 23 w 27"/>
                  <a:gd name="T15" fmla="*/ 11 h 26"/>
                  <a:gd name="T16" fmla="*/ 26 w 27"/>
                  <a:gd name="T17" fmla="*/ 11 h 26"/>
                  <a:gd name="T18" fmla="*/ 27 w 27"/>
                  <a:gd name="T19" fmla="*/ 13 h 26"/>
                  <a:gd name="T20" fmla="*/ 23 w 27"/>
                  <a:gd name="T21" fmla="*/ 17 h 26"/>
                  <a:gd name="T22" fmla="*/ 19 w 27"/>
                  <a:gd name="T23" fmla="*/ 20 h 26"/>
                  <a:gd name="T24" fmla="*/ 18 w 27"/>
                  <a:gd name="T25" fmla="*/ 21 h 26"/>
                  <a:gd name="T26" fmla="*/ 14 w 27"/>
                  <a:gd name="T27" fmla="*/ 23 h 26"/>
                  <a:gd name="T28" fmla="*/ 7 w 27"/>
                  <a:gd name="T29" fmla="*/ 24 h 26"/>
                  <a:gd name="T30" fmla="*/ 1 w 27"/>
                  <a:gd name="T31" fmla="*/ 24 h 26"/>
                  <a:gd name="T32" fmla="*/ 1 w 27"/>
                  <a:gd name="T33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26">
                    <a:moveTo>
                      <a:pt x="1" y="22"/>
                    </a:moveTo>
                    <a:cubicBezTo>
                      <a:pt x="4" y="21"/>
                      <a:pt x="2" y="19"/>
                      <a:pt x="2" y="18"/>
                    </a:cubicBezTo>
                    <a:cubicBezTo>
                      <a:pt x="1" y="16"/>
                      <a:pt x="0" y="14"/>
                      <a:pt x="0" y="12"/>
                    </a:cubicBezTo>
                    <a:cubicBezTo>
                      <a:pt x="1" y="10"/>
                      <a:pt x="2" y="9"/>
                      <a:pt x="2" y="6"/>
                    </a:cubicBezTo>
                    <a:cubicBezTo>
                      <a:pt x="3" y="5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5" y="1"/>
                      <a:pt x="10" y="0"/>
                      <a:pt x="13" y="5"/>
                    </a:cubicBezTo>
                    <a:cubicBezTo>
                      <a:pt x="14" y="12"/>
                      <a:pt x="15" y="13"/>
                      <a:pt x="23" y="11"/>
                    </a:cubicBezTo>
                    <a:cubicBezTo>
                      <a:pt x="24" y="11"/>
                      <a:pt x="25" y="10"/>
                      <a:pt x="26" y="11"/>
                    </a:cubicBezTo>
                    <a:cubicBezTo>
                      <a:pt x="27" y="11"/>
                      <a:pt x="27" y="12"/>
                      <a:pt x="27" y="13"/>
                    </a:cubicBezTo>
                    <a:cubicBezTo>
                      <a:pt x="27" y="15"/>
                      <a:pt x="25" y="16"/>
                      <a:pt x="23" y="17"/>
                    </a:cubicBezTo>
                    <a:cubicBezTo>
                      <a:pt x="22" y="17"/>
                      <a:pt x="21" y="19"/>
                      <a:pt x="19" y="20"/>
                    </a:cubicBezTo>
                    <a:cubicBezTo>
                      <a:pt x="19" y="20"/>
                      <a:pt x="19" y="20"/>
                      <a:pt x="18" y="21"/>
                    </a:cubicBezTo>
                    <a:cubicBezTo>
                      <a:pt x="17" y="21"/>
                      <a:pt x="16" y="22"/>
                      <a:pt x="14" y="23"/>
                    </a:cubicBezTo>
                    <a:cubicBezTo>
                      <a:pt x="12" y="24"/>
                      <a:pt x="9" y="24"/>
                      <a:pt x="7" y="24"/>
                    </a:cubicBezTo>
                    <a:cubicBezTo>
                      <a:pt x="5" y="23"/>
                      <a:pt x="2" y="26"/>
                      <a:pt x="1" y="24"/>
                    </a:cubicBezTo>
                    <a:cubicBezTo>
                      <a:pt x="1" y="23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FE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0" name="Freeform 15"/>
              <p:cNvSpPr/>
              <p:nvPr/>
            </p:nvSpPr>
            <p:spPr bwMode="auto">
              <a:xfrm>
                <a:off x="701" y="375"/>
                <a:ext cx="81" cy="50"/>
              </a:xfrm>
              <a:custGeom>
                <a:avLst/>
                <a:gdLst>
                  <a:gd name="T0" fmla="*/ 14 w 34"/>
                  <a:gd name="T1" fmla="*/ 18 h 21"/>
                  <a:gd name="T2" fmla="*/ 0 w 34"/>
                  <a:gd name="T3" fmla="*/ 12 h 21"/>
                  <a:gd name="T4" fmla="*/ 9 w 34"/>
                  <a:gd name="T5" fmla="*/ 8 h 21"/>
                  <a:gd name="T6" fmla="*/ 6 w 34"/>
                  <a:gd name="T7" fmla="*/ 5 h 21"/>
                  <a:gd name="T8" fmla="*/ 11 w 34"/>
                  <a:gd name="T9" fmla="*/ 3 h 21"/>
                  <a:gd name="T10" fmla="*/ 12 w 34"/>
                  <a:gd name="T11" fmla="*/ 4 h 21"/>
                  <a:gd name="T12" fmla="*/ 13 w 34"/>
                  <a:gd name="T13" fmla="*/ 6 h 21"/>
                  <a:gd name="T14" fmla="*/ 14 w 34"/>
                  <a:gd name="T15" fmla="*/ 4 h 21"/>
                  <a:gd name="T16" fmla="*/ 16 w 34"/>
                  <a:gd name="T17" fmla="*/ 2 h 21"/>
                  <a:gd name="T18" fmla="*/ 24 w 34"/>
                  <a:gd name="T19" fmla="*/ 0 h 21"/>
                  <a:gd name="T20" fmla="*/ 28 w 34"/>
                  <a:gd name="T21" fmla="*/ 3 h 21"/>
                  <a:gd name="T22" fmla="*/ 32 w 34"/>
                  <a:gd name="T23" fmla="*/ 4 h 21"/>
                  <a:gd name="T24" fmla="*/ 33 w 34"/>
                  <a:gd name="T25" fmla="*/ 8 h 21"/>
                  <a:gd name="T26" fmla="*/ 30 w 34"/>
                  <a:gd name="T27" fmla="*/ 8 h 21"/>
                  <a:gd name="T28" fmla="*/ 23 w 34"/>
                  <a:gd name="T29" fmla="*/ 9 h 21"/>
                  <a:gd name="T30" fmla="*/ 26 w 34"/>
                  <a:gd name="T31" fmla="*/ 15 h 21"/>
                  <a:gd name="T32" fmla="*/ 19 w 34"/>
                  <a:gd name="T33" fmla="*/ 20 h 21"/>
                  <a:gd name="T34" fmla="*/ 14 w 34"/>
                  <a:gd name="T35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21">
                    <a:moveTo>
                      <a:pt x="14" y="18"/>
                    </a:moveTo>
                    <a:cubicBezTo>
                      <a:pt x="10" y="16"/>
                      <a:pt x="5" y="14"/>
                      <a:pt x="0" y="12"/>
                    </a:cubicBezTo>
                    <a:cubicBezTo>
                      <a:pt x="2" y="7"/>
                      <a:pt x="5" y="7"/>
                      <a:pt x="9" y="8"/>
                    </a:cubicBezTo>
                    <a:cubicBezTo>
                      <a:pt x="8" y="7"/>
                      <a:pt x="5" y="7"/>
                      <a:pt x="6" y="5"/>
                    </a:cubicBezTo>
                    <a:cubicBezTo>
                      <a:pt x="7" y="3"/>
                      <a:pt x="9" y="3"/>
                      <a:pt x="11" y="3"/>
                    </a:cubicBezTo>
                    <a:cubicBezTo>
                      <a:pt x="12" y="3"/>
                      <a:pt x="12" y="4"/>
                      <a:pt x="12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4" y="3"/>
                      <a:pt x="15" y="3"/>
                      <a:pt x="16" y="2"/>
                    </a:cubicBezTo>
                    <a:cubicBezTo>
                      <a:pt x="19" y="2"/>
                      <a:pt x="22" y="1"/>
                      <a:pt x="24" y="0"/>
                    </a:cubicBezTo>
                    <a:cubicBezTo>
                      <a:pt x="25" y="1"/>
                      <a:pt x="25" y="4"/>
                      <a:pt x="28" y="3"/>
                    </a:cubicBezTo>
                    <a:cubicBezTo>
                      <a:pt x="29" y="2"/>
                      <a:pt x="30" y="3"/>
                      <a:pt x="32" y="4"/>
                    </a:cubicBezTo>
                    <a:cubicBezTo>
                      <a:pt x="33" y="5"/>
                      <a:pt x="34" y="6"/>
                      <a:pt x="33" y="8"/>
                    </a:cubicBezTo>
                    <a:cubicBezTo>
                      <a:pt x="33" y="9"/>
                      <a:pt x="31" y="8"/>
                      <a:pt x="30" y="8"/>
                    </a:cubicBezTo>
                    <a:cubicBezTo>
                      <a:pt x="28" y="8"/>
                      <a:pt x="26" y="9"/>
                      <a:pt x="23" y="9"/>
                    </a:cubicBezTo>
                    <a:cubicBezTo>
                      <a:pt x="27" y="10"/>
                      <a:pt x="28" y="13"/>
                      <a:pt x="26" y="15"/>
                    </a:cubicBezTo>
                    <a:cubicBezTo>
                      <a:pt x="24" y="16"/>
                      <a:pt x="22" y="18"/>
                      <a:pt x="19" y="20"/>
                    </a:cubicBezTo>
                    <a:cubicBezTo>
                      <a:pt x="17" y="21"/>
                      <a:pt x="16" y="19"/>
                      <a:pt x="14" y="18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1" name="Freeform 16"/>
              <p:cNvSpPr/>
              <p:nvPr/>
            </p:nvSpPr>
            <p:spPr bwMode="auto">
              <a:xfrm>
                <a:off x="935" y="707"/>
                <a:ext cx="79" cy="110"/>
              </a:xfrm>
              <a:custGeom>
                <a:avLst/>
                <a:gdLst>
                  <a:gd name="T0" fmla="*/ 0 w 33"/>
                  <a:gd name="T1" fmla="*/ 45 h 46"/>
                  <a:gd name="T2" fmla="*/ 1 w 33"/>
                  <a:gd name="T3" fmla="*/ 43 h 46"/>
                  <a:gd name="T4" fmla="*/ 2 w 33"/>
                  <a:gd name="T5" fmla="*/ 38 h 46"/>
                  <a:gd name="T6" fmla="*/ 7 w 33"/>
                  <a:gd name="T7" fmla="*/ 39 h 46"/>
                  <a:gd name="T8" fmla="*/ 7 w 33"/>
                  <a:gd name="T9" fmla="*/ 30 h 46"/>
                  <a:gd name="T10" fmla="*/ 9 w 33"/>
                  <a:gd name="T11" fmla="*/ 27 h 46"/>
                  <a:gd name="T12" fmla="*/ 11 w 33"/>
                  <a:gd name="T13" fmla="*/ 26 h 46"/>
                  <a:gd name="T14" fmla="*/ 16 w 33"/>
                  <a:gd name="T15" fmla="*/ 24 h 46"/>
                  <a:gd name="T16" fmla="*/ 16 w 33"/>
                  <a:gd name="T17" fmla="*/ 22 h 46"/>
                  <a:gd name="T18" fmla="*/ 17 w 33"/>
                  <a:gd name="T19" fmla="*/ 17 h 46"/>
                  <a:gd name="T20" fmla="*/ 23 w 33"/>
                  <a:gd name="T21" fmla="*/ 9 h 46"/>
                  <a:gd name="T22" fmla="*/ 24 w 33"/>
                  <a:gd name="T23" fmla="*/ 7 h 46"/>
                  <a:gd name="T24" fmla="*/ 26 w 33"/>
                  <a:gd name="T25" fmla="*/ 4 h 46"/>
                  <a:gd name="T26" fmla="*/ 26 w 33"/>
                  <a:gd name="T27" fmla="*/ 3 h 46"/>
                  <a:gd name="T28" fmla="*/ 28 w 33"/>
                  <a:gd name="T29" fmla="*/ 1 h 46"/>
                  <a:gd name="T30" fmla="*/ 30 w 33"/>
                  <a:gd name="T31" fmla="*/ 0 h 46"/>
                  <a:gd name="T32" fmla="*/ 33 w 33"/>
                  <a:gd name="T33" fmla="*/ 5 h 46"/>
                  <a:gd name="T34" fmla="*/ 33 w 33"/>
                  <a:gd name="T35" fmla="*/ 5 h 46"/>
                  <a:gd name="T36" fmla="*/ 11 w 33"/>
                  <a:gd name="T37" fmla="*/ 36 h 46"/>
                  <a:gd name="T38" fmla="*/ 4 w 33"/>
                  <a:gd name="T39" fmla="*/ 43 h 46"/>
                  <a:gd name="T40" fmla="*/ 0 w 33"/>
                  <a:gd name="T41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46">
                    <a:moveTo>
                      <a:pt x="0" y="45"/>
                    </a:moveTo>
                    <a:cubicBezTo>
                      <a:pt x="1" y="45"/>
                      <a:pt x="1" y="44"/>
                      <a:pt x="1" y="43"/>
                    </a:cubicBezTo>
                    <a:cubicBezTo>
                      <a:pt x="0" y="41"/>
                      <a:pt x="1" y="39"/>
                      <a:pt x="2" y="38"/>
                    </a:cubicBezTo>
                    <a:cubicBezTo>
                      <a:pt x="4" y="36"/>
                      <a:pt x="4" y="40"/>
                      <a:pt x="7" y="39"/>
                    </a:cubicBezTo>
                    <a:cubicBezTo>
                      <a:pt x="3" y="36"/>
                      <a:pt x="7" y="33"/>
                      <a:pt x="7" y="30"/>
                    </a:cubicBezTo>
                    <a:cubicBezTo>
                      <a:pt x="7" y="29"/>
                      <a:pt x="8" y="28"/>
                      <a:pt x="9" y="27"/>
                    </a:cubicBezTo>
                    <a:cubicBezTo>
                      <a:pt x="9" y="27"/>
                      <a:pt x="10" y="27"/>
                      <a:pt x="11" y="26"/>
                    </a:cubicBezTo>
                    <a:cubicBezTo>
                      <a:pt x="13" y="26"/>
                      <a:pt x="14" y="25"/>
                      <a:pt x="16" y="24"/>
                    </a:cubicBezTo>
                    <a:cubicBezTo>
                      <a:pt x="17" y="24"/>
                      <a:pt x="16" y="23"/>
                      <a:pt x="16" y="22"/>
                    </a:cubicBezTo>
                    <a:cubicBezTo>
                      <a:pt x="15" y="20"/>
                      <a:pt x="16" y="19"/>
                      <a:pt x="17" y="17"/>
                    </a:cubicBezTo>
                    <a:cubicBezTo>
                      <a:pt x="20" y="15"/>
                      <a:pt x="22" y="12"/>
                      <a:pt x="23" y="9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5" y="6"/>
                      <a:pt x="25" y="5"/>
                      <a:pt x="26" y="4"/>
                    </a:cubicBezTo>
                    <a:cubicBezTo>
                      <a:pt x="26" y="4"/>
                      <a:pt x="26" y="3"/>
                      <a:pt x="26" y="3"/>
                    </a:cubicBezTo>
                    <a:cubicBezTo>
                      <a:pt x="26" y="2"/>
                      <a:pt x="27" y="1"/>
                      <a:pt x="28" y="1"/>
                    </a:cubicBezTo>
                    <a:cubicBezTo>
                      <a:pt x="28" y="0"/>
                      <a:pt x="29" y="0"/>
                      <a:pt x="30" y="0"/>
                    </a:cubicBezTo>
                    <a:cubicBezTo>
                      <a:pt x="31" y="1"/>
                      <a:pt x="31" y="3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27" y="16"/>
                      <a:pt x="21" y="27"/>
                      <a:pt x="11" y="36"/>
                    </a:cubicBezTo>
                    <a:cubicBezTo>
                      <a:pt x="9" y="38"/>
                      <a:pt x="7" y="41"/>
                      <a:pt x="4" y="43"/>
                    </a:cubicBezTo>
                    <a:cubicBezTo>
                      <a:pt x="3" y="44"/>
                      <a:pt x="3" y="46"/>
                      <a:pt x="0" y="45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2" name="Freeform 17"/>
              <p:cNvSpPr/>
              <p:nvPr/>
            </p:nvSpPr>
            <p:spPr bwMode="auto">
              <a:xfrm>
                <a:off x="405" y="296"/>
                <a:ext cx="79" cy="60"/>
              </a:xfrm>
              <a:custGeom>
                <a:avLst/>
                <a:gdLst>
                  <a:gd name="T0" fmla="*/ 19 w 33"/>
                  <a:gd name="T1" fmla="*/ 0 h 25"/>
                  <a:gd name="T2" fmla="*/ 32 w 33"/>
                  <a:gd name="T3" fmla="*/ 16 h 25"/>
                  <a:gd name="T4" fmla="*/ 31 w 33"/>
                  <a:gd name="T5" fmla="*/ 22 h 25"/>
                  <a:gd name="T6" fmla="*/ 30 w 33"/>
                  <a:gd name="T7" fmla="*/ 22 h 25"/>
                  <a:gd name="T8" fmla="*/ 17 w 33"/>
                  <a:gd name="T9" fmla="*/ 23 h 25"/>
                  <a:gd name="T10" fmla="*/ 14 w 33"/>
                  <a:gd name="T11" fmla="*/ 25 h 25"/>
                  <a:gd name="T12" fmla="*/ 13 w 33"/>
                  <a:gd name="T13" fmla="*/ 25 h 25"/>
                  <a:gd name="T14" fmla="*/ 10 w 33"/>
                  <a:gd name="T15" fmla="*/ 23 h 25"/>
                  <a:gd name="T16" fmla="*/ 10 w 33"/>
                  <a:gd name="T17" fmla="*/ 22 h 25"/>
                  <a:gd name="T18" fmla="*/ 1 w 33"/>
                  <a:gd name="T19" fmla="*/ 18 h 25"/>
                  <a:gd name="T20" fmla="*/ 0 w 33"/>
                  <a:gd name="T21" fmla="*/ 17 h 25"/>
                  <a:gd name="T22" fmla="*/ 7 w 33"/>
                  <a:gd name="T23" fmla="*/ 14 h 25"/>
                  <a:gd name="T24" fmla="*/ 9 w 33"/>
                  <a:gd name="T25" fmla="*/ 13 h 25"/>
                  <a:gd name="T26" fmla="*/ 11 w 33"/>
                  <a:gd name="T27" fmla="*/ 13 h 25"/>
                  <a:gd name="T28" fmla="*/ 18 w 33"/>
                  <a:gd name="T29" fmla="*/ 14 h 25"/>
                  <a:gd name="T30" fmla="*/ 22 w 33"/>
                  <a:gd name="T31" fmla="*/ 6 h 25"/>
                  <a:gd name="T32" fmla="*/ 19 w 33"/>
                  <a:gd name="T3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5">
                    <a:moveTo>
                      <a:pt x="19" y="0"/>
                    </a:moveTo>
                    <a:cubicBezTo>
                      <a:pt x="24" y="5"/>
                      <a:pt x="29" y="10"/>
                      <a:pt x="32" y="16"/>
                    </a:cubicBezTo>
                    <a:cubicBezTo>
                      <a:pt x="33" y="18"/>
                      <a:pt x="33" y="20"/>
                      <a:pt x="31" y="22"/>
                    </a:cubicBezTo>
                    <a:cubicBezTo>
                      <a:pt x="31" y="22"/>
                      <a:pt x="30" y="22"/>
                      <a:pt x="30" y="22"/>
                    </a:cubicBezTo>
                    <a:cubicBezTo>
                      <a:pt x="25" y="21"/>
                      <a:pt x="21" y="21"/>
                      <a:pt x="17" y="23"/>
                    </a:cubicBezTo>
                    <a:cubicBezTo>
                      <a:pt x="16" y="24"/>
                      <a:pt x="15" y="24"/>
                      <a:pt x="14" y="25"/>
                    </a:cubicBezTo>
                    <a:cubicBezTo>
                      <a:pt x="14" y="25"/>
                      <a:pt x="13" y="25"/>
                      <a:pt x="13" y="25"/>
                    </a:cubicBezTo>
                    <a:cubicBezTo>
                      <a:pt x="11" y="25"/>
                      <a:pt x="10" y="25"/>
                      <a:pt x="10" y="23"/>
                    </a:cubicBezTo>
                    <a:cubicBezTo>
                      <a:pt x="10" y="23"/>
                      <a:pt x="11" y="22"/>
                      <a:pt x="10" y="22"/>
                    </a:cubicBezTo>
                    <a:cubicBezTo>
                      <a:pt x="7" y="22"/>
                      <a:pt x="4" y="19"/>
                      <a:pt x="1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1" y="14"/>
                      <a:pt x="3" y="12"/>
                      <a:pt x="7" y="14"/>
                    </a:cubicBezTo>
                    <a:cubicBezTo>
                      <a:pt x="8" y="15"/>
                      <a:pt x="8" y="13"/>
                      <a:pt x="9" y="13"/>
                    </a:cubicBezTo>
                    <a:cubicBezTo>
                      <a:pt x="10" y="13"/>
                      <a:pt x="11" y="13"/>
                      <a:pt x="11" y="13"/>
                    </a:cubicBezTo>
                    <a:cubicBezTo>
                      <a:pt x="14" y="13"/>
                      <a:pt x="16" y="14"/>
                      <a:pt x="18" y="14"/>
                    </a:cubicBezTo>
                    <a:cubicBezTo>
                      <a:pt x="23" y="13"/>
                      <a:pt x="24" y="10"/>
                      <a:pt x="22" y="6"/>
                    </a:cubicBezTo>
                    <a:cubicBezTo>
                      <a:pt x="20" y="4"/>
                      <a:pt x="18" y="3"/>
                      <a:pt x="19" y="0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3" name="Freeform 18"/>
              <p:cNvSpPr/>
              <p:nvPr/>
            </p:nvSpPr>
            <p:spPr bwMode="auto">
              <a:xfrm>
                <a:off x="376" y="571"/>
                <a:ext cx="36" cy="89"/>
              </a:xfrm>
              <a:custGeom>
                <a:avLst/>
                <a:gdLst>
                  <a:gd name="T0" fmla="*/ 0 w 15"/>
                  <a:gd name="T1" fmla="*/ 15 h 37"/>
                  <a:gd name="T2" fmla="*/ 0 w 15"/>
                  <a:gd name="T3" fmla="*/ 14 h 37"/>
                  <a:gd name="T4" fmla="*/ 0 w 15"/>
                  <a:gd name="T5" fmla="*/ 2 h 37"/>
                  <a:gd name="T6" fmla="*/ 4 w 15"/>
                  <a:gd name="T7" fmla="*/ 1 h 37"/>
                  <a:gd name="T8" fmla="*/ 5 w 15"/>
                  <a:gd name="T9" fmla="*/ 2 h 37"/>
                  <a:gd name="T10" fmla="*/ 5 w 15"/>
                  <a:gd name="T11" fmla="*/ 4 h 37"/>
                  <a:gd name="T12" fmla="*/ 8 w 15"/>
                  <a:gd name="T13" fmla="*/ 10 h 37"/>
                  <a:gd name="T14" fmla="*/ 8 w 15"/>
                  <a:gd name="T15" fmla="*/ 11 h 37"/>
                  <a:gd name="T16" fmla="*/ 13 w 15"/>
                  <a:gd name="T17" fmla="*/ 14 h 37"/>
                  <a:gd name="T18" fmla="*/ 15 w 15"/>
                  <a:gd name="T19" fmla="*/ 25 h 37"/>
                  <a:gd name="T20" fmla="*/ 15 w 15"/>
                  <a:gd name="T21" fmla="*/ 26 h 37"/>
                  <a:gd name="T22" fmla="*/ 11 w 15"/>
                  <a:gd name="T23" fmla="*/ 31 h 37"/>
                  <a:gd name="T24" fmla="*/ 8 w 15"/>
                  <a:gd name="T25" fmla="*/ 33 h 37"/>
                  <a:gd name="T26" fmla="*/ 2 w 15"/>
                  <a:gd name="T27" fmla="*/ 36 h 37"/>
                  <a:gd name="T28" fmla="*/ 2 w 15"/>
                  <a:gd name="T29" fmla="*/ 35 h 37"/>
                  <a:gd name="T30" fmla="*/ 1 w 15"/>
                  <a:gd name="T31" fmla="*/ 27 h 37"/>
                  <a:gd name="T32" fmla="*/ 1 w 15"/>
                  <a:gd name="T33" fmla="*/ 24 h 37"/>
                  <a:gd name="T34" fmla="*/ 0 w 15"/>
                  <a:gd name="T35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37">
                    <a:moveTo>
                      <a:pt x="0" y="15"/>
                    </a:moveTo>
                    <a:cubicBezTo>
                      <a:pt x="0" y="15"/>
                      <a:pt x="0" y="14"/>
                      <a:pt x="0" y="14"/>
                    </a:cubicBezTo>
                    <a:cubicBezTo>
                      <a:pt x="0" y="10"/>
                      <a:pt x="1" y="6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6" y="6"/>
                      <a:pt x="7" y="8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11" y="11"/>
                      <a:pt x="12" y="11"/>
                      <a:pt x="13" y="14"/>
                    </a:cubicBezTo>
                    <a:cubicBezTo>
                      <a:pt x="13" y="18"/>
                      <a:pt x="12" y="22"/>
                      <a:pt x="15" y="25"/>
                    </a:cubicBezTo>
                    <a:cubicBezTo>
                      <a:pt x="15" y="25"/>
                      <a:pt x="15" y="25"/>
                      <a:pt x="15" y="26"/>
                    </a:cubicBezTo>
                    <a:cubicBezTo>
                      <a:pt x="13" y="27"/>
                      <a:pt x="13" y="30"/>
                      <a:pt x="11" y="31"/>
                    </a:cubicBezTo>
                    <a:cubicBezTo>
                      <a:pt x="9" y="31"/>
                      <a:pt x="8" y="32"/>
                      <a:pt x="8" y="33"/>
                    </a:cubicBezTo>
                    <a:cubicBezTo>
                      <a:pt x="7" y="36"/>
                      <a:pt x="5" y="37"/>
                      <a:pt x="2" y="36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2" y="32"/>
                      <a:pt x="2" y="30"/>
                      <a:pt x="1" y="27"/>
                    </a:cubicBezTo>
                    <a:cubicBezTo>
                      <a:pt x="1" y="26"/>
                      <a:pt x="0" y="25"/>
                      <a:pt x="1" y="24"/>
                    </a:cubicBezTo>
                    <a:cubicBezTo>
                      <a:pt x="5" y="21"/>
                      <a:pt x="1" y="18"/>
                      <a:pt x="0" y="15"/>
                    </a:cubicBezTo>
                    <a:close/>
                  </a:path>
                </a:pathLst>
              </a:custGeom>
              <a:solidFill>
                <a:srgbClr val="FE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4" name="Freeform 19"/>
              <p:cNvSpPr/>
              <p:nvPr/>
            </p:nvSpPr>
            <p:spPr bwMode="auto">
              <a:xfrm>
                <a:off x="202" y="399"/>
                <a:ext cx="47" cy="62"/>
              </a:xfrm>
              <a:custGeom>
                <a:avLst/>
                <a:gdLst>
                  <a:gd name="T0" fmla="*/ 16 w 20"/>
                  <a:gd name="T1" fmla="*/ 3 h 26"/>
                  <a:gd name="T2" fmla="*/ 19 w 20"/>
                  <a:gd name="T3" fmla="*/ 3 h 26"/>
                  <a:gd name="T4" fmla="*/ 17 w 20"/>
                  <a:gd name="T5" fmla="*/ 4 h 26"/>
                  <a:gd name="T6" fmla="*/ 14 w 20"/>
                  <a:gd name="T7" fmla="*/ 9 h 26"/>
                  <a:gd name="T8" fmla="*/ 18 w 20"/>
                  <a:gd name="T9" fmla="*/ 9 h 26"/>
                  <a:gd name="T10" fmla="*/ 18 w 20"/>
                  <a:gd name="T11" fmla="*/ 10 h 26"/>
                  <a:gd name="T12" fmla="*/ 17 w 20"/>
                  <a:gd name="T13" fmla="*/ 13 h 26"/>
                  <a:gd name="T14" fmla="*/ 16 w 20"/>
                  <a:gd name="T15" fmla="*/ 15 h 26"/>
                  <a:gd name="T16" fmla="*/ 13 w 20"/>
                  <a:gd name="T17" fmla="*/ 22 h 26"/>
                  <a:gd name="T18" fmla="*/ 10 w 20"/>
                  <a:gd name="T19" fmla="*/ 24 h 26"/>
                  <a:gd name="T20" fmla="*/ 9 w 20"/>
                  <a:gd name="T21" fmla="*/ 25 h 26"/>
                  <a:gd name="T22" fmla="*/ 6 w 20"/>
                  <a:gd name="T23" fmla="*/ 23 h 26"/>
                  <a:gd name="T24" fmla="*/ 1 w 20"/>
                  <a:gd name="T25" fmla="*/ 19 h 26"/>
                  <a:gd name="T26" fmla="*/ 0 w 20"/>
                  <a:gd name="T27" fmla="*/ 19 h 26"/>
                  <a:gd name="T28" fmla="*/ 6 w 20"/>
                  <a:gd name="T29" fmla="*/ 2 h 26"/>
                  <a:gd name="T30" fmla="*/ 11 w 20"/>
                  <a:gd name="T31" fmla="*/ 2 h 26"/>
                  <a:gd name="T32" fmla="*/ 16 w 20"/>
                  <a:gd name="T3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6">
                    <a:moveTo>
                      <a:pt x="16" y="3"/>
                    </a:moveTo>
                    <a:cubicBezTo>
                      <a:pt x="17" y="2"/>
                      <a:pt x="18" y="1"/>
                      <a:pt x="19" y="3"/>
                    </a:cubicBezTo>
                    <a:cubicBezTo>
                      <a:pt x="20" y="4"/>
                      <a:pt x="17" y="3"/>
                      <a:pt x="17" y="4"/>
                    </a:cubicBezTo>
                    <a:cubicBezTo>
                      <a:pt x="18" y="7"/>
                      <a:pt x="13" y="6"/>
                      <a:pt x="14" y="9"/>
                    </a:cubicBezTo>
                    <a:cubicBezTo>
                      <a:pt x="15" y="9"/>
                      <a:pt x="16" y="6"/>
                      <a:pt x="18" y="9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7" y="11"/>
                      <a:pt x="16" y="11"/>
                      <a:pt x="17" y="13"/>
                    </a:cubicBezTo>
                    <a:cubicBezTo>
                      <a:pt x="17" y="13"/>
                      <a:pt x="17" y="14"/>
                      <a:pt x="16" y="15"/>
                    </a:cubicBezTo>
                    <a:cubicBezTo>
                      <a:pt x="16" y="17"/>
                      <a:pt x="15" y="20"/>
                      <a:pt x="13" y="22"/>
                    </a:cubicBezTo>
                    <a:cubicBezTo>
                      <a:pt x="10" y="21"/>
                      <a:pt x="10" y="21"/>
                      <a:pt x="10" y="24"/>
                    </a:cubicBezTo>
                    <a:cubicBezTo>
                      <a:pt x="10" y="24"/>
                      <a:pt x="9" y="25"/>
                      <a:pt x="9" y="25"/>
                    </a:cubicBezTo>
                    <a:cubicBezTo>
                      <a:pt x="7" y="26"/>
                      <a:pt x="6" y="25"/>
                      <a:pt x="6" y="23"/>
                    </a:cubicBezTo>
                    <a:cubicBezTo>
                      <a:pt x="6" y="19"/>
                      <a:pt x="3" y="20"/>
                      <a:pt x="1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3"/>
                      <a:pt x="4" y="7"/>
                      <a:pt x="6" y="2"/>
                    </a:cubicBezTo>
                    <a:cubicBezTo>
                      <a:pt x="8" y="0"/>
                      <a:pt x="9" y="2"/>
                      <a:pt x="11" y="2"/>
                    </a:cubicBezTo>
                    <a:cubicBezTo>
                      <a:pt x="12" y="2"/>
                      <a:pt x="14" y="4"/>
                      <a:pt x="16" y="3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5" name="Freeform 20"/>
              <p:cNvSpPr/>
              <p:nvPr/>
            </p:nvSpPr>
            <p:spPr bwMode="auto">
              <a:xfrm>
                <a:off x="371" y="547"/>
                <a:ext cx="41" cy="84"/>
              </a:xfrm>
              <a:custGeom>
                <a:avLst/>
                <a:gdLst>
                  <a:gd name="T0" fmla="*/ 2 w 17"/>
                  <a:gd name="T1" fmla="*/ 12 h 35"/>
                  <a:gd name="T2" fmla="*/ 2 w 17"/>
                  <a:gd name="T3" fmla="*/ 24 h 35"/>
                  <a:gd name="T4" fmla="*/ 2 w 17"/>
                  <a:gd name="T5" fmla="*/ 0 h 35"/>
                  <a:gd name="T6" fmla="*/ 3 w 17"/>
                  <a:gd name="T7" fmla="*/ 0 h 35"/>
                  <a:gd name="T8" fmla="*/ 11 w 17"/>
                  <a:gd name="T9" fmla="*/ 0 h 35"/>
                  <a:gd name="T10" fmla="*/ 12 w 17"/>
                  <a:gd name="T11" fmla="*/ 0 h 35"/>
                  <a:gd name="T12" fmla="*/ 13 w 17"/>
                  <a:gd name="T13" fmla="*/ 0 h 35"/>
                  <a:gd name="T14" fmla="*/ 17 w 17"/>
                  <a:gd name="T15" fmla="*/ 17 h 35"/>
                  <a:gd name="T16" fmla="*/ 17 w 17"/>
                  <a:gd name="T17" fmla="*/ 22 h 35"/>
                  <a:gd name="T18" fmla="*/ 17 w 17"/>
                  <a:gd name="T19" fmla="*/ 31 h 35"/>
                  <a:gd name="T20" fmla="*/ 17 w 17"/>
                  <a:gd name="T21" fmla="*/ 35 h 35"/>
                  <a:gd name="T22" fmla="*/ 13 w 17"/>
                  <a:gd name="T23" fmla="*/ 23 h 35"/>
                  <a:gd name="T24" fmla="*/ 11 w 17"/>
                  <a:gd name="T25" fmla="*/ 22 h 35"/>
                  <a:gd name="T26" fmla="*/ 10 w 17"/>
                  <a:gd name="T27" fmla="*/ 23 h 35"/>
                  <a:gd name="T28" fmla="*/ 10 w 17"/>
                  <a:gd name="T29" fmla="*/ 20 h 35"/>
                  <a:gd name="T30" fmla="*/ 12 w 17"/>
                  <a:gd name="T31" fmla="*/ 19 h 35"/>
                  <a:gd name="T32" fmla="*/ 10 w 17"/>
                  <a:gd name="T33" fmla="*/ 20 h 35"/>
                  <a:gd name="T34" fmla="*/ 6 w 17"/>
                  <a:gd name="T35" fmla="*/ 14 h 35"/>
                  <a:gd name="T36" fmla="*/ 11 w 17"/>
                  <a:gd name="T37" fmla="*/ 12 h 35"/>
                  <a:gd name="T38" fmla="*/ 6 w 17"/>
                  <a:gd name="T39" fmla="*/ 13 h 35"/>
                  <a:gd name="T40" fmla="*/ 6 w 17"/>
                  <a:gd name="T41" fmla="*/ 11 h 35"/>
                  <a:gd name="T42" fmla="*/ 2 w 17"/>
                  <a:gd name="T43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5">
                    <a:moveTo>
                      <a:pt x="2" y="12"/>
                    </a:moveTo>
                    <a:cubicBezTo>
                      <a:pt x="4" y="16"/>
                      <a:pt x="4" y="20"/>
                      <a:pt x="2" y="24"/>
                    </a:cubicBezTo>
                    <a:cubicBezTo>
                      <a:pt x="1" y="16"/>
                      <a:pt x="0" y="8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5"/>
                      <a:pt x="8" y="5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6" y="5"/>
                      <a:pt x="16" y="11"/>
                      <a:pt x="17" y="17"/>
                    </a:cubicBezTo>
                    <a:cubicBezTo>
                      <a:pt x="17" y="18"/>
                      <a:pt x="17" y="20"/>
                      <a:pt x="17" y="22"/>
                    </a:cubicBezTo>
                    <a:cubicBezTo>
                      <a:pt x="17" y="25"/>
                      <a:pt x="17" y="28"/>
                      <a:pt x="17" y="31"/>
                    </a:cubicBezTo>
                    <a:cubicBezTo>
                      <a:pt x="15" y="32"/>
                      <a:pt x="17" y="33"/>
                      <a:pt x="17" y="35"/>
                    </a:cubicBezTo>
                    <a:cubicBezTo>
                      <a:pt x="13" y="32"/>
                      <a:pt x="14" y="27"/>
                      <a:pt x="13" y="23"/>
                    </a:cubicBezTo>
                    <a:cubicBezTo>
                      <a:pt x="13" y="21"/>
                      <a:pt x="13" y="21"/>
                      <a:pt x="11" y="22"/>
                    </a:cubicBezTo>
                    <a:cubicBezTo>
                      <a:pt x="11" y="22"/>
                      <a:pt x="11" y="24"/>
                      <a:pt x="10" y="23"/>
                    </a:cubicBezTo>
                    <a:cubicBezTo>
                      <a:pt x="9" y="22"/>
                      <a:pt x="10" y="21"/>
                      <a:pt x="10" y="20"/>
                    </a:cubicBezTo>
                    <a:cubicBezTo>
                      <a:pt x="11" y="20"/>
                      <a:pt x="11" y="19"/>
                      <a:pt x="12" y="19"/>
                    </a:cubicBezTo>
                    <a:cubicBezTo>
                      <a:pt x="11" y="19"/>
                      <a:pt x="11" y="20"/>
                      <a:pt x="10" y="20"/>
                    </a:cubicBezTo>
                    <a:cubicBezTo>
                      <a:pt x="7" y="19"/>
                      <a:pt x="7" y="16"/>
                      <a:pt x="6" y="14"/>
                    </a:cubicBezTo>
                    <a:cubicBezTo>
                      <a:pt x="8" y="13"/>
                      <a:pt x="10" y="15"/>
                      <a:pt x="11" y="12"/>
                    </a:cubicBezTo>
                    <a:cubicBezTo>
                      <a:pt x="10" y="13"/>
                      <a:pt x="8" y="14"/>
                      <a:pt x="6" y="13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4" y="9"/>
                      <a:pt x="3" y="10"/>
                      <a:pt x="2" y="12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6" name="Freeform 21"/>
              <p:cNvSpPr/>
              <p:nvPr/>
            </p:nvSpPr>
            <p:spPr bwMode="auto">
              <a:xfrm>
                <a:off x="586" y="978"/>
                <a:ext cx="91" cy="40"/>
              </a:xfrm>
              <a:custGeom>
                <a:avLst/>
                <a:gdLst>
                  <a:gd name="T0" fmla="*/ 37 w 38"/>
                  <a:gd name="T1" fmla="*/ 7 h 17"/>
                  <a:gd name="T2" fmla="*/ 17 w 38"/>
                  <a:gd name="T3" fmla="*/ 15 h 17"/>
                  <a:gd name="T4" fmla="*/ 3 w 38"/>
                  <a:gd name="T5" fmla="*/ 16 h 17"/>
                  <a:gd name="T6" fmla="*/ 5 w 38"/>
                  <a:gd name="T7" fmla="*/ 6 h 17"/>
                  <a:gd name="T8" fmla="*/ 15 w 38"/>
                  <a:gd name="T9" fmla="*/ 11 h 17"/>
                  <a:gd name="T10" fmla="*/ 23 w 38"/>
                  <a:gd name="T11" fmla="*/ 6 h 17"/>
                  <a:gd name="T12" fmla="*/ 29 w 38"/>
                  <a:gd name="T13" fmla="*/ 7 h 17"/>
                  <a:gd name="T14" fmla="*/ 31 w 38"/>
                  <a:gd name="T15" fmla="*/ 6 h 17"/>
                  <a:gd name="T16" fmla="*/ 31 w 38"/>
                  <a:gd name="T17" fmla="*/ 1 h 17"/>
                  <a:gd name="T18" fmla="*/ 33 w 38"/>
                  <a:gd name="T19" fmla="*/ 0 h 17"/>
                  <a:gd name="T20" fmla="*/ 37 w 38"/>
                  <a:gd name="T21" fmla="*/ 5 h 17"/>
                  <a:gd name="T22" fmla="*/ 38 w 38"/>
                  <a:gd name="T23" fmla="*/ 6 h 17"/>
                  <a:gd name="T24" fmla="*/ 37 w 38"/>
                  <a:gd name="T2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37" y="7"/>
                    </a:moveTo>
                    <a:cubicBezTo>
                      <a:pt x="31" y="13"/>
                      <a:pt x="24" y="14"/>
                      <a:pt x="17" y="15"/>
                    </a:cubicBezTo>
                    <a:cubicBezTo>
                      <a:pt x="13" y="16"/>
                      <a:pt x="8" y="17"/>
                      <a:pt x="3" y="16"/>
                    </a:cubicBezTo>
                    <a:cubicBezTo>
                      <a:pt x="4" y="12"/>
                      <a:pt x="0" y="8"/>
                      <a:pt x="5" y="6"/>
                    </a:cubicBezTo>
                    <a:cubicBezTo>
                      <a:pt x="12" y="3"/>
                      <a:pt x="14" y="4"/>
                      <a:pt x="15" y="11"/>
                    </a:cubicBezTo>
                    <a:cubicBezTo>
                      <a:pt x="19" y="10"/>
                      <a:pt x="21" y="9"/>
                      <a:pt x="23" y="6"/>
                    </a:cubicBezTo>
                    <a:cubicBezTo>
                      <a:pt x="24" y="3"/>
                      <a:pt x="27" y="5"/>
                      <a:pt x="29" y="7"/>
                    </a:cubicBezTo>
                    <a:cubicBezTo>
                      <a:pt x="31" y="8"/>
                      <a:pt x="31" y="8"/>
                      <a:pt x="31" y="6"/>
                    </a:cubicBezTo>
                    <a:cubicBezTo>
                      <a:pt x="31" y="4"/>
                      <a:pt x="30" y="2"/>
                      <a:pt x="31" y="1"/>
                    </a:cubicBezTo>
                    <a:cubicBezTo>
                      <a:pt x="31" y="0"/>
                      <a:pt x="32" y="0"/>
                      <a:pt x="33" y="0"/>
                    </a:cubicBezTo>
                    <a:cubicBezTo>
                      <a:pt x="35" y="1"/>
                      <a:pt x="36" y="3"/>
                      <a:pt x="37" y="5"/>
                    </a:cubicBezTo>
                    <a:cubicBezTo>
                      <a:pt x="37" y="5"/>
                      <a:pt x="38" y="6"/>
                      <a:pt x="38" y="6"/>
                    </a:cubicBezTo>
                    <a:cubicBezTo>
                      <a:pt x="38" y="7"/>
                      <a:pt x="37" y="7"/>
                      <a:pt x="37" y="7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7" name="Freeform 22"/>
              <p:cNvSpPr/>
              <p:nvPr/>
            </p:nvSpPr>
            <p:spPr bwMode="auto">
              <a:xfrm>
                <a:off x="376" y="298"/>
                <a:ext cx="60" cy="87"/>
              </a:xfrm>
              <a:custGeom>
                <a:avLst/>
                <a:gdLst>
                  <a:gd name="T0" fmla="*/ 13 w 25"/>
                  <a:gd name="T1" fmla="*/ 16 h 36"/>
                  <a:gd name="T2" fmla="*/ 13 w 25"/>
                  <a:gd name="T3" fmla="*/ 17 h 36"/>
                  <a:gd name="T4" fmla="*/ 13 w 25"/>
                  <a:gd name="T5" fmla="*/ 20 h 36"/>
                  <a:gd name="T6" fmla="*/ 19 w 25"/>
                  <a:gd name="T7" fmla="*/ 32 h 36"/>
                  <a:gd name="T8" fmla="*/ 25 w 25"/>
                  <a:gd name="T9" fmla="*/ 34 h 36"/>
                  <a:gd name="T10" fmla="*/ 24 w 25"/>
                  <a:gd name="T11" fmla="*/ 36 h 36"/>
                  <a:gd name="T12" fmla="*/ 20 w 25"/>
                  <a:gd name="T13" fmla="*/ 36 h 36"/>
                  <a:gd name="T14" fmla="*/ 14 w 25"/>
                  <a:gd name="T15" fmla="*/ 32 h 36"/>
                  <a:gd name="T16" fmla="*/ 4 w 25"/>
                  <a:gd name="T17" fmla="*/ 15 h 36"/>
                  <a:gd name="T18" fmla="*/ 0 w 25"/>
                  <a:gd name="T19" fmla="*/ 7 h 36"/>
                  <a:gd name="T20" fmla="*/ 0 w 25"/>
                  <a:gd name="T21" fmla="*/ 3 h 36"/>
                  <a:gd name="T22" fmla="*/ 1 w 25"/>
                  <a:gd name="T23" fmla="*/ 2 h 36"/>
                  <a:gd name="T24" fmla="*/ 5 w 25"/>
                  <a:gd name="T25" fmla="*/ 4 h 36"/>
                  <a:gd name="T26" fmla="*/ 5 w 25"/>
                  <a:gd name="T27" fmla="*/ 5 h 36"/>
                  <a:gd name="T28" fmla="*/ 6 w 25"/>
                  <a:gd name="T29" fmla="*/ 4 h 36"/>
                  <a:gd name="T30" fmla="*/ 8 w 25"/>
                  <a:gd name="T31" fmla="*/ 2 h 36"/>
                  <a:gd name="T32" fmla="*/ 9 w 25"/>
                  <a:gd name="T33" fmla="*/ 2 h 36"/>
                  <a:gd name="T34" fmla="*/ 11 w 25"/>
                  <a:gd name="T35" fmla="*/ 2 h 36"/>
                  <a:gd name="T36" fmla="*/ 12 w 25"/>
                  <a:gd name="T37" fmla="*/ 2 h 36"/>
                  <a:gd name="T38" fmla="*/ 15 w 25"/>
                  <a:gd name="T39" fmla="*/ 4 h 36"/>
                  <a:gd name="T40" fmla="*/ 17 w 25"/>
                  <a:gd name="T41" fmla="*/ 8 h 36"/>
                  <a:gd name="T42" fmla="*/ 10 w 25"/>
                  <a:gd name="T43" fmla="*/ 14 h 36"/>
                  <a:gd name="T44" fmla="*/ 13 w 25"/>
                  <a:gd name="T45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6">
                    <a:moveTo>
                      <a:pt x="13" y="16"/>
                    </a:moveTo>
                    <a:cubicBezTo>
                      <a:pt x="13" y="16"/>
                      <a:pt x="13" y="17"/>
                      <a:pt x="13" y="17"/>
                    </a:cubicBezTo>
                    <a:cubicBezTo>
                      <a:pt x="10" y="18"/>
                      <a:pt x="12" y="19"/>
                      <a:pt x="13" y="20"/>
                    </a:cubicBezTo>
                    <a:cubicBezTo>
                      <a:pt x="15" y="24"/>
                      <a:pt x="16" y="29"/>
                      <a:pt x="19" y="32"/>
                    </a:cubicBezTo>
                    <a:cubicBezTo>
                      <a:pt x="21" y="33"/>
                      <a:pt x="23" y="31"/>
                      <a:pt x="25" y="34"/>
                    </a:cubicBezTo>
                    <a:cubicBezTo>
                      <a:pt x="25" y="35"/>
                      <a:pt x="25" y="35"/>
                      <a:pt x="24" y="36"/>
                    </a:cubicBezTo>
                    <a:cubicBezTo>
                      <a:pt x="23" y="36"/>
                      <a:pt x="22" y="36"/>
                      <a:pt x="20" y="36"/>
                    </a:cubicBezTo>
                    <a:cubicBezTo>
                      <a:pt x="17" y="36"/>
                      <a:pt x="15" y="35"/>
                      <a:pt x="14" y="32"/>
                    </a:cubicBezTo>
                    <a:cubicBezTo>
                      <a:pt x="13" y="25"/>
                      <a:pt x="8" y="21"/>
                      <a:pt x="4" y="15"/>
                    </a:cubicBezTo>
                    <a:cubicBezTo>
                      <a:pt x="3" y="13"/>
                      <a:pt x="1" y="10"/>
                      <a:pt x="0" y="7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1"/>
                      <a:pt x="5" y="0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8" y="5"/>
                      <a:pt x="6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4" y="2"/>
                      <a:pt x="15" y="3"/>
                      <a:pt x="15" y="4"/>
                    </a:cubicBezTo>
                    <a:cubicBezTo>
                      <a:pt x="16" y="5"/>
                      <a:pt x="17" y="7"/>
                      <a:pt x="17" y="8"/>
                    </a:cubicBezTo>
                    <a:cubicBezTo>
                      <a:pt x="16" y="12"/>
                      <a:pt x="11" y="11"/>
                      <a:pt x="10" y="14"/>
                    </a:cubicBezTo>
                    <a:cubicBezTo>
                      <a:pt x="11" y="14"/>
                      <a:pt x="12" y="15"/>
                      <a:pt x="13" y="16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8" name="Freeform 23"/>
              <p:cNvSpPr/>
              <p:nvPr/>
            </p:nvSpPr>
            <p:spPr bwMode="auto">
              <a:xfrm>
                <a:off x="335" y="210"/>
                <a:ext cx="48" cy="60"/>
              </a:xfrm>
              <a:custGeom>
                <a:avLst/>
                <a:gdLst>
                  <a:gd name="T0" fmla="*/ 2 w 20"/>
                  <a:gd name="T1" fmla="*/ 8 h 25"/>
                  <a:gd name="T2" fmla="*/ 3 w 20"/>
                  <a:gd name="T3" fmla="*/ 3 h 25"/>
                  <a:gd name="T4" fmla="*/ 7 w 20"/>
                  <a:gd name="T5" fmla="*/ 4 h 25"/>
                  <a:gd name="T6" fmla="*/ 8 w 20"/>
                  <a:gd name="T7" fmla="*/ 2 h 25"/>
                  <a:gd name="T8" fmla="*/ 15 w 20"/>
                  <a:gd name="T9" fmla="*/ 5 h 25"/>
                  <a:gd name="T10" fmla="*/ 16 w 20"/>
                  <a:gd name="T11" fmla="*/ 11 h 25"/>
                  <a:gd name="T12" fmla="*/ 15 w 20"/>
                  <a:gd name="T13" fmla="*/ 13 h 25"/>
                  <a:gd name="T14" fmla="*/ 18 w 20"/>
                  <a:gd name="T15" fmla="*/ 18 h 25"/>
                  <a:gd name="T16" fmla="*/ 18 w 20"/>
                  <a:gd name="T17" fmla="*/ 23 h 25"/>
                  <a:gd name="T18" fmla="*/ 10 w 20"/>
                  <a:gd name="T19" fmla="*/ 25 h 25"/>
                  <a:gd name="T20" fmla="*/ 6 w 20"/>
                  <a:gd name="T21" fmla="*/ 15 h 25"/>
                  <a:gd name="T22" fmla="*/ 2 w 20"/>
                  <a:gd name="T23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5">
                    <a:moveTo>
                      <a:pt x="2" y="8"/>
                    </a:moveTo>
                    <a:cubicBezTo>
                      <a:pt x="0" y="6"/>
                      <a:pt x="2" y="4"/>
                      <a:pt x="3" y="3"/>
                    </a:cubicBezTo>
                    <a:cubicBezTo>
                      <a:pt x="4" y="3"/>
                      <a:pt x="6" y="2"/>
                      <a:pt x="7" y="4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11" y="0"/>
                      <a:pt x="15" y="2"/>
                      <a:pt x="15" y="5"/>
                    </a:cubicBezTo>
                    <a:cubicBezTo>
                      <a:pt x="14" y="8"/>
                      <a:pt x="18" y="8"/>
                      <a:pt x="16" y="11"/>
                    </a:cubicBezTo>
                    <a:cubicBezTo>
                      <a:pt x="15" y="11"/>
                      <a:pt x="15" y="12"/>
                      <a:pt x="15" y="13"/>
                    </a:cubicBezTo>
                    <a:cubicBezTo>
                      <a:pt x="15" y="15"/>
                      <a:pt x="17" y="16"/>
                      <a:pt x="18" y="18"/>
                    </a:cubicBezTo>
                    <a:cubicBezTo>
                      <a:pt x="18" y="20"/>
                      <a:pt x="20" y="21"/>
                      <a:pt x="18" y="23"/>
                    </a:cubicBezTo>
                    <a:cubicBezTo>
                      <a:pt x="16" y="24"/>
                      <a:pt x="13" y="25"/>
                      <a:pt x="10" y="25"/>
                    </a:cubicBezTo>
                    <a:cubicBezTo>
                      <a:pt x="7" y="23"/>
                      <a:pt x="7" y="19"/>
                      <a:pt x="6" y="15"/>
                    </a:cubicBezTo>
                    <a:cubicBezTo>
                      <a:pt x="5" y="12"/>
                      <a:pt x="4" y="10"/>
                      <a:pt x="2" y="8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9" name="Freeform 24"/>
              <p:cNvSpPr/>
              <p:nvPr/>
            </p:nvSpPr>
            <p:spPr bwMode="auto">
              <a:xfrm>
                <a:off x="840" y="576"/>
                <a:ext cx="55" cy="57"/>
              </a:xfrm>
              <a:custGeom>
                <a:avLst/>
                <a:gdLst>
                  <a:gd name="T0" fmla="*/ 18 w 23"/>
                  <a:gd name="T1" fmla="*/ 19 h 24"/>
                  <a:gd name="T2" fmla="*/ 17 w 23"/>
                  <a:gd name="T3" fmla="*/ 21 h 24"/>
                  <a:gd name="T4" fmla="*/ 14 w 23"/>
                  <a:gd name="T5" fmla="*/ 23 h 24"/>
                  <a:gd name="T6" fmla="*/ 14 w 23"/>
                  <a:gd name="T7" fmla="*/ 20 h 24"/>
                  <a:gd name="T8" fmla="*/ 14 w 23"/>
                  <a:gd name="T9" fmla="*/ 17 h 24"/>
                  <a:gd name="T10" fmla="*/ 7 w 23"/>
                  <a:gd name="T11" fmla="*/ 21 h 24"/>
                  <a:gd name="T12" fmla="*/ 5 w 23"/>
                  <a:gd name="T13" fmla="*/ 21 h 24"/>
                  <a:gd name="T14" fmla="*/ 2 w 23"/>
                  <a:gd name="T15" fmla="*/ 20 h 24"/>
                  <a:gd name="T16" fmla="*/ 2 w 23"/>
                  <a:gd name="T17" fmla="*/ 17 h 24"/>
                  <a:gd name="T18" fmla="*/ 3 w 23"/>
                  <a:gd name="T19" fmla="*/ 14 h 24"/>
                  <a:gd name="T20" fmla="*/ 2 w 23"/>
                  <a:gd name="T21" fmla="*/ 12 h 24"/>
                  <a:gd name="T22" fmla="*/ 3 w 23"/>
                  <a:gd name="T23" fmla="*/ 0 h 24"/>
                  <a:gd name="T24" fmla="*/ 6 w 23"/>
                  <a:gd name="T25" fmla="*/ 2 h 24"/>
                  <a:gd name="T26" fmla="*/ 23 w 23"/>
                  <a:gd name="T27" fmla="*/ 16 h 24"/>
                  <a:gd name="T28" fmla="*/ 14 w 23"/>
                  <a:gd name="T29" fmla="*/ 12 h 24"/>
                  <a:gd name="T30" fmla="*/ 11 w 23"/>
                  <a:gd name="T31" fmla="*/ 11 h 24"/>
                  <a:gd name="T32" fmla="*/ 10 w 23"/>
                  <a:gd name="T33" fmla="*/ 12 h 24"/>
                  <a:gd name="T34" fmla="*/ 12 w 23"/>
                  <a:gd name="T35" fmla="*/ 14 h 24"/>
                  <a:gd name="T36" fmla="*/ 18 w 23"/>
                  <a:gd name="T3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4">
                    <a:moveTo>
                      <a:pt x="18" y="19"/>
                    </a:moveTo>
                    <a:cubicBezTo>
                      <a:pt x="17" y="19"/>
                      <a:pt x="17" y="19"/>
                      <a:pt x="17" y="21"/>
                    </a:cubicBezTo>
                    <a:cubicBezTo>
                      <a:pt x="16" y="22"/>
                      <a:pt x="16" y="24"/>
                      <a:pt x="14" y="23"/>
                    </a:cubicBezTo>
                    <a:cubicBezTo>
                      <a:pt x="12" y="22"/>
                      <a:pt x="13" y="21"/>
                      <a:pt x="14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3" y="21"/>
                      <a:pt x="8" y="18"/>
                      <a:pt x="7" y="21"/>
                    </a:cubicBezTo>
                    <a:cubicBezTo>
                      <a:pt x="6" y="21"/>
                      <a:pt x="6" y="22"/>
                      <a:pt x="5" y="21"/>
                    </a:cubicBezTo>
                    <a:cubicBezTo>
                      <a:pt x="4" y="21"/>
                      <a:pt x="3" y="21"/>
                      <a:pt x="2" y="20"/>
                    </a:cubicBezTo>
                    <a:cubicBezTo>
                      <a:pt x="0" y="20"/>
                      <a:pt x="0" y="18"/>
                      <a:pt x="2" y="17"/>
                    </a:cubicBezTo>
                    <a:cubicBezTo>
                      <a:pt x="3" y="16"/>
                      <a:pt x="5" y="16"/>
                      <a:pt x="3" y="14"/>
                    </a:cubicBezTo>
                    <a:cubicBezTo>
                      <a:pt x="2" y="14"/>
                      <a:pt x="2" y="13"/>
                      <a:pt x="2" y="12"/>
                    </a:cubicBezTo>
                    <a:cubicBezTo>
                      <a:pt x="4" y="8"/>
                      <a:pt x="4" y="4"/>
                      <a:pt x="3" y="0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12" y="7"/>
                      <a:pt x="17" y="12"/>
                      <a:pt x="23" y="16"/>
                    </a:cubicBezTo>
                    <a:cubicBezTo>
                      <a:pt x="19" y="17"/>
                      <a:pt x="17" y="14"/>
                      <a:pt x="14" y="12"/>
                    </a:cubicBezTo>
                    <a:cubicBezTo>
                      <a:pt x="13" y="11"/>
                      <a:pt x="12" y="10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11" y="14"/>
                      <a:pt x="12" y="14"/>
                    </a:cubicBezTo>
                    <a:cubicBezTo>
                      <a:pt x="14" y="16"/>
                      <a:pt x="17" y="16"/>
                      <a:pt x="18" y="19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0" name="Freeform 25"/>
              <p:cNvSpPr/>
              <p:nvPr/>
            </p:nvSpPr>
            <p:spPr bwMode="auto">
              <a:xfrm>
                <a:off x="663" y="397"/>
                <a:ext cx="71" cy="57"/>
              </a:xfrm>
              <a:custGeom>
                <a:avLst/>
                <a:gdLst>
                  <a:gd name="T0" fmla="*/ 14 w 30"/>
                  <a:gd name="T1" fmla="*/ 3 h 24"/>
                  <a:gd name="T2" fmla="*/ 29 w 30"/>
                  <a:gd name="T3" fmla="*/ 18 h 24"/>
                  <a:gd name="T4" fmla="*/ 27 w 30"/>
                  <a:gd name="T5" fmla="*/ 21 h 24"/>
                  <a:gd name="T6" fmla="*/ 23 w 30"/>
                  <a:gd name="T7" fmla="*/ 23 h 24"/>
                  <a:gd name="T8" fmla="*/ 21 w 30"/>
                  <a:gd name="T9" fmla="*/ 22 h 24"/>
                  <a:gd name="T10" fmla="*/ 20 w 30"/>
                  <a:gd name="T11" fmla="*/ 21 h 24"/>
                  <a:gd name="T12" fmla="*/ 15 w 30"/>
                  <a:gd name="T13" fmla="*/ 14 h 24"/>
                  <a:gd name="T14" fmla="*/ 7 w 30"/>
                  <a:gd name="T15" fmla="*/ 11 h 24"/>
                  <a:gd name="T16" fmla="*/ 4 w 30"/>
                  <a:gd name="T17" fmla="*/ 10 h 24"/>
                  <a:gd name="T18" fmla="*/ 2 w 30"/>
                  <a:gd name="T19" fmla="*/ 9 h 24"/>
                  <a:gd name="T20" fmla="*/ 1 w 30"/>
                  <a:gd name="T21" fmla="*/ 5 h 24"/>
                  <a:gd name="T22" fmla="*/ 9 w 30"/>
                  <a:gd name="T23" fmla="*/ 6 h 24"/>
                  <a:gd name="T24" fmla="*/ 9 w 30"/>
                  <a:gd name="T25" fmla="*/ 5 h 24"/>
                  <a:gd name="T26" fmla="*/ 9 w 30"/>
                  <a:gd name="T27" fmla="*/ 5 h 24"/>
                  <a:gd name="T28" fmla="*/ 6 w 30"/>
                  <a:gd name="T29" fmla="*/ 1 h 24"/>
                  <a:gd name="T30" fmla="*/ 8 w 30"/>
                  <a:gd name="T31" fmla="*/ 0 h 24"/>
                  <a:gd name="T32" fmla="*/ 14 w 30"/>
                  <a:gd name="T33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24">
                    <a:moveTo>
                      <a:pt x="14" y="3"/>
                    </a:moveTo>
                    <a:cubicBezTo>
                      <a:pt x="19" y="8"/>
                      <a:pt x="25" y="12"/>
                      <a:pt x="29" y="18"/>
                    </a:cubicBezTo>
                    <a:cubicBezTo>
                      <a:pt x="30" y="20"/>
                      <a:pt x="29" y="21"/>
                      <a:pt x="27" y="21"/>
                    </a:cubicBezTo>
                    <a:cubicBezTo>
                      <a:pt x="25" y="22"/>
                      <a:pt x="24" y="22"/>
                      <a:pt x="23" y="23"/>
                    </a:cubicBezTo>
                    <a:cubicBezTo>
                      <a:pt x="22" y="24"/>
                      <a:pt x="21" y="23"/>
                      <a:pt x="21" y="22"/>
                    </a:cubicBezTo>
                    <a:cubicBezTo>
                      <a:pt x="21" y="22"/>
                      <a:pt x="20" y="21"/>
                      <a:pt x="20" y="21"/>
                    </a:cubicBezTo>
                    <a:cubicBezTo>
                      <a:pt x="22" y="16"/>
                      <a:pt x="21" y="14"/>
                      <a:pt x="15" y="14"/>
                    </a:cubicBezTo>
                    <a:cubicBezTo>
                      <a:pt x="13" y="14"/>
                      <a:pt x="9" y="13"/>
                      <a:pt x="7" y="11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4" y="3"/>
                      <a:pt x="7" y="4"/>
                      <a:pt x="9" y="6"/>
                    </a:cubicBezTo>
                    <a:cubicBezTo>
                      <a:pt x="9" y="6"/>
                      <a:pt x="10" y="5"/>
                      <a:pt x="9" y="5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2"/>
                      <a:pt x="5" y="3"/>
                      <a:pt x="6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10" y="0"/>
                      <a:pt x="12" y="0"/>
                      <a:pt x="14" y="3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1" name="Freeform 26"/>
              <p:cNvSpPr/>
              <p:nvPr/>
            </p:nvSpPr>
            <p:spPr bwMode="auto">
              <a:xfrm>
                <a:off x="734" y="373"/>
                <a:ext cx="58" cy="57"/>
              </a:xfrm>
              <a:custGeom>
                <a:avLst/>
                <a:gdLst>
                  <a:gd name="T0" fmla="*/ 0 w 24"/>
                  <a:gd name="T1" fmla="*/ 19 h 24"/>
                  <a:gd name="T2" fmla="*/ 7 w 24"/>
                  <a:gd name="T3" fmla="*/ 17 h 24"/>
                  <a:gd name="T4" fmla="*/ 10 w 24"/>
                  <a:gd name="T5" fmla="*/ 16 h 24"/>
                  <a:gd name="T6" fmla="*/ 12 w 24"/>
                  <a:gd name="T7" fmla="*/ 14 h 24"/>
                  <a:gd name="T8" fmla="*/ 10 w 24"/>
                  <a:gd name="T9" fmla="*/ 13 h 24"/>
                  <a:gd name="T10" fmla="*/ 9 w 24"/>
                  <a:gd name="T11" fmla="*/ 12 h 24"/>
                  <a:gd name="T12" fmla="*/ 10 w 24"/>
                  <a:gd name="T13" fmla="*/ 10 h 24"/>
                  <a:gd name="T14" fmla="*/ 18 w 24"/>
                  <a:gd name="T15" fmla="*/ 9 h 24"/>
                  <a:gd name="T16" fmla="*/ 17 w 24"/>
                  <a:gd name="T17" fmla="*/ 5 h 24"/>
                  <a:gd name="T18" fmla="*/ 17 w 24"/>
                  <a:gd name="T19" fmla="*/ 3 h 24"/>
                  <a:gd name="T20" fmla="*/ 24 w 24"/>
                  <a:gd name="T21" fmla="*/ 4 h 24"/>
                  <a:gd name="T22" fmla="*/ 22 w 24"/>
                  <a:gd name="T23" fmla="*/ 10 h 24"/>
                  <a:gd name="T24" fmla="*/ 20 w 24"/>
                  <a:gd name="T25" fmla="*/ 16 h 24"/>
                  <a:gd name="T26" fmla="*/ 18 w 24"/>
                  <a:gd name="T27" fmla="*/ 21 h 24"/>
                  <a:gd name="T28" fmla="*/ 15 w 24"/>
                  <a:gd name="T29" fmla="*/ 23 h 24"/>
                  <a:gd name="T30" fmla="*/ 0 w 24"/>
                  <a:gd name="T31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0" y="19"/>
                    </a:moveTo>
                    <a:cubicBezTo>
                      <a:pt x="3" y="19"/>
                      <a:pt x="7" y="22"/>
                      <a:pt x="7" y="17"/>
                    </a:cubicBezTo>
                    <a:cubicBezTo>
                      <a:pt x="7" y="15"/>
                      <a:pt x="9" y="16"/>
                      <a:pt x="10" y="16"/>
                    </a:cubicBezTo>
                    <a:cubicBezTo>
                      <a:pt x="11" y="16"/>
                      <a:pt x="12" y="16"/>
                      <a:pt x="12" y="14"/>
                    </a:cubicBezTo>
                    <a:cubicBezTo>
                      <a:pt x="12" y="13"/>
                      <a:pt x="12" y="13"/>
                      <a:pt x="10" y="13"/>
                    </a:cubicBezTo>
                    <a:cubicBezTo>
                      <a:pt x="10" y="13"/>
                      <a:pt x="9" y="12"/>
                      <a:pt x="9" y="12"/>
                    </a:cubicBezTo>
                    <a:cubicBezTo>
                      <a:pt x="9" y="11"/>
                      <a:pt x="9" y="10"/>
                      <a:pt x="10" y="10"/>
                    </a:cubicBezTo>
                    <a:cubicBezTo>
                      <a:pt x="13" y="9"/>
                      <a:pt x="15" y="4"/>
                      <a:pt x="18" y="9"/>
                    </a:cubicBezTo>
                    <a:cubicBezTo>
                      <a:pt x="19" y="7"/>
                      <a:pt x="17" y="6"/>
                      <a:pt x="17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20" y="0"/>
                      <a:pt x="22" y="2"/>
                      <a:pt x="24" y="4"/>
                    </a:cubicBezTo>
                    <a:cubicBezTo>
                      <a:pt x="22" y="5"/>
                      <a:pt x="21" y="7"/>
                      <a:pt x="22" y="10"/>
                    </a:cubicBezTo>
                    <a:cubicBezTo>
                      <a:pt x="20" y="11"/>
                      <a:pt x="18" y="13"/>
                      <a:pt x="20" y="16"/>
                    </a:cubicBezTo>
                    <a:cubicBezTo>
                      <a:pt x="23" y="19"/>
                      <a:pt x="22" y="21"/>
                      <a:pt x="18" y="21"/>
                    </a:cubicBezTo>
                    <a:cubicBezTo>
                      <a:pt x="17" y="22"/>
                      <a:pt x="16" y="22"/>
                      <a:pt x="15" y="23"/>
                    </a:cubicBezTo>
                    <a:cubicBezTo>
                      <a:pt x="10" y="21"/>
                      <a:pt x="4" y="24"/>
                      <a:pt x="0" y="19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2" name="Freeform 27"/>
              <p:cNvSpPr/>
              <p:nvPr/>
            </p:nvSpPr>
            <p:spPr bwMode="auto">
              <a:xfrm>
                <a:off x="663" y="956"/>
                <a:ext cx="60" cy="34"/>
              </a:xfrm>
              <a:custGeom>
                <a:avLst/>
                <a:gdLst>
                  <a:gd name="T0" fmla="*/ 5 w 25"/>
                  <a:gd name="T1" fmla="*/ 14 h 14"/>
                  <a:gd name="T2" fmla="*/ 1 w 25"/>
                  <a:gd name="T3" fmla="*/ 10 h 14"/>
                  <a:gd name="T4" fmla="*/ 2 w 25"/>
                  <a:gd name="T5" fmla="*/ 6 h 14"/>
                  <a:gd name="T6" fmla="*/ 1 w 25"/>
                  <a:gd name="T7" fmla="*/ 2 h 14"/>
                  <a:gd name="T8" fmla="*/ 5 w 25"/>
                  <a:gd name="T9" fmla="*/ 2 h 14"/>
                  <a:gd name="T10" fmla="*/ 9 w 25"/>
                  <a:gd name="T11" fmla="*/ 1 h 14"/>
                  <a:gd name="T12" fmla="*/ 14 w 25"/>
                  <a:gd name="T13" fmla="*/ 1 h 14"/>
                  <a:gd name="T14" fmla="*/ 21 w 25"/>
                  <a:gd name="T15" fmla="*/ 0 h 14"/>
                  <a:gd name="T16" fmla="*/ 23 w 25"/>
                  <a:gd name="T17" fmla="*/ 0 h 14"/>
                  <a:gd name="T18" fmla="*/ 25 w 25"/>
                  <a:gd name="T19" fmla="*/ 6 h 14"/>
                  <a:gd name="T20" fmla="*/ 24 w 25"/>
                  <a:gd name="T21" fmla="*/ 7 h 14"/>
                  <a:gd name="T22" fmla="*/ 17 w 25"/>
                  <a:gd name="T23" fmla="*/ 10 h 14"/>
                  <a:gd name="T24" fmla="*/ 5 w 25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4">
                    <a:moveTo>
                      <a:pt x="5" y="14"/>
                    </a:moveTo>
                    <a:cubicBezTo>
                      <a:pt x="2" y="14"/>
                      <a:pt x="3" y="11"/>
                      <a:pt x="1" y="10"/>
                    </a:cubicBezTo>
                    <a:cubicBezTo>
                      <a:pt x="2" y="9"/>
                      <a:pt x="3" y="8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2" y="1"/>
                      <a:pt x="4" y="2"/>
                      <a:pt x="5" y="2"/>
                    </a:cubicBezTo>
                    <a:cubicBezTo>
                      <a:pt x="7" y="2"/>
                      <a:pt x="8" y="2"/>
                      <a:pt x="9" y="1"/>
                    </a:cubicBezTo>
                    <a:cubicBezTo>
                      <a:pt x="11" y="1"/>
                      <a:pt x="12" y="1"/>
                      <a:pt x="14" y="1"/>
                    </a:cubicBezTo>
                    <a:cubicBezTo>
                      <a:pt x="17" y="2"/>
                      <a:pt x="18" y="2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5" y="2"/>
                      <a:pt x="23" y="4"/>
                      <a:pt x="25" y="6"/>
                    </a:cubicBezTo>
                    <a:cubicBezTo>
                      <a:pt x="25" y="6"/>
                      <a:pt x="25" y="6"/>
                      <a:pt x="24" y="7"/>
                    </a:cubicBezTo>
                    <a:cubicBezTo>
                      <a:pt x="22" y="7"/>
                      <a:pt x="20" y="10"/>
                      <a:pt x="17" y="10"/>
                    </a:cubicBezTo>
                    <a:cubicBezTo>
                      <a:pt x="13" y="12"/>
                      <a:pt x="9" y="14"/>
                      <a:pt x="5" y="14"/>
                    </a:cubicBezTo>
                    <a:close/>
                  </a:path>
                </a:pathLst>
              </a:custGeom>
              <a:solidFill>
                <a:srgbClr val="FE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3" name="Freeform 28"/>
              <p:cNvSpPr/>
              <p:nvPr/>
            </p:nvSpPr>
            <p:spPr bwMode="auto">
              <a:xfrm>
                <a:off x="412" y="294"/>
                <a:ext cx="55" cy="38"/>
              </a:xfrm>
              <a:custGeom>
                <a:avLst/>
                <a:gdLst>
                  <a:gd name="T0" fmla="*/ 16 w 23"/>
                  <a:gd name="T1" fmla="*/ 1 h 16"/>
                  <a:gd name="T2" fmla="*/ 20 w 23"/>
                  <a:gd name="T3" fmla="*/ 7 h 16"/>
                  <a:gd name="T4" fmla="*/ 17 w 23"/>
                  <a:gd name="T5" fmla="*/ 16 h 16"/>
                  <a:gd name="T6" fmla="*/ 8 w 23"/>
                  <a:gd name="T7" fmla="*/ 15 h 16"/>
                  <a:gd name="T8" fmla="*/ 7 w 23"/>
                  <a:gd name="T9" fmla="*/ 12 h 16"/>
                  <a:gd name="T10" fmla="*/ 11 w 23"/>
                  <a:gd name="T11" fmla="*/ 7 h 16"/>
                  <a:gd name="T12" fmla="*/ 3 w 23"/>
                  <a:gd name="T13" fmla="*/ 5 h 16"/>
                  <a:gd name="T14" fmla="*/ 3 w 23"/>
                  <a:gd name="T15" fmla="*/ 2 h 16"/>
                  <a:gd name="T16" fmla="*/ 11 w 23"/>
                  <a:gd name="T17" fmla="*/ 2 h 16"/>
                  <a:gd name="T18" fmla="*/ 15 w 23"/>
                  <a:gd name="T19" fmla="*/ 0 h 16"/>
                  <a:gd name="T20" fmla="*/ 15 w 23"/>
                  <a:gd name="T21" fmla="*/ 0 h 16"/>
                  <a:gd name="T22" fmla="*/ 16 w 23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6" y="1"/>
                    </a:moveTo>
                    <a:cubicBezTo>
                      <a:pt x="17" y="3"/>
                      <a:pt x="18" y="5"/>
                      <a:pt x="20" y="7"/>
                    </a:cubicBezTo>
                    <a:cubicBezTo>
                      <a:pt x="23" y="11"/>
                      <a:pt x="22" y="15"/>
                      <a:pt x="17" y="16"/>
                    </a:cubicBezTo>
                    <a:cubicBezTo>
                      <a:pt x="14" y="16"/>
                      <a:pt x="11" y="16"/>
                      <a:pt x="8" y="15"/>
                    </a:cubicBezTo>
                    <a:cubicBezTo>
                      <a:pt x="7" y="14"/>
                      <a:pt x="6" y="14"/>
                      <a:pt x="7" y="12"/>
                    </a:cubicBezTo>
                    <a:cubicBezTo>
                      <a:pt x="7" y="10"/>
                      <a:pt x="9" y="9"/>
                      <a:pt x="11" y="7"/>
                    </a:cubicBezTo>
                    <a:cubicBezTo>
                      <a:pt x="7" y="9"/>
                      <a:pt x="5" y="7"/>
                      <a:pt x="3" y="5"/>
                    </a:cubicBezTo>
                    <a:cubicBezTo>
                      <a:pt x="0" y="4"/>
                      <a:pt x="2" y="3"/>
                      <a:pt x="3" y="2"/>
                    </a:cubicBezTo>
                    <a:cubicBezTo>
                      <a:pt x="6" y="1"/>
                      <a:pt x="8" y="2"/>
                      <a:pt x="11" y="2"/>
                    </a:cubicBezTo>
                    <a:cubicBezTo>
                      <a:pt x="12" y="2"/>
                      <a:pt x="14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6" y="1"/>
                    </a:cubicBezTo>
                    <a:close/>
                  </a:path>
                </a:pathLst>
              </a:custGeom>
              <a:solidFill>
                <a:srgbClr val="FEDC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4" name="Freeform 29"/>
              <p:cNvSpPr/>
              <p:nvPr/>
            </p:nvSpPr>
            <p:spPr bwMode="auto">
              <a:xfrm>
                <a:off x="770" y="392"/>
                <a:ext cx="60" cy="45"/>
              </a:xfrm>
              <a:custGeom>
                <a:avLst/>
                <a:gdLst>
                  <a:gd name="T0" fmla="*/ 0 w 25"/>
                  <a:gd name="T1" fmla="*/ 15 h 19"/>
                  <a:gd name="T2" fmla="*/ 3 w 25"/>
                  <a:gd name="T3" fmla="*/ 12 h 19"/>
                  <a:gd name="T4" fmla="*/ 4 w 25"/>
                  <a:gd name="T5" fmla="*/ 9 h 19"/>
                  <a:gd name="T6" fmla="*/ 2 w 25"/>
                  <a:gd name="T7" fmla="*/ 5 h 19"/>
                  <a:gd name="T8" fmla="*/ 7 w 25"/>
                  <a:gd name="T9" fmla="*/ 2 h 19"/>
                  <a:gd name="T10" fmla="*/ 10 w 25"/>
                  <a:gd name="T11" fmla="*/ 5 h 19"/>
                  <a:gd name="T12" fmla="*/ 10 w 25"/>
                  <a:gd name="T13" fmla="*/ 9 h 19"/>
                  <a:gd name="T14" fmla="*/ 18 w 25"/>
                  <a:gd name="T15" fmla="*/ 14 h 19"/>
                  <a:gd name="T16" fmla="*/ 23 w 25"/>
                  <a:gd name="T17" fmla="*/ 14 h 19"/>
                  <a:gd name="T18" fmla="*/ 20 w 25"/>
                  <a:gd name="T19" fmla="*/ 19 h 19"/>
                  <a:gd name="T20" fmla="*/ 0 w 25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9">
                    <a:moveTo>
                      <a:pt x="0" y="15"/>
                    </a:moveTo>
                    <a:cubicBezTo>
                      <a:pt x="0" y="13"/>
                      <a:pt x="2" y="12"/>
                      <a:pt x="3" y="12"/>
                    </a:cubicBezTo>
                    <a:cubicBezTo>
                      <a:pt x="7" y="12"/>
                      <a:pt x="7" y="11"/>
                      <a:pt x="4" y="9"/>
                    </a:cubicBezTo>
                    <a:cubicBezTo>
                      <a:pt x="3" y="8"/>
                      <a:pt x="4" y="6"/>
                      <a:pt x="2" y="5"/>
                    </a:cubicBezTo>
                    <a:cubicBezTo>
                      <a:pt x="4" y="5"/>
                      <a:pt x="3" y="0"/>
                      <a:pt x="7" y="2"/>
                    </a:cubicBezTo>
                    <a:cubicBezTo>
                      <a:pt x="8" y="3"/>
                      <a:pt x="8" y="5"/>
                      <a:pt x="10" y="5"/>
                    </a:cubicBezTo>
                    <a:cubicBezTo>
                      <a:pt x="11" y="6"/>
                      <a:pt x="10" y="7"/>
                      <a:pt x="10" y="9"/>
                    </a:cubicBezTo>
                    <a:cubicBezTo>
                      <a:pt x="12" y="13"/>
                      <a:pt x="14" y="14"/>
                      <a:pt x="18" y="14"/>
                    </a:cubicBezTo>
                    <a:cubicBezTo>
                      <a:pt x="20" y="14"/>
                      <a:pt x="22" y="14"/>
                      <a:pt x="23" y="14"/>
                    </a:cubicBezTo>
                    <a:cubicBezTo>
                      <a:pt x="25" y="18"/>
                      <a:pt x="22" y="19"/>
                      <a:pt x="20" y="19"/>
                    </a:cubicBezTo>
                    <a:cubicBezTo>
                      <a:pt x="13" y="19"/>
                      <a:pt x="7" y="17"/>
                      <a:pt x="0" y="15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5" name="Freeform 30"/>
              <p:cNvSpPr/>
              <p:nvPr/>
            </p:nvSpPr>
            <p:spPr bwMode="auto">
              <a:xfrm>
                <a:off x="758" y="349"/>
                <a:ext cx="55" cy="33"/>
              </a:xfrm>
              <a:custGeom>
                <a:avLst/>
                <a:gdLst>
                  <a:gd name="T0" fmla="*/ 14 w 23"/>
                  <a:gd name="T1" fmla="*/ 14 h 14"/>
                  <a:gd name="T2" fmla="*/ 7 w 23"/>
                  <a:gd name="T3" fmla="*/ 13 h 14"/>
                  <a:gd name="T4" fmla="*/ 6 w 23"/>
                  <a:gd name="T5" fmla="*/ 12 h 14"/>
                  <a:gd name="T6" fmla="*/ 1 w 23"/>
                  <a:gd name="T7" fmla="*/ 7 h 14"/>
                  <a:gd name="T8" fmla="*/ 0 w 23"/>
                  <a:gd name="T9" fmla="*/ 5 h 14"/>
                  <a:gd name="T10" fmla="*/ 3 w 23"/>
                  <a:gd name="T11" fmla="*/ 3 h 14"/>
                  <a:gd name="T12" fmla="*/ 7 w 23"/>
                  <a:gd name="T13" fmla="*/ 0 h 14"/>
                  <a:gd name="T14" fmla="*/ 18 w 23"/>
                  <a:gd name="T15" fmla="*/ 3 h 14"/>
                  <a:gd name="T16" fmla="*/ 21 w 23"/>
                  <a:gd name="T17" fmla="*/ 12 h 14"/>
                  <a:gd name="T18" fmla="*/ 14 w 23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4">
                    <a:moveTo>
                      <a:pt x="14" y="14"/>
                    </a:moveTo>
                    <a:cubicBezTo>
                      <a:pt x="12" y="14"/>
                      <a:pt x="10" y="12"/>
                      <a:pt x="7" y="13"/>
                    </a:cubicBezTo>
                    <a:cubicBezTo>
                      <a:pt x="7" y="13"/>
                      <a:pt x="6" y="13"/>
                      <a:pt x="6" y="12"/>
                    </a:cubicBezTo>
                    <a:cubicBezTo>
                      <a:pt x="6" y="9"/>
                      <a:pt x="5" y="8"/>
                      <a:pt x="1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1" y="2"/>
                      <a:pt x="3" y="3"/>
                    </a:cubicBezTo>
                    <a:cubicBezTo>
                      <a:pt x="7" y="4"/>
                      <a:pt x="7" y="3"/>
                      <a:pt x="7" y="0"/>
                    </a:cubicBezTo>
                    <a:cubicBezTo>
                      <a:pt x="11" y="0"/>
                      <a:pt x="15" y="1"/>
                      <a:pt x="18" y="3"/>
                    </a:cubicBezTo>
                    <a:cubicBezTo>
                      <a:pt x="22" y="4"/>
                      <a:pt x="23" y="7"/>
                      <a:pt x="21" y="12"/>
                    </a:cubicBezTo>
                    <a:cubicBezTo>
                      <a:pt x="18" y="12"/>
                      <a:pt x="16" y="13"/>
                      <a:pt x="14" y="14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6" name="Freeform 31"/>
              <p:cNvSpPr/>
              <p:nvPr/>
            </p:nvSpPr>
            <p:spPr bwMode="auto">
              <a:xfrm>
                <a:off x="720" y="440"/>
                <a:ext cx="55" cy="67"/>
              </a:xfrm>
              <a:custGeom>
                <a:avLst/>
                <a:gdLst>
                  <a:gd name="T0" fmla="*/ 21 w 23"/>
                  <a:gd name="T1" fmla="*/ 28 h 28"/>
                  <a:gd name="T2" fmla="*/ 20 w 23"/>
                  <a:gd name="T3" fmla="*/ 28 h 28"/>
                  <a:gd name="T4" fmla="*/ 20 w 23"/>
                  <a:gd name="T5" fmla="*/ 28 h 28"/>
                  <a:gd name="T6" fmla="*/ 17 w 23"/>
                  <a:gd name="T7" fmla="*/ 26 h 28"/>
                  <a:gd name="T8" fmla="*/ 10 w 23"/>
                  <a:gd name="T9" fmla="*/ 20 h 28"/>
                  <a:gd name="T10" fmla="*/ 1 w 23"/>
                  <a:gd name="T11" fmla="*/ 7 h 28"/>
                  <a:gd name="T12" fmla="*/ 0 w 23"/>
                  <a:gd name="T13" fmla="*/ 5 h 28"/>
                  <a:gd name="T14" fmla="*/ 4 w 23"/>
                  <a:gd name="T15" fmla="*/ 4 h 28"/>
                  <a:gd name="T16" fmla="*/ 10 w 23"/>
                  <a:gd name="T17" fmla="*/ 6 h 28"/>
                  <a:gd name="T18" fmla="*/ 18 w 23"/>
                  <a:gd name="T19" fmla="*/ 14 h 28"/>
                  <a:gd name="T20" fmla="*/ 20 w 23"/>
                  <a:gd name="T21" fmla="*/ 16 h 28"/>
                  <a:gd name="T22" fmla="*/ 21 w 23"/>
                  <a:gd name="T23" fmla="*/ 18 h 28"/>
                  <a:gd name="T24" fmla="*/ 17 w 23"/>
                  <a:gd name="T25" fmla="*/ 23 h 28"/>
                  <a:gd name="T26" fmla="*/ 17 w 23"/>
                  <a:gd name="T27" fmla="*/ 21 h 28"/>
                  <a:gd name="T28" fmla="*/ 17 w 23"/>
                  <a:gd name="T29" fmla="*/ 22 h 28"/>
                  <a:gd name="T30" fmla="*/ 21 w 23"/>
                  <a:gd name="T3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8">
                    <a:moveTo>
                      <a:pt x="21" y="28"/>
                    </a:moveTo>
                    <a:cubicBezTo>
                      <a:pt x="21" y="28"/>
                      <a:pt x="21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7"/>
                      <a:pt x="18" y="27"/>
                      <a:pt x="17" y="26"/>
                    </a:cubicBezTo>
                    <a:cubicBezTo>
                      <a:pt x="15" y="24"/>
                      <a:pt x="13" y="22"/>
                      <a:pt x="10" y="20"/>
                    </a:cubicBezTo>
                    <a:cubicBezTo>
                      <a:pt x="8" y="15"/>
                      <a:pt x="4" y="11"/>
                      <a:pt x="1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0"/>
                      <a:pt x="4" y="4"/>
                      <a:pt x="4" y="4"/>
                    </a:cubicBezTo>
                    <a:cubicBezTo>
                      <a:pt x="6" y="7"/>
                      <a:pt x="8" y="6"/>
                      <a:pt x="10" y="6"/>
                    </a:cubicBezTo>
                    <a:cubicBezTo>
                      <a:pt x="12" y="9"/>
                      <a:pt x="15" y="12"/>
                      <a:pt x="18" y="14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21" y="17"/>
                      <a:pt x="21" y="18"/>
                      <a:pt x="21" y="18"/>
                    </a:cubicBezTo>
                    <a:cubicBezTo>
                      <a:pt x="22" y="21"/>
                      <a:pt x="20" y="22"/>
                      <a:pt x="17" y="23"/>
                    </a:cubicBezTo>
                    <a:cubicBezTo>
                      <a:pt x="17" y="22"/>
                      <a:pt x="16" y="22"/>
                      <a:pt x="17" y="21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22" y="23"/>
                      <a:pt x="23" y="23"/>
                      <a:pt x="21" y="28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7" name="Freeform 32"/>
              <p:cNvSpPr/>
              <p:nvPr/>
            </p:nvSpPr>
            <p:spPr bwMode="auto">
              <a:xfrm>
                <a:off x="940" y="617"/>
                <a:ext cx="88" cy="47"/>
              </a:xfrm>
              <a:custGeom>
                <a:avLst/>
                <a:gdLst>
                  <a:gd name="T0" fmla="*/ 15 w 37"/>
                  <a:gd name="T1" fmla="*/ 14 h 20"/>
                  <a:gd name="T2" fmla="*/ 19 w 37"/>
                  <a:gd name="T3" fmla="*/ 13 h 20"/>
                  <a:gd name="T4" fmla="*/ 19 w 37"/>
                  <a:gd name="T5" fmla="*/ 11 h 20"/>
                  <a:gd name="T6" fmla="*/ 20 w 37"/>
                  <a:gd name="T7" fmla="*/ 9 h 20"/>
                  <a:gd name="T8" fmla="*/ 23 w 37"/>
                  <a:gd name="T9" fmla="*/ 8 h 20"/>
                  <a:gd name="T10" fmla="*/ 19 w 37"/>
                  <a:gd name="T11" fmla="*/ 5 h 20"/>
                  <a:gd name="T12" fmla="*/ 3 w 37"/>
                  <a:gd name="T13" fmla="*/ 6 h 20"/>
                  <a:gd name="T14" fmla="*/ 0 w 37"/>
                  <a:gd name="T15" fmla="*/ 6 h 20"/>
                  <a:gd name="T16" fmla="*/ 37 w 37"/>
                  <a:gd name="T17" fmla="*/ 13 h 20"/>
                  <a:gd name="T18" fmla="*/ 33 w 37"/>
                  <a:gd name="T19" fmla="*/ 15 h 20"/>
                  <a:gd name="T20" fmla="*/ 32 w 37"/>
                  <a:gd name="T21" fmla="*/ 11 h 20"/>
                  <a:gd name="T22" fmla="*/ 30 w 37"/>
                  <a:gd name="T23" fmla="*/ 14 h 20"/>
                  <a:gd name="T24" fmla="*/ 29 w 37"/>
                  <a:gd name="T25" fmla="*/ 9 h 20"/>
                  <a:gd name="T26" fmla="*/ 27 w 37"/>
                  <a:gd name="T27" fmla="*/ 6 h 20"/>
                  <a:gd name="T28" fmla="*/ 25 w 37"/>
                  <a:gd name="T29" fmla="*/ 6 h 20"/>
                  <a:gd name="T30" fmla="*/ 26 w 37"/>
                  <a:gd name="T31" fmla="*/ 9 h 20"/>
                  <a:gd name="T32" fmla="*/ 25 w 37"/>
                  <a:gd name="T33" fmla="*/ 12 h 20"/>
                  <a:gd name="T34" fmla="*/ 21 w 37"/>
                  <a:gd name="T35" fmla="*/ 12 h 20"/>
                  <a:gd name="T36" fmla="*/ 22 w 37"/>
                  <a:gd name="T37" fmla="*/ 16 h 20"/>
                  <a:gd name="T38" fmla="*/ 15 w 37"/>
                  <a:gd name="T39" fmla="*/ 20 h 20"/>
                  <a:gd name="T40" fmla="*/ 15 w 37"/>
                  <a:gd name="T4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0">
                    <a:moveTo>
                      <a:pt x="15" y="14"/>
                    </a:moveTo>
                    <a:cubicBezTo>
                      <a:pt x="16" y="14"/>
                      <a:pt x="16" y="10"/>
                      <a:pt x="19" y="13"/>
                    </a:cubicBezTo>
                    <a:cubicBezTo>
                      <a:pt x="19" y="13"/>
                      <a:pt x="19" y="12"/>
                      <a:pt x="19" y="11"/>
                    </a:cubicBezTo>
                    <a:cubicBezTo>
                      <a:pt x="19" y="10"/>
                      <a:pt x="18" y="10"/>
                      <a:pt x="20" y="9"/>
                    </a:cubicBezTo>
                    <a:cubicBezTo>
                      <a:pt x="21" y="9"/>
                      <a:pt x="23" y="11"/>
                      <a:pt x="23" y="8"/>
                    </a:cubicBezTo>
                    <a:cubicBezTo>
                      <a:pt x="22" y="6"/>
                      <a:pt x="21" y="5"/>
                      <a:pt x="19" y="5"/>
                    </a:cubicBezTo>
                    <a:cubicBezTo>
                      <a:pt x="13" y="5"/>
                      <a:pt x="8" y="4"/>
                      <a:pt x="3" y="6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12" y="0"/>
                      <a:pt x="28" y="3"/>
                      <a:pt x="37" y="13"/>
                    </a:cubicBezTo>
                    <a:cubicBezTo>
                      <a:pt x="35" y="13"/>
                      <a:pt x="34" y="14"/>
                      <a:pt x="33" y="15"/>
                    </a:cubicBezTo>
                    <a:cubicBezTo>
                      <a:pt x="31" y="14"/>
                      <a:pt x="36" y="12"/>
                      <a:pt x="32" y="11"/>
                    </a:cubicBezTo>
                    <a:cubicBezTo>
                      <a:pt x="31" y="12"/>
                      <a:pt x="31" y="13"/>
                      <a:pt x="30" y="14"/>
                    </a:cubicBezTo>
                    <a:cubicBezTo>
                      <a:pt x="29" y="12"/>
                      <a:pt x="29" y="11"/>
                      <a:pt x="29" y="9"/>
                    </a:cubicBezTo>
                    <a:cubicBezTo>
                      <a:pt x="29" y="7"/>
                      <a:pt x="28" y="7"/>
                      <a:pt x="27" y="6"/>
                    </a:cubicBezTo>
                    <a:cubicBezTo>
                      <a:pt x="26" y="6"/>
                      <a:pt x="25" y="6"/>
                      <a:pt x="25" y="6"/>
                    </a:cubicBezTo>
                    <a:cubicBezTo>
                      <a:pt x="24" y="8"/>
                      <a:pt x="26" y="8"/>
                      <a:pt x="26" y="9"/>
                    </a:cubicBezTo>
                    <a:cubicBezTo>
                      <a:pt x="28" y="10"/>
                      <a:pt x="26" y="11"/>
                      <a:pt x="25" y="12"/>
                    </a:cubicBezTo>
                    <a:cubicBezTo>
                      <a:pt x="24" y="15"/>
                      <a:pt x="23" y="11"/>
                      <a:pt x="21" y="12"/>
                    </a:cubicBezTo>
                    <a:cubicBezTo>
                      <a:pt x="20" y="14"/>
                      <a:pt x="25" y="15"/>
                      <a:pt x="22" y="16"/>
                    </a:cubicBezTo>
                    <a:cubicBezTo>
                      <a:pt x="19" y="17"/>
                      <a:pt x="18" y="20"/>
                      <a:pt x="15" y="20"/>
                    </a:cubicBezTo>
                    <a:cubicBezTo>
                      <a:pt x="15" y="18"/>
                      <a:pt x="13" y="16"/>
                      <a:pt x="15" y="14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8" name="Freeform 33"/>
              <p:cNvSpPr/>
              <p:nvPr/>
            </p:nvSpPr>
            <p:spPr bwMode="auto">
              <a:xfrm>
                <a:off x="357" y="263"/>
                <a:ext cx="36" cy="52"/>
              </a:xfrm>
              <a:custGeom>
                <a:avLst/>
                <a:gdLst>
                  <a:gd name="T0" fmla="*/ 1 w 15"/>
                  <a:gd name="T1" fmla="*/ 2 h 22"/>
                  <a:gd name="T2" fmla="*/ 9 w 15"/>
                  <a:gd name="T3" fmla="*/ 0 h 22"/>
                  <a:gd name="T4" fmla="*/ 15 w 15"/>
                  <a:gd name="T5" fmla="*/ 11 h 22"/>
                  <a:gd name="T6" fmla="*/ 10 w 15"/>
                  <a:gd name="T7" fmla="*/ 10 h 22"/>
                  <a:gd name="T8" fmla="*/ 9 w 15"/>
                  <a:gd name="T9" fmla="*/ 15 h 22"/>
                  <a:gd name="T10" fmla="*/ 9 w 15"/>
                  <a:gd name="T11" fmla="*/ 18 h 22"/>
                  <a:gd name="T12" fmla="*/ 8 w 15"/>
                  <a:gd name="T13" fmla="*/ 22 h 22"/>
                  <a:gd name="T14" fmla="*/ 5 w 15"/>
                  <a:gd name="T15" fmla="*/ 15 h 22"/>
                  <a:gd name="T16" fmla="*/ 0 w 15"/>
                  <a:gd name="T17" fmla="*/ 5 h 22"/>
                  <a:gd name="T18" fmla="*/ 1 w 15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2">
                    <a:moveTo>
                      <a:pt x="1" y="2"/>
                    </a:moveTo>
                    <a:cubicBezTo>
                      <a:pt x="4" y="1"/>
                      <a:pt x="6" y="1"/>
                      <a:pt x="9" y="0"/>
                    </a:cubicBezTo>
                    <a:cubicBezTo>
                      <a:pt x="13" y="3"/>
                      <a:pt x="15" y="7"/>
                      <a:pt x="15" y="11"/>
                    </a:cubicBezTo>
                    <a:cubicBezTo>
                      <a:pt x="13" y="13"/>
                      <a:pt x="12" y="10"/>
                      <a:pt x="10" y="10"/>
                    </a:cubicBezTo>
                    <a:cubicBezTo>
                      <a:pt x="11" y="12"/>
                      <a:pt x="13" y="13"/>
                      <a:pt x="9" y="15"/>
                    </a:cubicBezTo>
                    <a:cubicBezTo>
                      <a:pt x="7" y="15"/>
                      <a:pt x="9" y="17"/>
                      <a:pt x="9" y="18"/>
                    </a:cubicBezTo>
                    <a:cubicBezTo>
                      <a:pt x="9" y="20"/>
                      <a:pt x="8" y="21"/>
                      <a:pt x="8" y="22"/>
                    </a:cubicBezTo>
                    <a:cubicBezTo>
                      <a:pt x="6" y="20"/>
                      <a:pt x="5" y="17"/>
                      <a:pt x="5" y="15"/>
                    </a:cubicBezTo>
                    <a:cubicBezTo>
                      <a:pt x="4" y="11"/>
                      <a:pt x="2" y="8"/>
                      <a:pt x="0" y="5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EE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9" name="Freeform 34"/>
              <p:cNvSpPr/>
              <p:nvPr/>
            </p:nvSpPr>
            <p:spPr bwMode="auto">
              <a:xfrm>
                <a:off x="615" y="188"/>
                <a:ext cx="43" cy="46"/>
              </a:xfrm>
              <a:custGeom>
                <a:avLst/>
                <a:gdLst>
                  <a:gd name="T0" fmla="*/ 16 w 18"/>
                  <a:gd name="T1" fmla="*/ 3 h 19"/>
                  <a:gd name="T2" fmla="*/ 18 w 18"/>
                  <a:gd name="T3" fmla="*/ 7 h 19"/>
                  <a:gd name="T4" fmla="*/ 18 w 18"/>
                  <a:gd name="T5" fmla="*/ 15 h 19"/>
                  <a:gd name="T6" fmla="*/ 16 w 18"/>
                  <a:gd name="T7" fmla="*/ 17 h 19"/>
                  <a:gd name="T8" fmla="*/ 11 w 18"/>
                  <a:gd name="T9" fmla="*/ 19 h 19"/>
                  <a:gd name="T10" fmla="*/ 8 w 18"/>
                  <a:gd name="T11" fmla="*/ 16 h 19"/>
                  <a:gd name="T12" fmla="*/ 9 w 18"/>
                  <a:gd name="T13" fmla="*/ 12 h 19"/>
                  <a:gd name="T14" fmla="*/ 13 w 18"/>
                  <a:gd name="T15" fmla="*/ 14 h 19"/>
                  <a:gd name="T16" fmla="*/ 10 w 18"/>
                  <a:gd name="T17" fmla="*/ 13 h 19"/>
                  <a:gd name="T18" fmla="*/ 0 w 18"/>
                  <a:gd name="T19" fmla="*/ 10 h 19"/>
                  <a:gd name="T20" fmla="*/ 0 w 18"/>
                  <a:gd name="T21" fmla="*/ 9 h 19"/>
                  <a:gd name="T22" fmla="*/ 1 w 18"/>
                  <a:gd name="T23" fmla="*/ 7 h 19"/>
                  <a:gd name="T24" fmla="*/ 2 w 18"/>
                  <a:gd name="T25" fmla="*/ 7 h 19"/>
                  <a:gd name="T26" fmla="*/ 5 w 18"/>
                  <a:gd name="T27" fmla="*/ 2 h 19"/>
                  <a:gd name="T28" fmla="*/ 6 w 18"/>
                  <a:gd name="T29" fmla="*/ 0 h 19"/>
                  <a:gd name="T30" fmla="*/ 13 w 18"/>
                  <a:gd name="T31" fmla="*/ 4 h 19"/>
                  <a:gd name="T32" fmla="*/ 16 w 18"/>
                  <a:gd name="T3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7" y="4"/>
                      <a:pt x="17" y="6"/>
                      <a:pt x="18" y="7"/>
                    </a:cubicBezTo>
                    <a:cubicBezTo>
                      <a:pt x="15" y="10"/>
                      <a:pt x="17" y="12"/>
                      <a:pt x="18" y="15"/>
                    </a:cubicBezTo>
                    <a:cubicBezTo>
                      <a:pt x="17" y="16"/>
                      <a:pt x="17" y="17"/>
                      <a:pt x="16" y="17"/>
                    </a:cubicBezTo>
                    <a:cubicBezTo>
                      <a:pt x="14" y="18"/>
                      <a:pt x="13" y="19"/>
                      <a:pt x="11" y="19"/>
                    </a:cubicBezTo>
                    <a:cubicBezTo>
                      <a:pt x="10" y="18"/>
                      <a:pt x="9" y="17"/>
                      <a:pt x="8" y="16"/>
                    </a:cubicBezTo>
                    <a:cubicBezTo>
                      <a:pt x="7" y="15"/>
                      <a:pt x="6" y="13"/>
                      <a:pt x="9" y="12"/>
                    </a:cubicBezTo>
                    <a:cubicBezTo>
                      <a:pt x="10" y="13"/>
                      <a:pt x="11" y="14"/>
                      <a:pt x="13" y="14"/>
                    </a:cubicBezTo>
                    <a:cubicBezTo>
                      <a:pt x="12" y="12"/>
                      <a:pt x="10" y="14"/>
                      <a:pt x="10" y="13"/>
                    </a:cubicBezTo>
                    <a:cubicBezTo>
                      <a:pt x="6" y="13"/>
                      <a:pt x="3" y="11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8"/>
                      <a:pt x="1" y="8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6"/>
                      <a:pt x="4" y="4"/>
                      <a:pt x="5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9" y="0"/>
                      <a:pt x="9" y="5"/>
                      <a:pt x="13" y="4"/>
                    </a:cubicBezTo>
                    <a:cubicBezTo>
                      <a:pt x="14" y="4"/>
                      <a:pt x="14" y="3"/>
                      <a:pt x="16" y="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0" name="Freeform 35"/>
              <p:cNvSpPr/>
              <p:nvPr/>
            </p:nvSpPr>
            <p:spPr bwMode="auto">
              <a:xfrm>
                <a:off x="350" y="380"/>
                <a:ext cx="48" cy="40"/>
              </a:xfrm>
              <a:custGeom>
                <a:avLst/>
                <a:gdLst>
                  <a:gd name="T0" fmla="*/ 0 w 20"/>
                  <a:gd name="T1" fmla="*/ 14 h 17"/>
                  <a:gd name="T2" fmla="*/ 4 w 20"/>
                  <a:gd name="T3" fmla="*/ 3 h 17"/>
                  <a:gd name="T4" fmla="*/ 7 w 20"/>
                  <a:gd name="T5" fmla="*/ 0 h 17"/>
                  <a:gd name="T6" fmla="*/ 16 w 20"/>
                  <a:gd name="T7" fmla="*/ 2 h 17"/>
                  <a:gd name="T8" fmla="*/ 10 w 20"/>
                  <a:gd name="T9" fmla="*/ 8 h 17"/>
                  <a:gd name="T10" fmla="*/ 14 w 20"/>
                  <a:gd name="T11" fmla="*/ 9 h 17"/>
                  <a:gd name="T12" fmla="*/ 16 w 20"/>
                  <a:gd name="T13" fmla="*/ 9 h 17"/>
                  <a:gd name="T14" fmla="*/ 16 w 20"/>
                  <a:gd name="T15" fmla="*/ 14 h 17"/>
                  <a:gd name="T16" fmla="*/ 0 w 20"/>
                  <a:gd name="T1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7">
                    <a:moveTo>
                      <a:pt x="0" y="14"/>
                    </a:moveTo>
                    <a:cubicBezTo>
                      <a:pt x="5" y="11"/>
                      <a:pt x="5" y="10"/>
                      <a:pt x="4" y="3"/>
                    </a:cubicBezTo>
                    <a:cubicBezTo>
                      <a:pt x="4" y="2"/>
                      <a:pt x="6" y="1"/>
                      <a:pt x="7" y="0"/>
                    </a:cubicBezTo>
                    <a:cubicBezTo>
                      <a:pt x="10" y="1"/>
                      <a:pt x="13" y="0"/>
                      <a:pt x="16" y="2"/>
                    </a:cubicBezTo>
                    <a:cubicBezTo>
                      <a:pt x="15" y="5"/>
                      <a:pt x="14" y="8"/>
                      <a:pt x="10" y="8"/>
                    </a:cubicBezTo>
                    <a:cubicBezTo>
                      <a:pt x="10" y="11"/>
                      <a:pt x="12" y="11"/>
                      <a:pt x="14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20" y="11"/>
                      <a:pt x="18" y="12"/>
                      <a:pt x="16" y="14"/>
                    </a:cubicBezTo>
                    <a:cubicBezTo>
                      <a:pt x="11" y="15"/>
                      <a:pt x="5" y="17"/>
                      <a:pt x="0" y="14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1" name="Freeform 36"/>
              <p:cNvSpPr/>
              <p:nvPr/>
            </p:nvSpPr>
            <p:spPr bwMode="auto">
              <a:xfrm>
                <a:off x="400" y="241"/>
                <a:ext cx="48" cy="53"/>
              </a:xfrm>
              <a:custGeom>
                <a:avLst/>
                <a:gdLst>
                  <a:gd name="T0" fmla="*/ 7 w 20"/>
                  <a:gd name="T1" fmla="*/ 4 h 22"/>
                  <a:gd name="T2" fmla="*/ 12 w 20"/>
                  <a:gd name="T3" fmla="*/ 9 h 22"/>
                  <a:gd name="T4" fmla="*/ 20 w 20"/>
                  <a:gd name="T5" fmla="*/ 22 h 22"/>
                  <a:gd name="T6" fmla="*/ 20 w 20"/>
                  <a:gd name="T7" fmla="*/ 22 h 22"/>
                  <a:gd name="T8" fmla="*/ 18 w 20"/>
                  <a:gd name="T9" fmla="*/ 22 h 22"/>
                  <a:gd name="T10" fmla="*/ 16 w 20"/>
                  <a:gd name="T11" fmla="*/ 21 h 22"/>
                  <a:gd name="T12" fmla="*/ 14 w 20"/>
                  <a:gd name="T13" fmla="*/ 19 h 22"/>
                  <a:gd name="T14" fmla="*/ 8 w 20"/>
                  <a:gd name="T15" fmla="*/ 19 h 22"/>
                  <a:gd name="T16" fmla="*/ 3 w 20"/>
                  <a:gd name="T17" fmla="*/ 16 h 22"/>
                  <a:gd name="T18" fmla="*/ 8 w 20"/>
                  <a:gd name="T19" fmla="*/ 8 h 22"/>
                  <a:gd name="T20" fmla="*/ 1 w 20"/>
                  <a:gd name="T21" fmla="*/ 0 h 22"/>
                  <a:gd name="T22" fmla="*/ 4 w 20"/>
                  <a:gd name="T23" fmla="*/ 2 h 22"/>
                  <a:gd name="T24" fmla="*/ 4 w 20"/>
                  <a:gd name="T25" fmla="*/ 2 h 22"/>
                  <a:gd name="T26" fmla="*/ 7 w 20"/>
                  <a:gd name="T27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2">
                    <a:moveTo>
                      <a:pt x="7" y="4"/>
                    </a:moveTo>
                    <a:cubicBezTo>
                      <a:pt x="9" y="5"/>
                      <a:pt x="11" y="7"/>
                      <a:pt x="12" y="9"/>
                    </a:cubicBezTo>
                    <a:cubicBezTo>
                      <a:pt x="14" y="14"/>
                      <a:pt x="17" y="18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7" y="22"/>
                      <a:pt x="17" y="22"/>
                      <a:pt x="16" y="21"/>
                    </a:cubicBezTo>
                    <a:cubicBezTo>
                      <a:pt x="15" y="20"/>
                      <a:pt x="14" y="20"/>
                      <a:pt x="14" y="19"/>
                    </a:cubicBezTo>
                    <a:cubicBezTo>
                      <a:pt x="12" y="16"/>
                      <a:pt x="10" y="18"/>
                      <a:pt x="8" y="19"/>
                    </a:cubicBezTo>
                    <a:cubicBezTo>
                      <a:pt x="3" y="21"/>
                      <a:pt x="3" y="21"/>
                      <a:pt x="3" y="16"/>
                    </a:cubicBezTo>
                    <a:cubicBezTo>
                      <a:pt x="2" y="11"/>
                      <a:pt x="3" y="9"/>
                      <a:pt x="8" y="8"/>
                    </a:cubicBezTo>
                    <a:cubicBezTo>
                      <a:pt x="5" y="6"/>
                      <a:pt x="0" y="5"/>
                      <a:pt x="1" y="0"/>
                    </a:cubicBezTo>
                    <a:cubicBezTo>
                      <a:pt x="2" y="0"/>
                      <a:pt x="3" y="0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5" y="4"/>
                      <a:pt x="7" y="4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2" name="Freeform 37"/>
              <p:cNvSpPr/>
              <p:nvPr/>
            </p:nvSpPr>
            <p:spPr bwMode="auto">
              <a:xfrm>
                <a:off x="343" y="208"/>
                <a:ext cx="66" cy="38"/>
              </a:xfrm>
              <a:custGeom>
                <a:avLst/>
                <a:gdLst>
                  <a:gd name="T0" fmla="*/ 28 w 28"/>
                  <a:gd name="T1" fmla="*/ 16 h 16"/>
                  <a:gd name="T2" fmla="*/ 25 w 28"/>
                  <a:gd name="T3" fmla="*/ 14 h 16"/>
                  <a:gd name="T4" fmla="*/ 22 w 28"/>
                  <a:gd name="T5" fmla="*/ 14 h 16"/>
                  <a:gd name="T6" fmla="*/ 15 w 28"/>
                  <a:gd name="T7" fmla="*/ 13 h 16"/>
                  <a:gd name="T8" fmla="*/ 11 w 28"/>
                  <a:gd name="T9" fmla="*/ 12 h 16"/>
                  <a:gd name="T10" fmla="*/ 13 w 28"/>
                  <a:gd name="T11" fmla="*/ 10 h 16"/>
                  <a:gd name="T12" fmla="*/ 9 w 28"/>
                  <a:gd name="T13" fmla="*/ 3 h 16"/>
                  <a:gd name="T14" fmla="*/ 4 w 28"/>
                  <a:gd name="T15" fmla="*/ 8 h 16"/>
                  <a:gd name="T16" fmla="*/ 0 w 28"/>
                  <a:gd name="T17" fmla="*/ 4 h 16"/>
                  <a:gd name="T18" fmla="*/ 16 w 28"/>
                  <a:gd name="T19" fmla="*/ 5 h 16"/>
                  <a:gd name="T20" fmla="*/ 28 w 28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6">
                    <a:moveTo>
                      <a:pt x="28" y="16"/>
                    </a:moveTo>
                    <a:cubicBezTo>
                      <a:pt x="27" y="15"/>
                      <a:pt x="26" y="15"/>
                      <a:pt x="25" y="14"/>
                    </a:cubicBezTo>
                    <a:cubicBezTo>
                      <a:pt x="24" y="15"/>
                      <a:pt x="23" y="14"/>
                      <a:pt x="22" y="14"/>
                    </a:cubicBezTo>
                    <a:cubicBezTo>
                      <a:pt x="20" y="13"/>
                      <a:pt x="17" y="13"/>
                      <a:pt x="15" y="13"/>
                    </a:cubicBezTo>
                    <a:cubicBezTo>
                      <a:pt x="14" y="13"/>
                      <a:pt x="12" y="13"/>
                      <a:pt x="11" y="12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8" y="10"/>
                      <a:pt x="13" y="4"/>
                      <a:pt x="9" y="3"/>
                    </a:cubicBezTo>
                    <a:cubicBezTo>
                      <a:pt x="5" y="2"/>
                      <a:pt x="5" y="5"/>
                      <a:pt x="4" y="8"/>
                    </a:cubicBezTo>
                    <a:cubicBezTo>
                      <a:pt x="4" y="6"/>
                      <a:pt x="2" y="5"/>
                      <a:pt x="0" y="4"/>
                    </a:cubicBezTo>
                    <a:cubicBezTo>
                      <a:pt x="5" y="0"/>
                      <a:pt x="11" y="2"/>
                      <a:pt x="16" y="5"/>
                    </a:cubicBezTo>
                    <a:cubicBezTo>
                      <a:pt x="21" y="7"/>
                      <a:pt x="25" y="11"/>
                      <a:pt x="28" y="16"/>
                    </a:cubicBezTo>
                    <a:close/>
                  </a:path>
                </a:pathLst>
              </a:custGeom>
              <a:solidFill>
                <a:srgbClr val="FEE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3" name="Freeform 38"/>
              <p:cNvSpPr/>
              <p:nvPr/>
            </p:nvSpPr>
            <p:spPr bwMode="auto">
              <a:xfrm>
                <a:off x="680" y="377"/>
                <a:ext cx="50" cy="29"/>
              </a:xfrm>
              <a:custGeom>
                <a:avLst/>
                <a:gdLst>
                  <a:gd name="T0" fmla="*/ 7 w 21"/>
                  <a:gd name="T1" fmla="*/ 11 h 12"/>
                  <a:gd name="T2" fmla="*/ 1 w 21"/>
                  <a:gd name="T3" fmla="*/ 9 h 12"/>
                  <a:gd name="T4" fmla="*/ 1 w 21"/>
                  <a:gd name="T5" fmla="*/ 8 h 12"/>
                  <a:gd name="T6" fmla="*/ 8 w 21"/>
                  <a:gd name="T7" fmla="*/ 1 h 12"/>
                  <a:gd name="T8" fmla="*/ 11 w 21"/>
                  <a:gd name="T9" fmla="*/ 2 h 12"/>
                  <a:gd name="T10" fmla="*/ 13 w 21"/>
                  <a:gd name="T11" fmla="*/ 1 h 12"/>
                  <a:gd name="T12" fmla="*/ 15 w 21"/>
                  <a:gd name="T13" fmla="*/ 1 h 12"/>
                  <a:gd name="T14" fmla="*/ 21 w 21"/>
                  <a:gd name="T15" fmla="*/ 3 h 12"/>
                  <a:gd name="T16" fmla="*/ 16 w 21"/>
                  <a:gd name="T17" fmla="*/ 4 h 12"/>
                  <a:gd name="T18" fmla="*/ 21 w 21"/>
                  <a:gd name="T19" fmla="*/ 9 h 12"/>
                  <a:gd name="T20" fmla="*/ 12 w 21"/>
                  <a:gd name="T21" fmla="*/ 7 h 12"/>
                  <a:gd name="T22" fmla="*/ 9 w 21"/>
                  <a:gd name="T23" fmla="*/ 11 h 12"/>
                  <a:gd name="T24" fmla="*/ 7 w 21"/>
                  <a:gd name="T2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7" y="11"/>
                    </a:moveTo>
                    <a:cubicBezTo>
                      <a:pt x="5" y="10"/>
                      <a:pt x="3" y="9"/>
                      <a:pt x="1" y="9"/>
                    </a:cubicBezTo>
                    <a:cubicBezTo>
                      <a:pt x="1" y="8"/>
                      <a:pt x="0" y="8"/>
                      <a:pt x="1" y="8"/>
                    </a:cubicBezTo>
                    <a:cubicBezTo>
                      <a:pt x="3" y="5"/>
                      <a:pt x="4" y="2"/>
                      <a:pt x="8" y="1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4"/>
                      <a:pt x="13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7" y="1"/>
                      <a:pt x="20" y="0"/>
                      <a:pt x="21" y="3"/>
                    </a:cubicBezTo>
                    <a:cubicBezTo>
                      <a:pt x="19" y="3"/>
                      <a:pt x="17" y="3"/>
                      <a:pt x="16" y="4"/>
                    </a:cubicBezTo>
                    <a:cubicBezTo>
                      <a:pt x="16" y="7"/>
                      <a:pt x="20" y="5"/>
                      <a:pt x="21" y="9"/>
                    </a:cubicBezTo>
                    <a:cubicBezTo>
                      <a:pt x="18" y="6"/>
                      <a:pt x="15" y="11"/>
                      <a:pt x="12" y="7"/>
                    </a:cubicBezTo>
                    <a:cubicBezTo>
                      <a:pt x="11" y="8"/>
                      <a:pt x="13" y="12"/>
                      <a:pt x="9" y="11"/>
                    </a:cubicBezTo>
                    <a:cubicBezTo>
                      <a:pt x="9" y="11"/>
                      <a:pt x="8" y="11"/>
                      <a:pt x="7" y="1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4" name="Freeform 39"/>
              <p:cNvSpPr/>
              <p:nvPr/>
            </p:nvSpPr>
            <p:spPr bwMode="auto">
              <a:xfrm>
                <a:off x="414" y="619"/>
                <a:ext cx="55" cy="105"/>
              </a:xfrm>
              <a:custGeom>
                <a:avLst/>
                <a:gdLst>
                  <a:gd name="T0" fmla="*/ 23 w 23"/>
                  <a:gd name="T1" fmla="*/ 44 h 44"/>
                  <a:gd name="T2" fmla="*/ 21 w 23"/>
                  <a:gd name="T3" fmla="*/ 39 h 44"/>
                  <a:gd name="T4" fmla="*/ 14 w 23"/>
                  <a:gd name="T5" fmla="*/ 34 h 44"/>
                  <a:gd name="T6" fmla="*/ 11 w 23"/>
                  <a:gd name="T7" fmla="*/ 28 h 44"/>
                  <a:gd name="T8" fmla="*/ 7 w 23"/>
                  <a:gd name="T9" fmla="*/ 19 h 44"/>
                  <a:gd name="T10" fmla="*/ 4 w 23"/>
                  <a:gd name="T11" fmla="*/ 13 h 44"/>
                  <a:gd name="T12" fmla="*/ 3 w 23"/>
                  <a:gd name="T13" fmla="*/ 12 h 44"/>
                  <a:gd name="T14" fmla="*/ 1 w 23"/>
                  <a:gd name="T15" fmla="*/ 0 h 44"/>
                  <a:gd name="T16" fmla="*/ 5 w 23"/>
                  <a:gd name="T17" fmla="*/ 3 h 44"/>
                  <a:gd name="T18" fmla="*/ 7 w 23"/>
                  <a:gd name="T19" fmla="*/ 7 h 44"/>
                  <a:gd name="T20" fmla="*/ 12 w 23"/>
                  <a:gd name="T21" fmla="*/ 22 h 44"/>
                  <a:gd name="T22" fmla="*/ 18 w 23"/>
                  <a:gd name="T23" fmla="*/ 31 h 44"/>
                  <a:gd name="T24" fmla="*/ 19 w 23"/>
                  <a:gd name="T25" fmla="*/ 32 h 44"/>
                  <a:gd name="T26" fmla="*/ 22 w 23"/>
                  <a:gd name="T27" fmla="*/ 37 h 44"/>
                  <a:gd name="T28" fmla="*/ 22 w 23"/>
                  <a:gd name="T29" fmla="*/ 38 h 44"/>
                  <a:gd name="T30" fmla="*/ 23 w 23"/>
                  <a:gd name="T31" fmla="*/ 41 h 44"/>
                  <a:gd name="T32" fmla="*/ 23 w 23"/>
                  <a:gd name="T3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44">
                    <a:moveTo>
                      <a:pt x="23" y="44"/>
                    </a:moveTo>
                    <a:cubicBezTo>
                      <a:pt x="20" y="43"/>
                      <a:pt x="21" y="41"/>
                      <a:pt x="21" y="39"/>
                    </a:cubicBezTo>
                    <a:cubicBezTo>
                      <a:pt x="17" y="39"/>
                      <a:pt x="17" y="35"/>
                      <a:pt x="14" y="34"/>
                    </a:cubicBezTo>
                    <a:cubicBezTo>
                      <a:pt x="14" y="31"/>
                      <a:pt x="13" y="30"/>
                      <a:pt x="11" y="28"/>
                    </a:cubicBezTo>
                    <a:cubicBezTo>
                      <a:pt x="9" y="26"/>
                      <a:pt x="7" y="23"/>
                      <a:pt x="7" y="19"/>
                    </a:cubicBezTo>
                    <a:cubicBezTo>
                      <a:pt x="6" y="17"/>
                      <a:pt x="7" y="14"/>
                      <a:pt x="4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5" y="7"/>
                      <a:pt x="0" y="4"/>
                      <a:pt x="1" y="0"/>
                    </a:cubicBezTo>
                    <a:cubicBezTo>
                      <a:pt x="3" y="0"/>
                      <a:pt x="4" y="2"/>
                      <a:pt x="5" y="3"/>
                    </a:cubicBezTo>
                    <a:cubicBezTo>
                      <a:pt x="5" y="5"/>
                      <a:pt x="7" y="6"/>
                      <a:pt x="7" y="7"/>
                    </a:cubicBezTo>
                    <a:cubicBezTo>
                      <a:pt x="9" y="12"/>
                      <a:pt x="9" y="18"/>
                      <a:pt x="12" y="22"/>
                    </a:cubicBezTo>
                    <a:cubicBezTo>
                      <a:pt x="14" y="26"/>
                      <a:pt x="15" y="29"/>
                      <a:pt x="18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4"/>
                      <a:pt x="21" y="35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3" y="39"/>
                      <a:pt x="23" y="40"/>
                      <a:pt x="23" y="41"/>
                    </a:cubicBezTo>
                    <a:cubicBezTo>
                      <a:pt x="23" y="42"/>
                      <a:pt x="23" y="43"/>
                      <a:pt x="23" y="44"/>
                    </a:cubicBezTo>
                    <a:close/>
                  </a:path>
                </a:pathLst>
              </a:custGeom>
              <a:solidFill>
                <a:srgbClr val="FEFE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5" name="Freeform 40"/>
              <p:cNvSpPr/>
              <p:nvPr/>
            </p:nvSpPr>
            <p:spPr bwMode="auto">
              <a:xfrm>
                <a:off x="730" y="339"/>
                <a:ext cx="33" cy="43"/>
              </a:xfrm>
              <a:custGeom>
                <a:avLst/>
                <a:gdLst>
                  <a:gd name="T0" fmla="*/ 13 w 14"/>
                  <a:gd name="T1" fmla="*/ 8 h 18"/>
                  <a:gd name="T2" fmla="*/ 14 w 14"/>
                  <a:gd name="T3" fmla="*/ 10 h 18"/>
                  <a:gd name="T4" fmla="*/ 13 w 14"/>
                  <a:gd name="T5" fmla="*/ 15 h 18"/>
                  <a:gd name="T6" fmla="*/ 4 w 14"/>
                  <a:gd name="T7" fmla="*/ 18 h 18"/>
                  <a:gd name="T8" fmla="*/ 3 w 14"/>
                  <a:gd name="T9" fmla="*/ 18 h 18"/>
                  <a:gd name="T10" fmla="*/ 5 w 14"/>
                  <a:gd name="T11" fmla="*/ 16 h 18"/>
                  <a:gd name="T12" fmla="*/ 10 w 14"/>
                  <a:gd name="T13" fmla="*/ 12 h 18"/>
                  <a:gd name="T14" fmla="*/ 7 w 14"/>
                  <a:gd name="T15" fmla="*/ 11 h 18"/>
                  <a:gd name="T16" fmla="*/ 0 w 14"/>
                  <a:gd name="T17" fmla="*/ 9 h 18"/>
                  <a:gd name="T18" fmla="*/ 4 w 14"/>
                  <a:gd name="T19" fmla="*/ 0 h 18"/>
                  <a:gd name="T20" fmla="*/ 5 w 14"/>
                  <a:gd name="T21" fmla="*/ 1 h 18"/>
                  <a:gd name="T22" fmla="*/ 9 w 14"/>
                  <a:gd name="T23" fmla="*/ 2 h 18"/>
                  <a:gd name="T24" fmla="*/ 13 w 14"/>
                  <a:gd name="T2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8">
                    <a:moveTo>
                      <a:pt x="13" y="8"/>
                    </a:moveTo>
                    <a:cubicBezTo>
                      <a:pt x="13" y="9"/>
                      <a:pt x="13" y="10"/>
                      <a:pt x="14" y="10"/>
                    </a:cubicBezTo>
                    <a:cubicBezTo>
                      <a:pt x="14" y="12"/>
                      <a:pt x="14" y="14"/>
                      <a:pt x="13" y="15"/>
                    </a:cubicBezTo>
                    <a:cubicBezTo>
                      <a:pt x="10" y="18"/>
                      <a:pt x="7" y="18"/>
                      <a:pt x="4" y="18"/>
                    </a:cubicBezTo>
                    <a:cubicBezTo>
                      <a:pt x="4" y="18"/>
                      <a:pt x="3" y="18"/>
                      <a:pt x="3" y="18"/>
                    </a:cubicBezTo>
                    <a:cubicBezTo>
                      <a:pt x="3" y="16"/>
                      <a:pt x="4" y="16"/>
                      <a:pt x="5" y="16"/>
                    </a:cubicBezTo>
                    <a:cubicBezTo>
                      <a:pt x="8" y="16"/>
                      <a:pt x="8" y="13"/>
                      <a:pt x="10" y="12"/>
                    </a:cubicBezTo>
                    <a:cubicBezTo>
                      <a:pt x="9" y="11"/>
                      <a:pt x="8" y="11"/>
                      <a:pt x="7" y="11"/>
                    </a:cubicBezTo>
                    <a:cubicBezTo>
                      <a:pt x="5" y="11"/>
                      <a:pt x="1" y="12"/>
                      <a:pt x="0" y="9"/>
                    </a:cubicBezTo>
                    <a:cubicBezTo>
                      <a:pt x="0" y="6"/>
                      <a:pt x="0" y="2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6" y="1"/>
                      <a:pt x="7" y="2"/>
                      <a:pt x="9" y="2"/>
                    </a:cubicBezTo>
                    <a:cubicBezTo>
                      <a:pt x="10" y="4"/>
                      <a:pt x="13" y="5"/>
                      <a:pt x="13" y="8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6" name="Freeform 41"/>
              <p:cNvSpPr/>
              <p:nvPr/>
            </p:nvSpPr>
            <p:spPr bwMode="auto">
              <a:xfrm>
                <a:off x="754" y="901"/>
                <a:ext cx="38" cy="50"/>
              </a:xfrm>
              <a:custGeom>
                <a:avLst/>
                <a:gdLst>
                  <a:gd name="T0" fmla="*/ 5 w 16"/>
                  <a:gd name="T1" fmla="*/ 19 h 21"/>
                  <a:gd name="T2" fmla="*/ 3 w 16"/>
                  <a:gd name="T3" fmla="*/ 20 h 21"/>
                  <a:gd name="T4" fmla="*/ 1 w 16"/>
                  <a:gd name="T5" fmla="*/ 20 h 21"/>
                  <a:gd name="T6" fmla="*/ 0 w 16"/>
                  <a:gd name="T7" fmla="*/ 18 h 21"/>
                  <a:gd name="T8" fmla="*/ 8 w 16"/>
                  <a:gd name="T9" fmla="*/ 3 h 21"/>
                  <a:gd name="T10" fmla="*/ 14 w 16"/>
                  <a:gd name="T11" fmla="*/ 0 h 21"/>
                  <a:gd name="T12" fmla="*/ 13 w 16"/>
                  <a:gd name="T13" fmla="*/ 5 h 21"/>
                  <a:gd name="T14" fmla="*/ 10 w 16"/>
                  <a:gd name="T15" fmla="*/ 9 h 21"/>
                  <a:gd name="T16" fmla="*/ 10 w 16"/>
                  <a:gd name="T17" fmla="*/ 11 h 21"/>
                  <a:gd name="T18" fmla="*/ 12 w 16"/>
                  <a:gd name="T19" fmla="*/ 9 h 21"/>
                  <a:gd name="T20" fmla="*/ 15 w 16"/>
                  <a:gd name="T21" fmla="*/ 13 h 21"/>
                  <a:gd name="T22" fmla="*/ 5 w 16"/>
                  <a:gd name="T2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1">
                    <a:moveTo>
                      <a:pt x="5" y="19"/>
                    </a:moveTo>
                    <a:cubicBezTo>
                      <a:pt x="5" y="19"/>
                      <a:pt x="4" y="20"/>
                      <a:pt x="3" y="20"/>
                    </a:cubicBezTo>
                    <a:cubicBezTo>
                      <a:pt x="2" y="21"/>
                      <a:pt x="1" y="21"/>
                      <a:pt x="1" y="20"/>
                    </a:cubicBezTo>
                    <a:cubicBezTo>
                      <a:pt x="0" y="20"/>
                      <a:pt x="0" y="19"/>
                      <a:pt x="0" y="18"/>
                    </a:cubicBezTo>
                    <a:cubicBezTo>
                      <a:pt x="2" y="12"/>
                      <a:pt x="6" y="8"/>
                      <a:pt x="8" y="3"/>
                    </a:cubicBezTo>
                    <a:cubicBezTo>
                      <a:pt x="10" y="1"/>
                      <a:pt x="11" y="0"/>
                      <a:pt x="14" y="0"/>
                    </a:cubicBezTo>
                    <a:cubicBezTo>
                      <a:pt x="16" y="2"/>
                      <a:pt x="15" y="4"/>
                      <a:pt x="13" y="5"/>
                    </a:cubicBezTo>
                    <a:cubicBezTo>
                      <a:pt x="12" y="6"/>
                      <a:pt x="10" y="7"/>
                      <a:pt x="10" y="9"/>
                    </a:cubicBezTo>
                    <a:cubicBezTo>
                      <a:pt x="10" y="9"/>
                      <a:pt x="9" y="10"/>
                      <a:pt x="10" y="11"/>
                    </a:cubicBezTo>
                    <a:cubicBezTo>
                      <a:pt x="11" y="11"/>
                      <a:pt x="11" y="9"/>
                      <a:pt x="12" y="9"/>
                    </a:cubicBezTo>
                    <a:cubicBezTo>
                      <a:pt x="14" y="9"/>
                      <a:pt x="15" y="11"/>
                      <a:pt x="15" y="13"/>
                    </a:cubicBezTo>
                    <a:cubicBezTo>
                      <a:pt x="12" y="16"/>
                      <a:pt x="9" y="17"/>
                      <a:pt x="5" y="19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7" name="Freeform 42"/>
              <p:cNvSpPr/>
              <p:nvPr/>
            </p:nvSpPr>
            <p:spPr bwMode="auto">
              <a:xfrm>
                <a:off x="438" y="344"/>
                <a:ext cx="46" cy="29"/>
              </a:xfrm>
              <a:custGeom>
                <a:avLst/>
                <a:gdLst>
                  <a:gd name="T0" fmla="*/ 16 w 19"/>
                  <a:gd name="T1" fmla="*/ 2 h 12"/>
                  <a:gd name="T2" fmla="*/ 17 w 19"/>
                  <a:gd name="T3" fmla="*/ 2 h 12"/>
                  <a:gd name="T4" fmla="*/ 19 w 19"/>
                  <a:gd name="T5" fmla="*/ 3 h 12"/>
                  <a:gd name="T6" fmla="*/ 18 w 19"/>
                  <a:gd name="T7" fmla="*/ 7 h 12"/>
                  <a:gd name="T8" fmla="*/ 17 w 19"/>
                  <a:gd name="T9" fmla="*/ 9 h 12"/>
                  <a:gd name="T10" fmla="*/ 12 w 19"/>
                  <a:gd name="T11" fmla="*/ 10 h 12"/>
                  <a:gd name="T12" fmla="*/ 11 w 19"/>
                  <a:gd name="T13" fmla="*/ 9 h 12"/>
                  <a:gd name="T14" fmla="*/ 9 w 19"/>
                  <a:gd name="T15" fmla="*/ 8 h 12"/>
                  <a:gd name="T16" fmla="*/ 8 w 19"/>
                  <a:gd name="T17" fmla="*/ 7 h 12"/>
                  <a:gd name="T18" fmla="*/ 0 w 19"/>
                  <a:gd name="T19" fmla="*/ 6 h 12"/>
                  <a:gd name="T20" fmla="*/ 0 w 19"/>
                  <a:gd name="T21" fmla="*/ 5 h 12"/>
                  <a:gd name="T22" fmla="*/ 0 w 19"/>
                  <a:gd name="T23" fmla="*/ 5 h 12"/>
                  <a:gd name="T24" fmla="*/ 2 w 19"/>
                  <a:gd name="T25" fmla="*/ 3 h 12"/>
                  <a:gd name="T26" fmla="*/ 16 w 19"/>
                  <a:gd name="T2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2">
                    <a:moveTo>
                      <a:pt x="16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8" y="8"/>
                      <a:pt x="17" y="8"/>
                      <a:pt x="17" y="9"/>
                    </a:cubicBezTo>
                    <a:cubicBezTo>
                      <a:pt x="15" y="10"/>
                      <a:pt x="14" y="10"/>
                      <a:pt x="12" y="10"/>
                    </a:cubicBezTo>
                    <a:cubicBezTo>
                      <a:pt x="12" y="10"/>
                      <a:pt x="11" y="10"/>
                      <a:pt x="11" y="9"/>
                    </a:cubicBezTo>
                    <a:cubicBezTo>
                      <a:pt x="11" y="8"/>
                      <a:pt x="7" y="12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5" y="10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7" y="0"/>
                      <a:pt x="12" y="1"/>
                      <a:pt x="16" y="2"/>
                    </a:cubicBezTo>
                    <a:close/>
                  </a:path>
                </a:pathLst>
              </a:custGeom>
              <a:solidFill>
                <a:srgbClr val="FE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8" name="Freeform 43"/>
              <p:cNvSpPr/>
              <p:nvPr/>
            </p:nvSpPr>
            <p:spPr bwMode="auto">
              <a:xfrm>
                <a:off x="560" y="157"/>
                <a:ext cx="62" cy="34"/>
              </a:xfrm>
              <a:custGeom>
                <a:avLst/>
                <a:gdLst>
                  <a:gd name="T0" fmla="*/ 5 w 26"/>
                  <a:gd name="T1" fmla="*/ 7 h 14"/>
                  <a:gd name="T2" fmla="*/ 26 w 26"/>
                  <a:gd name="T3" fmla="*/ 4 h 14"/>
                  <a:gd name="T4" fmla="*/ 20 w 26"/>
                  <a:gd name="T5" fmla="*/ 6 h 14"/>
                  <a:gd name="T6" fmla="*/ 16 w 26"/>
                  <a:gd name="T7" fmla="*/ 7 h 14"/>
                  <a:gd name="T8" fmla="*/ 12 w 26"/>
                  <a:gd name="T9" fmla="*/ 9 h 14"/>
                  <a:gd name="T10" fmla="*/ 6 w 26"/>
                  <a:gd name="T11" fmla="*/ 14 h 14"/>
                  <a:gd name="T12" fmla="*/ 0 w 26"/>
                  <a:gd name="T13" fmla="*/ 11 h 14"/>
                  <a:gd name="T14" fmla="*/ 5 w 26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4">
                    <a:moveTo>
                      <a:pt x="5" y="7"/>
                    </a:moveTo>
                    <a:cubicBezTo>
                      <a:pt x="11" y="2"/>
                      <a:pt x="18" y="0"/>
                      <a:pt x="26" y="4"/>
                    </a:cubicBezTo>
                    <a:cubicBezTo>
                      <a:pt x="25" y="6"/>
                      <a:pt x="22" y="6"/>
                      <a:pt x="20" y="6"/>
                    </a:cubicBezTo>
                    <a:cubicBezTo>
                      <a:pt x="18" y="3"/>
                      <a:pt x="17" y="6"/>
                      <a:pt x="16" y="7"/>
                    </a:cubicBezTo>
                    <a:cubicBezTo>
                      <a:pt x="15" y="8"/>
                      <a:pt x="13" y="9"/>
                      <a:pt x="12" y="9"/>
                    </a:cubicBezTo>
                    <a:cubicBezTo>
                      <a:pt x="10" y="11"/>
                      <a:pt x="8" y="13"/>
                      <a:pt x="6" y="14"/>
                    </a:cubicBezTo>
                    <a:cubicBezTo>
                      <a:pt x="3" y="14"/>
                      <a:pt x="0" y="14"/>
                      <a:pt x="0" y="11"/>
                    </a:cubicBezTo>
                    <a:cubicBezTo>
                      <a:pt x="1" y="8"/>
                      <a:pt x="3" y="8"/>
                      <a:pt x="5" y="7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9" name="Freeform 44"/>
              <p:cNvSpPr/>
              <p:nvPr/>
            </p:nvSpPr>
            <p:spPr bwMode="auto">
              <a:xfrm>
                <a:off x="338" y="621"/>
                <a:ext cx="31" cy="58"/>
              </a:xfrm>
              <a:custGeom>
                <a:avLst/>
                <a:gdLst>
                  <a:gd name="T0" fmla="*/ 4 w 13"/>
                  <a:gd name="T1" fmla="*/ 18 h 24"/>
                  <a:gd name="T2" fmla="*/ 1 w 13"/>
                  <a:gd name="T3" fmla="*/ 24 h 24"/>
                  <a:gd name="T4" fmla="*/ 0 w 13"/>
                  <a:gd name="T5" fmla="*/ 24 h 24"/>
                  <a:gd name="T6" fmla="*/ 3 w 13"/>
                  <a:gd name="T7" fmla="*/ 0 h 24"/>
                  <a:gd name="T8" fmla="*/ 5 w 13"/>
                  <a:gd name="T9" fmla="*/ 13 h 24"/>
                  <a:gd name="T10" fmla="*/ 11 w 13"/>
                  <a:gd name="T11" fmla="*/ 15 h 24"/>
                  <a:gd name="T12" fmla="*/ 8 w 13"/>
                  <a:gd name="T13" fmla="*/ 22 h 24"/>
                  <a:gd name="T14" fmla="*/ 6 w 13"/>
                  <a:gd name="T15" fmla="*/ 19 h 24"/>
                  <a:gd name="T16" fmla="*/ 4 w 13"/>
                  <a:gd name="T17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4">
                    <a:moveTo>
                      <a:pt x="4" y="18"/>
                    </a:moveTo>
                    <a:cubicBezTo>
                      <a:pt x="2" y="20"/>
                      <a:pt x="1" y="21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1" y="16"/>
                      <a:pt x="1" y="8"/>
                      <a:pt x="3" y="0"/>
                    </a:cubicBezTo>
                    <a:cubicBezTo>
                      <a:pt x="2" y="4"/>
                      <a:pt x="4" y="8"/>
                      <a:pt x="5" y="13"/>
                    </a:cubicBezTo>
                    <a:cubicBezTo>
                      <a:pt x="6" y="14"/>
                      <a:pt x="9" y="10"/>
                      <a:pt x="11" y="15"/>
                    </a:cubicBezTo>
                    <a:cubicBezTo>
                      <a:pt x="13" y="19"/>
                      <a:pt x="7" y="19"/>
                      <a:pt x="8" y="22"/>
                    </a:cubicBezTo>
                    <a:cubicBezTo>
                      <a:pt x="6" y="21"/>
                      <a:pt x="8" y="19"/>
                      <a:pt x="6" y="19"/>
                    </a:cubicBezTo>
                    <a:cubicBezTo>
                      <a:pt x="5" y="20"/>
                      <a:pt x="4" y="19"/>
                      <a:pt x="4" y="18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0" name="Freeform 45"/>
              <p:cNvSpPr/>
              <p:nvPr/>
            </p:nvSpPr>
            <p:spPr bwMode="auto">
              <a:xfrm>
                <a:off x="644" y="315"/>
                <a:ext cx="98" cy="27"/>
              </a:xfrm>
              <a:custGeom>
                <a:avLst/>
                <a:gdLst>
                  <a:gd name="T0" fmla="*/ 41 w 41"/>
                  <a:gd name="T1" fmla="*/ 11 h 11"/>
                  <a:gd name="T2" fmla="*/ 40 w 41"/>
                  <a:gd name="T3" fmla="*/ 11 h 11"/>
                  <a:gd name="T4" fmla="*/ 39 w 41"/>
                  <a:gd name="T5" fmla="*/ 11 h 11"/>
                  <a:gd name="T6" fmla="*/ 35 w 41"/>
                  <a:gd name="T7" fmla="*/ 9 h 11"/>
                  <a:gd name="T8" fmla="*/ 20 w 41"/>
                  <a:gd name="T9" fmla="*/ 5 h 11"/>
                  <a:gd name="T10" fmla="*/ 14 w 41"/>
                  <a:gd name="T11" fmla="*/ 4 h 11"/>
                  <a:gd name="T12" fmla="*/ 5 w 41"/>
                  <a:gd name="T13" fmla="*/ 2 h 11"/>
                  <a:gd name="T14" fmla="*/ 0 w 41"/>
                  <a:gd name="T15" fmla="*/ 2 h 11"/>
                  <a:gd name="T16" fmla="*/ 22 w 41"/>
                  <a:gd name="T17" fmla="*/ 2 h 11"/>
                  <a:gd name="T18" fmla="*/ 38 w 41"/>
                  <a:gd name="T19" fmla="*/ 7 h 11"/>
                  <a:gd name="T20" fmla="*/ 41 w 41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11">
                    <a:moveTo>
                      <a:pt x="41" y="11"/>
                    </a:move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39" y="11"/>
                      <a:pt x="39" y="11"/>
                    </a:cubicBezTo>
                    <a:cubicBezTo>
                      <a:pt x="37" y="11"/>
                      <a:pt x="36" y="10"/>
                      <a:pt x="35" y="9"/>
                    </a:cubicBezTo>
                    <a:cubicBezTo>
                      <a:pt x="30" y="7"/>
                      <a:pt x="25" y="6"/>
                      <a:pt x="20" y="5"/>
                    </a:cubicBezTo>
                    <a:cubicBezTo>
                      <a:pt x="18" y="4"/>
                      <a:pt x="16" y="4"/>
                      <a:pt x="14" y="4"/>
                    </a:cubicBezTo>
                    <a:cubicBezTo>
                      <a:pt x="11" y="4"/>
                      <a:pt x="8" y="4"/>
                      <a:pt x="5" y="2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7" y="0"/>
                      <a:pt x="15" y="0"/>
                      <a:pt x="22" y="2"/>
                    </a:cubicBezTo>
                    <a:cubicBezTo>
                      <a:pt x="27" y="3"/>
                      <a:pt x="33" y="4"/>
                      <a:pt x="38" y="7"/>
                    </a:cubicBezTo>
                    <a:cubicBezTo>
                      <a:pt x="39" y="8"/>
                      <a:pt x="41" y="9"/>
                      <a:pt x="41" y="11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1" name="Freeform 46"/>
              <p:cNvSpPr/>
              <p:nvPr/>
            </p:nvSpPr>
            <p:spPr bwMode="auto">
              <a:xfrm>
                <a:off x="531" y="918"/>
                <a:ext cx="36" cy="26"/>
              </a:xfrm>
              <a:custGeom>
                <a:avLst/>
                <a:gdLst>
                  <a:gd name="T0" fmla="*/ 8 w 15"/>
                  <a:gd name="T1" fmla="*/ 10 h 11"/>
                  <a:gd name="T2" fmla="*/ 1 w 15"/>
                  <a:gd name="T3" fmla="*/ 7 h 11"/>
                  <a:gd name="T4" fmla="*/ 3 w 15"/>
                  <a:gd name="T5" fmla="*/ 4 h 11"/>
                  <a:gd name="T6" fmla="*/ 3 w 15"/>
                  <a:gd name="T7" fmla="*/ 3 h 11"/>
                  <a:gd name="T8" fmla="*/ 14 w 15"/>
                  <a:gd name="T9" fmla="*/ 1 h 11"/>
                  <a:gd name="T10" fmla="*/ 8 w 15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8" y="10"/>
                    </a:moveTo>
                    <a:cubicBezTo>
                      <a:pt x="5" y="11"/>
                      <a:pt x="5" y="7"/>
                      <a:pt x="1" y="7"/>
                    </a:cubicBezTo>
                    <a:cubicBezTo>
                      <a:pt x="0" y="6"/>
                      <a:pt x="2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0"/>
                      <a:pt x="10" y="0"/>
                      <a:pt x="14" y="1"/>
                    </a:cubicBezTo>
                    <a:cubicBezTo>
                      <a:pt x="15" y="4"/>
                      <a:pt x="12" y="9"/>
                      <a:pt x="8" y="10"/>
                    </a:cubicBezTo>
                    <a:close/>
                  </a:path>
                </a:pathLst>
              </a:custGeom>
              <a:solidFill>
                <a:srgbClr val="FEE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2" name="Freeform 47"/>
              <p:cNvSpPr/>
              <p:nvPr/>
            </p:nvSpPr>
            <p:spPr bwMode="auto">
              <a:xfrm>
                <a:off x="381" y="387"/>
                <a:ext cx="52" cy="26"/>
              </a:xfrm>
              <a:custGeom>
                <a:avLst/>
                <a:gdLst>
                  <a:gd name="T0" fmla="*/ 3 w 22"/>
                  <a:gd name="T1" fmla="*/ 7 h 11"/>
                  <a:gd name="T2" fmla="*/ 1 w 22"/>
                  <a:gd name="T3" fmla="*/ 7 h 11"/>
                  <a:gd name="T4" fmla="*/ 4 w 22"/>
                  <a:gd name="T5" fmla="*/ 2 h 11"/>
                  <a:gd name="T6" fmla="*/ 11 w 22"/>
                  <a:gd name="T7" fmla="*/ 1 h 11"/>
                  <a:gd name="T8" fmla="*/ 16 w 22"/>
                  <a:gd name="T9" fmla="*/ 3 h 11"/>
                  <a:gd name="T10" fmla="*/ 20 w 22"/>
                  <a:gd name="T11" fmla="*/ 6 h 11"/>
                  <a:gd name="T12" fmla="*/ 21 w 22"/>
                  <a:gd name="T13" fmla="*/ 6 h 11"/>
                  <a:gd name="T14" fmla="*/ 22 w 22"/>
                  <a:gd name="T15" fmla="*/ 9 h 11"/>
                  <a:gd name="T16" fmla="*/ 19 w 22"/>
                  <a:gd name="T17" fmla="*/ 9 h 11"/>
                  <a:gd name="T18" fmla="*/ 14 w 22"/>
                  <a:gd name="T19" fmla="*/ 10 h 11"/>
                  <a:gd name="T20" fmla="*/ 11 w 22"/>
                  <a:gd name="T21" fmla="*/ 10 h 11"/>
                  <a:gd name="T22" fmla="*/ 3 w 22"/>
                  <a:gd name="T2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1">
                    <a:moveTo>
                      <a:pt x="3" y="7"/>
                    </a:moveTo>
                    <a:cubicBezTo>
                      <a:pt x="2" y="7"/>
                      <a:pt x="2" y="7"/>
                      <a:pt x="1" y="7"/>
                    </a:cubicBezTo>
                    <a:cubicBezTo>
                      <a:pt x="0" y="4"/>
                      <a:pt x="2" y="3"/>
                      <a:pt x="4" y="2"/>
                    </a:cubicBezTo>
                    <a:cubicBezTo>
                      <a:pt x="6" y="1"/>
                      <a:pt x="8" y="0"/>
                      <a:pt x="11" y="1"/>
                    </a:cubicBezTo>
                    <a:cubicBezTo>
                      <a:pt x="13" y="1"/>
                      <a:pt x="14" y="2"/>
                      <a:pt x="16" y="3"/>
                    </a:cubicBezTo>
                    <a:cubicBezTo>
                      <a:pt x="17" y="4"/>
                      <a:pt x="18" y="5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7"/>
                      <a:pt x="22" y="8"/>
                      <a:pt x="22" y="9"/>
                    </a:cubicBezTo>
                    <a:cubicBezTo>
                      <a:pt x="21" y="9"/>
                      <a:pt x="20" y="9"/>
                      <a:pt x="19" y="9"/>
                    </a:cubicBezTo>
                    <a:cubicBezTo>
                      <a:pt x="17" y="9"/>
                      <a:pt x="15" y="6"/>
                      <a:pt x="14" y="10"/>
                    </a:cubicBezTo>
                    <a:cubicBezTo>
                      <a:pt x="14" y="11"/>
                      <a:pt x="11" y="11"/>
                      <a:pt x="11" y="10"/>
                    </a:cubicBezTo>
                    <a:cubicBezTo>
                      <a:pt x="9" y="7"/>
                      <a:pt x="6" y="7"/>
                      <a:pt x="3" y="7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3" name="Freeform 48"/>
              <p:cNvSpPr/>
              <p:nvPr/>
            </p:nvSpPr>
            <p:spPr bwMode="auto">
              <a:xfrm>
                <a:off x="539" y="992"/>
                <a:ext cx="88" cy="26"/>
              </a:xfrm>
              <a:custGeom>
                <a:avLst/>
                <a:gdLst>
                  <a:gd name="T0" fmla="*/ 23 w 37"/>
                  <a:gd name="T1" fmla="*/ 9 h 11"/>
                  <a:gd name="T2" fmla="*/ 37 w 37"/>
                  <a:gd name="T3" fmla="*/ 9 h 11"/>
                  <a:gd name="T4" fmla="*/ 30 w 37"/>
                  <a:gd name="T5" fmla="*/ 11 h 11"/>
                  <a:gd name="T6" fmla="*/ 3 w 37"/>
                  <a:gd name="T7" fmla="*/ 6 h 11"/>
                  <a:gd name="T8" fmla="*/ 0 w 37"/>
                  <a:gd name="T9" fmla="*/ 3 h 11"/>
                  <a:gd name="T10" fmla="*/ 0 w 37"/>
                  <a:gd name="T11" fmla="*/ 3 h 11"/>
                  <a:gd name="T12" fmla="*/ 10 w 37"/>
                  <a:gd name="T13" fmla="*/ 0 h 11"/>
                  <a:gd name="T14" fmla="*/ 17 w 37"/>
                  <a:gd name="T15" fmla="*/ 6 h 11"/>
                  <a:gd name="T16" fmla="*/ 23 w 37"/>
                  <a:gd name="T1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1">
                    <a:moveTo>
                      <a:pt x="23" y="9"/>
                    </a:moveTo>
                    <a:cubicBezTo>
                      <a:pt x="28" y="9"/>
                      <a:pt x="33" y="9"/>
                      <a:pt x="37" y="9"/>
                    </a:cubicBezTo>
                    <a:cubicBezTo>
                      <a:pt x="35" y="11"/>
                      <a:pt x="33" y="11"/>
                      <a:pt x="30" y="11"/>
                    </a:cubicBezTo>
                    <a:cubicBezTo>
                      <a:pt x="21" y="11"/>
                      <a:pt x="12" y="10"/>
                      <a:pt x="3" y="6"/>
                    </a:cubicBezTo>
                    <a:cubicBezTo>
                      <a:pt x="2" y="5"/>
                      <a:pt x="0" y="6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4"/>
                      <a:pt x="7" y="0"/>
                      <a:pt x="10" y="0"/>
                    </a:cubicBezTo>
                    <a:cubicBezTo>
                      <a:pt x="11" y="6"/>
                      <a:pt x="11" y="6"/>
                      <a:pt x="17" y="6"/>
                    </a:cubicBezTo>
                    <a:cubicBezTo>
                      <a:pt x="20" y="7"/>
                      <a:pt x="22" y="8"/>
                      <a:pt x="23" y="9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4" name="Freeform 49"/>
              <p:cNvSpPr/>
              <p:nvPr/>
            </p:nvSpPr>
            <p:spPr bwMode="auto">
              <a:xfrm>
                <a:off x="801" y="356"/>
                <a:ext cx="31" cy="21"/>
              </a:xfrm>
              <a:custGeom>
                <a:avLst/>
                <a:gdLst>
                  <a:gd name="T0" fmla="*/ 3 w 13"/>
                  <a:gd name="T1" fmla="*/ 9 h 9"/>
                  <a:gd name="T2" fmla="*/ 0 w 13"/>
                  <a:gd name="T3" fmla="*/ 0 h 9"/>
                  <a:gd name="T4" fmla="*/ 9 w 13"/>
                  <a:gd name="T5" fmla="*/ 0 h 9"/>
                  <a:gd name="T6" fmla="*/ 12 w 13"/>
                  <a:gd name="T7" fmla="*/ 2 h 9"/>
                  <a:gd name="T8" fmla="*/ 10 w 13"/>
                  <a:gd name="T9" fmla="*/ 5 h 9"/>
                  <a:gd name="T10" fmla="*/ 3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3" y="9"/>
                    </a:moveTo>
                    <a:cubicBezTo>
                      <a:pt x="3" y="6"/>
                      <a:pt x="3" y="2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ubicBezTo>
                      <a:pt x="11" y="0"/>
                      <a:pt x="12" y="0"/>
                      <a:pt x="12" y="2"/>
                    </a:cubicBezTo>
                    <a:cubicBezTo>
                      <a:pt x="13" y="3"/>
                      <a:pt x="12" y="5"/>
                      <a:pt x="10" y="5"/>
                    </a:cubicBezTo>
                    <a:cubicBezTo>
                      <a:pt x="8" y="7"/>
                      <a:pt x="5" y="8"/>
                      <a:pt x="3" y="9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5" name="Freeform 50"/>
              <p:cNvSpPr/>
              <p:nvPr/>
            </p:nvSpPr>
            <p:spPr bwMode="auto">
              <a:xfrm>
                <a:off x="787" y="404"/>
                <a:ext cx="38" cy="26"/>
              </a:xfrm>
              <a:custGeom>
                <a:avLst/>
                <a:gdLst>
                  <a:gd name="T0" fmla="*/ 16 w 16"/>
                  <a:gd name="T1" fmla="*/ 9 h 11"/>
                  <a:gd name="T2" fmla="*/ 9 w 16"/>
                  <a:gd name="T3" fmla="*/ 10 h 11"/>
                  <a:gd name="T4" fmla="*/ 5 w 16"/>
                  <a:gd name="T5" fmla="*/ 10 h 11"/>
                  <a:gd name="T6" fmla="*/ 2 w 16"/>
                  <a:gd name="T7" fmla="*/ 2 h 11"/>
                  <a:gd name="T8" fmla="*/ 3 w 16"/>
                  <a:gd name="T9" fmla="*/ 0 h 11"/>
                  <a:gd name="T10" fmla="*/ 16 w 16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16" y="9"/>
                    </a:moveTo>
                    <a:cubicBezTo>
                      <a:pt x="14" y="9"/>
                      <a:pt x="12" y="10"/>
                      <a:pt x="9" y="10"/>
                    </a:cubicBezTo>
                    <a:cubicBezTo>
                      <a:pt x="8" y="10"/>
                      <a:pt x="5" y="11"/>
                      <a:pt x="5" y="10"/>
                    </a:cubicBezTo>
                    <a:cubicBezTo>
                      <a:pt x="6" y="7"/>
                      <a:pt x="0" y="5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7" y="3"/>
                      <a:pt x="12" y="6"/>
                      <a:pt x="16" y="9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6" name="Freeform 51"/>
              <p:cNvSpPr/>
              <p:nvPr/>
            </p:nvSpPr>
            <p:spPr bwMode="auto">
              <a:xfrm>
                <a:off x="761" y="483"/>
                <a:ext cx="28" cy="38"/>
              </a:xfrm>
              <a:custGeom>
                <a:avLst/>
                <a:gdLst>
                  <a:gd name="T0" fmla="*/ 4 w 12"/>
                  <a:gd name="T1" fmla="*/ 10 h 16"/>
                  <a:gd name="T2" fmla="*/ 0 w 12"/>
                  <a:gd name="T3" fmla="*/ 4 h 16"/>
                  <a:gd name="T4" fmla="*/ 4 w 12"/>
                  <a:gd name="T5" fmla="*/ 0 h 16"/>
                  <a:gd name="T6" fmla="*/ 12 w 12"/>
                  <a:gd name="T7" fmla="*/ 12 h 16"/>
                  <a:gd name="T8" fmla="*/ 12 w 12"/>
                  <a:gd name="T9" fmla="*/ 13 h 16"/>
                  <a:gd name="T10" fmla="*/ 7 w 12"/>
                  <a:gd name="T11" fmla="*/ 15 h 16"/>
                  <a:gd name="T12" fmla="*/ 4 w 12"/>
                  <a:gd name="T1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4" y="10"/>
                    </a:moveTo>
                    <a:cubicBezTo>
                      <a:pt x="5" y="6"/>
                      <a:pt x="2" y="6"/>
                      <a:pt x="0" y="4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7" y="4"/>
                      <a:pt x="10" y="8"/>
                      <a:pt x="12" y="12"/>
                    </a:cubicBezTo>
                    <a:cubicBezTo>
                      <a:pt x="12" y="12"/>
                      <a:pt x="12" y="12"/>
                      <a:pt x="12" y="13"/>
                    </a:cubicBezTo>
                    <a:cubicBezTo>
                      <a:pt x="12" y="16"/>
                      <a:pt x="10" y="16"/>
                      <a:pt x="7" y="15"/>
                    </a:cubicBezTo>
                    <a:cubicBezTo>
                      <a:pt x="6" y="13"/>
                      <a:pt x="5" y="12"/>
                      <a:pt x="4" y="10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7" name="Freeform 52"/>
              <p:cNvSpPr/>
              <p:nvPr/>
            </p:nvSpPr>
            <p:spPr bwMode="auto">
              <a:xfrm>
                <a:off x="505" y="222"/>
                <a:ext cx="26" cy="50"/>
              </a:xfrm>
              <a:custGeom>
                <a:avLst/>
                <a:gdLst>
                  <a:gd name="T0" fmla="*/ 2 w 11"/>
                  <a:gd name="T1" fmla="*/ 8 h 21"/>
                  <a:gd name="T2" fmla="*/ 8 w 11"/>
                  <a:gd name="T3" fmla="*/ 1 h 21"/>
                  <a:gd name="T4" fmla="*/ 10 w 11"/>
                  <a:gd name="T5" fmla="*/ 0 h 21"/>
                  <a:gd name="T6" fmla="*/ 11 w 11"/>
                  <a:gd name="T7" fmla="*/ 1 h 21"/>
                  <a:gd name="T8" fmla="*/ 11 w 11"/>
                  <a:gd name="T9" fmla="*/ 3 h 21"/>
                  <a:gd name="T10" fmla="*/ 9 w 11"/>
                  <a:gd name="T11" fmla="*/ 8 h 21"/>
                  <a:gd name="T12" fmla="*/ 8 w 11"/>
                  <a:gd name="T13" fmla="*/ 10 h 21"/>
                  <a:gd name="T14" fmla="*/ 7 w 11"/>
                  <a:gd name="T15" fmla="*/ 15 h 21"/>
                  <a:gd name="T16" fmla="*/ 6 w 11"/>
                  <a:gd name="T17" fmla="*/ 17 h 21"/>
                  <a:gd name="T18" fmla="*/ 5 w 11"/>
                  <a:gd name="T19" fmla="*/ 20 h 21"/>
                  <a:gd name="T20" fmla="*/ 4 w 11"/>
                  <a:gd name="T21" fmla="*/ 21 h 21"/>
                  <a:gd name="T22" fmla="*/ 2 w 11"/>
                  <a:gd name="T23" fmla="*/ 21 h 21"/>
                  <a:gd name="T24" fmla="*/ 1 w 11"/>
                  <a:gd name="T25" fmla="*/ 19 h 21"/>
                  <a:gd name="T26" fmla="*/ 2 w 11"/>
                  <a:gd name="T2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21">
                    <a:moveTo>
                      <a:pt x="2" y="8"/>
                    </a:moveTo>
                    <a:cubicBezTo>
                      <a:pt x="5" y="6"/>
                      <a:pt x="6" y="3"/>
                      <a:pt x="8" y="1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4"/>
                      <a:pt x="11" y="6"/>
                      <a:pt x="9" y="8"/>
                    </a:cubicBezTo>
                    <a:cubicBezTo>
                      <a:pt x="9" y="9"/>
                      <a:pt x="8" y="9"/>
                      <a:pt x="8" y="10"/>
                    </a:cubicBezTo>
                    <a:cubicBezTo>
                      <a:pt x="7" y="12"/>
                      <a:pt x="7" y="13"/>
                      <a:pt x="7" y="15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1" y="21"/>
                      <a:pt x="0" y="20"/>
                      <a:pt x="1" y="19"/>
                    </a:cubicBezTo>
                    <a:cubicBezTo>
                      <a:pt x="3" y="16"/>
                      <a:pt x="0" y="12"/>
                      <a:pt x="2" y="8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8" name="Freeform 53"/>
              <p:cNvSpPr/>
              <p:nvPr/>
            </p:nvSpPr>
            <p:spPr bwMode="auto">
              <a:xfrm>
                <a:off x="605" y="167"/>
                <a:ext cx="48" cy="33"/>
              </a:xfrm>
              <a:custGeom>
                <a:avLst/>
                <a:gdLst>
                  <a:gd name="T0" fmla="*/ 0 w 20"/>
                  <a:gd name="T1" fmla="*/ 1 h 14"/>
                  <a:gd name="T2" fmla="*/ 7 w 20"/>
                  <a:gd name="T3" fmla="*/ 0 h 14"/>
                  <a:gd name="T4" fmla="*/ 11 w 20"/>
                  <a:gd name="T5" fmla="*/ 2 h 14"/>
                  <a:gd name="T6" fmla="*/ 19 w 20"/>
                  <a:gd name="T7" fmla="*/ 8 h 14"/>
                  <a:gd name="T8" fmla="*/ 20 w 20"/>
                  <a:gd name="T9" fmla="*/ 12 h 14"/>
                  <a:gd name="T10" fmla="*/ 18 w 20"/>
                  <a:gd name="T11" fmla="*/ 14 h 14"/>
                  <a:gd name="T12" fmla="*/ 12 w 20"/>
                  <a:gd name="T13" fmla="*/ 10 h 14"/>
                  <a:gd name="T14" fmla="*/ 7 w 20"/>
                  <a:gd name="T15" fmla="*/ 5 h 14"/>
                  <a:gd name="T16" fmla="*/ 6 w 20"/>
                  <a:gd name="T17" fmla="*/ 4 h 14"/>
                  <a:gd name="T18" fmla="*/ 4 w 20"/>
                  <a:gd name="T19" fmla="*/ 4 h 14"/>
                  <a:gd name="T20" fmla="*/ 2 w 20"/>
                  <a:gd name="T21" fmla="*/ 3 h 14"/>
                  <a:gd name="T22" fmla="*/ 0 w 20"/>
                  <a:gd name="T23" fmla="*/ 2 h 14"/>
                  <a:gd name="T24" fmla="*/ 0 w 20"/>
                  <a:gd name="T2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4">
                    <a:moveTo>
                      <a:pt x="0" y="1"/>
                    </a:moveTo>
                    <a:cubicBezTo>
                      <a:pt x="3" y="0"/>
                      <a:pt x="5" y="0"/>
                      <a:pt x="7" y="0"/>
                    </a:cubicBezTo>
                    <a:cubicBezTo>
                      <a:pt x="8" y="0"/>
                      <a:pt x="10" y="1"/>
                      <a:pt x="11" y="2"/>
                    </a:cubicBezTo>
                    <a:cubicBezTo>
                      <a:pt x="14" y="4"/>
                      <a:pt x="16" y="6"/>
                      <a:pt x="19" y="8"/>
                    </a:cubicBezTo>
                    <a:cubicBezTo>
                      <a:pt x="20" y="10"/>
                      <a:pt x="19" y="11"/>
                      <a:pt x="20" y="12"/>
                    </a:cubicBezTo>
                    <a:cubicBezTo>
                      <a:pt x="19" y="13"/>
                      <a:pt x="18" y="14"/>
                      <a:pt x="18" y="14"/>
                    </a:cubicBezTo>
                    <a:cubicBezTo>
                      <a:pt x="15" y="14"/>
                      <a:pt x="13" y="13"/>
                      <a:pt x="12" y="10"/>
                    </a:cubicBezTo>
                    <a:cubicBezTo>
                      <a:pt x="12" y="7"/>
                      <a:pt x="10" y="6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9" name="Freeform 54"/>
              <p:cNvSpPr/>
              <p:nvPr/>
            </p:nvSpPr>
            <p:spPr bwMode="auto">
              <a:xfrm>
                <a:off x="228" y="499"/>
                <a:ext cx="52" cy="34"/>
              </a:xfrm>
              <a:custGeom>
                <a:avLst/>
                <a:gdLst>
                  <a:gd name="T0" fmla="*/ 22 w 22"/>
                  <a:gd name="T1" fmla="*/ 12 h 14"/>
                  <a:gd name="T2" fmla="*/ 0 w 22"/>
                  <a:gd name="T3" fmla="*/ 1 h 14"/>
                  <a:gd name="T4" fmla="*/ 0 w 22"/>
                  <a:gd name="T5" fmla="*/ 1 h 14"/>
                  <a:gd name="T6" fmla="*/ 5 w 22"/>
                  <a:gd name="T7" fmla="*/ 1 h 14"/>
                  <a:gd name="T8" fmla="*/ 11 w 22"/>
                  <a:gd name="T9" fmla="*/ 5 h 14"/>
                  <a:gd name="T10" fmla="*/ 21 w 22"/>
                  <a:gd name="T11" fmla="*/ 9 h 14"/>
                  <a:gd name="T12" fmla="*/ 22 w 2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4">
                    <a:moveTo>
                      <a:pt x="22" y="12"/>
                    </a:moveTo>
                    <a:cubicBezTo>
                      <a:pt x="12" y="14"/>
                      <a:pt x="6" y="8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4"/>
                      <a:pt x="9" y="3"/>
                      <a:pt x="11" y="5"/>
                    </a:cubicBezTo>
                    <a:cubicBezTo>
                      <a:pt x="14" y="7"/>
                      <a:pt x="17" y="8"/>
                      <a:pt x="21" y="9"/>
                    </a:cubicBezTo>
                    <a:cubicBezTo>
                      <a:pt x="22" y="10"/>
                      <a:pt x="22" y="10"/>
                      <a:pt x="22" y="12"/>
                    </a:cubicBezTo>
                    <a:close/>
                  </a:path>
                </a:pathLst>
              </a:custGeom>
              <a:solidFill>
                <a:srgbClr val="F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0" name="Freeform 55"/>
              <p:cNvSpPr/>
              <p:nvPr/>
            </p:nvSpPr>
            <p:spPr bwMode="auto">
              <a:xfrm>
                <a:off x="199" y="444"/>
                <a:ext cx="34" cy="41"/>
              </a:xfrm>
              <a:custGeom>
                <a:avLst/>
                <a:gdLst>
                  <a:gd name="T0" fmla="*/ 1 w 14"/>
                  <a:gd name="T1" fmla="*/ 5 h 17"/>
                  <a:gd name="T2" fmla="*/ 1 w 14"/>
                  <a:gd name="T3" fmla="*/ 0 h 17"/>
                  <a:gd name="T4" fmla="*/ 2 w 14"/>
                  <a:gd name="T5" fmla="*/ 0 h 17"/>
                  <a:gd name="T6" fmla="*/ 7 w 14"/>
                  <a:gd name="T7" fmla="*/ 5 h 17"/>
                  <a:gd name="T8" fmla="*/ 10 w 14"/>
                  <a:gd name="T9" fmla="*/ 7 h 17"/>
                  <a:gd name="T10" fmla="*/ 14 w 14"/>
                  <a:gd name="T11" fmla="*/ 11 h 17"/>
                  <a:gd name="T12" fmla="*/ 14 w 14"/>
                  <a:gd name="T13" fmla="*/ 15 h 17"/>
                  <a:gd name="T14" fmla="*/ 8 w 14"/>
                  <a:gd name="T15" fmla="*/ 10 h 17"/>
                  <a:gd name="T16" fmla="*/ 5 w 14"/>
                  <a:gd name="T17" fmla="*/ 13 h 17"/>
                  <a:gd name="T18" fmla="*/ 2 w 14"/>
                  <a:gd name="T19" fmla="*/ 9 h 17"/>
                  <a:gd name="T20" fmla="*/ 1 w 14"/>
                  <a:gd name="T2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7">
                    <a:moveTo>
                      <a:pt x="1" y="5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1"/>
                      <a:pt x="7" y="5"/>
                    </a:cubicBezTo>
                    <a:cubicBezTo>
                      <a:pt x="7" y="6"/>
                      <a:pt x="9" y="7"/>
                      <a:pt x="10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4" y="12"/>
                      <a:pt x="14" y="14"/>
                      <a:pt x="14" y="15"/>
                    </a:cubicBezTo>
                    <a:cubicBezTo>
                      <a:pt x="9" y="17"/>
                      <a:pt x="8" y="16"/>
                      <a:pt x="8" y="10"/>
                    </a:cubicBezTo>
                    <a:cubicBezTo>
                      <a:pt x="7" y="12"/>
                      <a:pt x="7" y="14"/>
                      <a:pt x="5" y="13"/>
                    </a:cubicBezTo>
                    <a:cubicBezTo>
                      <a:pt x="2" y="13"/>
                      <a:pt x="3" y="10"/>
                      <a:pt x="2" y="9"/>
                    </a:cubicBezTo>
                    <a:cubicBezTo>
                      <a:pt x="2" y="7"/>
                      <a:pt x="3" y="6"/>
                      <a:pt x="1" y="5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1" name="Freeform 56"/>
              <p:cNvSpPr/>
              <p:nvPr/>
            </p:nvSpPr>
            <p:spPr bwMode="auto">
              <a:xfrm>
                <a:off x="390" y="633"/>
                <a:ext cx="22" cy="46"/>
              </a:xfrm>
              <a:custGeom>
                <a:avLst/>
                <a:gdLst>
                  <a:gd name="T0" fmla="*/ 5 w 9"/>
                  <a:gd name="T1" fmla="*/ 4 h 19"/>
                  <a:gd name="T2" fmla="*/ 9 w 9"/>
                  <a:gd name="T3" fmla="*/ 0 h 19"/>
                  <a:gd name="T4" fmla="*/ 9 w 9"/>
                  <a:gd name="T5" fmla="*/ 16 h 19"/>
                  <a:gd name="T6" fmla="*/ 7 w 9"/>
                  <a:gd name="T7" fmla="*/ 19 h 19"/>
                  <a:gd name="T8" fmla="*/ 6 w 9"/>
                  <a:gd name="T9" fmla="*/ 18 h 19"/>
                  <a:gd name="T10" fmla="*/ 6 w 9"/>
                  <a:gd name="T11" fmla="*/ 14 h 19"/>
                  <a:gd name="T12" fmla="*/ 2 w 9"/>
                  <a:gd name="T13" fmla="*/ 18 h 19"/>
                  <a:gd name="T14" fmla="*/ 0 w 9"/>
                  <a:gd name="T15" fmla="*/ 13 h 19"/>
                  <a:gd name="T16" fmla="*/ 6 w 9"/>
                  <a:gd name="T17" fmla="*/ 9 h 19"/>
                  <a:gd name="T18" fmla="*/ 6 w 9"/>
                  <a:gd name="T19" fmla="*/ 9 h 19"/>
                  <a:gd name="T20" fmla="*/ 6 w 9"/>
                  <a:gd name="T21" fmla="*/ 9 h 19"/>
                  <a:gd name="T22" fmla="*/ 5 w 9"/>
                  <a:gd name="T23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9">
                    <a:moveTo>
                      <a:pt x="5" y="4"/>
                    </a:moveTo>
                    <a:cubicBezTo>
                      <a:pt x="6" y="3"/>
                      <a:pt x="6" y="1"/>
                      <a:pt x="9" y="0"/>
                    </a:cubicBezTo>
                    <a:cubicBezTo>
                      <a:pt x="9" y="5"/>
                      <a:pt x="9" y="11"/>
                      <a:pt x="9" y="16"/>
                    </a:cubicBezTo>
                    <a:cubicBezTo>
                      <a:pt x="8" y="17"/>
                      <a:pt x="9" y="19"/>
                      <a:pt x="7" y="19"/>
                    </a:cubicBezTo>
                    <a:cubicBezTo>
                      <a:pt x="7" y="19"/>
                      <a:pt x="6" y="19"/>
                      <a:pt x="6" y="18"/>
                    </a:cubicBezTo>
                    <a:cubicBezTo>
                      <a:pt x="5" y="17"/>
                      <a:pt x="5" y="16"/>
                      <a:pt x="6" y="14"/>
                    </a:cubicBezTo>
                    <a:cubicBezTo>
                      <a:pt x="4" y="16"/>
                      <a:pt x="5" y="19"/>
                      <a:pt x="2" y="18"/>
                    </a:cubicBezTo>
                    <a:cubicBezTo>
                      <a:pt x="0" y="17"/>
                      <a:pt x="0" y="15"/>
                      <a:pt x="0" y="13"/>
                    </a:cubicBezTo>
                    <a:cubicBezTo>
                      <a:pt x="1" y="9"/>
                      <a:pt x="1" y="9"/>
                      <a:pt x="6" y="9"/>
                    </a:cubicBezTo>
                    <a:cubicBezTo>
                      <a:pt x="6" y="10"/>
                      <a:pt x="7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2" name="Freeform 57"/>
              <p:cNvSpPr/>
              <p:nvPr/>
            </p:nvSpPr>
            <p:spPr bwMode="auto">
              <a:xfrm>
                <a:off x="369" y="385"/>
                <a:ext cx="38" cy="26"/>
              </a:xfrm>
              <a:custGeom>
                <a:avLst/>
                <a:gdLst>
                  <a:gd name="T0" fmla="*/ 16 w 16"/>
                  <a:gd name="T1" fmla="*/ 2 h 11"/>
                  <a:gd name="T2" fmla="*/ 6 w 16"/>
                  <a:gd name="T3" fmla="*/ 8 h 11"/>
                  <a:gd name="T4" fmla="*/ 5 w 16"/>
                  <a:gd name="T5" fmla="*/ 11 h 11"/>
                  <a:gd name="T6" fmla="*/ 1 w 16"/>
                  <a:gd name="T7" fmla="*/ 8 h 11"/>
                  <a:gd name="T8" fmla="*/ 3 w 16"/>
                  <a:gd name="T9" fmla="*/ 3 h 11"/>
                  <a:gd name="T10" fmla="*/ 3 w 16"/>
                  <a:gd name="T11" fmla="*/ 5 h 11"/>
                  <a:gd name="T12" fmla="*/ 8 w 16"/>
                  <a:gd name="T13" fmla="*/ 0 h 11"/>
                  <a:gd name="T14" fmla="*/ 16 w 16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2"/>
                    </a:moveTo>
                    <a:cubicBezTo>
                      <a:pt x="12" y="4"/>
                      <a:pt x="8" y="3"/>
                      <a:pt x="6" y="8"/>
                    </a:cubicBezTo>
                    <a:cubicBezTo>
                      <a:pt x="5" y="8"/>
                      <a:pt x="7" y="10"/>
                      <a:pt x="5" y="11"/>
                    </a:cubicBezTo>
                    <a:cubicBezTo>
                      <a:pt x="3" y="11"/>
                      <a:pt x="2" y="9"/>
                      <a:pt x="1" y="8"/>
                    </a:cubicBezTo>
                    <a:cubicBezTo>
                      <a:pt x="0" y="6"/>
                      <a:pt x="0" y="4"/>
                      <a:pt x="3" y="3"/>
                    </a:cubicBezTo>
                    <a:cubicBezTo>
                      <a:pt x="4" y="3"/>
                      <a:pt x="2" y="5"/>
                      <a:pt x="3" y="5"/>
                    </a:cubicBezTo>
                    <a:cubicBezTo>
                      <a:pt x="5" y="4"/>
                      <a:pt x="7" y="2"/>
                      <a:pt x="8" y="0"/>
                    </a:cubicBezTo>
                    <a:cubicBezTo>
                      <a:pt x="11" y="0"/>
                      <a:pt x="13" y="1"/>
                      <a:pt x="16" y="2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3" name="Freeform 58"/>
              <p:cNvSpPr/>
              <p:nvPr/>
            </p:nvSpPr>
            <p:spPr bwMode="auto">
              <a:xfrm>
                <a:off x="476" y="734"/>
                <a:ext cx="36" cy="48"/>
              </a:xfrm>
              <a:custGeom>
                <a:avLst/>
                <a:gdLst>
                  <a:gd name="T0" fmla="*/ 2 w 15"/>
                  <a:gd name="T1" fmla="*/ 5 h 20"/>
                  <a:gd name="T2" fmla="*/ 1 w 15"/>
                  <a:gd name="T3" fmla="*/ 4 h 20"/>
                  <a:gd name="T4" fmla="*/ 1 w 15"/>
                  <a:gd name="T5" fmla="*/ 1 h 20"/>
                  <a:gd name="T6" fmla="*/ 3 w 15"/>
                  <a:gd name="T7" fmla="*/ 0 h 20"/>
                  <a:gd name="T8" fmla="*/ 8 w 15"/>
                  <a:gd name="T9" fmla="*/ 6 h 20"/>
                  <a:gd name="T10" fmla="*/ 10 w 15"/>
                  <a:gd name="T11" fmla="*/ 9 h 20"/>
                  <a:gd name="T12" fmla="*/ 11 w 15"/>
                  <a:gd name="T13" fmla="*/ 10 h 20"/>
                  <a:gd name="T14" fmla="*/ 12 w 15"/>
                  <a:gd name="T15" fmla="*/ 14 h 20"/>
                  <a:gd name="T16" fmla="*/ 15 w 15"/>
                  <a:gd name="T17" fmla="*/ 19 h 20"/>
                  <a:gd name="T18" fmla="*/ 15 w 15"/>
                  <a:gd name="T19" fmla="*/ 20 h 20"/>
                  <a:gd name="T20" fmla="*/ 8 w 15"/>
                  <a:gd name="T21" fmla="*/ 17 h 20"/>
                  <a:gd name="T22" fmla="*/ 2 w 15"/>
                  <a:gd name="T23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20">
                    <a:moveTo>
                      <a:pt x="2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6" y="1"/>
                      <a:pt x="7" y="3"/>
                      <a:pt x="8" y="6"/>
                    </a:cubicBezTo>
                    <a:cubicBezTo>
                      <a:pt x="8" y="7"/>
                      <a:pt x="9" y="8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12"/>
                      <a:pt x="11" y="13"/>
                      <a:pt x="12" y="14"/>
                    </a:cubicBezTo>
                    <a:cubicBezTo>
                      <a:pt x="14" y="15"/>
                      <a:pt x="15" y="17"/>
                      <a:pt x="15" y="19"/>
                    </a:cubicBezTo>
                    <a:cubicBezTo>
                      <a:pt x="15" y="19"/>
                      <a:pt x="15" y="20"/>
                      <a:pt x="15" y="20"/>
                    </a:cubicBezTo>
                    <a:cubicBezTo>
                      <a:pt x="12" y="20"/>
                      <a:pt x="10" y="19"/>
                      <a:pt x="8" y="17"/>
                    </a:cubicBezTo>
                    <a:cubicBezTo>
                      <a:pt x="6" y="13"/>
                      <a:pt x="5" y="8"/>
                      <a:pt x="2" y="5"/>
                    </a:cubicBezTo>
                    <a:close/>
                  </a:path>
                </a:pathLst>
              </a:custGeom>
              <a:solidFill>
                <a:srgbClr val="FDF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4" name="Freeform 59"/>
              <p:cNvSpPr/>
              <p:nvPr/>
            </p:nvSpPr>
            <p:spPr bwMode="auto">
              <a:xfrm>
                <a:off x="749" y="342"/>
                <a:ext cx="31" cy="21"/>
              </a:xfrm>
              <a:custGeom>
                <a:avLst/>
                <a:gdLst>
                  <a:gd name="T0" fmla="*/ 5 w 13"/>
                  <a:gd name="T1" fmla="*/ 7 h 9"/>
                  <a:gd name="T2" fmla="*/ 1 w 13"/>
                  <a:gd name="T3" fmla="*/ 1 h 9"/>
                  <a:gd name="T4" fmla="*/ 11 w 13"/>
                  <a:gd name="T5" fmla="*/ 3 h 9"/>
                  <a:gd name="T6" fmla="*/ 12 w 13"/>
                  <a:gd name="T7" fmla="*/ 5 h 9"/>
                  <a:gd name="T8" fmla="*/ 13 w 13"/>
                  <a:gd name="T9" fmla="*/ 7 h 9"/>
                  <a:gd name="T10" fmla="*/ 10 w 13"/>
                  <a:gd name="T11" fmla="*/ 8 h 9"/>
                  <a:gd name="T12" fmla="*/ 5 w 13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5" y="7"/>
                    </a:moveTo>
                    <a:cubicBezTo>
                      <a:pt x="3" y="5"/>
                      <a:pt x="0" y="4"/>
                      <a:pt x="1" y="1"/>
                    </a:cubicBezTo>
                    <a:cubicBezTo>
                      <a:pt x="4" y="0"/>
                      <a:pt x="8" y="2"/>
                      <a:pt x="11" y="3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2" y="9"/>
                      <a:pt x="11" y="7"/>
                      <a:pt x="10" y="8"/>
                    </a:cubicBezTo>
                    <a:cubicBezTo>
                      <a:pt x="8" y="8"/>
                      <a:pt x="7" y="5"/>
                      <a:pt x="5" y="7"/>
                    </a:cubicBezTo>
                    <a:close/>
                  </a:path>
                </a:pathLst>
              </a:custGeom>
              <a:solidFill>
                <a:srgbClr val="FE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5" name="Freeform 60"/>
              <p:cNvSpPr/>
              <p:nvPr/>
            </p:nvSpPr>
            <p:spPr bwMode="auto">
              <a:xfrm>
                <a:off x="622" y="265"/>
                <a:ext cx="29" cy="43"/>
              </a:xfrm>
              <a:custGeom>
                <a:avLst/>
                <a:gdLst>
                  <a:gd name="T0" fmla="*/ 12 w 12"/>
                  <a:gd name="T1" fmla="*/ 3 h 18"/>
                  <a:gd name="T2" fmla="*/ 3 w 12"/>
                  <a:gd name="T3" fmla="*/ 18 h 18"/>
                  <a:gd name="T4" fmla="*/ 0 w 12"/>
                  <a:gd name="T5" fmla="*/ 15 h 18"/>
                  <a:gd name="T6" fmla="*/ 1 w 12"/>
                  <a:gd name="T7" fmla="*/ 12 h 18"/>
                  <a:gd name="T8" fmla="*/ 8 w 12"/>
                  <a:gd name="T9" fmla="*/ 3 h 18"/>
                  <a:gd name="T10" fmla="*/ 11 w 12"/>
                  <a:gd name="T11" fmla="*/ 0 h 18"/>
                  <a:gd name="T12" fmla="*/ 12 w 12"/>
                  <a:gd name="T13" fmla="*/ 0 h 18"/>
                  <a:gd name="T14" fmla="*/ 12 w 12"/>
                  <a:gd name="T1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8">
                    <a:moveTo>
                      <a:pt x="12" y="3"/>
                    </a:moveTo>
                    <a:cubicBezTo>
                      <a:pt x="9" y="8"/>
                      <a:pt x="8" y="14"/>
                      <a:pt x="3" y="18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4" y="9"/>
                      <a:pt x="6" y="6"/>
                      <a:pt x="8" y="3"/>
                    </a:cubicBezTo>
                    <a:cubicBezTo>
                      <a:pt x="9" y="2"/>
                      <a:pt x="9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1"/>
                      <a:pt x="12" y="2"/>
                      <a:pt x="12" y="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6" name="Freeform 61"/>
              <p:cNvSpPr/>
              <p:nvPr/>
            </p:nvSpPr>
            <p:spPr bwMode="auto">
              <a:xfrm>
                <a:off x="323" y="700"/>
                <a:ext cx="32" cy="31"/>
              </a:xfrm>
              <a:custGeom>
                <a:avLst/>
                <a:gdLst>
                  <a:gd name="T0" fmla="*/ 11 w 13"/>
                  <a:gd name="T1" fmla="*/ 2 h 13"/>
                  <a:gd name="T2" fmla="*/ 13 w 13"/>
                  <a:gd name="T3" fmla="*/ 2 h 13"/>
                  <a:gd name="T4" fmla="*/ 8 w 13"/>
                  <a:gd name="T5" fmla="*/ 10 h 13"/>
                  <a:gd name="T6" fmla="*/ 2 w 13"/>
                  <a:gd name="T7" fmla="*/ 12 h 13"/>
                  <a:gd name="T8" fmla="*/ 3 w 13"/>
                  <a:gd name="T9" fmla="*/ 8 h 13"/>
                  <a:gd name="T10" fmla="*/ 4 w 13"/>
                  <a:gd name="T11" fmla="*/ 2 h 13"/>
                  <a:gd name="T12" fmla="*/ 6 w 13"/>
                  <a:gd name="T13" fmla="*/ 5 h 13"/>
                  <a:gd name="T14" fmla="*/ 11 w 13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11" y="2"/>
                    </a:moveTo>
                    <a:cubicBezTo>
                      <a:pt x="11" y="2"/>
                      <a:pt x="12" y="2"/>
                      <a:pt x="13" y="2"/>
                    </a:cubicBezTo>
                    <a:cubicBezTo>
                      <a:pt x="12" y="5"/>
                      <a:pt x="9" y="7"/>
                      <a:pt x="8" y="10"/>
                    </a:cubicBezTo>
                    <a:cubicBezTo>
                      <a:pt x="7" y="13"/>
                      <a:pt x="4" y="12"/>
                      <a:pt x="2" y="12"/>
                    </a:cubicBezTo>
                    <a:cubicBezTo>
                      <a:pt x="0" y="11"/>
                      <a:pt x="3" y="9"/>
                      <a:pt x="3" y="8"/>
                    </a:cubicBezTo>
                    <a:cubicBezTo>
                      <a:pt x="3" y="6"/>
                      <a:pt x="3" y="4"/>
                      <a:pt x="4" y="2"/>
                    </a:cubicBezTo>
                    <a:cubicBezTo>
                      <a:pt x="5" y="3"/>
                      <a:pt x="5" y="4"/>
                      <a:pt x="6" y="5"/>
                    </a:cubicBezTo>
                    <a:cubicBezTo>
                      <a:pt x="7" y="3"/>
                      <a:pt x="8" y="0"/>
                      <a:pt x="11" y="2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7" name="Freeform 62"/>
              <p:cNvSpPr/>
              <p:nvPr/>
            </p:nvSpPr>
            <p:spPr bwMode="auto">
              <a:xfrm>
                <a:off x="493" y="774"/>
                <a:ext cx="22" cy="29"/>
              </a:xfrm>
              <a:custGeom>
                <a:avLst/>
                <a:gdLst>
                  <a:gd name="T0" fmla="*/ 1 w 9"/>
                  <a:gd name="T1" fmla="*/ 0 h 12"/>
                  <a:gd name="T2" fmla="*/ 8 w 9"/>
                  <a:gd name="T3" fmla="*/ 3 h 12"/>
                  <a:gd name="T4" fmla="*/ 8 w 9"/>
                  <a:gd name="T5" fmla="*/ 4 h 12"/>
                  <a:gd name="T6" fmla="*/ 9 w 9"/>
                  <a:gd name="T7" fmla="*/ 9 h 12"/>
                  <a:gd name="T8" fmla="*/ 7 w 9"/>
                  <a:gd name="T9" fmla="*/ 12 h 12"/>
                  <a:gd name="T10" fmla="*/ 6 w 9"/>
                  <a:gd name="T11" fmla="*/ 10 h 12"/>
                  <a:gd name="T12" fmla="*/ 6 w 9"/>
                  <a:gd name="T13" fmla="*/ 6 h 12"/>
                  <a:gd name="T14" fmla="*/ 4 w 9"/>
                  <a:gd name="T15" fmla="*/ 9 h 12"/>
                  <a:gd name="T16" fmla="*/ 2 w 9"/>
                  <a:gd name="T17" fmla="*/ 9 h 12"/>
                  <a:gd name="T18" fmla="*/ 1 w 9"/>
                  <a:gd name="T19" fmla="*/ 5 h 12"/>
                  <a:gd name="T20" fmla="*/ 0 w 9"/>
                  <a:gd name="T21" fmla="*/ 0 h 12"/>
                  <a:gd name="T22" fmla="*/ 1 w 9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2">
                    <a:moveTo>
                      <a:pt x="1" y="0"/>
                    </a:moveTo>
                    <a:cubicBezTo>
                      <a:pt x="3" y="1"/>
                      <a:pt x="6" y="1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9" y="6"/>
                      <a:pt x="9" y="7"/>
                      <a:pt x="9" y="9"/>
                    </a:cubicBezTo>
                    <a:cubicBezTo>
                      <a:pt x="9" y="11"/>
                      <a:pt x="8" y="11"/>
                      <a:pt x="7" y="12"/>
                    </a:cubicBezTo>
                    <a:cubicBezTo>
                      <a:pt x="7" y="11"/>
                      <a:pt x="6" y="11"/>
                      <a:pt x="6" y="10"/>
                    </a:cubicBezTo>
                    <a:cubicBezTo>
                      <a:pt x="6" y="9"/>
                      <a:pt x="8" y="7"/>
                      <a:pt x="6" y="6"/>
                    </a:cubicBezTo>
                    <a:cubicBezTo>
                      <a:pt x="3" y="5"/>
                      <a:pt x="5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3" y="3"/>
                      <a:pt x="2" y="2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8" name="Freeform 63"/>
              <p:cNvSpPr/>
              <p:nvPr/>
            </p:nvSpPr>
            <p:spPr bwMode="auto">
              <a:xfrm>
                <a:off x="331" y="679"/>
                <a:ext cx="21" cy="38"/>
              </a:xfrm>
              <a:custGeom>
                <a:avLst/>
                <a:gdLst>
                  <a:gd name="T0" fmla="*/ 8 w 9"/>
                  <a:gd name="T1" fmla="*/ 11 h 16"/>
                  <a:gd name="T2" fmla="*/ 5 w 9"/>
                  <a:gd name="T3" fmla="*/ 12 h 16"/>
                  <a:gd name="T4" fmla="*/ 3 w 9"/>
                  <a:gd name="T5" fmla="*/ 15 h 16"/>
                  <a:gd name="T6" fmla="*/ 1 w 9"/>
                  <a:gd name="T7" fmla="*/ 11 h 16"/>
                  <a:gd name="T8" fmla="*/ 2 w 9"/>
                  <a:gd name="T9" fmla="*/ 6 h 16"/>
                  <a:gd name="T10" fmla="*/ 3 w 9"/>
                  <a:gd name="T11" fmla="*/ 0 h 16"/>
                  <a:gd name="T12" fmla="*/ 4 w 9"/>
                  <a:gd name="T13" fmla="*/ 0 h 16"/>
                  <a:gd name="T14" fmla="*/ 4 w 9"/>
                  <a:gd name="T15" fmla="*/ 4 h 16"/>
                  <a:gd name="T16" fmla="*/ 4 w 9"/>
                  <a:gd name="T17" fmla="*/ 6 h 16"/>
                  <a:gd name="T18" fmla="*/ 8 w 9"/>
                  <a:gd name="T1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6">
                    <a:moveTo>
                      <a:pt x="8" y="11"/>
                    </a:moveTo>
                    <a:cubicBezTo>
                      <a:pt x="7" y="13"/>
                      <a:pt x="5" y="10"/>
                      <a:pt x="5" y="12"/>
                    </a:cubicBezTo>
                    <a:cubicBezTo>
                      <a:pt x="5" y="14"/>
                      <a:pt x="5" y="16"/>
                      <a:pt x="3" y="15"/>
                    </a:cubicBezTo>
                    <a:cubicBezTo>
                      <a:pt x="0" y="15"/>
                      <a:pt x="1" y="13"/>
                      <a:pt x="1" y="11"/>
                    </a:cubicBezTo>
                    <a:cubicBezTo>
                      <a:pt x="2" y="10"/>
                      <a:pt x="4" y="8"/>
                      <a:pt x="2" y="6"/>
                    </a:cubicBezTo>
                    <a:cubicBezTo>
                      <a:pt x="2" y="4"/>
                      <a:pt x="2" y="2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9" y="6"/>
                      <a:pt x="7" y="10"/>
                      <a:pt x="8" y="1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9" name="Freeform 64"/>
              <p:cNvSpPr/>
              <p:nvPr/>
            </p:nvSpPr>
            <p:spPr bwMode="auto">
              <a:xfrm>
                <a:off x="278" y="514"/>
                <a:ext cx="57" cy="19"/>
              </a:xfrm>
              <a:custGeom>
                <a:avLst/>
                <a:gdLst>
                  <a:gd name="T0" fmla="*/ 1 w 24"/>
                  <a:gd name="T1" fmla="*/ 6 h 8"/>
                  <a:gd name="T2" fmla="*/ 0 w 24"/>
                  <a:gd name="T3" fmla="*/ 4 h 8"/>
                  <a:gd name="T4" fmla="*/ 1 w 24"/>
                  <a:gd name="T5" fmla="*/ 3 h 8"/>
                  <a:gd name="T6" fmla="*/ 10 w 24"/>
                  <a:gd name="T7" fmla="*/ 3 h 8"/>
                  <a:gd name="T8" fmla="*/ 14 w 24"/>
                  <a:gd name="T9" fmla="*/ 2 h 8"/>
                  <a:gd name="T10" fmla="*/ 24 w 24"/>
                  <a:gd name="T11" fmla="*/ 3 h 8"/>
                  <a:gd name="T12" fmla="*/ 1 w 2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1" y="6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4" y="2"/>
                      <a:pt x="7" y="3"/>
                      <a:pt x="10" y="3"/>
                    </a:cubicBezTo>
                    <a:cubicBezTo>
                      <a:pt x="12" y="2"/>
                      <a:pt x="13" y="2"/>
                      <a:pt x="14" y="2"/>
                    </a:cubicBezTo>
                    <a:cubicBezTo>
                      <a:pt x="17" y="3"/>
                      <a:pt x="21" y="0"/>
                      <a:pt x="24" y="3"/>
                    </a:cubicBezTo>
                    <a:cubicBezTo>
                      <a:pt x="17" y="6"/>
                      <a:pt x="9" y="8"/>
                      <a:pt x="1" y="6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0" name="Freeform 65"/>
              <p:cNvSpPr/>
              <p:nvPr/>
            </p:nvSpPr>
            <p:spPr bwMode="auto">
              <a:xfrm>
                <a:off x="343" y="676"/>
                <a:ext cx="26" cy="29"/>
              </a:xfrm>
              <a:custGeom>
                <a:avLst/>
                <a:gdLst>
                  <a:gd name="T0" fmla="*/ 5 w 11"/>
                  <a:gd name="T1" fmla="*/ 12 h 12"/>
                  <a:gd name="T2" fmla="*/ 0 w 11"/>
                  <a:gd name="T3" fmla="*/ 0 h 12"/>
                  <a:gd name="T4" fmla="*/ 11 w 11"/>
                  <a:gd name="T5" fmla="*/ 2 h 12"/>
                  <a:gd name="T6" fmla="*/ 5 w 11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6" y="7"/>
                      <a:pt x="4" y="3"/>
                      <a:pt x="0" y="0"/>
                    </a:cubicBezTo>
                    <a:cubicBezTo>
                      <a:pt x="4" y="1"/>
                      <a:pt x="7" y="2"/>
                      <a:pt x="11" y="2"/>
                    </a:cubicBezTo>
                    <a:cubicBezTo>
                      <a:pt x="7" y="5"/>
                      <a:pt x="9" y="10"/>
                      <a:pt x="5" y="12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1" name="Freeform 66"/>
              <p:cNvSpPr/>
              <p:nvPr/>
            </p:nvSpPr>
            <p:spPr bwMode="auto">
              <a:xfrm>
                <a:off x="787" y="511"/>
                <a:ext cx="26" cy="31"/>
              </a:xfrm>
              <a:custGeom>
                <a:avLst/>
                <a:gdLst>
                  <a:gd name="T0" fmla="*/ 11 w 11"/>
                  <a:gd name="T1" fmla="*/ 13 h 13"/>
                  <a:gd name="T2" fmla="*/ 10 w 11"/>
                  <a:gd name="T3" fmla="*/ 13 h 13"/>
                  <a:gd name="T4" fmla="*/ 9 w 11"/>
                  <a:gd name="T5" fmla="*/ 13 h 13"/>
                  <a:gd name="T6" fmla="*/ 5 w 11"/>
                  <a:gd name="T7" fmla="*/ 11 h 13"/>
                  <a:gd name="T8" fmla="*/ 5 w 11"/>
                  <a:gd name="T9" fmla="*/ 10 h 13"/>
                  <a:gd name="T10" fmla="*/ 1 w 11"/>
                  <a:gd name="T11" fmla="*/ 7 h 13"/>
                  <a:gd name="T12" fmla="*/ 3 w 11"/>
                  <a:gd name="T13" fmla="*/ 4 h 13"/>
                  <a:gd name="T14" fmla="*/ 1 w 11"/>
                  <a:gd name="T15" fmla="*/ 0 h 13"/>
                  <a:gd name="T16" fmla="*/ 1 w 11"/>
                  <a:gd name="T17" fmla="*/ 0 h 13"/>
                  <a:gd name="T18" fmla="*/ 11 w 11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6" y="12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4" y="9"/>
                      <a:pt x="2" y="8"/>
                      <a:pt x="1" y="7"/>
                    </a:cubicBezTo>
                    <a:cubicBezTo>
                      <a:pt x="0" y="5"/>
                      <a:pt x="1" y="5"/>
                      <a:pt x="3" y="4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9" y="8"/>
                      <a:pt x="11" y="13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2" name="Freeform 67"/>
              <p:cNvSpPr/>
              <p:nvPr/>
            </p:nvSpPr>
            <p:spPr bwMode="auto">
              <a:xfrm>
                <a:off x="366" y="672"/>
                <a:ext cx="32" cy="26"/>
              </a:xfrm>
              <a:custGeom>
                <a:avLst/>
                <a:gdLst>
                  <a:gd name="T0" fmla="*/ 0 w 13"/>
                  <a:gd name="T1" fmla="*/ 4 h 11"/>
                  <a:gd name="T2" fmla="*/ 6 w 13"/>
                  <a:gd name="T3" fmla="*/ 0 h 11"/>
                  <a:gd name="T4" fmla="*/ 13 w 13"/>
                  <a:gd name="T5" fmla="*/ 8 h 11"/>
                  <a:gd name="T6" fmla="*/ 12 w 13"/>
                  <a:gd name="T7" fmla="*/ 11 h 11"/>
                  <a:gd name="T8" fmla="*/ 8 w 13"/>
                  <a:gd name="T9" fmla="*/ 8 h 11"/>
                  <a:gd name="T10" fmla="*/ 4 w 13"/>
                  <a:gd name="T11" fmla="*/ 5 h 11"/>
                  <a:gd name="T12" fmla="*/ 0 w 13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4"/>
                    </a:moveTo>
                    <a:cubicBezTo>
                      <a:pt x="1" y="1"/>
                      <a:pt x="4" y="1"/>
                      <a:pt x="6" y="0"/>
                    </a:cubicBezTo>
                    <a:cubicBezTo>
                      <a:pt x="8" y="3"/>
                      <a:pt x="12" y="4"/>
                      <a:pt x="13" y="8"/>
                    </a:cubicBezTo>
                    <a:cubicBezTo>
                      <a:pt x="13" y="9"/>
                      <a:pt x="13" y="10"/>
                      <a:pt x="12" y="11"/>
                    </a:cubicBezTo>
                    <a:cubicBezTo>
                      <a:pt x="10" y="11"/>
                      <a:pt x="9" y="9"/>
                      <a:pt x="8" y="8"/>
                    </a:cubicBezTo>
                    <a:cubicBezTo>
                      <a:pt x="7" y="7"/>
                      <a:pt x="4" y="7"/>
                      <a:pt x="4" y="5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3" name="Freeform 68"/>
              <p:cNvSpPr/>
              <p:nvPr/>
            </p:nvSpPr>
            <p:spPr bwMode="auto">
              <a:xfrm>
                <a:off x="648" y="222"/>
                <a:ext cx="15" cy="50"/>
              </a:xfrm>
              <a:custGeom>
                <a:avLst/>
                <a:gdLst>
                  <a:gd name="T0" fmla="*/ 1 w 6"/>
                  <a:gd name="T1" fmla="*/ 21 h 21"/>
                  <a:gd name="T2" fmla="*/ 1 w 6"/>
                  <a:gd name="T3" fmla="*/ 18 h 21"/>
                  <a:gd name="T4" fmla="*/ 2 w 6"/>
                  <a:gd name="T5" fmla="*/ 11 h 21"/>
                  <a:gd name="T6" fmla="*/ 2 w 6"/>
                  <a:gd name="T7" fmla="*/ 7 h 21"/>
                  <a:gd name="T8" fmla="*/ 1 w 6"/>
                  <a:gd name="T9" fmla="*/ 3 h 21"/>
                  <a:gd name="T10" fmla="*/ 3 w 6"/>
                  <a:gd name="T11" fmla="*/ 1 h 21"/>
                  <a:gd name="T12" fmla="*/ 4 w 6"/>
                  <a:gd name="T13" fmla="*/ 0 h 21"/>
                  <a:gd name="T14" fmla="*/ 3 w 6"/>
                  <a:gd name="T15" fmla="*/ 16 h 21"/>
                  <a:gd name="T16" fmla="*/ 1 w 6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1">
                    <a:moveTo>
                      <a:pt x="1" y="21"/>
                    </a:moveTo>
                    <a:cubicBezTo>
                      <a:pt x="1" y="20"/>
                      <a:pt x="1" y="19"/>
                      <a:pt x="1" y="18"/>
                    </a:cubicBezTo>
                    <a:cubicBezTo>
                      <a:pt x="0" y="15"/>
                      <a:pt x="1" y="13"/>
                      <a:pt x="2" y="11"/>
                    </a:cubicBezTo>
                    <a:cubicBezTo>
                      <a:pt x="2" y="10"/>
                      <a:pt x="2" y="9"/>
                      <a:pt x="2" y="7"/>
                    </a:cubicBezTo>
                    <a:cubicBezTo>
                      <a:pt x="2" y="6"/>
                      <a:pt x="1" y="5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6" y="5"/>
                      <a:pt x="6" y="10"/>
                      <a:pt x="3" y="16"/>
                    </a:cubicBezTo>
                    <a:cubicBezTo>
                      <a:pt x="2" y="17"/>
                      <a:pt x="1" y="19"/>
                      <a:pt x="1" y="21"/>
                    </a:cubicBezTo>
                    <a:close/>
                  </a:path>
                </a:pathLst>
              </a:custGeom>
              <a:solidFill>
                <a:srgbClr val="FE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4" name="Freeform 69"/>
              <p:cNvSpPr/>
              <p:nvPr/>
            </p:nvSpPr>
            <p:spPr bwMode="auto">
              <a:xfrm>
                <a:off x="393" y="672"/>
                <a:ext cx="24" cy="28"/>
              </a:xfrm>
              <a:custGeom>
                <a:avLst/>
                <a:gdLst>
                  <a:gd name="T0" fmla="*/ 0 w 10"/>
                  <a:gd name="T1" fmla="*/ 11 h 12"/>
                  <a:gd name="T2" fmla="*/ 1 w 10"/>
                  <a:gd name="T3" fmla="*/ 8 h 12"/>
                  <a:gd name="T4" fmla="*/ 6 w 10"/>
                  <a:gd name="T5" fmla="*/ 3 h 12"/>
                  <a:gd name="T6" fmla="*/ 8 w 10"/>
                  <a:gd name="T7" fmla="*/ 0 h 12"/>
                  <a:gd name="T8" fmla="*/ 8 w 10"/>
                  <a:gd name="T9" fmla="*/ 11 h 12"/>
                  <a:gd name="T10" fmla="*/ 5 w 10"/>
                  <a:gd name="T11" fmla="*/ 11 h 12"/>
                  <a:gd name="T12" fmla="*/ 4 w 10"/>
                  <a:gd name="T13" fmla="*/ 11 h 12"/>
                  <a:gd name="T14" fmla="*/ 1 w 10"/>
                  <a:gd name="T15" fmla="*/ 12 h 12"/>
                  <a:gd name="T16" fmla="*/ 0 w 10"/>
                  <a:gd name="T1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0" y="11"/>
                    </a:moveTo>
                    <a:cubicBezTo>
                      <a:pt x="1" y="10"/>
                      <a:pt x="1" y="9"/>
                      <a:pt x="1" y="8"/>
                    </a:cubicBezTo>
                    <a:cubicBezTo>
                      <a:pt x="3" y="6"/>
                      <a:pt x="4" y="5"/>
                      <a:pt x="6" y="3"/>
                    </a:cubicBezTo>
                    <a:cubicBezTo>
                      <a:pt x="6" y="2"/>
                      <a:pt x="7" y="1"/>
                      <a:pt x="8" y="0"/>
                    </a:cubicBezTo>
                    <a:cubicBezTo>
                      <a:pt x="8" y="3"/>
                      <a:pt x="10" y="7"/>
                      <a:pt x="8" y="11"/>
                    </a:cubicBezTo>
                    <a:cubicBezTo>
                      <a:pt x="7" y="11"/>
                      <a:pt x="6" y="11"/>
                      <a:pt x="5" y="11"/>
                    </a:cubicBezTo>
                    <a:cubicBezTo>
                      <a:pt x="4" y="11"/>
                      <a:pt x="5" y="8"/>
                      <a:pt x="4" y="11"/>
                    </a:cubicBezTo>
                    <a:cubicBezTo>
                      <a:pt x="3" y="11"/>
                      <a:pt x="2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5" name="Freeform 70"/>
              <p:cNvSpPr/>
              <p:nvPr/>
            </p:nvSpPr>
            <p:spPr bwMode="auto">
              <a:xfrm>
                <a:off x="718" y="440"/>
                <a:ext cx="26" cy="21"/>
              </a:xfrm>
              <a:custGeom>
                <a:avLst/>
                <a:gdLst>
                  <a:gd name="T0" fmla="*/ 11 w 11"/>
                  <a:gd name="T1" fmla="*/ 6 h 9"/>
                  <a:gd name="T2" fmla="*/ 5 w 11"/>
                  <a:gd name="T3" fmla="*/ 5 h 9"/>
                  <a:gd name="T4" fmla="*/ 1 w 11"/>
                  <a:gd name="T5" fmla="*/ 5 h 9"/>
                  <a:gd name="T6" fmla="*/ 0 w 11"/>
                  <a:gd name="T7" fmla="*/ 5 h 9"/>
                  <a:gd name="T8" fmla="*/ 2 w 11"/>
                  <a:gd name="T9" fmla="*/ 2 h 9"/>
                  <a:gd name="T10" fmla="*/ 6 w 11"/>
                  <a:gd name="T11" fmla="*/ 0 h 9"/>
                  <a:gd name="T12" fmla="*/ 1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1" y="6"/>
                    </a:moveTo>
                    <a:cubicBezTo>
                      <a:pt x="9" y="8"/>
                      <a:pt x="7" y="9"/>
                      <a:pt x="5" y="5"/>
                    </a:cubicBezTo>
                    <a:cubicBezTo>
                      <a:pt x="4" y="4"/>
                      <a:pt x="3" y="3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3"/>
                      <a:pt x="0" y="2"/>
                      <a:pt x="2" y="2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8" y="1"/>
                      <a:pt x="10" y="3"/>
                      <a:pt x="11" y="6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6" name="Freeform 71"/>
              <p:cNvSpPr/>
              <p:nvPr/>
            </p:nvSpPr>
            <p:spPr bwMode="auto">
              <a:xfrm>
                <a:off x="202" y="456"/>
                <a:ext cx="35" cy="46"/>
              </a:xfrm>
              <a:custGeom>
                <a:avLst/>
                <a:gdLst>
                  <a:gd name="T0" fmla="*/ 0 w 15"/>
                  <a:gd name="T1" fmla="*/ 0 h 19"/>
                  <a:gd name="T2" fmla="*/ 2 w 15"/>
                  <a:gd name="T3" fmla="*/ 3 h 19"/>
                  <a:gd name="T4" fmla="*/ 4 w 15"/>
                  <a:gd name="T5" fmla="*/ 7 h 19"/>
                  <a:gd name="T6" fmla="*/ 11 w 15"/>
                  <a:gd name="T7" fmla="*/ 14 h 19"/>
                  <a:gd name="T8" fmla="*/ 11 w 15"/>
                  <a:gd name="T9" fmla="*/ 19 h 19"/>
                  <a:gd name="T10" fmla="*/ 11 w 15"/>
                  <a:gd name="T11" fmla="*/ 19 h 19"/>
                  <a:gd name="T12" fmla="*/ 7 w 15"/>
                  <a:gd name="T13" fmla="*/ 15 h 19"/>
                  <a:gd name="T14" fmla="*/ 3 w 15"/>
                  <a:gd name="T15" fmla="*/ 9 h 19"/>
                  <a:gd name="T16" fmla="*/ 0 w 15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0" y="0"/>
                    </a:moveTo>
                    <a:cubicBezTo>
                      <a:pt x="3" y="0"/>
                      <a:pt x="2" y="1"/>
                      <a:pt x="2" y="3"/>
                    </a:cubicBezTo>
                    <a:cubicBezTo>
                      <a:pt x="2" y="5"/>
                      <a:pt x="2" y="7"/>
                      <a:pt x="4" y="7"/>
                    </a:cubicBezTo>
                    <a:cubicBezTo>
                      <a:pt x="8" y="8"/>
                      <a:pt x="8" y="12"/>
                      <a:pt x="11" y="14"/>
                    </a:cubicBezTo>
                    <a:cubicBezTo>
                      <a:pt x="12" y="15"/>
                      <a:pt x="15" y="17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9" y="18"/>
                      <a:pt x="8" y="16"/>
                      <a:pt x="7" y="15"/>
                    </a:cubicBezTo>
                    <a:cubicBezTo>
                      <a:pt x="6" y="12"/>
                      <a:pt x="5" y="10"/>
                      <a:pt x="3" y="9"/>
                    </a:cubicBezTo>
                    <a:cubicBezTo>
                      <a:pt x="0" y="7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7" name="Freeform 72"/>
              <p:cNvSpPr/>
              <p:nvPr/>
            </p:nvSpPr>
            <p:spPr bwMode="auto">
              <a:xfrm>
                <a:off x="340" y="229"/>
                <a:ext cx="19" cy="46"/>
              </a:xfrm>
              <a:custGeom>
                <a:avLst/>
                <a:gdLst>
                  <a:gd name="T0" fmla="*/ 8 w 8"/>
                  <a:gd name="T1" fmla="*/ 16 h 19"/>
                  <a:gd name="T2" fmla="*/ 7 w 8"/>
                  <a:gd name="T3" fmla="*/ 19 h 19"/>
                  <a:gd name="T4" fmla="*/ 0 w 8"/>
                  <a:gd name="T5" fmla="*/ 0 h 19"/>
                  <a:gd name="T6" fmla="*/ 5 w 8"/>
                  <a:gd name="T7" fmla="*/ 9 h 19"/>
                  <a:gd name="T8" fmla="*/ 8 w 8"/>
                  <a:gd name="T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8" y="16"/>
                    </a:moveTo>
                    <a:cubicBezTo>
                      <a:pt x="8" y="17"/>
                      <a:pt x="8" y="18"/>
                      <a:pt x="7" y="19"/>
                    </a:cubicBezTo>
                    <a:cubicBezTo>
                      <a:pt x="5" y="12"/>
                      <a:pt x="1" y="7"/>
                      <a:pt x="0" y="0"/>
                    </a:cubicBezTo>
                    <a:cubicBezTo>
                      <a:pt x="5" y="1"/>
                      <a:pt x="4" y="5"/>
                      <a:pt x="5" y="9"/>
                    </a:cubicBezTo>
                    <a:cubicBezTo>
                      <a:pt x="6" y="11"/>
                      <a:pt x="6" y="14"/>
                      <a:pt x="8" y="16"/>
                    </a:cubicBezTo>
                    <a:close/>
                  </a:path>
                </a:pathLst>
              </a:custGeom>
              <a:solidFill>
                <a:srgbClr val="FEE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8" name="Freeform 73"/>
              <p:cNvSpPr/>
              <p:nvPr/>
            </p:nvSpPr>
            <p:spPr bwMode="auto">
              <a:xfrm>
                <a:off x="780" y="916"/>
                <a:ext cx="24" cy="19"/>
              </a:xfrm>
              <a:custGeom>
                <a:avLst/>
                <a:gdLst>
                  <a:gd name="T0" fmla="*/ 3 w 10"/>
                  <a:gd name="T1" fmla="*/ 7 h 8"/>
                  <a:gd name="T2" fmla="*/ 0 w 10"/>
                  <a:gd name="T3" fmla="*/ 4 h 8"/>
                  <a:gd name="T4" fmla="*/ 7 w 10"/>
                  <a:gd name="T5" fmla="*/ 0 h 8"/>
                  <a:gd name="T6" fmla="*/ 10 w 10"/>
                  <a:gd name="T7" fmla="*/ 2 h 8"/>
                  <a:gd name="T8" fmla="*/ 10 w 10"/>
                  <a:gd name="T9" fmla="*/ 4 h 8"/>
                  <a:gd name="T10" fmla="*/ 9 w 10"/>
                  <a:gd name="T11" fmla="*/ 5 h 8"/>
                  <a:gd name="T12" fmla="*/ 6 w 10"/>
                  <a:gd name="T13" fmla="*/ 7 h 8"/>
                  <a:gd name="T14" fmla="*/ 3 w 10"/>
                  <a:gd name="T15" fmla="*/ 8 h 8"/>
                  <a:gd name="T16" fmla="*/ 3 w 10"/>
                  <a:gd name="T17" fmla="*/ 8 h 8"/>
                  <a:gd name="T18" fmla="*/ 3 w 10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3" y="6"/>
                      <a:pt x="2" y="4"/>
                      <a:pt x="0" y="4"/>
                    </a:cubicBezTo>
                    <a:cubicBezTo>
                      <a:pt x="2" y="2"/>
                      <a:pt x="4" y="0"/>
                      <a:pt x="7" y="0"/>
                    </a:cubicBezTo>
                    <a:cubicBezTo>
                      <a:pt x="9" y="0"/>
                      <a:pt x="10" y="1"/>
                      <a:pt x="10" y="2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9" name="Freeform 74"/>
              <p:cNvSpPr/>
              <p:nvPr/>
            </p:nvSpPr>
            <p:spPr bwMode="auto">
              <a:xfrm>
                <a:off x="488" y="320"/>
                <a:ext cx="19" cy="50"/>
              </a:xfrm>
              <a:custGeom>
                <a:avLst/>
                <a:gdLst>
                  <a:gd name="T0" fmla="*/ 0 w 8"/>
                  <a:gd name="T1" fmla="*/ 16 h 21"/>
                  <a:gd name="T2" fmla="*/ 2 w 8"/>
                  <a:gd name="T3" fmla="*/ 5 h 21"/>
                  <a:gd name="T4" fmla="*/ 3 w 8"/>
                  <a:gd name="T5" fmla="*/ 0 h 21"/>
                  <a:gd name="T6" fmla="*/ 4 w 8"/>
                  <a:gd name="T7" fmla="*/ 0 h 21"/>
                  <a:gd name="T8" fmla="*/ 6 w 8"/>
                  <a:gd name="T9" fmla="*/ 3 h 21"/>
                  <a:gd name="T10" fmla="*/ 7 w 8"/>
                  <a:gd name="T11" fmla="*/ 7 h 21"/>
                  <a:gd name="T12" fmla="*/ 7 w 8"/>
                  <a:gd name="T13" fmla="*/ 9 h 21"/>
                  <a:gd name="T14" fmla="*/ 4 w 8"/>
                  <a:gd name="T15" fmla="*/ 14 h 21"/>
                  <a:gd name="T16" fmla="*/ 3 w 8"/>
                  <a:gd name="T17" fmla="*/ 19 h 21"/>
                  <a:gd name="T18" fmla="*/ 2 w 8"/>
                  <a:gd name="T19" fmla="*/ 20 h 21"/>
                  <a:gd name="T20" fmla="*/ 0 w 8"/>
                  <a:gd name="T21" fmla="*/ 18 h 21"/>
                  <a:gd name="T22" fmla="*/ 0 w 8"/>
                  <a:gd name="T23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1">
                    <a:moveTo>
                      <a:pt x="0" y="16"/>
                    </a:moveTo>
                    <a:cubicBezTo>
                      <a:pt x="2" y="13"/>
                      <a:pt x="2" y="9"/>
                      <a:pt x="2" y="5"/>
                    </a:cubicBezTo>
                    <a:cubicBezTo>
                      <a:pt x="2" y="3"/>
                      <a:pt x="2" y="2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2"/>
                      <a:pt x="6" y="3"/>
                    </a:cubicBezTo>
                    <a:cubicBezTo>
                      <a:pt x="4" y="5"/>
                      <a:pt x="6" y="6"/>
                      <a:pt x="7" y="7"/>
                    </a:cubicBezTo>
                    <a:cubicBezTo>
                      <a:pt x="8" y="7"/>
                      <a:pt x="8" y="8"/>
                      <a:pt x="7" y="9"/>
                    </a:cubicBezTo>
                    <a:cubicBezTo>
                      <a:pt x="5" y="10"/>
                      <a:pt x="4" y="12"/>
                      <a:pt x="4" y="14"/>
                    </a:cubicBezTo>
                    <a:cubicBezTo>
                      <a:pt x="3" y="16"/>
                      <a:pt x="4" y="18"/>
                      <a:pt x="3" y="19"/>
                    </a:cubicBezTo>
                    <a:cubicBezTo>
                      <a:pt x="3" y="20"/>
                      <a:pt x="3" y="20"/>
                      <a:pt x="2" y="20"/>
                    </a:cubicBezTo>
                    <a:cubicBezTo>
                      <a:pt x="1" y="21"/>
                      <a:pt x="0" y="20"/>
                      <a:pt x="0" y="18"/>
                    </a:cubicBezTo>
                    <a:cubicBezTo>
                      <a:pt x="0" y="18"/>
                      <a:pt x="0" y="17"/>
                      <a:pt x="0" y="16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0" name="Freeform 75"/>
              <p:cNvSpPr/>
              <p:nvPr/>
            </p:nvSpPr>
            <p:spPr bwMode="auto">
              <a:xfrm>
                <a:off x="481" y="746"/>
                <a:ext cx="15" cy="28"/>
              </a:xfrm>
              <a:custGeom>
                <a:avLst/>
                <a:gdLst>
                  <a:gd name="T0" fmla="*/ 6 w 6"/>
                  <a:gd name="T1" fmla="*/ 12 h 12"/>
                  <a:gd name="T2" fmla="*/ 6 w 6"/>
                  <a:gd name="T3" fmla="*/ 12 h 12"/>
                  <a:gd name="T4" fmla="*/ 5 w 6"/>
                  <a:gd name="T5" fmla="*/ 12 h 12"/>
                  <a:gd name="T6" fmla="*/ 4 w 6"/>
                  <a:gd name="T7" fmla="*/ 10 h 12"/>
                  <a:gd name="T8" fmla="*/ 0 w 6"/>
                  <a:gd name="T9" fmla="*/ 0 h 12"/>
                  <a:gd name="T10" fmla="*/ 6 w 6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0"/>
                      <a:pt x="4" y="10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5" y="2"/>
                      <a:pt x="5" y="7"/>
                      <a:pt x="6" y="12"/>
                    </a:cubicBezTo>
                    <a:close/>
                  </a:path>
                </a:pathLst>
              </a:custGeom>
              <a:solidFill>
                <a:srgbClr val="FEF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1" name="Freeform 76"/>
              <p:cNvSpPr/>
              <p:nvPr/>
            </p:nvSpPr>
            <p:spPr bwMode="auto">
              <a:xfrm>
                <a:off x="500" y="241"/>
                <a:ext cx="15" cy="50"/>
              </a:xfrm>
              <a:custGeom>
                <a:avLst/>
                <a:gdLst>
                  <a:gd name="T0" fmla="*/ 4 w 6"/>
                  <a:gd name="T1" fmla="*/ 0 h 21"/>
                  <a:gd name="T2" fmla="*/ 3 w 6"/>
                  <a:gd name="T3" fmla="*/ 11 h 21"/>
                  <a:gd name="T4" fmla="*/ 5 w 6"/>
                  <a:gd name="T5" fmla="*/ 13 h 21"/>
                  <a:gd name="T6" fmla="*/ 5 w 6"/>
                  <a:gd name="T7" fmla="*/ 14 h 21"/>
                  <a:gd name="T8" fmla="*/ 5 w 6"/>
                  <a:gd name="T9" fmla="*/ 14 h 21"/>
                  <a:gd name="T10" fmla="*/ 0 w 6"/>
                  <a:gd name="T11" fmla="*/ 21 h 21"/>
                  <a:gd name="T12" fmla="*/ 4 w 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3" y="4"/>
                      <a:pt x="6" y="8"/>
                      <a:pt x="3" y="11"/>
                    </a:cubicBezTo>
                    <a:cubicBezTo>
                      <a:pt x="3" y="11"/>
                      <a:pt x="4" y="12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2" y="15"/>
                      <a:pt x="3" y="20"/>
                      <a:pt x="0" y="21"/>
                    </a:cubicBezTo>
                    <a:cubicBezTo>
                      <a:pt x="1" y="14"/>
                      <a:pt x="2" y="7"/>
                      <a:pt x="4" y="0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2" name="Freeform 77"/>
              <p:cNvSpPr/>
              <p:nvPr/>
            </p:nvSpPr>
            <p:spPr bwMode="auto">
              <a:xfrm>
                <a:off x="216" y="389"/>
                <a:ext cx="21" cy="20"/>
              </a:xfrm>
              <a:custGeom>
                <a:avLst/>
                <a:gdLst>
                  <a:gd name="T0" fmla="*/ 4 w 9"/>
                  <a:gd name="T1" fmla="*/ 8 h 8"/>
                  <a:gd name="T2" fmla="*/ 0 w 9"/>
                  <a:gd name="T3" fmla="*/ 6 h 8"/>
                  <a:gd name="T4" fmla="*/ 6 w 9"/>
                  <a:gd name="T5" fmla="*/ 0 h 8"/>
                  <a:gd name="T6" fmla="*/ 8 w 9"/>
                  <a:gd name="T7" fmla="*/ 6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3" y="7"/>
                      <a:pt x="2" y="6"/>
                      <a:pt x="0" y="6"/>
                    </a:cubicBezTo>
                    <a:cubicBezTo>
                      <a:pt x="2" y="3"/>
                      <a:pt x="4" y="1"/>
                      <a:pt x="6" y="0"/>
                    </a:cubicBezTo>
                    <a:cubicBezTo>
                      <a:pt x="9" y="1"/>
                      <a:pt x="9" y="3"/>
                      <a:pt x="8" y="6"/>
                    </a:cubicBezTo>
                    <a:cubicBezTo>
                      <a:pt x="6" y="6"/>
                      <a:pt x="5" y="7"/>
                      <a:pt x="4" y="8"/>
                    </a:cubicBezTo>
                    <a:close/>
                  </a:path>
                </a:pathLst>
              </a:custGeom>
              <a:solidFill>
                <a:srgbClr val="FE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3" name="Freeform 78"/>
              <p:cNvSpPr/>
              <p:nvPr/>
            </p:nvSpPr>
            <p:spPr bwMode="auto">
              <a:xfrm>
                <a:off x="543" y="174"/>
                <a:ext cx="29" cy="24"/>
              </a:xfrm>
              <a:custGeom>
                <a:avLst/>
                <a:gdLst>
                  <a:gd name="T0" fmla="*/ 12 w 12"/>
                  <a:gd name="T1" fmla="*/ 0 h 10"/>
                  <a:gd name="T2" fmla="*/ 8 w 12"/>
                  <a:gd name="T3" fmla="*/ 4 h 10"/>
                  <a:gd name="T4" fmla="*/ 3 w 12"/>
                  <a:gd name="T5" fmla="*/ 8 h 10"/>
                  <a:gd name="T6" fmla="*/ 0 w 12"/>
                  <a:gd name="T7" fmla="*/ 7 h 10"/>
                  <a:gd name="T8" fmla="*/ 12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11" y="2"/>
                      <a:pt x="9" y="2"/>
                      <a:pt x="8" y="4"/>
                    </a:cubicBezTo>
                    <a:cubicBezTo>
                      <a:pt x="7" y="6"/>
                      <a:pt x="6" y="7"/>
                      <a:pt x="3" y="8"/>
                    </a:cubicBezTo>
                    <a:cubicBezTo>
                      <a:pt x="2" y="8"/>
                      <a:pt x="1" y="10"/>
                      <a:pt x="0" y="7"/>
                    </a:cubicBezTo>
                    <a:cubicBezTo>
                      <a:pt x="3" y="3"/>
                      <a:pt x="6" y="0"/>
                      <a:pt x="12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4" name="Freeform 79"/>
              <p:cNvSpPr/>
              <p:nvPr/>
            </p:nvSpPr>
            <p:spPr bwMode="auto">
              <a:xfrm>
                <a:off x="443" y="698"/>
                <a:ext cx="21" cy="19"/>
              </a:xfrm>
              <a:custGeom>
                <a:avLst/>
                <a:gdLst>
                  <a:gd name="T0" fmla="*/ 2 w 9"/>
                  <a:gd name="T1" fmla="*/ 1 h 8"/>
                  <a:gd name="T2" fmla="*/ 6 w 9"/>
                  <a:gd name="T3" fmla="*/ 3 h 8"/>
                  <a:gd name="T4" fmla="*/ 9 w 9"/>
                  <a:gd name="T5" fmla="*/ 6 h 8"/>
                  <a:gd name="T6" fmla="*/ 2 w 9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6" y="0"/>
                      <a:pt x="6" y="3"/>
                    </a:cubicBezTo>
                    <a:cubicBezTo>
                      <a:pt x="6" y="4"/>
                      <a:pt x="7" y="5"/>
                      <a:pt x="9" y="6"/>
                    </a:cubicBezTo>
                    <a:cubicBezTo>
                      <a:pt x="3" y="8"/>
                      <a:pt x="0" y="6"/>
                      <a:pt x="2" y="1"/>
                    </a:cubicBezTo>
                    <a:close/>
                  </a:path>
                </a:pathLst>
              </a:custGeom>
              <a:solidFill>
                <a:srgbClr val="FEF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5" name="Freeform 80"/>
              <p:cNvSpPr/>
              <p:nvPr/>
            </p:nvSpPr>
            <p:spPr bwMode="auto">
              <a:xfrm>
                <a:off x="333" y="499"/>
                <a:ext cx="26" cy="20"/>
              </a:xfrm>
              <a:custGeom>
                <a:avLst/>
                <a:gdLst>
                  <a:gd name="T0" fmla="*/ 11 w 11"/>
                  <a:gd name="T1" fmla="*/ 1 h 8"/>
                  <a:gd name="T2" fmla="*/ 9 w 11"/>
                  <a:gd name="T3" fmla="*/ 4 h 8"/>
                  <a:gd name="T4" fmla="*/ 1 w 11"/>
                  <a:gd name="T5" fmla="*/ 8 h 8"/>
                  <a:gd name="T6" fmla="*/ 1 w 11"/>
                  <a:gd name="T7" fmla="*/ 8 h 8"/>
                  <a:gd name="T8" fmla="*/ 0 w 11"/>
                  <a:gd name="T9" fmla="*/ 1 h 8"/>
                  <a:gd name="T10" fmla="*/ 2 w 11"/>
                  <a:gd name="T11" fmla="*/ 1 h 8"/>
                  <a:gd name="T12" fmla="*/ 1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1" y="1"/>
                    </a:moveTo>
                    <a:cubicBezTo>
                      <a:pt x="10" y="2"/>
                      <a:pt x="9" y="3"/>
                      <a:pt x="9" y="4"/>
                    </a:cubicBezTo>
                    <a:cubicBezTo>
                      <a:pt x="6" y="5"/>
                      <a:pt x="4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3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2"/>
                      <a:pt x="8" y="0"/>
                      <a:pt x="11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6" name="Freeform 81"/>
              <p:cNvSpPr/>
              <p:nvPr/>
            </p:nvSpPr>
            <p:spPr bwMode="auto">
              <a:xfrm>
                <a:off x="615" y="301"/>
                <a:ext cx="14" cy="26"/>
              </a:xfrm>
              <a:custGeom>
                <a:avLst/>
                <a:gdLst>
                  <a:gd name="T0" fmla="*/ 3 w 6"/>
                  <a:gd name="T1" fmla="*/ 0 h 11"/>
                  <a:gd name="T2" fmla="*/ 6 w 6"/>
                  <a:gd name="T3" fmla="*/ 3 h 11"/>
                  <a:gd name="T4" fmla="*/ 5 w 6"/>
                  <a:gd name="T5" fmla="*/ 9 h 11"/>
                  <a:gd name="T6" fmla="*/ 2 w 6"/>
                  <a:gd name="T7" fmla="*/ 11 h 11"/>
                  <a:gd name="T8" fmla="*/ 1 w 6"/>
                  <a:gd name="T9" fmla="*/ 9 h 11"/>
                  <a:gd name="T10" fmla="*/ 1 w 6"/>
                  <a:gd name="T11" fmla="*/ 3 h 11"/>
                  <a:gd name="T12" fmla="*/ 3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cubicBezTo>
                      <a:pt x="5" y="0"/>
                      <a:pt x="5" y="1"/>
                      <a:pt x="6" y="3"/>
                    </a:cubicBezTo>
                    <a:cubicBezTo>
                      <a:pt x="5" y="5"/>
                      <a:pt x="2" y="7"/>
                      <a:pt x="5" y="9"/>
                    </a:cubicBezTo>
                    <a:cubicBezTo>
                      <a:pt x="4" y="10"/>
                      <a:pt x="3" y="11"/>
                      <a:pt x="2" y="11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7" name="Freeform 82"/>
              <p:cNvSpPr/>
              <p:nvPr/>
            </p:nvSpPr>
            <p:spPr bwMode="auto">
              <a:xfrm>
                <a:off x="524" y="203"/>
                <a:ext cx="22" cy="21"/>
              </a:xfrm>
              <a:custGeom>
                <a:avLst/>
                <a:gdLst>
                  <a:gd name="T0" fmla="*/ 3 w 9"/>
                  <a:gd name="T1" fmla="*/ 9 h 9"/>
                  <a:gd name="T2" fmla="*/ 0 w 9"/>
                  <a:gd name="T3" fmla="*/ 9 h 9"/>
                  <a:gd name="T4" fmla="*/ 5 w 9"/>
                  <a:gd name="T5" fmla="*/ 1 h 9"/>
                  <a:gd name="T6" fmla="*/ 7 w 9"/>
                  <a:gd name="T7" fmla="*/ 1 h 9"/>
                  <a:gd name="T8" fmla="*/ 6 w 9"/>
                  <a:gd name="T9" fmla="*/ 5 h 9"/>
                  <a:gd name="T10" fmla="*/ 3 w 9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cubicBezTo>
                      <a:pt x="2" y="9"/>
                      <a:pt x="1" y="9"/>
                      <a:pt x="0" y="9"/>
                    </a:cubicBezTo>
                    <a:cubicBezTo>
                      <a:pt x="1" y="6"/>
                      <a:pt x="2" y="3"/>
                      <a:pt x="5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6"/>
                      <a:pt x="5" y="9"/>
                      <a:pt x="3" y="9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8" name="Freeform 83"/>
              <p:cNvSpPr/>
              <p:nvPr/>
            </p:nvSpPr>
            <p:spPr bwMode="auto">
              <a:xfrm>
                <a:off x="801" y="904"/>
                <a:ext cx="34" cy="21"/>
              </a:xfrm>
              <a:custGeom>
                <a:avLst/>
                <a:gdLst>
                  <a:gd name="T0" fmla="*/ 1 w 14"/>
                  <a:gd name="T1" fmla="*/ 9 h 9"/>
                  <a:gd name="T2" fmla="*/ 1 w 14"/>
                  <a:gd name="T3" fmla="*/ 8 h 9"/>
                  <a:gd name="T4" fmla="*/ 3 w 14"/>
                  <a:gd name="T5" fmla="*/ 5 h 9"/>
                  <a:gd name="T6" fmla="*/ 9 w 14"/>
                  <a:gd name="T7" fmla="*/ 1 h 9"/>
                  <a:gd name="T8" fmla="*/ 13 w 14"/>
                  <a:gd name="T9" fmla="*/ 0 h 9"/>
                  <a:gd name="T10" fmla="*/ 14 w 14"/>
                  <a:gd name="T11" fmla="*/ 1 h 9"/>
                  <a:gd name="T12" fmla="*/ 13 w 14"/>
                  <a:gd name="T13" fmla="*/ 1 h 9"/>
                  <a:gd name="T14" fmla="*/ 1 w 1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1" y="9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2" y="5"/>
                      <a:pt x="3" y="5"/>
                    </a:cubicBezTo>
                    <a:cubicBezTo>
                      <a:pt x="5" y="4"/>
                      <a:pt x="7" y="2"/>
                      <a:pt x="9" y="1"/>
                    </a:cubicBezTo>
                    <a:cubicBezTo>
                      <a:pt x="10" y="1"/>
                      <a:pt x="12" y="0"/>
                      <a:pt x="13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0" y="4"/>
                      <a:pt x="6" y="7"/>
                      <a:pt x="1" y="9"/>
                    </a:cubicBezTo>
                    <a:close/>
                  </a:path>
                </a:pathLst>
              </a:custGeom>
              <a:solidFill>
                <a:srgbClr val="FEE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9" name="Freeform 84"/>
              <p:cNvSpPr/>
              <p:nvPr/>
            </p:nvSpPr>
            <p:spPr bwMode="auto">
              <a:xfrm>
                <a:off x="522" y="978"/>
                <a:ext cx="24" cy="28"/>
              </a:xfrm>
              <a:custGeom>
                <a:avLst/>
                <a:gdLst>
                  <a:gd name="T0" fmla="*/ 7 w 10"/>
                  <a:gd name="T1" fmla="*/ 9 h 12"/>
                  <a:gd name="T2" fmla="*/ 10 w 10"/>
                  <a:gd name="T3" fmla="*/ 12 h 12"/>
                  <a:gd name="T4" fmla="*/ 0 w 10"/>
                  <a:gd name="T5" fmla="*/ 0 h 12"/>
                  <a:gd name="T6" fmla="*/ 7 w 10"/>
                  <a:gd name="T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7" y="9"/>
                    </a:moveTo>
                    <a:cubicBezTo>
                      <a:pt x="8" y="10"/>
                      <a:pt x="9" y="11"/>
                      <a:pt x="10" y="12"/>
                    </a:cubicBezTo>
                    <a:cubicBezTo>
                      <a:pt x="4" y="11"/>
                      <a:pt x="1" y="8"/>
                      <a:pt x="0" y="0"/>
                    </a:cubicBezTo>
                    <a:cubicBezTo>
                      <a:pt x="2" y="3"/>
                      <a:pt x="3" y="7"/>
                      <a:pt x="7" y="9"/>
                    </a:cubicBezTo>
                    <a:close/>
                  </a:path>
                </a:pathLst>
              </a:custGeom>
              <a:solidFill>
                <a:srgbClr val="FEF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0" name="Freeform 85"/>
              <p:cNvSpPr/>
              <p:nvPr/>
            </p:nvSpPr>
            <p:spPr bwMode="auto">
              <a:xfrm>
                <a:off x="395" y="705"/>
                <a:ext cx="17" cy="19"/>
              </a:xfrm>
              <a:custGeom>
                <a:avLst/>
                <a:gdLst>
                  <a:gd name="T0" fmla="*/ 7 w 7"/>
                  <a:gd name="T1" fmla="*/ 1 h 8"/>
                  <a:gd name="T2" fmla="*/ 7 w 7"/>
                  <a:gd name="T3" fmla="*/ 2 h 8"/>
                  <a:gd name="T4" fmla="*/ 1 w 7"/>
                  <a:gd name="T5" fmla="*/ 7 h 8"/>
                  <a:gd name="T6" fmla="*/ 1 w 7"/>
                  <a:gd name="T7" fmla="*/ 5 h 8"/>
                  <a:gd name="T8" fmla="*/ 4 w 7"/>
                  <a:gd name="T9" fmla="*/ 0 h 8"/>
                  <a:gd name="T10" fmla="*/ 7 w 7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7"/>
                      <a:pt x="4" y="8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2"/>
                      <a:pt x="2" y="1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1" name="Freeform 86"/>
              <p:cNvSpPr/>
              <p:nvPr/>
            </p:nvSpPr>
            <p:spPr bwMode="auto">
              <a:xfrm>
                <a:off x="431" y="363"/>
                <a:ext cx="12" cy="22"/>
              </a:xfrm>
              <a:custGeom>
                <a:avLst/>
                <a:gdLst>
                  <a:gd name="T0" fmla="*/ 1 w 5"/>
                  <a:gd name="T1" fmla="*/ 9 h 9"/>
                  <a:gd name="T2" fmla="*/ 1 w 5"/>
                  <a:gd name="T3" fmla="*/ 7 h 9"/>
                  <a:gd name="T4" fmla="*/ 1 w 5"/>
                  <a:gd name="T5" fmla="*/ 2 h 9"/>
                  <a:gd name="T6" fmla="*/ 4 w 5"/>
                  <a:gd name="T7" fmla="*/ 1 h 9"/>
                  <a:gd name="T8" fmla="*/ 5 w 5"/>
                  <a:gd name="T9" fmla="*/ 3 h 9"/>
                  <a:gd name="T10" fmla="*/ 2 w 5"/>
                  <a:gd name="T11" fmla="*/ 9 h 9"/>
                  <a:gd name="T12" fmla="*/ 1 w 5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6"/>
                      <a:pt x="5" y="8"/>
                      <a:pt x="2" y="9"/>
                    </a:cubicBezTo>
                    <a:cubicBezTo>
                      <a:pt x="2" y="9"/>
                      <a:pt x="2" y="9"/>
                      <a:pt x="1" y="9"/>
                    </a:cubicBezTo>
                    <a:close/>
                  </a:path>
                </a:pathLst>
              </a:custGeom>
              <a:solidFill>
                <a:srgbClr val="FE9A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2" name="Freeform 87"/>
              <p:cNvSpPr/>
              <p:nvPr/>
            </p:nvSpPr>
            <p:spPr bwMode="auto">
              <a:xfrm>
                <a:off x="309" y="509"/>
                <a:ext cx="26" cy="14"/>
              </a:xfrm>
              <a:custGeom>
                <a:avLst/>
                <a:gdLst>
                  <a:gd name="T0" fmla="*/ 11 w 11"/>
                  <a:gd name="T1" fmla="*/ 5 h 6"/>
                  <a:gd name="T2" fmla="*/ 1 w 11"/>
                  <a:gd name="T3" fmla="*/ 6 h 6"/>
                  <a:gd name="T4" fmla="*/ 2 w 11"/>
                  <a:gd name="T5" fmla="*/ 3 h 6"/>
                  <a:gd name="T6" fmla="*/ 7 w 11"/>
                  <a:gd name="T7" fmla="*/ 0 h 6"/>
                  <a:gd name="T8" fmla="*/ 8 w 11"/>
                  <a:gd name="T9" fmla="*/ 1 h 6"/>
                  <a:gd name="T10" fmla="*/ 11 w 11"/>
                  <a:gd name="T11" fmla="*/ 4 h 6"/>
                  <a:gd name="T12" fmla="*/ 11 w 11"/>
                  <a:gd name="T13" fmla="*/ 4 h 6"/>
                  <a:gd name="T14" fmla="*/ 11 w 11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11" y="5"/>
                    </a:moveTo>
                    <a:cubicBezTo>
                      <a:pt x="7" y="5"/>
                      <a:pt x="4" y="6"/>
                      <a:pt x="1" y="6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9" y="2"/>
                      <a:pt x="10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3" name="Freeform 88"/>
              <p:cNvSpPr/>
              <p:nvPr/>
            </p:nvSpPr>
            <p:spPr bwMode="auto">
              <a:xfrm>
                <a:off x="398" y="710"/>
                <a:ext cx="19" cy="19"/>
              </a:xfrm>
              <a:custGeom>
                <a:avLst/>
                <a:gdLst>
                  <a:gd name="T0" fmla="*/ 0 w 8"/>
                  <a:gd name="T1" fmla="*/ 5 h 8"/>
                  <a:gd name="T2" fmla="*/ 6 w 8"/>
                  <a:gd name="T3" fmla="*/ 0 h 8"/>
                  <a:gd name="T4" fmla="*/ 5 w 8"/>
                  <a:gd name="T5" fmla="*/ 7 h 8"/>
                  <a:gd name="T6" fmla="*/ 0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3" y="5"/>
                      <a:pt x="5" y="3"/>
                      <a:pt x="6" y="0"/>
                    </a:cubicBezTo>
                    <a:cubicBezTo>
                      <a:pt x="7" y="2"/>
                      <a:pt x="8" y="5"/>
                      <a:pt x="5" y="7"/>
                    </a:cubicBezTo>
                    <a:cubicBezTo>
                      <a:pt x="4" y="7"/>
                      <a:pt x="1" y="8"/>
                      <a:pt x="0" y="5"/>
                    </a:cubicBezTo>
                    <a:close/>
                  </a:path>
                </a:pathLst>
              </a:custGeom>
              <a:solidFill>
                <a:srgbClr val="FE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4" name="Freeform 89"/>
              <p:cNvSpPr/>
              <p:nvPr/>
            </p:nvSpPr>
            <p:spPr bwMode="auto">
              <a:xfrm>
                <a:off x="828" y="554"/>
                <a:ext cx="26" cy="27"/>
              </a:xfrm>
              <a:custGeom>
                <a:avLst/>
                <a:gdLst>
                  <a:gd name="T0" fmla="*/ 11 w 11"/>
                  <a:gd name="T1" fmla="*/ 11 h 11"/>
                  <a:gd name="T2" fmla="*/ 8 w 11"/>
                  <a:gd name="T3" fmla="*/ 10 h 11"/>
                  <a:gd name="T4" fmla="*/ 7 w 11"/>
                  <a:gd name="T5" fmla="*/ 10 h 11"/>
                  <a:gd name="T6" fmla="*/ 0 w 11"/>
                  <a:gd name="T7" fmla="*/ 0 h 11"/>
                  <a:gd name="T8" fmla="*/ 11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0" y="10"/>
                      <a:pt x="9" y="10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6" y="6"/>
                      <a:pt x="1" y="4"/>
                      <a:pt x="0" y="0"/>
                    </a:cubicBezTo>
                    <a:cubicBezTo>
                      <a:pt x="4" y="4"/>
                      <a:pt x="9" y="6"/>
                      <a:pt x="11" y="11"/>
                    </a:cubicBezTo>
                    <a:close/>
                  </a:path>
                </a:pathLst>
              </a:custGeom>
              <a:solidFill>
                <a:srgbClr val="FEE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5" name="Freeform 90"/>
              <p:cNvSpPr/>
              <p:nvPr/>
            </p:nvSpPr>
            <p:spPr bwMode="auto">
              <a:xfrm>
                <a:off x="464" y="717"/>
                <a:ext cx="17" cy="26"/>
              </a:xfrm>
              <a:custGeom>
                <a:avLst/>
                <a:gdLst>
                  <a:gd name="T0" fmla="*/ 7 w 7"/>
                  <a:gd name="T1" fmla="*/ 8 h 11"/>
                  <a:gd name="T2" fmla="*/ 6 w 7"/>
                  <a:gd name="T3" fmla="*/ 11 h 11"/>
                  <a:gd name="T4" fmla="*/ 2 w 7"/>
                  <a:gd name="T5" fmla="*/ 3 h 11"/>
                  <a:gd name="T6" fmla="*/ 1 w 7"/>
                  <a:gd name="T7" fmla="*/ 0 h 11"/>
                  <a:gd name="T8" fmla="*/ 3 w 7"/>
                  <a:gd name="T9" fmla="*/ 0 h 11"/>
                  <a:gd name="T10" fmla="*/ 3 w 7"/>
                  <a:gd name="T11" fmla="*/ 2 h 11"/>
                  <a:gd name="T12" fmla="*/ 7 w 7"/>
                  <a:gd name="T1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7" y="8"/>
                    </a:moveTo>
                    <a:cubicBezTo>
                      <a:pt x="6" y="9"/>
                      <a:pt x="6" y="10"/>
                      <a:pt x="6" y="11"/>
                    </a:cubicBezTo>
                    <a:cubicBezTo>
                      <a:pt x="0" y="11"/>
                      <a:pt x="2" y="6"/>
                      <a:pt x="2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4" y="4"/>
                      <a:pt x="5" y="6"/>
                      <a:pt x="7" y="8"/>
                    </a:cubicBezTo>
                    <a:close/>
                  </a:path>
                </a:pathLst>
              </a:custGeom>
              <a:solidFill>
                <a:srgbClr val="FDFE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6" name="Freeform 91"/>
              <p:cNvSpPr/>
              <p:nvPr/>
            </p:nvSpPr>
            <p:spPr bwMode="auto">
              <a:xfrm>
                <a:off x="648" y="205"/>
                <a:ext cx="12" cy="22"/>
              </a:xfrm>
              <a:custGeom>
                <a:avLst/>
                <a:gdLst>
                  <a:gd name="T0" fmla="*/ 4 w 5"/>
                  <a:gd name="T1" fmla="*/ 7 h 9"/>
                  <a:gd name="T2" fmla="*/ 3 w 5"/>
                  <a:gd name="T3" fmla="*/ 8 h 9"/>
                  <a:gd name="T4" fmla="*/ 4 w 5"/>
                  <a:gd name="T5" fmla="*/ 0 h 9"/>
                  <a:gd name="T6" fmla="*/ 4 w 5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4" y="7"/>
                    </a:moveTo>
                    <a:cubicBezTo>
                      <a:pt x="4" y="7"/>
                      <a:pt x="5" y="9"/>
                      <a:pt x="3" y="8"/>
                    </a:cubicBezTo>
                    <a:cubicBezTo>
                      <a:pt x="0" y="4"/>
                      <a:pt x="0" y="1"/>
                      <a:pt x="4" y="0"/>
                    </a:cubicBezTo>
                    <a:cubicBezTo>
                      <a:pt x="5" y="2"/>
                      <a:pt x="4" y="4"/>
                      <a:pt x="4" y="7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7" name="Freeform 92"/>
              <p:cNvSpPr/>
              <p:nvPr/>
            </p:nvSpPr>
            <p:spPr bwMode="auto">
              <a:xfrm>
                <a:off x="510" y="796"/>
                <a:ext cx="24" cy="14"/>
              </a:xfrm>
              <a:custGeom>
                <a:avLst/>
                <a:gdLst>
                  <a:gd name="T0" fmla="*/ 0 w 10"/>
                  <a:gd name="T1" fmla="*/ 3 h 6"/>
                  <a:gd name="T2" fmla="*/ 1 w 10"/>
                  <a:gd name="T3" fmla="*/ 1 h 6"/>
                  <a:gd name="T4" fmla="*/ 2 w 10"/>
                  <a:gd name="T5" fmla="*/ 0 h 6"/>
                  <a:gd name="T6" fmla="*/ 9 w 10"/>
                  <a:gd name="T7" fmla="*/ 3 h 6"/>
                  <a:gd name="T8" fmla="*/ 9 w 10"/>
                  <a:gd name="T9" fmla="*/ 4 h 6"/>
                  <a:gd name="T10" fmla="*/ 10 w 10"/>
                  <a:gd name="T11" fmla="*/ 6 h 6"/>
                  <a:gd name="T12" fmla="*/ 0 w 10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0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10" y="6"/>
                    </a:cubicBezTo>
                    <a:cubicBezTo>
                      <a:pt x="6" y="4"/>
                      <a:pt x="3" y="5"/>
                      <a:pt x="0" y="3"/>
                    </a:cubicBezTo>
                    <a:close/>
                  </a:path>
                </a:pathLst>
              </a:custGeom>
              <a:solidFill>
                <a:srgbClr val="FDF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8" name="Freeform 93"/>
              <p:cNvSpPr/>
              <p:nvPr/>
            </p:nvSpPr>
            <p:spPr bwMode="auto">
              <a:xfrm>
                <a:off x="536" y="191"/>
                <a:ext cx="17" cy="14"/>
              </a:xfrm>
              <a:custGeom>
                <a:avLst/>
                <a:gdLst>
                  <a:gd name="T0" fmla="*/ 2 w 7"/>
                  <a:gd name="T1" fmla="*/ 6 h 6"/>
                  <a:gd name="T2" fmla="*/ 0 w 7"/>
                  <a:gd name="T3" fmla="*/ 6 h 6"/>
                  <a:gd name="T4" fmla="*/ 3 w 7"/>
                  <a:gd name="T5" fmla="*/ 0 h 6"/>
                  <a:gd name="T6" fmla="*/ 6 w 7"/>
                  <a:gd name="T7" fmla="*/ 0 h 6"/>
                  <a:gd name="T8" fmla="*/ 2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6"/>
                    </a:moveTo>
                    <a:cubicBezTo>
                      <a:pt x="1" y="6"/>
                      <a:pt x="0" y="6"/>
                      <a:pt x="0" y="6"/>
                    </a:cubicBezTo>
                    <a:cubicBezTo>
                      <a:pt x="0" y="4"/>
                      <a:pt x="1" y="2"/>
                      <a:pt x="3" y="0"/>
                    </a:cubicBezTo>
                    <a:cubicBezTo>
                      <a:pt x="4" y="2"/>
                      <a:pt x="5" y="0"/>
                      <a:pt x="6" y="0"/>
                    </a:cubicBezTo>
                    <a:cubicBezTo>
                      <a:pt x="7" y="4"/>
                      <a:pt x="5" y="5"/>
                      <a:pt x="2" y="6"/>
                    </a:cubicBezTo>
                    <a:close/>
                  </a:path>
                </a:pathLst>
              </a:custGeom>
              <a:solidFill>
                <a:srgbClr val="F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9" name="Freeform 94"/>
              <p:cNvSpPr/>
              <p:nvPr/>
            </p:nvSpPr>
            <p:spPr bwMode="auto">
              <a:xfrm>
                <a:off x="500" y="275"/>
                <a:ext cx="17" cy="21"/>
              </a:xfrm>
              <a:custGeom>
                <a:avLst/>
                <a:gdLst>
                  <a:gd name="T0" fmla="*/ 0 w 7"/>
                  <a:gd name="T1" fmla="*/ 7 h 9"/>
                  <a:gd name="T2" fmla="*/ 5 w 7"/>
                  <a:gd name="T3" fmla="*/ 0 h 9"/>
                  <a:gd name="T4" fmla="*/ 5 w 7"/>
                  <a:gd name="T5" fmla="*/ 6 h 9"/>
                  <a:gd name="T6" fmla="*/ 2 w 7"/>
                  <a:gd name="T7" fmla="*/ 9 h 9"/>
                  <a:gd name="T8" fmla="*/ 0 w 7"/>
                  <a:gd name="T9" fmla="*/ 8 h 9"/>
                  <a:gd name="T10" fmla="*/ 0 w 7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0" y="7"/>
                    </a:moveTo>
                    <a:cubicBezTo>
                      <a:pt x="2" y="5"/>
                      <a:pt x="1" y="0"/>
                      <a:pt x="5" y="0"/>
                    </a:cubicBezTo>
                    <a:cubicBezTo>
                      <a:pt x="7" y="2"/>
                      <a:pt x="5" y="4"/>
                      <a:pt x="5" y="6"/>
                    </a:cubicBezTo>
                    <a:cubicBezTo>
                      <a:pt x="4" y="8"/>
                      <a:pt x="3" y="9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0" name="Freeform 95"/>
              <p:cNvSpPr/>
              <p:nvPr/>
            </p:nvSpPr>
            <p:spPr bwMode="auto">
              <a:xfrm>
                <a:off x="734" y="949"/>
                <a:ext cx="27" cy="14"/>
              </a:xfrm>
              <a:custGeom>
                <a:avLst/>
                <a:gdLst>
                  <a:gd name="T0" fmla="*/ 9 w 11"/>
                  <a:gd name="T1" fmla="*/ 0 h 6"/>
                  <a:gd name="T2" fmla="*/ 11 w 11"/>
                  <a:gd name="T3" fmla="*/ 0 h 6"/>
                  <a:gd name="T4" fmla="*/ 3 w 11"/>
                  <a:gd name="T5" fmla="*/ 5 h 6"/>
                  <a:gd name="T6" fmla="*/ 1 w 11"/>
                  <a:gd name="T7" fmla="*/ 5 h 6"/>
                  <a:gd name="T8" fmla="*/ 1 w 11"/>
                  <a:gd name="T9" fmla="*/ 3 h 6"/>
                  <a:gd name="T10" fmla="*/ 2 w 11"/>
                  <a:gd name="T11" fmla="*/ 2 h 6"/>
                  <a:gd name="T12" fmla="*/ 9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9" y="0"/>
                    </a:moveTo>
                    <a:cubicBezTo>
                      <a:pt x="9" y="0"/>
                      <a:pt x="10" y="0"/>
                      <a:pt x="11" y="0"/>
                    </a:cubicBezTo>
                    <a:cubicBezTo>
                      <a:pt x="9" y="3"/>
                      <a:pt x="6" y="4"/>
                      <a:pt x="3" y="5"/>
                    </a:cubicBezTo>
                    <a:cubicBezTo>
                      <a:pt x="2" y="5"/>
                      <a:pt x="2" y="6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1" name="Freeform 96"/>
              <p:cNvSpPr/>
              <p:nvPr/>
            </p:nvSpPr>
            <p:spPr bwMode="auto">
              <a:xfrm>
                <a:off x="407" y="600"/>
                <a:ext cx="10" cy="21"/>
              </a:xfrm>
              <a:custGeom>
                <a:avLst/>
                <a:gdLst>
                  <a:gd name="T0" fmla="*/ 2 w 4"/>
                  <a:gd name="T1" fmla="*/ 9 h 9"/>
                  <a:gd name="T2" fmla="*/ 1 w 4"/>
                  <a:gd name="T3" fmla="*/ 0 h 9"/>
                  <a:gd name="T4" fmla="*/ 4 w 4"/>
                  <a:gd name="T5" fmla="*/ 4 h 9"/>
                  <a:gd name="T6" fmla="*/ 4 w 4"/>
                  <a:gd name="T7" fmla="*/ 6 h 9"/>
                  <a:gd name="T8" fmla="*/ 2 w 4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cubicBezTo>
                      <a:pt x="1" y="6"/>
                      <a:pt x="0" y="3"/>
                      <a:pt x="1" y="0"/>
                    </a:cubicBezTo>
                    <a:cubicBezTo>
                      <a:pt x="4" y="0"/>
                      <a:pt x="4" y="2"/>
                      <a:pt x="4" y="4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3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FEE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2" name="Freeform 97"/>
              <p:cNvSpPr/>
              <p:nvPr/>
            </p:nvSpPr>
            <p:spPr bwMode="auto">
              <a:xfrm>
                <a:off x="393" y="700"/>
                <a:ext cx="16" cy="17"/>
              </a:xfrm>
              <a:custGeom>
                <a:avLst/>
                <a:gdLst>
                  <a:gd name="T0" fmla="*/ 6 w 7"/>
                  <a:gd name="T1" fmla="*/ 2 h 7"/>
                  <a:gd name="T2" fmla="*/ 2 w 7"/>
                  <a:gd name="T3" fmla="*/ 7 h 7"/>
                  <a:gd name="T4" fmla="*/ 1 w 7"/>
                  <a:gd name="T5" fmla="*/ 6 h 7"/>
                  <a:gd name="T6" fmla="*/ 0 w 7"/>
                  <a:gd name="T7" fmla="*/ 1 h 7"/>
                  <a:gd name="T8" fmla="*/ 1 w 7"/>
                  <a:gd name="T9" fmla="*/ 0 h 7"/>
                  <a:gd name="T10" fmla="*/ 5 w 7"/>
                  <a:gd name="T11" fmla="*/ 0 h 7"/>
                  <a:gd name="T12" fmla="*/ 6 w 7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6" y="2"/>
                    </a:moveTo>
                    <a:cubicBezTo>
                      <a:pt x="4" y="4"/>
                      <a:pt x="2" y="5"/>
                      <a:pt x="2" y="7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0" y="5"/>
                      <a:pt x="1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3" name="Freeform 98"/>
              <p:cNvSpPr/>
              <p:nvPr/>
            </p:nvSpPr>
            <p:spPr bwMode="auto">
              <a:xfrm>
                <a:off x="632" y="172"/>
                <a:ext cx="19" cy="14"/>
              </a:xfrm>
              <a:custGeom>
                <a:avLst/>
                <a:gdLst>
                  <a:gd name="T0" fmla="*/ 8 w 8"/>
                  <a:gd name="T1" fmla="*/ 6 h 6"/>
                  <a:gd name="T2" fmla="*/ 0 w 8"/>
                  <a:gd name="T3" fmla="*/ 0 h 6"/>
                  <a:gd name="T4" fmla="*/ 8 w 8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cubicBezTo>
                      <a:pt x="4" y="5"/>
                      <a:pt x="2" y="3"/>
                      <a:pt x="0" y="0"/>
                    </a:cubicBezTo>
                    <a:cubicBezTo>
                      <a:pt x="3" y="1"/>
                      <a:pt x="6" y="2"/>
                      <a:pt x="8" y="6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4" name="Freeform 99"/>
              <p:cNvSpPr/>
              <p:nvPr/>
            </p:nvSpPr>
            <p:spPr bwMode="auto">
              <a:xfrm>
                <a:off x="496" y="294"/>
                <a:ext cx="9" cy="26"/>
              </a:xfrm>
              <a:custGeom>
                <a:avLst/>
                <a:gdLst>
                  <a:gd name="T0" fmla="*/ 2 w 4"/>
                  <a:gd name="T1" fmla="*/ 0 h 11"/>
                  <a:gd name="T2" fmla="*/ 3 w 4"/>
                  <a:gd name="T3" fmla="*/ 1 h 11"/>
                  <a:gd name="T4" fmla="*/ 1 w 4"/>
                  <a:gd name="T5" fmla="*/ 11 h 11"/>
                  <a:gd name="T6" fmla="*/ 0 w 4"/>
                  <a:gd name="T7" fmla="*/ 11 h 11"/>
                  <a:gd name="T8" fmla="*/ 2 w 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4"/>
                      <a:pt x="4" y="8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7"/>
                      <a:pt x="1" y="3"/>
                      <a:pt x="2" y="0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5" name="Freeform 100"/>
              <p:cNvSpPr/>
              <p:nvPr/>
            </p:nvSpPr>
            <p:spPr bwMode="auto">
              <a:xfrm>
                <a:off x="479" y="351"/>
                <a:ext cx="9" cy="14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6 h 6"/>
                  <a:gd name="T4" fmla="*/ 3 w 4"/>
                  <a:gd name="T5" fmla="*/ 6 h 6"/>
                  <a:gd name="T6" fmla="*/ 0 w 4"/>
                  <a:gd name="T7" fmla="*/ 5 h 6"/>
                  <a:gd name="T8" fmla="*/ 2 w 4"/>
                  <a:gd name="T9" fmla="*/ 0 h 6"/>
                  <a:gd name="T10" fmla="*/ 4 w 4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6"/>
                      <a:pt x="1" y="6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6" name="Freeform 101"/>
              <p:cNvSpPr/>
              <p:nvPr/>
            </p:nvSpPr>
            <p:spPr bwMode="auto">
              <a:xfrm>
                <a:off x="675" y="980"/>
                <a:ext cx="28" cy="14"/>
              </a:xfrm>
              <a:custGeom>
                <a:avLst/>
                <a:gdLst>
                  <a:gd name="T0" fmla="*/ 0 w 12"/>
                  <a:gd name="T1" fmla="*/ 4 h 6"/>
                  <a:gd name="T2" fmla="*/ 12 w 12"/>
                  <a:gd name="T3" fmla="*/ 0 h 6"/>
                  <a:gd name="T4" fmla="*/ 5 w 12"/>
                  <a:gd name="T5" fmla="*/ 4 h 6"/>
                  <a:gd name="T6" fmla="*/ 0 w 12"/>
                  <a:gd name="T7" fmla="*/ 5 h 6"/>
                  <a:gd name="T8" fmla="*/ 0 w 12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4"/>
                    </a:moveTo>
                    <a:cubicBezTo>
                      <a:pt x="4" y="2"/>
                      <a:pt x="8" y="1"/>
                      <a:pt x="12" y="0"/>
                    </a:cubicBezTo>
                    <a:cubicBezTo>
                      <a:pt x="10" y="2"/>
                      <a:pt x="8" y="3"/>
                      <a:pt x="5" y="4"/>
                    </a:cubicBezTo>
                    <a:cubicBezTo>
                      <a:pt x="3" y="4"/>
                      <a:pt x="2" y="6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7" name="Freeform 102"/>
              <p:cNvSpPr/>
              <p:nvPr/>
            </p:nvSpPr>
            <p:spPr bwMode="auto">
              <a:xfrm>
                <a:off x="417" y="609"/>
                <a:ext cx="16" cy="20"/>
              </a:xfrm>
              <a:custGeom>
                <a:avLst/>
                <a:gdLst>
                  <a:gd name="T0" fmla="*/ 0 w 7"/>
                  <a:gd name="T1" fmla="*/ 2 h 8"/>
                  <a:gd name="T2" fmla="*/ 0 w 7"/>
                  <a:gd name="T3" fmla="*/ 0 h 8"/>
                  <a:gd name="T4" fmla="*/ 1 w 7"/>
                  <a:gd name="T5" fmla="*/ 0 h 8"/>
                  <a:gd name="T6" fmla="*/ 2 w 7"/>
                  <a:gd name="T7" fmla="*/ 0 h 8"/>
                  <a:gd name="T8" fmla="*/ 3 w 7"/>
                  <a:gd name="T9" fmla="*/ 8 h 8"/>
                  <a:gd name="T10" fmla="*/ 0 w 7"/>
                  <a:gd name="T11" fmla="*/ 4 h 8"/>
                  <a:gd name="T12" fmla="*/ 0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3"/>
                      <a:pt x="7" y="5"/>
                      <a:pt x="3" y="8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DF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8" name="Freeform 103"/>
              <p:cNvSpPr/>
              <p:nvPr/>
            </p:nvSpPr>
            <p:spPr bwMode="auto">
              <a:xfrm>
                <a:off x="832" y="892"/>
                <a:ext cx="20" cy="16"/>
              </a:xfrm>
              <a:custGeom>
                <a:avLst/>
                <a:gdLst>
                  <a:gd name="T0" fmla="*/ 0 w 8"/>
                  <a:gd name="T1" fmla="*/ 6 h 7"/>
                  <a:gd name="T2" fmla="*/ 0 w 8"/>
                  <a:gd name="T3" fmla="*/ 5 h 7"/>
                  <a:gd name="T4" fmla="*/ 8 w 8"/>
                  <a:gd name="T5" fmla="*/ 2 h 7"/>
                  <a:gd name="T6" fmla="*/ 4 w 8"/>
                  <a:gd name="T7" fmla="*/ 6 h 7"/>
                  <a:gd name="T8" fmla="*/ 0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3" y="5"/>
                      <a:pt x="4" y="0"/>
                      <a:pt x="8" y="2"/>
                    </a:cubicBezTo>
                    <a:cubicBezTo>
                      <a:pt x="7" y="3"/>
                      <a:pt x="4" y="4"/>
                      <a:pt x="4" y="6"/>
                    </a:cubicBezTo>
                    <a:cubicBezTo>
                      <a:pt x="3" y="7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EF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9" name="Freeform 104"/>
              <p:cNvSpPr/>
              <p:nvPr/>
            </p:nvSpPr>
            <p:spPr bwMode="auto">
              <a:xfrm>
                <a:off x="720" y="961"/>
                <a:ext cx="22" cy="12"/>
              </a:xfrm>
              <a:custGeom>
                <a:avLst/>
                <a:gdLst>
                  <a:gd name="T0" fmla="*/ 7 w 9"/>
                  <a:gd name="T1" fmla="*/ 0 h 5"/>
                  <a:gd name="T2" fmla="*/ 9 w 9"/>
                  <a:gd name="T3" fmla="*/ 0 h 5"/>
                  <a:gd name="T4" fmla="*/ 0 w 9"/>
                  <a:gd name="T5" fmla="*/ 5 h 5"/>
                  <a:gd name="T6" fmla="*/ 0 w 9"/>
                  <a:gd name="T7" fmla="*/ 4 h 5"/>
                  <a:gd name="T8" fmla="*/ 1 w 9"/>
                  <a:gd name="T9" fmla="*/ 3 h 5"/>
                  <a:gd name="T10" fmla="*/ 7 w 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7" y="3"/>
                      <a:pt x="4" y="4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7" y="0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0" name="Freeform 105"/>
              <p:cNvSpPr/>
              <p:nvPr/>
            </p:nvSpPr>
            <p:spPr bwMode="auto">
              <a:xfrm>
                <a:off x="766" y="932"/>
                <a:ext cx="21" cy="15"/>
              </a:xfrm>
              <a:custGeom>
                <a:avLst/>
                <a:gdLst>
                  <a:gd name="T0" fmla="*/ 9 w 9"/>
                  <a:gd name="T1" fmla="*/ 0 h 6"/>
                  <a:gd name="T2" fmla="*/ 9 w 9"/>
                  <a:gd name="T3" fmla="*/ 1 h 6"/>
                  <a:gd name="T4" fmla="*/ 0 w 9"/>
                  <a:gd name="T5" fmla="*/ 6 h 6"/>
                  <a:gd name="T6" fmla="*/ 9 w 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4" y="6"/>
                      <a:pt x="0" y="6"/>
                    </a:cubicBezTo>
                    <a:cubicBezTo>
                      <a:pt x="3" y="4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1" name="Freeform 106"/>
              <p:cNvSpPr/>
              <p:nvPr/>
            </p:nvSpPr>
            <p:spPr bwMode="auto">
              <a:xfrm>
                <a:off x="352" y="380"/>
                <a:ext cx="14" cy="7"/>
              </a:xfrm>
              <a:custGeom>
                <a:avLst/>
                <a:gdLst>
                  <a:gd name="T0" fmla="*/ 6 w 6"/>
                  <a:gd name="T1" fmla="*/ 0 h 3"/>
                  <a:gd name="T2" fmla="*/ 3 w 6"/>
                  <a:gd name="T3" fmla="*/ 3 h 3"/>
                  <a:gd name="T4" fmla="*/ 3 w 6"/>
                  <a:gd name="T5" fmla="*/ 0 h 3"/>
                  <a:gd name="T6" fmla="*/ 6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2"/>
                      <a:pt x="5" y="3"/>
                      <a:pt x="3" y="3"/>
                    </a:cubicBezTo>
                    <a:cubicBezTo>
                      <a:pt x="2" y="2"/>
                      <a:pt x="0" y="1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FE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2" name="Freeform 107"/>
              <p:cNvSpPr/>
              <p:nvPr/>
            </p:nvSpPr>
            <p:spPr bwMode="auto">
              <a:xfrm>
                <a:off x="386" y="691"/>
                <a:ext cx="9" cy="14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5 h 6"/>
                  <a:gd name="T4" fmla="*/ 3 w 4"/>
                  <a:gd name="T5" fmla="*/ 6 h 6"/>
                  <a:gd name="T6" fmla="*/ 0 w 4"/>
                  <a:gd name="T7" fmla="*/ 0 h 6"/>
                  <a:gd name="T8" fmla="*/ 3 w 4"/>
                  <a:gd name="T9" fmla="*/ 3 h 6"/>
                  <a:gd name="T10" fmla="*/ 4 w 4"/>
                  <a:gd name="T11" fmla="*/ 4 h 6"/>
                  <a:gd name="T12" fmla="*/ 4 w 4"/>
                  <a:gd name="T13" fmla="*/ 4 h 6"/>
                  <a:gd name="T14" fmla="*/ 4 w 4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  <a:cubicBezTo>
                      <a:pt x="1" y="0"/>
                      <a:pt x="2" y="1"/>
                      <a:pt x="3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E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3" name="Freeform 108"/>
              <p:cNvSpPr/>
              <p:nvPr/>
            </p:nvSpPr>
            <p:spPr bwMode="auto">
              <a:xfrm>
                <a:off x="402" y="698"/>
                <a:ext cx="10" cy="9"/>
              </a:xfrm>
              <a:custGeom>
                <a:avLst/>
                <a:gdLst>
                  <a:gd name="T0" fmla="*/ 2 w 4"/>
                  <a:gd name="T1" fmla="*/ 3 h 4"/>
                  <a:gd name="T2" fmla="*/ 1 w 4"/>
                  <a:gd name="T3" fmla="*/ 1 h 4"/>
                  <a:gd name="T4" fmla="*/ 1 w 4"/>
                  <a:gd name="T5" fmla="*/ 0 h 4"/>
                  <a:gd name="T6" fmla="*/ 4 w 4"/>
                  <a:gd name="T7" fmla="*/ 0 h 4"/>
                  <a:gd name="T8" fmla="*/ 4 w 4"/>
                  <a:gd name="T9" fmla="*/ 4 h 4"/>
                  <a:gd name="T10" fmla="*/ 2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ubicBezTo>
                      <a:pt x="3" y="4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FE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4" name="Freeform 109"/>
              <p:cNvSpPr/>
              <p:nvPr/>
            </p:nvSpPr>
            <p:spPr bwMode="auto">
              <a:xfrm>
                <a:off x="1012" y="705"/>
                <a:ext cx="12" cy="14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1 w 5"/>
                  <a:gd name="T5" fmla="*/ 6 h 6"/>
                  <a:gd name="T6" fmla="*/ 1 w 5"/>
                  <a:gd name="T7" fmla="*/ 6 h 6"/>
                  <a:gd name="T8" fmla="*/ 4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3"/>
                      <a:pt x="4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EE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5" name="Freeform 110"/>
              <p:cNvSpPr/>
              <p:nvPr/>
            </p:nvSpPr>
            <p:spPr bwMode="auto">
              <a:xfrm>
                <a:off x="431" y="401"/>
                <a:ext cx="7" cy="12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0 h 5"/>
                  <a:gd name="T4" fmla="*/ 3 w 3"/>
                  <a:gd name="T5" fmla="*/ 3 h 5"/>
                  <a:gd name="T6" fmla="*/ 3 w 3"/>
                  <a:gd name="T7" fmla="*/ 5 h 5"/>
                  <a:gd name="T8" fmla="*/ 0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6" name="Freeform 111"/>
              <p:cNvSpPr/>
              <p:nvPr/>
            </p:nvSpPr>
            <p:spPr bwMode="auto">
              <a:xfrm>
                <a:off x="419" y="394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1" y="0"/>
                      <a:pt x="3" y="0"/>
                      <a:pt x="4" y="3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7" name="Freeform 112"/>
              <p:cNvSpPr/>
              <p:nvPr/>
            </p:nvSpPr>
            <p:spPr bwMode="auto">
              <a:xfrm>
                <a:off x="675" y="987"/>
                <a:ext cx="12" cy="7"/>
              </a:xfrm>
              <a:custGeom>
                <a:avLst/>
                <a:gdLst>
                  <a:gd name="T0" fmla="*/ 0 w 5"/>
                  <a:gd name="T1" fmla="*/ 2 h 3"/>
                  <a:gd name="T2" fmla="*/ 5 w 5"/>
                  <a:gd name="T3" fmla="*/ 1 h 3"/>
                  <a:gd name="T4" fmla="*/ 0 w 5"/>
                  <a:gd name="T5" fmla="*/ 3 h 3"/>
                  <a:gd name="T6" fmla="*/ 0 w 5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2"/>
                      <a:pt x="3" y="0"/>
                      <a:pt x="5" y="1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F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8" name="Freeform 113"/>
              <p:cNvSpPr/>
              <p:nvPr/>
            </p:nvSpPr>
            <p:spPr bwMode="auto">
              <a:xfrm>
                <a:off x="548" y="877"/>
                <a:ext cx="10" cy="12"/>
              </a:xfrm>
              <a:custGeom>
                <a:avLst/>
                <a:gdLst>
                  <a:gd name="T0" fmla="*/ 1 w 4"/>
                  <a:gd name="T1" fmla="*/ 2 h 5"/>
                  <a:gd name="T2" fmla="*/ 3 w 4"/>
                  <a:gd name="T3" fmla="*/ 5 h 5"/>
                  <a:gd name="T4" fmla="*/ 0 w 4"/>
                  <a:gd name="T5" fmla="*/ 4 h 5"/>
                  <a:gd name="T6" fmla="*/ 1 w 4"/>
                  <a:gd name="T7" fmla="*/ 0 h 5"/>
                  <a:gd name="T8" fmla="*/ 1 w 4"/>
                  <a:gd name="T9" fmla="*/ 0 h 5"/>
                  <a:gd name="T10" fmla="*/ 1 w 4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3"/>
                      <a:pt x="4" y="3"/>
                      <a:pt x="3" y="5"/>
                    </a:cubicBezTo>
                    <a:cubicBezTo>
                      <a:pt x="3" y="5"/>
                      <a:pt x="1" y="4"/>
                      <a:pt x="0" y="4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9" name="Freeform 114"/>
              <p:cNvSpPr/>
              <p:nvPr/>
            </p:nvSpPr>
            <p:spPr bwMode="auto">
              <a:xfrm>
                <a:off x="531" y="928"/>
                <a:ext cx="8" cy="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FEF5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0" name="Freeform 115"/>
              <p:cNvSpPr/>
              <p:nvPr/>
            </p:nvSpPr>
            <p:spPr bwMode="auto">
              <a:xfrm>
                <a:off x="935" y="810"/>
                <a:ext cx="10" cy="7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3 h 3"/>
                  <a:gd name="T6" fmla="*/ 0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2"/>
                      <a:pt x="3" y="1"/>
                      <a:pt x="4" y="0"/>
                    </a:cubicBezTo>
                    <a:cubicBezTo>
                      <a:pt x="4" y="2"/>
                      <a:pt x="3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E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1" name="Freeform 116"/>
              <p:cNvSpPr/>
              <p:nvPr/>
            </p:nvSpPr>
            <p:spPr bwMode="auto">
              <a:xfrm>
                <a:off x="393" y="703"/>
                <a:ext cx="2" cy="12"/>
              </a:xfrm>
              <a:custGeom>
                <a:avLst/>
                <a:gdLst>
                  <a:gd name="T0" fmla="*/ 0 w 1"/>
                  <a:gd name="T1" fmla="*/ 1 h 5"/>
                  <a:gd name="T2" fmla="*/ 1 w 1"/>
                  <a:gd name="T3" fmla="*/ 0 h 5"/>
                  <a:gd name="T4" fmla="*/ 1 w 1"/>
                  <a:gd name="T5" fmla="*/ 5 h 5"/>
                  <a:gd name="T6" fmla="*/ 0 w 1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2" name="Freeform 117"/>
              <p:cNvSpPr/>
              <p:nvPr/>
            </p:nvSpPr>
            <p:spPr bwMode="auto">
              <a:xfrm>
                <a:off x="409" y="246"/>
                <a:ext cx="8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E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3" name="Freeform 118"/>
              <p:cNvSpPr/>
              <p:nvPr/>
            </p:nvSpPr>
            <p:spPr bwMode="auto">
              <a:xfrm>
                <a:off x="794" y="928"/>
                <a:ext cx="7" cy="4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4" name="Freeform 119"/>
              <p:cNvSpPr/>
              <p:nvPr/>
            </p:nvSpPr>
            <p:spPr bwMode="auto">
              <a:xfrm>
                <a:off x="763" y="473"/>
                <a:ext cx="5" cy="7"/>
              </a:xfrm>
              <a:custGeom>
                <a:avLst/>
                <a:gdLst>
                  <a:gd name="T0" fmla="*/ 2 w 2"/>
                  <a:gd name="T1" fmla="*/ 2 h 3"/>
                  <a:gd name="T2" fmla="*/ 0 w 2"/>
                  <a:gd name="T3" fmla="*/ 0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5" name="Freeform 120"/>
              <p:cNvSpPr/>
              <p:nvPr/>
            </p:nvSpPr>
            <p:spPr bwMode="auto">
              <a:xfrm>
                <a:off x="813" y="645"/>
                <a:ext cx="113" cy="108"/>
              </a:xfrm>
              <a:custGeom>
                <a:avLst/>
                <a:gdLst>
                  <a:gd name="T0" fmla="*/ 19 w 47"/>
                  <a:gd name="T1" fmla="*/ 10 h 45"/>
                  <a:gd name="T2" fmla="*/ 34 w 47"/>
                  <a:gd name="T3" fmla="*/ 2 h 45"/>
                  <a:gd name="T4" fmla="*/ 47 w 47"/>
                  <a:gd name="T5" fmla="*/ 8 h 45"/>
                  <a:gd name="T6" fmla="*/ 39 w 47"/>
                  <a:gd name="T7" fmla="*/ 13 h 45"/>
                  <a:gd name="T8" fmla="*/ 37 w 47"/>
                  <a:gd name="T9" fmla="*/ 14 h 45"/>
                  <a:gd name="T10" fmla="*/ 33 w 47"/>
                  <a:gd name="T11" fmla="*/ 13 h 45"/>
                  <a:gd name="T12" fmla="*/ 36 w 47"/>
                  <a:gd name="T13" fmla="*/ 17 h 45"/>
                  <a:gd name="T14" fmla="*/ 39 w 47"/>
                  <a:gd name="T15" fmla="*/ 21 h 45"/>
                  <a:gd name="T16" fmla="*/ 41 w 47"/>
                  <a:gd name="T17" fmla="*/ 24 h 45"/>
                  <a:gd name="T18" fmla="*/ 39 w 47"/>
                  <a:gd name="T19" fmla="*/ 29 h 45"/>
                  <a:gd name="T20" fmla="*/ 30 w 47"/>
                  <a:gd name="T21" fmla="*/ 39 h 45"/>
                  <a:gd name="T22" fmla="*/ 32 w 47"/>
                  <a:gd name="T23" fmla="*/ 31 h 45"/>
                  <a:gd name="T24" fmla="*/ 27 w 47"/>
                  <a:gd name="T25" fmla="*/ 35 h 45"/>
                  <a:gd name="T26" fmla="*/ 30 w 47"/>
                  <a:gd name="T27" fmla="*/ 39 h 45"/>
                  <a:gd name="T28" fmla="*/ 26 w 47"/>
                  <a:gd name="T29" fmla="*/ 44 h 45"/>
                  <a:gd name="T30" fmla="*/ 22 w 47"/>
                  <a:gd name="T31" fmla="*/ 45 h 45"/>
                  <a:gd name="T32" fmla="*/ 20 w 47"/>
                  <a:gd name="T33" fmla="*/ 45 h 45"/>
                  <a:gd name="T34" fmla="*/ 19 w 47"/>
                  <a:gd name="T35" fmla="*/ 40 h 45"/>
                  <a:gd name="T36" fmla="*/ 18 w 47"/>
                  <a:gd name="T37" fmla="*/ 38 h 45"/>
                  <a:gd name="T38" fmla="*/ 17 w 47"/>
                  <a:gd name="T39" fmla="*/ 33 h 45"/>
                  <a:gd name="T40" fmla="*/ 12 w 47"/>
                  <a:gd name="T41" fmla="*/ 32 h 45"/>
                  <a:gd name="T42" fmla="*/ 10 w 47"/>
                  <a:gd name="T43" fmla="*/ 28 h 45"/>
                  <a:gd name="T44" fmla="*/ 9 w 47"/>
                  <a:gd name="T45" fmla="*/ 24 h 45"/>
                  <a:gd name="T46" fmla="*/ 10 w 47"/>
                  <a:gd name="T47" fmla="*/ 28 h 45"/>
                  <a:gd name="T48" fmla="*/ 6 w 47"/>
                  <a:gd name="T49" fmla="*/ 35 h 45"/>
                  <a:gd name="T50" fmla="*/ 3 w 47"/>
                  <a:gd name="T51" fmla="*/ 35 h 45"/>
                  <a:gd name="T52" fmla="*/ 4 w 47"/>
                  <a:gd name="T53" fmla="*/ 31 h 45"/>
                  <a:gd name="T54" fmla="*/ 1 w 47"/>
                  <a:gd name="T55" fmla="*/ 30 h 45"/>
                  <a:gd name="T56" fmla="*/ 0 w 47"/>
                  <a:gd name="T57" fmla="*/ 29 h 45"/>
                  <a:gd name="T58" fmla="*/ 1 w 47"/>
                  <a:gd name="T59" fmla="*/ 27 h 45"/>
                  <a:gd name="T60" fmla="*/ 3 w 47"/>
                  <a:gd name="T61" fmla="*/ 25 h 45"/>
                  <a:gd name="T62" fmla="*/ 4 w 47"/>
                  <a:gd name="T63" fmla="*/ 24 h 45"/>
                  <a:gd name="T64" fmla="*/ 7 w 47"/>
                  <a:gd name="T65" fmla="*/ 20 h 45"/>
                  <a:gd name="T66" fmla="*/ 10 w 47"/>
                  <a:gd name="T67" fmla="*/ 19 h 45"/>
                  <a:gd name="T68" fmla="*/ 14 w 47"/>
                  <a:gd name="T69" fmla="*/ 16 h 45"/>
                  <a:gd name="T70" fmla="*/ 19 w 47"/>
                  <a:gd name="T71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45">
                    <a:moveTo>
                      <a:pt x="19" y="10"/>
                    </a:moveTo>
                    <a:cubicBezTo>
                      <a:pt x="22" y="4"/>
                      <a:pt x="29" y="4"/>
                      <a:pt x="34" y="2"/>
                    </a:cubicBezTo>
                    <a:cubicBezTo>
                      <a:pt x="40" y="0"/>
                      <a:pt x="45" y="2"/>
                      <a:pt x="47" y="8"/>
                    </a:cubicBezTo>
                    <a:cubicBezTo>
                      <a:pt x="46" y="14"/>
                      <a:pt x="46" y="14"/>
                      <a:pt x="39" y="13"/>
                    </a:cubicBezTo>
                    <a:cubicBezTo>
                      <a:pt x="38" y="13"/>
                      <a:pt x="38" y="14"/>
                      <a:pt x="37" y="14"/>
                    </a:cubicBezTo>
                    <a:cubicBezTo>
                      <a:pt x="36" y="16"/>
                      <a:pt x="35" y="15"/>
                      <a:pt x="33" y="13"/>
                    </a:cubicBezTo>
                    <a:cubicBezTo>
                      <a:pt x="33" y="16"/>
                      <a:pt x="35" y="16"/>
                      <a:pt x="36" y="17"/>
                    </a:cubicBezTo>
                    <a:cubicBezTo>
                      <a:pt x="38" y="18"/>
                      <a:pt x="42" y="18"/>
                      <a:pt x="39" y="21"/>
                    </a:cubicBezTo>
                    <a:cubicBezTo>
                      <a:pt x="40" y="22"/>
                      <a:pt x="41" y="23"/>
                      <a:pt x="41" y="24"/>
                    </a:cubicBezTo>
                    <a:cubicBezTo>
                      <a:pt x="40" y="26"/>
                      <a:pt x="39" y="27"/>
                      <a:pt x="39" y="29"/>
                    </a:cubicBezTo>
                    <a:cubicBezTo>
                      <a:pt x="37" y="33"/>
                      <a:pt x="35" y="37"/>
                      <a:pt x="30" y="39"/>
                    </a:cubicBezTo>
                    <a:cubicBezTo>
                      <a:pt x="27" y="35"/>
                      <a:pt x="31" y="33"/>
                      <a:pt x="32" y="31"/>
                    </a:cubicBezTo>
                    <a:cubicBezTo>
                      <a:pt x="30" y="32"/>
                      <a:pt x="30" y="36"/>
                      <a:pt x="27" y="35"/>
                    </a:cubicBezTo>
                    <a:cubicBezTo>
                      <a:pt x="28" y="37"/>
                      <a:pt x="29" y="38"/>
                      <a:pt x="30" y="39"/>
                    </a:cubicBezTo>
                    <a:cubicBezTo>
                      <a:pt x="30" y="42"/>
                      <a:pt x="28" y="43"/>
                      <a:pt x="26" y="44"/>
                    </a:cubicBezTo>
                    <a:cubicBezTo>
                      <a:pt x="25" y="44"/>
                      <a:pt x="24" y="45"/>
                      <a:pt x="22" y="45"/>
                    </a:cubicBezTo>
                    <a:cubicBezTo>
                      <a:pt x="21" y="45"/>
                      <a:pt x="21" y="45"/>
                      <a:pt x="20" y="45"/>
                    </a:cubicBezTo>
                    <a:cubicBezTo>
                      <a:pt x="19" y="43"/>
                      <a:pt x="18" y="42"/>
                      <a:pt x="19" y="40"/>
                    </a:cubicBezTo>
                    <a:cubicBezTo>
                      <a:pt x="21" y="38"/>
                      <a:pt x="19" y="38"/>
                      <a:pt x="18" y="38"/>
                    </a:cubicBezTo>
                    <a:cubicBezTo>
                      <a:pt x="16" y="37"/>
                      <a:pt x="16" y="35"/>
                      <a:pt x="17" y="33"/>
                    </a:cubicBezTo>
                    <a:cubicBezTo>
                      <a:pt x="14" y="35"/>
                      <a:pt x="12" y="36"/>
                      <a:pt x="12" y="32"/>
                    </a:cubicBezTo>
                    <a:cubicBezTo>
                      <a:pt x="12" y="30"/>
                      <a:pt x="11" y="30"/>
                      <a:pt x="10" y="28"/>
                    </a:cubicBezTo>
                    <a:cubicBezTo>
                      <a:pt x="9" y="27"/>
                      <a:pt x="10" y="26"/>
                      <a:pt x="9" y="24"/>
                    </a:cubicBezTo>
                    <a:cubicBezTo>
                      <a:pt x="9" y="26"/>
                      <a:pt x="9" y="27"/>
                      <a:pt x="10" y="28"/>
                    </a:cubicBezTo>
                    <a:cubicBezTo>
                      <a:pt x="11" y="34"/>
                      <a:pt x="11" y="35"/>
                      <a:pt x="6" y="35"/>
                    </a:cubicBezTo>
                    <a:cubicBezTo>
                      <a:pt x="5" y="35"/>
                      <a:pt x="4" y="36"/>
                      <a:pt x="3" y="35"/>
                    </a:cubicBezTo>
                    <a:cubicBezTo>
                      <a:pt x="2" y="33"/>
                      <a:pt x="4" y="33"/>
                      <a:pt x="4" y="31"/>
                    </a:cubicBezTo>
                    <a:cubicBezTo>
                      <a:pt x="3" y="31"/>
                      <a:pt x="2" y="31"/>
                      <a:pt x="1" y="30"/>
                    </a:cubicBezTo>
                    <a:cubicBezTo>
                      <a:pt x="0" y="30"/>
                      <a:pt x="0" y="29"/>
                      <a:pt x="0" y="29"/>
                    </a:cubicBezTo>
                    <a:cubicBezTo>
                      <a:pt x="0" y="28"/>
                      <a:pt x="1" y="27"/>
                      <a:pt x="1" y="27"/>
                    </a:cubicBezTo>
                    <a:cubicBezTo>
                      <a:pt x="2" y="26"/>
                      <a:pt x="2" y="26"/>
                      <a:pt x="3" y="25"/>
                    </a:cubicBezTo>
                    <a:cubicBezTo>
                      <a:pt x="3" y="25"/>
                      <a:pt x="3" y="25"/>
                      <a:pt x="4" y="24"/>
                    </a:cubicBezTo>
                    <a:cubicBezTo>
                      <a:pt x="6" y="24"/>
                      <a:pt x="6" y="22"/>
                      <a:pt x="7" y="20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2" y="19"/>
                      <a:pt x="13" y="17"/>
                      <a:pt x="14" y="16"/>
                    </a:cubicBezTo>
                    <a:cubicBezTo>
                      <a:pt x="20" y="15"/>
                      <a:pt x="20" y="15"/>
                      <a:pt x="19" y="10"/>
                    </a:cubicBezTo>
                    <a:close/>
                  </a:path>
                </a:pathLst>
              </a:custGeom>
              <a:solidFill>
                <a:srgbClr val="FED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6" name="Freeform 121"/>
              <p:cNvSpPr/>
              <p:nvPr/>
            </p:nvSpPr>
            <p:spPr bwMode="auto">
              <a:xfrm>
                <a:off x="871" y="707"/>
                <a:ext cx="50" cy="89"/>
              </a:xfrm>
              <a:custGeom>
                <a:avLst/>
                <a:gdLst>
                  <a:gd name="T0" fmla="*/ 5 w 21"/>
                  <a:gd name="T1" fmla="*/ 13 h 37"/>
                  <a:gd name="T2" fmla="*/ 14 w 21"/>
                  <a:gd name="T3" fmla="*/ 2 h 37"/>
                  <a:gd name="T4" fmla="*/ 17 w 21"/>
                  <a:gd name="T5" fmla="*/ 0 h 37"/>
                  <a:gd name="T6" fmla="*/ 21 w 21"/>
                  <a:gd name="T7" fmla="*/ 10 h 37"/>
                  <a:gd name="T8" fmla="*/ 18 w 21"/>
                  <a:gd name="T9" fmla="*/ 15 h 37"/>
                  <a:gd name="T10" fmla="*/ 18 w 21"/>
                  <a:gd name="T11" fmla="*/ 18 h 37"/>
                  <a:gd name="T12" fmla="*/ 16 w 21"/>
                  <a:gd name="T13" fmla="*/ 18 h 37"/>
                  <a:gd name="T14" fmla="*/ 20 w 21"/>
                  <a:gd name="T15" fmla="*/ 30 h 37"/>
                  <a:gd name="T16" fmla="*/ 16 w 21"/>
                  <a:gd name="T17" fmla="*/ 35 h 37"/>
                  <a:gd name="T18" fmla="*/ 12 w 21"/>
                  <a:gd name="T19" fmla="*/ 37 h 37"/>
                  <a:gd name="T20" fmla="*/ 5 w 21"/>
                  <a:gd name="T21" fmla="*/ 28 h 37"/>
                  <a:gd name="T22" fmla="*/ 5 w 21"/>
                  <a:gd name="T23" fmla="*/ 23 h 37"/>
                  <a:gd name="T24" fmla="*/ 5 w 21"/>
                  <a:gd name="T25" fmla="*/ 23 h 37"/>
                  <a:gd name="T26" fmla="*/ 5 w 21"/>
                  <a:gd name="T27" fmla="*/ 23 h 37"/>
                  <a:gd name="T28" fmla="*/ 0 w 21"/>
                  <a:gd name="T29" fmla="*/ 19 h 37"/>
                  <a:gd name="T30" fmla="*/ 2 w 21"/>
                  <a:gd name="T31" fmla="*/ 17 h 37"/>
                  <a:gd name="T32" fmla="*/ 5 w 21"/>
                  <a:gd name="T33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37">
                    <a:moveTo>
                      <a:pt x="5" y="13"/>
                    </a:moveTo>
                    <a:cubicBezTo>
                      <a:pt x="9" y="10"/>
                      <a:pt x="12" y="6"/>
                      <a:pt x="14" y="2"/>
                    </a:cubicBezTo>
                    <a:cubicBezTo>
                      <a:pt x="15" y="1"/>
                      <a:pt x="15" y="0"/>
                      <a:pt x="17" y="0"/>
                    </a:cubicBezTo>
                    <a:cubicBezTo>
                      <a:pt x="15" y="5"/>
                      <a:pt x="16" y="8"/>
                      <a:pt x="21" y="10"/>
                    </a:cubicBezTo>
                    <a:cubicBezTo>
                      <a:pt x="17" y="10"/>
                      <a:pt x="16" y="12"/>
                      <a:pt x="18" y="15"/>
                    </a:cubicBezTo>
                    <a:cubicBezTo>
                      <a:pt x="19" y="16"/>
                      <a:pt x="18" y="17"/>
                      <a:pt x="18" y="18"/>
                    </a:cubicBezTo>
                    <a:cubicBezTo>
                      <a:pt x="17" y="18"/>
                      <a:pt x="16" y="18"/>
                      <a:pt x="16" y="18"/>
                    </a:cubicBezTo>
                    <a:cubicBezTo>
                      <a:pt x="19" y="22"/>
                      <a:pt x="16" y="27"/>
                      <a:pt x="20" y="30"/>
                    </a:cubicBezTo>
                    <a:cubicBezTo>
                      <a:pt x="20" y="33"/>
                      <a:pt x="17" y="33"/>
                      <a:pt x="16" y="35"/>
                    </a:cubicBezTo>
                    <a:cubicBezTo>
                      <a:pt x="14" y="36"/>
                      <a:pt x="13" y="37"/>
                      <a:pt x="12" y="37"/>
                    </a:cubicBezTo>
                    <a:cubicBezTo>
                      <a:pt x="10" y="34"/>
                      <a:pt x="7" y="31"/>
                      <a:pt x="5" y="28"/>
                    </a:cubicBezTo>
                    <a:cubicBezTo>
                      <a:pt x="4" y="26"/>
                      <a:pt x="6" y="25"/>
                      <a:pt x="5" y="23"/>
                    </a:cubicBezTo>
                    <a:cubicBezTo>
                      <a:pt x="6" y="22"/>
                      <a:pt x="4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2" y="25"/>
                      <a:pt x="0" y="24"/>
                      <a:pt x="0" y="19"/>
                    </a:cubicBezTo>
                    <a:cubicBezTo>
                      <a:pt x="0" y="18"/>
                      <a:pt x="1" y="17"/>
                      <a:pt x="2" y="17"/>
                    </a:cubicBezTo>
                    <a:cubicBezTo>
                      <a:pt x="4" y="16"/>
                      <a:pt x="5" y="15"/>
                      <a:pt x="5" y="13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7" name="Freeform 122"/>
              <p:cNvSpPr/>
              <p:nvPr/>
            </p:nvSpPr>
            <p:spPr bwMode="auto">
              <a:xfrm>
                <a:off x="799" y="619"/>
                <a:ext cx="55" cy="86"/>
              </a:xfrm>
              <a:custGeom>
                <a:avLst/>
                <a:gdLst>
                  <a:gd name="T0" fmla="*/ 16 w 23"/>
                  <a:gd name="T1" fmla="*/ 31 h 36"/>
                  <a:gd name="T2" fmla="*/ 13 w 23"/>
                  <a:gd name="T3" fmla="*/ 32 h 36"/>
                  <a:gd name="T4" fmla="*/ 10 w 23"/>
                  <a:gd name="T5" fmla="*/ 32 h 36"/>
                  <a:gd name="T6" fmla="*/ 6 w 23"/>
                  <a:gd name="T7" fmla="*/ 36 h 36"/>
                  <a:gd name="T8" fmla="*/ 1 w 23"/>
                  <a:gd name="T9" fmla="*/ 34 h 36"/>
                  <a:gd name="T10" fmla="*/ 3 w 23"/>
                  <a:gd name="T11" fmla="*/ 31 h 36"/>
                  <a:gd name="T12" fmla="*/ 4 w 23"/>
                  <a:gd name="T13" fmla="*/ 26 h 36"/>
                  <a:gd name="T14" fmla="*/ 10 w 23"/>
                  <a:gd name="T15" fmla="*/ 16 h 36"/>
                  <a:gd name="T16" fmla="*/ 11 w 23"/>
                  <a:gd name="T17" fmla="*/ 16 h 36"/>
                  <a:gd name="T18" fmla="*/ 16 w 23"/>
                  <a:gd name="T19" fmla="*/ 13 h 36"/>
                  <a:gd name="T20" fmla="*/ 11 w 23"/>
                  <a:gd name="T21" fmla="*/ 11 h 36"/>
                  <a:gd name="T22" fmla="*/ 11 w 23"/>
                  <a:gd name="T23" fmla="*/ 10 h 36"/>
                  <a:gd name="T24" fmla="*/ 10 w 23"/>
                  <a:gd name="T25" fmla="*/ 9 h 36"/>
                  <a:gd name="T26" fmla="*/ 6 w 23"/>
                  <a:gd name="T27" fmla="*/ 7 h 36"/>
                  <a:gd name="T28" fmla="*/ 3 w 23"/>
                  <a:gd name="T29" fmla="*/ 4 h 36"/>
                  <a:gd name="T30" fmla="*/ 5 w 23"/>
                  <a:gd name="T31" fmla="*/ 3 h 36"/>
                  <a:gd name="T32" fmla="*/ 10 w 23"/>
                  <a:gd name="T33" fmla="*/ 3 h 36"/>
                  <a:gd name="T34" fmla="*/ 13 w 23"/>
                  <a:gd name="T35" fmla="*/ 2 h 36"/>
                  <a:gd name="T36" fmla="*/ 21 w 23"/>
                  <a:gd name="T37" fmla="*/ 7 h 36"/>
                  <a:gd name="T38" fmla="*/ 22 w 23"/>
                  <a:gd name="T39" fmla="*/ 11 h 36"/>
                  <a:gd name="T40" fmla="*/ 22 w 23"/>
                  <a:gd name="T41" fmla="*/ 14 h 36"/>
                  <a:gd name="T42" fmla="*/ 20 w 23"/>
                  <a:gd name="T43" fmla="*/ 25 h 36"/>
                  <a:gd name="T44" fmla="*/ 20 w 23"/>
                  <a:gd name="T45" fmla="*/ 26 h 36"/>
                  <a:gd name="T46" fmla="*/ 17 w 23"/>
                  <a:gd name="T47" fmla="*/ 29 h 36"/>
                  <a:gd name="T48" fmla="*/ 16 w 23"/>
                  <a:gd name="T49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36">
                    <a:moveTo>
                      <a:pt x="16" y="31"/>
                    </a:moveTo>
                    <a:cubicBezTo>
                      <a:pt x="15" y="31"/>
                      <a:pt x="14" y="31"/>
                      <a:pt x="13" y="32"/>
                    </a:cubicBezTo>
                    <a:cubicBezTo>
                      <a:pt x="12" y="32"/>
                      <a:pt x="11" y="32"/>
                      <a:pt x="10" y="32"/>
                    </a:cubicBezTo>
                    <a:cubicBezTo>
                      <a:pt x="8" y="33"/>
                      <a:pt x="8" y="35"/>
                      <a:pt x="6" y="36"/>
                    </a:cubicBezTo>
                    <a:cubicBezTo>
                      <a:pt x="4" y="36"/>
                      <a:pt x="2" y="36"/>
                      <a:pt x="1" y="34"/>
                    </a:cubicBezTo>
                    <a:cubicBezTo>
                      <a:pt x="0" y="32"/>
                      <a:pt x="2" y="32"/>
                      <a:pt x="3" y="31"/>
                    </a:cubicBezTo>
                    <a:cubicBezTo>
                      <a:pt x="6" y="30"/>
                      <a:pt x="5" y="28"/>
                      <a:pt x="4" y="26"/>
                    </a:cubicBezTo>
                    <a:cubicBezTo>
                      <a:pt x="4" y="22"/>
                      <a:pt x="8" y="19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3" y="15"/>
                      <a:pt x="16" y="16"/>
                      <a:pt x="16" y="13"/>
                    </a:cubicBezTo>
                    <a:cubicBezTo>
                      <a:pt x="16" y="10"/>
                      <a:pt x="13" y="12"/>
                      <a:pt x="11" y="11"/>
                    </a:cubicBezTo>
                    <a:cubicBezTo>
                      <a:pt x="11" y="11"/>
                      <a:pt x="11" y="11"/>
                      <a:pt x="11" y="10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8"/>
                      <a:pt x="7" y="7"/>
                      <a:pt x="6" y="7"/>
                    </a:cubicBezTo>
                    <a:cubicBezTo>
                      <a:pt x="4" y="6"/>
                      <a:pt x="3" y="6"/>
                      <a:pt x="3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7" y="3"/>
                      <a:pt x="9" y="1"/>
                      <a:pt x="10" y="3"/>
                    </a:cubicBezTo>
                    <a:cubicBezTo>
                      <a:pt x="11" y="4"/>
                      <a:pt x="12" y="3"/>
                      <a:pt x="13" y="2"/>
                    </a:cubicBezTo>
                    <a:cubicBezTo>
                      <a:pt x="17" y="0"/>
                      <a:pt x="21" y="3"/>
                      <a:pt x="21" y="7"/>
                    </a:cubicBezTo>
                    <a:cubicBezTo>
                      <a:pt x="21" y="9"/>
                      <a:pt x="22" y="10"/>
                      <a:pt x="22" y="11"/>
                    </a:cubicBezTo>
                    <a:cubicBezTo>
                      <a:pt x="22" y="12"/>
                      <a:pt x="23" y="14"/>
                      <a:pt x="22" y="14"/>
                    </a:cubicBezTo>
                    <a:cubicBezTo>
                      <a:pt x="16" y="17"/>
                      <a:pt x="20" y="21"/>
                      <a:pt x="20" y="25"/>
                    </a:cubicBezTo>
                    <a:cubicBezTo>
                      <a:pt x="20" y="25"/>
                      <a:pt x="20" y="26"/>
                      <a:pt x="20" y="26"/>
                    </a:cubicBezTo>
                    <a:cubicBezTo>
                      <a:pt x="19" y="27"/>
                      <a:pt x="16" y="26"/>
                      <a:pt x="17" y="29"/>
                    </a:cubicBezTo>
                    <a:cubicBezTo>
                      <a:pt x="17" y="30"/>
                      <a:pt x="17" y="30"/>
                      <a:pt x="16" y="31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8" name="Freeform 123"/>
              <p:cNvSpPr/>
              <p:nvPr/>
            </p:nvSpPr>
            <p:spPr bwMode="auto">
              <a:xfrm>
                <a:off x="914" y="707"/>
                <a:ext cx="83" cy="96"/>
              </a:xfrm>
              <a:custGeom>
                <a:avLst/>
                <a:gdLst>
                  <a:gd name="T0" fmla="*/ 35 w 35"/>
                  <a:gd name="T1" fmla="*/ 3 h 40"/>
                  <a:gd name="T2" fmla="*/ 35 w 35"/>
                  <a:gd name="T3" fmla="*/ 4 h 40"/>
                  <a:gd name="T4" fmla="*/ 34 w 35"/>
                  <a:gd name="T5" fmla="*/ 7 h 40"/>
                  <a:gd name="T6" fmla="*/ 33 w 35"/>
                  <a:gd name="T7" fmla="*/ 9 h 40"/>
                  <a:gd name="T8" fmla="*/ 27 w 35"/>
                  <a:gd name="T9" fmla="*/ 18 h 40"/>
                  <a:gd name="T10" fmla="*/ 25 w 35"/>
                  <a:gd name="T11" fmla="*/ 22 h 40"/>
                  <a:gd name="T12" fmla="*/ 21 w 35"/>
                  <a:gd name="T13" fmla="*/ 26 h 40"/>
                  <a:gd name="T14" fmla="*/ 18 w 35"/>
                  <a:gd name="T15" fmla="*/ 28 h 40"/>
                  <a:gd name="T16" fmla="*/ 16 w 35"/>
                  <a:gd name="T17" fmla="*/ 30 h 40"/>
                  <a:gd name="T18" fmla="*/ 2 w 35"/>
                  <a:gd name="T19" fmla="*/ 40 h 40"/>
                  <a:gd name="T20" fmla="*/ 6 w 35"/>
                  <a:gd name="T21" fmla="*/ 34 h 40"/>
                  <a:gd name="T22" fmla="*/ 3 w 35"/>
                  <a:gd name="T23" fmla="*/ 30 h 40"/>
                  <a:gd name="T24" fmla="*/ 15 w 35"/>
                  <a:gd name="T25" fmla="*/ 17 h 40"/>
                  <a:gd name="T26" fmla="*/ 17 w 35"/>
                  <a:gd name="T27" fmla="*/ 15 h 40"/>
                  <a:gd name="T28" fmla="*/ 24 w 35"/>
                  <a:gd name="T29" fmla="*/ 14 h 40"/>
                  <a:gd name="T30" fmla="*/ 26 w 35"/>
                  <a:gd name="T31" fmla="*/ 8 h 40"/>
                  <a:gd name="T32" fmla="*/ 27 w 35"/>
                  <a:gd name="T33" fmla="*/ 3 h 40"/>
                  <a:gd name="T34" fmla="*/ 30 w 35"/>
                  <a:gd name="T35" fmla="*/ 1 h 40"/>
                  <a:gd name="T36" fmla="*/ 34 w 35"/>
                  <a:gd name="T37" fmla="*/ 2 h 40"/>
                  <a:gd name="T38" fmla="*/ 35 w 35"/>
                  <a:gd name="T3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40">
                    <a:moveTo>
                      <a:pt x="35" y="3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5" y="6"/>
                      <a:pt x="34" y="7"/>
                    </a:cubicBezTo>
                    <a:cubicBezTo>
                      <a:pt x="34" y="7"/>
                      <a:pt x="34" y="8"/>
                      <a:pt x="33" y="9"/>
                    </a:cubicBezTo>
                    <a:cubicBezTo>
                      <a:pt x="29" y="10"/>
                      <a:pt x="29" y="15"/>
                      <a:pt x="27" y="18"/>
                    </a:cubicBezTo>
                    <a:cubicBezTo>
                      <a:pt x="26" y="19"/>
                      <a:pt x="25" y="21"/>
                      <a:pt x="25" y="22"/>
                    </a:cubicBezTo>
                    <a:cubicBezTo>
                      <a:pt x="24" y="24"/>
                      <a:pt x="23" y="25"/>
                      <a:pt x="21" y="26"/>
                    </a:cubicBezTo>
                    <a:cubicBezTo>
                      <a:pt x="20" y="26"/>
                      <a:pt x="19" y="27"/>
                      <a:pt x="18" y="28"/>
                    </a:cubicBezTo>
                    <a:cubicBezTo>
                      <a:pt x="17" y="29"/>
                      <a:pt x="17" y="29"/>
                      <a:pt x="16" y="30"/>
                    </a:cubicBezTo>
                    <a:cubicBezTo>
                      <a:pt x="12" y="34"/>
                      <a:pt x="7" y="37"/>
                      <a:pt x="2" y="40"/>
                    </a:cubicBezTo>
                    <a:cubicBezTo>
                      <a:pt x="0" y="36"/>
                      <a:pt x="5" y="36"/>
                      <a:pt x="6" y="34"/>
                    </a:cubicBezTo>
                    <a:cubicBezTo>
                      <a:pt x="3" y="34"/>
                      <a:pt x="2" y="33"/>
                      <a:pt x="3" y="30"/>
                    </a:cubicBezTo>
                    <a:cubicBezTo>
                      <a:pt x="7" y="26"/>
                      <a:pt x="11" y="21"/>
                      <a:pt x="15" y="17"/>
                    </a:cubicBezTo>
                    <a:cubicBezTo>
                      <a:pt x="16" y="16"/>
                      <a:pt x="17" y="16"/>
                      <a:pt x="17" y="15"/>
                    </a:cubicBezTo>
                    <a:cubicBezTo>
                      <a:pt x="20" y="14"/>
                      <a:pt x="23" y="16"/>
                      <a:pt x="24" y="14"/>
                    </a:cubicBezTo>
                    <a:cubicBezTo>
                      <a:pt x="26" y="13"/>
                      <a:pt x="24" y="10"/>
                      <a:pt x="26" y="8"/>
                    </a:cubicBezTo>
                    <a:cubicBezTo>
                      <a:pt x="28" y="7"/>
                      <a:pt x="28" y="5"/>
                      <a:pt x="27" y="3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1" y="1"/>
                      <a:pt x="32" y="2"/>
                      <a:pt x="34" y="2"/>
                    </a:cubicBezTo>
                    <a:cubicBezTo>
                      <a:pt x="34" y="2"/>
                      <a:pt x="35" y="2"/>
                      <a:pt x="35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9" name="Freeform 124"/>
              <p:cNvSpPr/>
              <p:nvPr/>
            </p:nvSpPr>
            <p:spPr bwMode="auto">
              <a:xfrm>
                <a:off x="950" y="684"/>
                <a:ext cx="59" cy="67"/>
              </a:xfrm>
              <a:custGeom>
                <a:avLst/>
                <a:gdLst>
                  <a:gd name="T0" fmla="*/ 16 w 25"/>
                  <a:gd name="T1" fmla="*/ 11 h 28"/>
                  <a:gd name="T2" fmla="*/ 12 w 25"/>
                  <a:gd name="T3" fmla="*/ 11 h 28"/>
                  <a:gd name="T4" fmla="*/ 13 w 25"/>
                  <a:gd name="T5" fmla="*/ 17 h 28"/>
                  <a:gd name="T6" fmla="*/ 11 w 25"/>
                  <a:gd name="T7" fmla="*/ 25 h 28"/>
                  <a:gd name="T8" fmla="*/ 8 w 25"/>
                  <a:gd name="T9" fmla="*/ 27 h 28"/>
                  <a:gd name="T10" fmla="*/ 0 w 25"/>
                  <a:gd name="T11" fmla="*/ 27 h 28"/>
                  <a:gd name="T12" fmla="*/ 3 w 25"/>
                  <a:gd name="T13" fmla="*/ 23 h 28"/>
                  <a:gd name="T14" fmla="*/ 7 w 25"/>
                  <a:gd name="T15" fmla="*/ 22 h 28"/>
                  <a:gd name="T16" fmla="*/ 3 w 25"/>
                  <a:gd name="T17" fmla="*/ 22 h 28"/>
                  <a:gd name="T18" fmla="*/ 18 w 25"/>
                  <a:gd name="T19" fmla="*/ 2 h 28"/>
                  <a:gd name="T20" fmla="*/ 20 w 25"/>
                  <a:gd name="T21" fmla="*/ 2 h 28"/>
                  <a:gd name="T22" fmla="*/ 24 w 25"/>
                  <a:gd name="T23" fmla="*/ 2 h 28"/>
                  <a:gd name="T24" fmla="*/ 24 w 25"/>
                  <a:gd name="T25" fmla="*/ 7 h 28"/>
                  <a:gd name="T26" fmla="*/ 19 w 25"/>
                  <a:gd name="T27" fmla="*/ 9 h 28"/>
                  <a:gd name="T28" fmla="*/ 16 w 25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8">
                    <a:moveTo>
                      <a:pt x="16" y="11"/>
                    </a:moveTo>
                    <a:cubicBezTo>
                      <a:pt x="15" y="11"/>
                      <a:pt x="14" y="11"/>
                      <a:pt x="12" y="11"/>
                    </a:cubicBezTo>
                    <a:cubicBezTo>
                      <a:pt x="15" y="13"/>
                      <a:pt x="15" y="15"/>
                      <a:pt x="13" y="17"/>
                    </a:cubicBezTo>
                    <a:cubicBezTo>
                      <a:pt x="12" y="19"/>
                      <a:pt x="10" y="21"/>
                      <a:pt x="11" y="25"/>
                    </a:cubicBezTo>
                    <a:cubicBezTo>
                      <a:pt x="12" y="26"/>
                      <a:pt x="9" y="28"/>
                      <a:pt x="8" y="27"/>
                    </a:cubicBezTo>
                    <a:cubicBezTo>
                      <a:pt x="6" y="24"/>
                      <a:pt x="3" y="27"/>
                      <a:pt x="0" y="27"/>
                    </a:cubicBezTo>
                    <a:cubicBezTo>
                      <a:pt x="1" y="25"/>
                      <a:pt x="1" y="24"/>
                      <a:pt x="3" y="23"/>
                    </a:cubicBezTo>
                    <a:cubicBezTo>
                      <a:pt x="4" y="23"/>
                      <a:pt x="5" y="23"/>
                      <a:pt x="7" y="22"/>
                    </a:cubicBezTo>
                    <a:cubicBezTo>
                      <a:pt x="5" y="22"/>
                      <a:pt x="4" y="23"/>
                      <a:pt x="3" y="22"/>
                    </a:cubicBezTo>
                    <a:cubicBezTo>
                      <a:pt x="8" y="15"/>
                      <a:pt x="11" y="7"/>
                      <a:pt x="18" y="2"/>
                    </a:cubicBezTo>
                    <a:cubicBezTo>
                      <a:pt x="18" y="1"/>
                      <a:pt x="19" y="3"/>
                      <a:pt x="20" y="2"/>
                    </a:cubicBezTo>
                    <a:cubicBezTo>
                      <a:pt x="21" y="0"/>
                      <a:pt x="23" y="1"/>
                      <a:pt x="24" y="2"/>
                    </a:cubicBezTo>
                    <a:cubicBezTo>
                      <a:pt x="25" y="4"/>
                      <a:pt x="25" y="5"/>
                      <a:pt x="24" y="7"/>
                    </a:cubicBezTo>
                    <a:cubicBezTo>
                      <a:pt x="23" y="8"/>
                      <a:pt x="22" y="9"/>
                      <a:pt x="19" y="9"/>
                    </a:cubicBezTo>
                    <a:cubicBezTo>
                      <a:pt x="17" y="8"/>
                      <a:pt x="16" y="10"/>
                      <a:pt x="16" y="11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0" name="Freeform 125"/>
              <p:cNvSpPr/>
              <p:nvPr/>
            </p:nvSpPr>
            <p:spPr bwMode="auto">
              <a:xfrm>
                <a:off x="890" y="641"/>
                <a:ext cx="60" cy="52"/>
              </a:xfrm>
              <a:custGeom>
                <a:avLst/>
                <a:gdLst>
                  <a:gd name="T0" fmla="*/ 15 w 25"/>
                  <a:gd name="T1" fmla="*/ 10 h 22"/>
                  <a:gd name="T2" fmla="*/ 2 w 25"/>
                  <a:gd name="T3" fmla="*/ 4 h 22"/>
                  <a:gd name="T4" fmla="*/ 0 w 25"/>
                  <a:gd name="T5" fmla="*/ 2 h 22"/>
                  <a:gd name="T6" fmla="*/ 3 w 25"/>
                  <a:gd name="T7" fmla="*/ 2 h 22"/>
                  <a:gd name="T8" fmla="*/ 5 w 25"/>
                  <a:gd name="T9" fmla="*/ 1 h 22"/>
                  <a:gd name="T10" fmla="*/ 8 w 25"/>
                  <a:gd name="T11" fmla="*/ 0 h 22"/>
                  <a:gd name="T12" fmla="*/ 16 w 25"/>
                  <a:gd name="T13" fmla="*/ 2 h 22"/>
                  <a:gd name="T14" fmla="*/ 22 w 25"/>
                  <a:gd name="T15" fmla="*/ 6 h 22"/>
                  <a:gd name="T16" fmla="*/ 23 w 25"/>
                  <a:gd name="T17" fmla="*/ 5 h 22"/>
                  <a:gd name="T18" fmla="*/ 25 w 25"/>
                  <a:gd name="T19" fmla="*/ 10 h 22"/>
                  <a:gd name="T20" fmla="*/ 20 w 25"/>
                  <a:gd name="T21" fmla="*/ 11 h 22"/>
                  <a:gd name="T22" fmla="*/ 23 w 25"/>
                  <a:gd name="T23" fmla="*/ 18 h 22"/>
                  <a:gd name="T24" fmla="*/ 19 w 25"/>
                  <a:gd name="T25" fmla="*/ 21 h 22"/>
                  <a:gd name="T26" fmla="*/ 15 w 25"/>
                  <a:gd name="T27" fmla="*/ 19 h 22"/>
                  <a:gd name="T28" fmla="*/ 15 w 25"/>
                  <a:gd name="T2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2">
                    <a:moveTo>
                      <a:pt x="15" y="10"/>
                    </a:moveTo>
                    <a:cubicBezTo>
                      <a:pt x="13" y="6"/>
                      <a:pt x="8" y="4"/>
                      <a:pt x="2" y="4"/>
                    </a:cubicBezTo>
                    <a:cubicBezTo>
                      <a:pt x="2" y="3"/>
                      <a:pt x="0" y="4"/>
                      <a:pt x="0" y="2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4" y="3"/>
                      <a:pt x="5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0" y="3"/>
                      <a:pt x="13" y="0"/>
                      <a:pt x="16" y="2"/>
                    </a:cubicBezTo>
                    <a:cubicBezTo>
                      <a:pt x="18" y="4"/>
                      <a:pt x="20" y="4"/>
                      <a:pt x="22" y="6"/>
                    </a:cubicBezTo>
                    <a:cubicBezTo>
                      <a:pt x="22" y="7"/>
                      <a:pt x="23" y="5"/>
                      <a:pt x="23" y="5"/>
                    </a:cubicBezTo>
                    <a:cubicBezTo>
                      <a:pt x="25" y="7"/>
                      <a:pt x="25" y="9"/>
                      <a:pt x="25" y="10"/>
                    </a:cubicBezTo>
                    <a:cubicBezTo>
                      <a:pt x="24" y="13"/>
                      <a:pt x="22" y="11"/>
                      <a:pt x="20" y="11"/>
                    </a:cubicBezTo>
                    <a:cubicBezTo>
                      <a:pt x="21" y="14"/>
                      <a:pt x="23" y="15"/>
                      <a:pt x="23" y="18"/>
                    </a:cubicBezTo>
                    <a:cubicBezTo>
                      <a:pt x="23" y="20"/>
                      <a:pt x="22" y="22"/>
                      <a:pt x="19" y="21"/>
                    </a:cubicBezTo>
                    <a:cubicBezTo>
                      <a:pt x="19" y="18"/>
                      <a:pt x="17" y="17"/>
                      <a:pt x="15" y="19"/>
                    </a:cubicBezTo>
                    <a:cubicBezTo>
                      <a:pt x="13" y="16"/>
                      <a:pt x="16" y="13"/>
                      <a:pt x="15" y="1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1" name="Freeform 126"/>
              <p:cNvSpPr/>
              <p:nvPr/>
            </p:nvSpPr>
            <p:spPr bwMode="auto">
              <a:xfrm>
                <a:off x="794" y="607"/>
                <a:ext cx="67" cy="38"/>
              </a:xfrm>
              <a:custGeom>
                <a:avLst/>
                <a:gdLst>
                  <a:gd name="T0" fmla="*/ 24 w 28"/>
                  <a:gd name="T1" fmla="*/ 16 h 16"/>
                  <a:gd name="T2" fmla="*/ 22 w 28"/>
                  <a:gd name="T3" fmla="*/ 11 h 16"/>
                  <a:gd name="T4" fmla="*/ 21 w 28"/>
                  <a:gd name="T5" fmla="*/ 9 h 16"/>
                  <a:gd name="T6" fmla="*/ 16 w 28"/>
                  <a:gd name="T7" fmla="*/ 8 h 16"/>
                  <a:gd name="T8" fmla="*/ 12 w 28"/>
                  <a:gd name="T9" fmla="*/ 8 h 16"/>
                  <a:gd name="T10" fmla="*/ 8 w 28"/>
                  <a:gd name="T11" fmla="*/ 9 h 16"/>
                  <a:gd name="T12" fmla="*/ 3 w 28"/>
                  <a:gd name="T13" fmla="*/ 8 h 16"/>
                  <a:gd name="T14" fmla="*/ 0 w 28"/>
                  <a:gd name="T15" fmla="*/ 6 h 16"/>
                  <a:gd name="T16" fmla="*/ 2 w 28"/>
                  <a:gd name="T17" fmla="*/ 4 h 16"/>
                  <a:gd name="T18" fmla="*/ 5 w 28"/>
                  <a:gd name="T19" fmla="*/ 2 h 16"/>
                  <a:gd name="T20" fmla="*/ 15 w 28"/>
                  <a:gd name="T21" fmla="*/ 2 h 16"/>
                  <a:gd name="T22" fmla="*/ 17 w 28"/>
                  <a:gd name="T23" fmla="*/ 1 h 16"/>
                  <a:gd name="T24" fmla="*/ 22 w 28"/>
                  <a:gd name="T25" fmla="*/ 1 h 16"/>
                  <a:gd name="T26" fmla="*/ 25 w 28"/>
                  <a:gd name="T27" fmla="*/ 2 h 16"/>
                  <a:gd name="T28" fmla="*/ 20 w 28"/>
                  <a:gd name="T29" fmla="*/ 6 h 16"/>
                  <a:gd name="T30" fmla="*/ 24 w 28"/>
                  <a:gd name="T31" fmla="*/ 8 h 16"/>
                  <a:gd name="T32" fmla="*/ 27 w 28"/>
                  <a:gd name="T33" fmla="*/ 10 h 16"/>
                  <a:gd name="T34" fmla="*/ 24 w 28"/>
                  <a:gd name="T3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16">
                    <a:moveTo>
                      <a:pt x="24" y="16"/>
                    </a:moveTo>
                    <a:cubicBezTo>
                      <a:pt x="22" y="15"/>
                      <a:pt x="20" y="14"/>
                      <a:pt x="22" y="11"/>
                    </a:cubicBezTo>
                    <a:cubicBezTo>
                      <a:pt x="23" y="10"/>
                      <a:pt x="22" y="9"/>
                      <a:pt x="21" y="9"/>
                    </a:cubicBezTo>
                    <a:cubicBezTo>
                      <a:pt x="19" y="9"/>
                      <a:pt x="17" y="5"/>
                      <a:pt x="16" y="8"/>
                    </a:cubicBezTo>
                    <a:cubicBezTo>
                      <a:pt x="14" y="11"/>
                      <a:pt x="13" y="10"/>
                      <a:pt x="12" y="8"/>
                    </a:cubicBezTo>
                    <a:cubicBezTo>
                      <a:pt x="10" y="6"/>
                      <a:pt x="9" y="11"/>
                      <a:pt x="8" y="9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8" y="1"/>
                      <a:pt x="12" y="2"/>
                      <a:pt x="15" y="2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8" y="2"/>
                      <a:pt x="20" y="0"/>
                      <a:pt x="22" y="1"/>
                    </a:cubicBezTo>
                    <a:cubicBezTo>
                      <a:pt x="23" y="1"/>
                      <a:pt x="25" y="1"/>
                      <a:pt x="25" y="2"/>
                    </a:cubicBezTo>
                    <a:cubicBezTo>
                      <a:pt x="24" y="4"/>
                      <a:pt x="22" y="5"/>
                      <a:pt x="20" y="6"/>
                    </a:cubicBezTo>
                    <a:cubicBezTo>
                      <a:pt x="22" y="7"/>
                      <a:pt x="23" y="6"/>
                      <a:pt x="24" y="8"/>
                    </a:cubicBezTo>
                    <a:cubicBezTo>
                      <a:pt x="25" y="8"/>
                      <a:pt x="25" y="11"/>
                      <a:pt x="27" y="10"/>
                    </a:cubicBezTo>
                    <a:cubicBezTo>
                      <a:pt x="28" y="13"/>
                      <a:pt x="25" y="14"/>
                      <a:pt x="24" y="16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2" name="Freeform 127"/>
              <p:cNvSpPr/>
              <p:nvPr/>
            </p:nvSpPr>
            <p:spPr bwMode="auto">
              <a:xfrm>
                <a:off x="935" y="648"/>
                <a:ext cx="26" cy="52"/>
              </a:xfrm>
              <a:custGeom>
                <a:avLst/>
                <a:gdLst>
                  <a:gd name="T0" fmla="*/ 0 w 11"/>
                  <a:gd name="T1" fmla="*/ 18 h 22"/>
                  <a:gd name="T2" fmla="*/ 1 w 11"/>
                  <a:gd name="T3" fmla="*/ 11 h 22"/>
                  <a:gd name="T4" fmla="*/ 0 w 11"/>
                  <a:gd name="T5" fmla="*/ 6 h 22"/>
                  <a:gd name="T6" fmla="*/ 1 w 11"/>
                  <a:gd name="T7" fmla="*/ 6 h 22"/>
                  <a:gd name="T8" fmla="*/ 4 w 11"/>
                  <a:gd name="T9" fmla="*/ 8 h 22"/>
                  <a:gd name="T10" fmla="*/ 4 w 11"/>
                  <a:gd name="T11" fmla="*/ 4 h 22"/>
                  <a:gd name="T12" fmla="*/ 4 w 11"/>
                  <a:gd name="T13" fmla="*/ 2 h 22"/>
                  <a:gd name="T14" fmla="*/ 7 w 11"/>
                  <a:gd name="T15" fmla="*/ 0 h 22"/>
                  <a:gd name="T16" fmla="*/ 7 w 11"/>
                  <a:gd name="T17" fmla="*/ 3 h 22"/>
                  <a:gd name="T18" fmla="*/ 10 w 11"/>
                  <a:gd name="T19" fmla="*/ 7 h 22"/>
                  <a:gd name="T20" fmla="*/ 11 w 11"/>
                  <a:gd name="T21" fmla="*/ 8 h 22"/>
                  <a:gd name="T22" fmla="*/ 7 w 11"/>
                  <a:gd name="T23" fmla="*/ 22 h 22"/>
                  <a:gd name="T24" fmla="*/ 6 w 11"/>
                  <a:gd name="T25" fmla="*/ 22 h 22"/>
                  <a:gd name="T26" fmla="*/ 0 w 11"/>
                  <a:gd name="T2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22">
                    <a:moveTo>
                      <a:pt x="0" y="18"/>
                    </a:moveTo>
                    <a:cubicBezTo>
                      <a:pt x="5" y="16"/>
                      <a:pt x="2" y="13"/>
                      <a:pt x="1" y="11"/>
                    </a:cubicBezTo>
                    <a:cubicBezTo>
                      <a:pt x="0" y="9"/>
                      <a:pt x="0" y="8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3" y="8"/>
                      <a:pt x="4" y="8"/>
                    </a:cubicBezTo>
                    <a:cubicBezTo>
                      <a:pt x="6" y="7"/>
                      <a:pt x="4" y="5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6" y="1"/>
                      <a:pt x="7" y="0"/>
                    </a:cubicBezTo>
                    <a:cubicBezTo>
                      <a:pt x="7" y="1"/>
                      <a:pt x="8" y="2"/>
                      <a:pt x="7" y="3"/>
                    </a:cubicBezTo>
                    <a:cubicBezTo>
                      <a:pt x="6" y="6"/>
                      <a:pt x="5" y="8"/>
                      <a:pt x="10" y="7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0" y="12"/>
                      <a:pt x="8" y="17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5" y="20"/>
                      <a:pt x="1" y="21"/>
                      <a:pt x="0" y="18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3" name="Freeform 128"/>
              <p:cNvSpPr/>
              <p:nvPr/>
            </p:nvSpPr>
            <p:spPr bwMode="auto">
              <a:xfrm>
                <a:off x="885" y="664"/>
                <a:ext cx="48" cy="41"/>
              </a:xfrm>
              <a:custGeom>
                <a:avLst/>
                <a:gdLst>
                  <a:gd name="T0" fmla="*/ 17 w 20"/>
                  <a:gd name="T1" fmla="*/ 0 h 17"/>
                  <a:gd name="T2" fmla="*/ 17 w 20"/>
                  <a:gd name="T3" fmla="*/ 9 h 17"/>
                  <a:gd name="T4" fmla="*/ 17 w 20"/>
                  <a:gd name="T5" fmla="*/ 10 h 17"/>
                  <a:gd name="T6" fmla="*/ 16 w 20"/>
                  <a:gd name="T7" fmla="*/ 11 h 17"/>
                  <a:gd name="T8" fmla="*/ 13 w 20"/>
                  <a:gd name="T9" fmla="*/ 15 h 17"/>
                  <a:gd name="T10" fmla="*/ 10 w 20"/>
                  <a:gd name="T11" fmla="*/ 16 h 17"/>
                  <a:gd name="T12" fmla="*/ 7 w 20"/>
                  <a:gd name="T13" fmla="*/ 13 h 17"/>
                  <a:gd name="T14" fmla="*/ 9 w 20"/>
                  <a:gd name="T15" fmla="*/ 12 h 17"/>
                  <a:gd name="T16" fmla="*/ 2 w 20"/>
                  <a:gd name="T17" fmla="*/ 8 h 17"/>
                  <a:gd name="T18" fmla="*/ 3 w 20"/>
                  <a:gd name="T19" fmla="*/ 3 h 17"/>
                  <a:gd name="T20" fmla="*/ 6 w 20"/>
                  <a:gd name="T21" fmla="*/ 7 h 17"/>
                  <a:gd name="T22" fmla="*/ 8 w 20"/>
                  <a:gd name="T23" fmla="*/ 4 h 17"/>
                  <a:gd name="T24" fmla="*/ 10 w 20"/>
                  <a:gd name="T25" fmla="*/ 3 h 17"/>
                  <a:gd name="T26" fmla="*/ 16 w 20"/>
                  <a:gd name="T27" fmla="*/ 1 h 17"/>
                  <a:gd name="T28" fmla="*/ 17 w 20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7">
                    <a:moveTo>
                      <a:pt x="17" y="0"/>
                    </a:moveTo>
                    <a:cubicBezTo>
                      <a:pt x="20" y="3"/>
                      <a:pt x="16" y="6"/>
                      <a:pt x="17" y="9"/>
                    </a:cubicBezTo>
                    <a:cubicBezTo>
                      <a:pt x="17" y="9"/>
                      <a:pt x="17" y="9"/>
                      <a:pt x="17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4" y="12"/>
                      <a:pt x="13" y="13"/>
                      <a:pt x="13" y="15"/>
                    </a:cubicBezTo>
                    <a:cubicBezTo>
                      <a:pt x="12" y="16"/>
                      <a:pt x="12" y="17"/>
                      <a:pt x="10" y="16"/>
                    </a:cubicBezTo>
                    <a:cubicBezTo>
                      <a:pt x="10" y="14"/>
                      <a:pt x="7" y="14"/>
                      <a:pt x="7" y="13"/>
                    </a:cubicBezTo>
                    <a:cubicBezTo>
                      <a:pt x="7" y="11"/>
                      <a:pt x="9" y="13"/>
                      <a:pt x="9" y="12"/>
                    </a:cubicBezTo>
                    <a:cubicBezTo>
                      <a:pt x="8" y="9"/>
                      <a:pt x="3" y="11"/>
                      <a:pt x="2" y="8"/>
                    </a:cubicBezTo>
                    <a:cubicBezTo>
                      <a:pt x="2" y="7"/>
                      <a:pt x="0" y="4"/>
                      <a:pt x="3" y="3"/>
                    </a:cubicBezTo>
                    <a:cubicBezTo>
                      <a:pt x="5" y="3"/>
                      <a:pt x="4" y="6"/>
                      <a:pt x="6" y="7"/>
                    </a:cubicBezTo>
                    <a:cubicBezTo>
                      <a:pt x="7" y="6"/>
                      <a:pt x="7" y="4"/>
                      <a:pt x="8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4" y="6"/>
                      <a:pt x="15" y="6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FED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4" name="Freeform 129"/>
              <p:cNvSpPr/>
              <p:nvPr/>
            </p:nvSpPr>
            <p:spPr bwMode="auto">
              <a:xfrm>
                <a:off x="997" y="672"/>
                <a:ext cx="31" cy="47"/>
              </a:xfrm>
              <a:custGeom>
                <a:avLst/>
                <a:gdLst>
                  <a:gd name="T0" fmla="*/ 3 w 13"/>
                  <a:gd name="T1" fmla="*/ 12 h 20"/>
                  <a:gd name="T2" fmla="*/ 3 w 13"/>
                  <a:gd name="T3" fmla="*/ 8 h 20"/>
                  <a:gd name="T4" fmla="*/ 2 w 13"/>
                  <a:gd name="T5" fmla="*/ 0 h 20"/>
                  <a:gd name="T6" fmla="*/ 4 w 13"/>
                  <a:gd name="T7" fmla="*/ 2 h 20"/>
                  <a:gd name="T8" fmla="*/ 6 w 13"/>
                  <a:gd name="T9" fmla="*/ 3 h 20"/>
                  <a:gd name="T10" fmla="*/ 11 w 13"/>
                  <a:gd name="T11" fmla="*/ 2 h 20"/>
                  <a:gd name="T12" fmla="*/ 13 w 13"/>
                  <a:gd name="T13" fmla="*/ 5 h 20"/>
                  <a:gd name="T14" fmla="*/ 11 w 13"/>
                  <a:gd name="T15" fmla="*/ 8 h 20"/>
                  <a:gd name="T16" fmla="*/ 10 w 13"/>
                  <a:gd name="T17" fmla="*/ 14 h 20"/>
                  <a:gd name="T18" fmla="*/ 7 w 13"/>
                  <a:gd name="T19" fmla="*/ 20 h 20"/>
                  <a:gd name="T20" fmla="*/ 3 w 13"/>
                  <a:gd name="T21" fmla="*/ 15 h 20"/>
                  <a:gd name="T22" fmla="*/ 3 w 13"/>
                  <a:gd name="T2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20">
                    <a:moveTo>
                      <a:pt x="3" y="12"/>
                    </a:moveTo>
                    <a:cubicBezTo>
                      <a:pt x="5" y="10"/>
                      <a:pt x="5" y="9"/>
                      <a:pt x="3" y="8"/>
                    </a:cubicBezTo>
                    <a:cubicBezTo>
                      <a:pt x="2" y="5"/>
                      <a:pt x="0" y="3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5" y="4"/>
                      <a:pt x="6" y="3"/>
                    </a:cubicBezTo>
                    <a:cubicBezTo>
                      <a:pt x="7" y="1"/>
                      <a:pt x="10" y="2"/>
                      <a:pt x="11" y="2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2" y="6"/>
                      <a:pt x="10" y="6"/>
                      <a:pt x="11" y="8"/>
                    </a:cubicBezTo>
                    <a:cubicBezTo>
                      <a:pt x="11" y="10"/>
                      <a:pt x="8" y="12"/>
                      <a:pt x="10" y="14"/>
                    </a:cubicBezTo>
                    <a:cubicBezTo>
                      <a:pt x="10" y="17"/>
                      <a:pt x="7" y="18"/>
                      <a:pt x="7" y="20"/>
                    </a:cubicBezTo>
                    <a:cubicBezTo>
                      <a:pt x="4" y="20"/>
                      <a:pt x="4" y="17"/>
                      <a:pt x="3" y="15"/>
                    </a:cubicBezTo>
                    <a:cubicBezTo>
                      <a:pt x="2" y="14"/>
                      <a:pt x="3" y="13"/>
                      <a:pt x="3" y="12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5" name="Freeform 130"/>
              <p:cNvSpPr/>
              <p:nvPr/>
            </p:nvSpPr>
            <p:spPr bwMode="auto">
              <a:xfrm>
                <a:off x="1009" y="655"/>
                <a:ext cx="27" cy="36"/>
              </a:xfrm>
              <a:custGeom>
                <a:avLst/>
                <a:gdLst>
                  <a:gd name="T0" fmla="*/ 6 w 11"/>
                  <a:gd name="T1" fmla="*/ 15 h 15"/>
                  <a:gd name="T2" fmla="*/ 5 w 11"/>
                  <a:gd name="T3" fmla="*/ 13 h 15"/>
                  <a:gd name="T4" fmla="*/ 7 w 11"/>
                  <a:gd name="T5" fmla="*/ 10 h 15"/>
                  <a:gd name="T6" fmla="*/ 5 w 11"/>
                  <a:gd name="T7" fmla="*/ 11 h 15"/>
                  <a:gd name="T8" fmla="*/ 1 w 11"/>
                  <a:gd name="T9" fmla="*/ 10 h 15"/>
                  <a:gd name="T10" fmla="*/ 2 w 11"/>
                  <a:gd name="T11" fmla="*/ 7 h 15"/>
                  <a:gd name="T12" fmla="*/ 2 w 11"/>
                  <a:gd name="T13" fmla="*/ 3 h 15"/>
                  <a:gd name="T14" fmla="*/ 0 w 11"/>
                  <a:gd name="T15" fmla="*/ 1 h 15"/>
                  <a:gd name="T16" fmla="*/ 4 w 11"/>
                  <a:gd name="T17" fmla="*/ 1 h 15"/>
                  <a:gd name="T18" fmla="*/ 9 w 11"/>
                  <a:gd name="T19" fmla="*/ 6 h 15"/>
                  <a:gd name="T20" fmla="*/ 6 w 11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">
                    <a:moveTo>
                      <a:pt x="6" y="15"/>
                    </a:moveTo>
                    <a:cubicBezTo>
                      <a:pt x="6" y="14"/>
                      <a:pt x="2" y="14"/>
                      <a:pt x="5" y="13"/>
                    </a:cubicBezTo>
                    <a:cubicBezTo>
                      <a:pt x="6" y="12"/>
                      <a:pt x="8" y="11"/>
                      <a:pt x="7" y="10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3" y="11"/>
                      <a:pt x="3" y="9"/>
                      <a:pt x="1" y="10"/>
                    </a:cubicBezTo>
                    <a:cubicBezTo>
                      <a:pt x="0" y="8"/>
                      <a:pt x="1" y="8"/>
                      <a:pt x="2" y="7"/>
                    </a:cubicBezTo>
                    <a:cubicBezTo>
                      <a:pt x="3" y="6"/>
                      <a:pt x="4" y="4"/>
                      <a:pt x="2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3" y="2"/>
                      <a:pt x="4" y="1"/>
                    </a:cubicBezTo>
                    <a:cubicBezTo>
                      <a:pt x="5" y="3"/>
                      <a:pt x="6" y="6"/>
                      <a:pt x="9" y="6"/>
                    </a:cubicBezTo>
                    <a:cubicBezTo>
                      <a:pt x="8" y="9"/>
                      <a:pt x="11" y="13"/>
                      <a:pt x="6" y="15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6" name="Freeform 131"/>
              <p:cNvSpPr/>
              <p:nvPr/>
            </p:nvSpPr>
            <p:spPr bwMode="auto">
              <a:xfrm>
                <a:off x="902" y="779"/>
                <a:ext cx="31" cy="24"/>
              </a:xfrm>
              <a:custGeom>
                <a:avLst/>
                <a:gdLst>
                  <a:gd name="T0" fmla="*/ 8 w 13"/>
                  <a:gd name="T1" fmla="*/ 0 h 10"/>
                  <a:gd name="T2" fmla="*/ 12 w 13"/>
                  <a:gd name="T3" fmla="*/ 3 h 10"/>
                  <a:gd name="T4" fmla="*/ 7 w 13"/>
                  <a:gd name="T5" fmla="*/ 10 h 10"/>
                  <a:gd name="T6" fmla="*/ 7 w 13"/>
                  <a:gd name="T7" fmla="*/ 10 h 10"/>
                  <a:gd name="T8" fmla="*/ 2 w 13"/>
                  <a:gd name="T9" fmla="*/ 4 h 10"/>
                  <a:gd name="T10" fmla="*/ 7 w 13"/>
                  <a:gd name="T11" fmla="*/ 0 h 10"/>
                  <a:gd name="T12" fmla="*/ 8 w 1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8" y="3"/>
                      <a:pt x="10" y="4"/>
                      <a:pt x="12" y="3"/>
                    </a:cubicBezTo>
                    <a:cubicBezTo>
                      <a:pt x="13" y="7"/>
                      <a:pt x="7" y="6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0" y="9"/>
                      <a:pt x="0" y="9"/>
                      <a:pt x="2" y="4"/>
                    </a:cubicBezTo>
                    <a:cubicBezTo>
                      <a:pt x="4" y="3"/>
                      <a:pt x="5" y="1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lose/>
                  </a:path>
                </a:pathLst>
              </a:custGeom>
              <a:solidFill>
                <a:srgbClr val="FED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7" name="Freeform 132"/>
              <p:cNvSpPr/>
              <p:nvPr/>
            </p:nvSpPr>
            <p:spPr bwMode="auto">
              <a:xfrm>
                <a:off x="844" y="669"/>
                <a:ext cx="22" cy="19"/>
              </a:xfrm>
              <a:custGeom>
                <a:avLst/>
                <a:gdLst>
                  <a:gd name="T0" fmla="*/ 1 w 9"/>
                  <a:gd name="T1" fmla="*/ 5 h 8"/>
                  <a:gd name="T2" fmla="*/ 1 w 9"/>
                  <a:gd name="T3" fmla="*/ 4 h 8"/>
                  <a:gd name="T4" fmla="*/ 3 w 9"/>
                  <a:gd name="T5" fmla="*/ 2 h 8"/>
                  <a:gd name="T6" fmla="*/ 4 w 9"/>
                  <a:gd name="T7" fmla="*/ 1 h 8"/>
                  <a:gd name="T8" fmla="*/ 6 w 9"/>
                  <a:gd name="T9" fmla="*/ 0 h 8"/>
                  <a:gd name="T10" fmla="*/ 8 w 9"/>
                  <a:gd name="T11" fmla="*/ 4 h 8"/>
                  <a:gd name="T12" fmla="*/ 1 w 9"/>
                  <a:gd name="T13" fmla="*/ 7 h 8"/>
                  <a:gd name="T14" fmla="*/ 1 w 9"/>
                  <a:gd name="T15" fmla="*/ 6 h 8"/>
                  <a:gd name="T16" fmla="*/ 1 w 9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1" y="5"/>
                    </a:moveTo>
                    <a:cubicBezTo>
                      <a:pt x="1" y="5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7" y="1"/>
                      <a:pt x="9" y="1"/>
                      <a:pt x="8" y="4"/>
                    </a:cubicBezTo>
                    <a:cubicBezTo>
                      <a:pt x="6" y="7"/>
                      <a:pt x="4" y="8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8" name="Freeform 133"/>
              <p:cNvSpPr/>
              <p:nvPr/>
            </p:nvSpPr>
            <p:spPr bwMode="auto">
              <a:xfrm>
                <a:off x="993" y="672"/>
                <a:ext cx="14" cy="24"/>
              </a:xfrm>
              <a:custGeom>
                <a:avLst/>
                <a:gdLst>
                  <a:gd name="T0" fmla="*/ 4 w 6"/>
                  <a:gd name="T1" fmla="*/ 0 h 10"/>
                  <a:gd name="T2" fmla="*/ 5 w 6"/>
                  <a:gd name="T3" fmla="*/ 8 h 10"/>
                  <a:gd name="T4" fmla="*/ 2 w 6"/>
                  <a:gd name="T5" fmla="*/ 7 h 10"/>
                  <a:gd name="T6" fmla="*/ 0 w 6"/>
                  <a:gd name="T7" fmla="*/ 7 h 10"/>
                  <a:gd name="T8" fmla="*/ 4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cubicBezTo>
                      <a:pt x="4" y="3"/>
                      <a:pt x="6" y="5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0" y="10"/>
                      <a:pt x="0" y="7"/>
                      <a:pt x="0" y="7"/>
                    </a:cubicBezTo>
                    <a:cubicBezTo>
                      <a:pt x="2" y="5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E2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9" name="Freeform 134"/>
              <p:cNvSpPr/>
              <p:nvPr/>
            </p:nvSpPr>
            <p:spPr bwMode="auto">
              <a:xfrm>
                <a:off x="918" y="698"/>
                <a:ext cx="20" cy="14"/>
              </a:xfrm>
              <a:custGeom>
                <a:avLst/>
                <a:gdLst>
                  <a:gd name="T0" fmla="*/ 0 w 8"/>
                  <a:gd name="T1" fmla="*/ 4 h 6"/>
                  <a:gd name="T2" fmla="*/ 5 w 8"/>
                  <a:gd name="T3" fmla="*/ 1 h 6"/>
                  <a:gd name="T4" fmla="*/ 8 w 8"/>
                  <a:gd name="T5" fmla="*/ 1 h 6"/>
                  <a:gd name="T6" fmla="*/ 7 w 8"/>
                  <a:gd name="T7" fmla="*/ 4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2" y="3"/>
                      <a:pt x="3" y="2"/>
                      <a:pt x="5" y="1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5" y="5"/>
                      <a:pt x="3" y="6"/>
                      <a:pt x="0" y="4"/>
                    </a:cubicBezTo>
                    <a:close/>
                  </a:path>
                </a:pathLst>
              </a:custGeom>
              <a:solidFill>
                <a:srgbClr val="FEE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0" name="Freeform 135"/>
              <p:cNvSpPr/>
              <p:nvPr/>
            </p:nvSpPr>
            <p:spPr bwMode="auto">
              <a:xfrm>
                <a:off x="904" y="691"/>
                <a:ext cx="19" cy="21"/>
              </a:xfrm>
              <a:custGeom>
                <a:avLst/>
                <a:gdLst>
                  <a:gd name="T0" fmla="*/ 2 w 8"/>
                  <a:gd name="T1" fmla="*/ 5 h 9"/>
                  <a:gd name="T2" fmla="*/ 4 w 8"/>
                  <a:gd name="T3" fmla="*/ 3 h 9"/>
                  <a:gd name="T4" fmla="*/ 8 w 8"/>
                  <a:gd name="T5" fmla="*/ 0 h 9"/>
                  <a:gd name="T6" fmla="*/ 7 w 8"/>
                  <a:gd name="T7" fmla="*/ 4 h 9"/>
                  <a:gd name="T8" fmla="*/ 3 w 8"/>
                  <a:gd name="T9" fmla="*/ 7 h 9"/>
                  <a:gd name="T10" fmla="*/ 0 w 8"/>
                  <a:gd name="T11" fmla="*/ 9 h 9"/>
                  <a:gd name="T12" fmla="*/ 2 w 8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2" y="5"/>
                    </a:moveTo>
                    <a:cubicBezTo>
                      <a:pt x="3" y="5"/>
                      <a:pt x="4" y="4"/>
                      <a:pt x="4" y="3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8" y="1"/>
                      <a:pt x="8" y="2"/>
                      <a:pt x="7" y="4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2" y="8"/>
                      <a:pt x="1" y="9"/>
                      <a:pt x="0" y="9"/>
                    </a:cubicBezTo>
                    <a:cubicBezTo>
                      <a:pt x="0" y="8"/>
                      <a:pt x="1" y="7"/>
                      <a:pt x="2" y="5"/>
                    </a:cubicBezTo>
                    <a:close/>
                  </a:path>
                </a:pathLst>
              </a:custGeom>
              <a:solidFill>
                <a:srgbClr val="FEDD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1" name="Freeform 136"/>
              <p:cNvSpPr/>
              <p:nvPr/>
            </p:nvSpPr>
            <p:spPr bwMode="auto">
              <a:xfrm>
                <a:off x="957" y="729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3 h 6"/>
                  <a:gd name="T4" fmla="*/ 5 w 5"/>
                  <a:gd name="T5" fmla="*/ 2 h 6"/>
                  <a:gd name="T6" fmla="*/ 5 w 5"/>
                  <a:gd name="T7" fmla="*/ 3 h 6"/>
                  <a:gd name="T8" fmla="*/ 0 w 5"/>
                  <a:gd name="T9" fmla="*/ 4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3" y="3"/>
                      <a:pt x="3" y="0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3" y="5"/>
                      <a:pt x="2" y="6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2" name="Freeform 137"/>
              <p:cNvSpPr/>
              <p:nvPr/>
            </p:nvSpPr>
            <p:spPr bwMode="auto">
              <a:xfrm>
                <a:off x="914" y="748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3"/>
                      <a:pt x="2" y="2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3" name="Freeform 138"/>
              <p:cNvSpPr/>
              <p:nvPr/>
            </p:nvSpPr>
            <p:spPr bwMode="auto">
              <a:xfrm>
                <a:off x="921" y="688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1 h 5"/>
                  <a:gd name="T4" fmla="*/ 2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4" name="Freeform 139"/>
              <p:cNvSpPr/>
              <p:nvPr/>
            </p:nvSpPr>
            <p:spPr bwMode="auto">
              <a:xfrm>
                <a:off x="849" y="664"/>
                <a:ext cx="5" cy="10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4 h 4"/>
                  <a:gd name="T4" fmla="*/ 1 w 2"/>
                  <a:gd name="T5" fmla="*/ 0 h 4"/>
                  <a:gd name="T6" fmla="*/ 2 w 2"/>
                  <a:gd name="T7" fmla="*/ 0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5" name="Freeform 140"/>
              <p:cNvSpPr/>
              <p:nvPr/>
            </p:nvSpPr>
            <p:spPr bwMode="auto">
              <a:xfrm>
                <a:off x="971" y="64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6" name="Freeform 141"/>
              <p:cNvSpPr/>
              <p:nvPr/>
            </p:nvSpPr>
            <p:spPr bwMode="auto">
              <a:xfrm>
                <a:off x="852" y="626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0 h 4"/>
                  <a:gd name="T4" fmla="*/ 2 w 3"/>
                  <a:gd name="T5" fmla="*/ 0 h 4"/>
                  <a:gd name="T6" fmla="*/ 3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E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7" name="Freeform 142"/>
              <p:cNvSpPr/>
              <p:nvPr/>
            </p:nvSpPr>
            <p:spPr bwMode="auto">
              <a:xfrm>
                <a:off x="883" y="619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1 h 3"/>
                  <a:gd name="T4" fmla="*/ 3 w 4"/>
                  <a:gd name="T5" fmla="*/ 2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2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8" name="Freeform 143"/>
              <p:cNvSpPr/>
              <p:nvPr/>
            </p:nvSpPr>
            <p:spPr bwMode="auto">
              <a:xfrm>
                <a:off x="914" y="71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9" name="Freeform 144"/>
              <p:cNvSpPr/>
              <p:nvPr/>
            </p:nvSpPr>
            <p:spPr bwMode="auto">
              <a:xfrm>
                <a:off x="892" y="63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0" name="Freeform 145"/>
              <p:cNvSpPr/>
              <p:nvPr/>
            </p:nvSpPr>
            <p:spPr bwMode="auto">
              <a:xfrm>
                <a:off x="376" y="483"/>
                <a:ext cx="38" cy="83"/>
              </a:xfrm>
              <a:custGeom>
                <a:avLst/>
                <a:gdLst>
                  <a:gd name="T0" fmla="*/ 10 w 16"/>
                  <a:gd name="T1" fmla="*/ 27 h 35"/>
                  <a:gd name="T2" fmla="*/ 4 w 16"/>
                  <a:gd name="T3" fmla="*/ 31 h 35"/>
                  <a:gd name="T4" fmla="*/ 2 w 16"/>
                  <a:gd name="T5" fmla="*/ 33 h 35"/>
                  <a:gd name="T6" fmla="*/ 0 w 16"/>
                  <a:gd name="T7" fmla="*/ 27 h 35"/>
                  <a:gd name="T8" fmla="*/ 4 w 16"/>
                  <a:gd name="T9" fmla="*/ 12 h 35"/>
                  <a:gd name="T10" fmla="*/ 10 w 16"/>
                  <a:gd name="T11" fmla="*/ 1 h 35"/>
                  <a:gd name="T12" fmla="*/ 15 w 16"/>
                  <a:gd name="T13" fmla="*/ 5 h 35"/>
                  <a:gd name="T14" fmla="*/ 15 w 16"/>
                  <a:gd name="T15" fmla="*/ 6 h 35"/>
                  <a:gd name="T16" fmla="*/ 13 w 16"/>
                  <a:gd name="T17" fmla="*/ 16 h 35"/>
                  <a:gd name="T18" fmla="*/ 11 w 16"/>
                  <a:gd name="T19" fmla="*/ 20 h 35"/>
                  <a:gd name="T20" fmla="*/ 10 w 16"/>
                  <a:gd name="T21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5">
                    <a:moveTo>
                      <a:pt x="10" y="27"/>
                    </a:moveTo>
                    <a:cubicBezTo>
                      <a:pt x="9" y="30"/>
                      <a:pt x="9" y="35"/>
                      <a:pt x="4" y="31"/>
                    </a:cubicBezTo>
                    <a:cubicBezTo>
                      <a:pt x="3" y="30"/>
                      <a:pt x="3" y="33"/>
                      <a:pt x="2" y="33"/>
                    </a:cubicBezTo>
                    <a:cubicBezTo>
                      <a:pt x="0" y="31"/>
                      <a:pt x="2" y="29"/>
                      <a:pt x="0" y="27"/>
                    </a:cubicBezTo>
                    <a:cubicBezTo>
                      <a:pt x="0" y="22"/>
                      <a:pt x="3" y="17"/>
                      <a:pt x="4" y="12"/>
                    </a:cubicBezTo>
                    <a:cubicBezTo>
                      <a:pt x="5" y="8"/>
                      <a:pt x="6" y="4"/>
                      <a:pt x="10" y="1"/>
                    </a:cubicBezTo>
                    <a:cubicBezTo>
                      <a:pt x="12" y="0"/>
                      <a:pt x="12" y="5"/>
                      <a:pt x="15" y="5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4" y="9"/>
                      <a:pt x="16" y="13"/>
                      <a:pt x="13" y="16"/>
                    </a:cubicBezTo>
                    <a:cubicBezTo>
                      <a:pt x="11" y="16"/>
                      <a:pt x="8" y="16"/>
                      <a:pt x="11" y="20"/>
                    </a:cubicBezTo>
                    <a:cubicBezTo>
                      <a:pt x="13" y="22"/>
                      <a:pt x="10" y="25"/>
                      <a:pt x="10" y="27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1" name="Freeform 146"/>
              <p:cNvSpPr/>
              <p:nvPr/>
            </p:nvSpPr>
            <p:spPr bwMode="auto">
              <a:xfrm>
                <a:off x="362" y="461"/>
                <a:ext cx="57" cy="53"/>
              </a:xfrm>
              <a:custGeom>
                <a:avLst/>
                <a:gdLst>
                  <a:gd name="T0" fmla="*/ 16 w 24"/>
                  <a:gd name="T1" fmla="*/ 10 h 22"/>
                  <a:gd name="T2" fmla="*/ 10 w 24"/>
                  <a:gd name="T3" fmla="*/ 21 h 22"/>
                  <a:gd name="T4" fmla="*/ 8 w 24"/>
                  <a:gd name="T5" fmla="*/ 21 h 22"/>
                  <a:gd name="T6" fmla="*/ 7 w 24"/>
                  <a:gd name="T7" fmla="*/ 22 h 22"/>
                  <a:gd name="T8" fmla="*/ 3 w 24"/>
                  <a:gd name="T9" fmla="*/ 21 h 22"/>
                  <a:gd name="T10" fmla="*/ 1 w 24"/>
                  <a:gd name="T11" fmla="*/ 17 h 22"/>
                  <a:gd name="T12" fmla="*/ 1 w 24"/>
                  <a:gd name="T13" fmla="*/ 16 h 22"/>
                  <a:gd name="T14" fmla="*/ 7 w 24"/>
                  <a:gd name="T15" fmla="*/ 11 h 22"/>
                  <a:gd name="T16" fmla="*/ 17 w 24"/>
                  <a:gd name="T17" fmla="*/ 0 h 22"/>
                  <a:gd name="T18" fmla="*/ 24 w 24"/>
                  <a:gd name="T19" fmla="*/ 3 h 22"/>
                  <a:gd name="T20" fmla="*/ 24 w 24"/>
                  <a:gd name="T21" fmla="*/ 8 h 22"/>
                  <a:gd name="T22" fmla="*/ 23 w 24"/>
                  <a:gd name="T23" fmla="*/ 12 h 22"/>
                  <a:gd name="T24" fmla="*/ 21 w 24"/>
                  <a:gd name="T25" fmla="*/ 14 h 22"/>
                  <a:gd name="T26" fmla="*/ 20 w 24"/>
                  <a:gd name="T27" fmla="*/ 14 h 22"/>
                  <a:gd name="T28" fmla="*/ 16 w 24"/>
                  <a:gd name="T2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2">
                    <a:moveTo>
                      <a:pt x="16" y="10"/>
                    </a:moveTo>
                    <a:cubicBezTo>
                      <a:pt x="13" y="13"/>
                      <a:pt x="13" y="18"/>
                      <a:pt x="10" y="21"/>
                    </a:cubicBezTo>
                    <a:cubicBezTo>
                      <a:pt x="9" y="21"/>
                      <a:pt x="8" y="17"/>
                      <a:pt x="8" y="21"/>
                    </a:cubicBezTo>
                    <a:cubicBezTo>
                      <a:pt x="8" y="22"/>
                      <a:pt x="7" y="22"/>
                      <a:pt x="7" y="22"/>
                    </a:cubicBezTo>
                    <a:cubicBezTo>
                      <a:pt x="6" y="20"/>
                      <a:pt x="5" y="21"/>
                      <a:pt x="3" y="21"/>
                    </a:cubicBezTo>
                    <a:cubicBezTo>
                      <a:pt x="0" y="21"/>
                      <a:pt x="2" y="18"/>
                      <a:pt x="1" y="17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2" y="14"/>
                      <a:pt x="5" y="13"/>
                      <a:pt x="7" y="11"/>
                    </a:cubicBezTo>
                    <a:cubicBezTo>
                      <a:pt x="11" y="8"/>
                      <a:pt x="14" y="4"/>
                      <a:pt x="17" y="0"/>
                    </a:cubicBezTo>
                    <a:cubicBezTo>
                      <a:pt x="19" y="1"/>
                      <a:pt x="21" y="2"/>
                      <a:pt x="24" y="3"/>
                    </a:cubicBezTo>
                    <a:cubicBezTo>
                      <a:pt x="24" y="5"/>
                      <a:pt x="24" y="6"/>
                      <a:pt x="24" y="8"/>
                    </a:cubicBezTo>
                    <a:cubicBezTo>
                      <a:pt x="23" y="9"/>
                      <a:pt x="23" y="11"/>
                      <a:pt x="23" y="12"/>
                    </a:cubicBezTo>
                    <a:cubicBezTo>
                      <a:pt x="22" y="13"/>
                      <a:pt x="22" y="14"/>
                      <a:pt x="21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3"/>
                      <a:pt x="20" y="9"/>
                      <a:pt x="16" y="1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2" name="Freeform 147"/>
              <p:cNvSpPr/>
              <p:nvPr/>
            </p:nvSpPr>
            <p:spPr bwMode="auto">
              <a:xfrm>
                <a:off x="378" y="655"/>
                <a:ext cx="29" cy="36"/>
              </a:xfrm>
              <a:custGeom>
                <a:avLst/>
                <a:gdLst>
                  <a:gd name="T0" fmla="*/ 12 w 12"/>
                  <a:gd name="T1" fmla="*/ 10 h 15"/>
                  <a:gd name="T2" fmla="*/ 7 w 12"/>
                  <a:gd name="T3" fmla="*/ 15 h 15"/>
                  <a:gd name="T4" fmla="*/ 1 w 12"/>
                  <a:gd name="T5" fmla="*/ 7 h 15"/>
                  <a:gd name="T6" fmla="*/ 0 w 12"/>
                  <a:gd name="T7" fmla="*/ 0 h 15"/>
                  <a:gd name="T8" fmla="*/ 1 w 12"/>
                  <a:gd name="T9" fmla="*/ 0 h 15"/>
                  <a:gd name="T10" fmla="*/ 1 w 12"/>
                  <a:gd name="T11" fmla="*/ 1 h 15"/>
                  <a:gd name="T12" fmla="*/ 4 w 12"/>
                  <a:gd name="T13" fmla="*/ 4 h 15"/>
                  <a:gd name="T14" fmla="*/ 12 w 12"/>
                  <a:gd name="T1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5">
                    <a:moveTo>
                      <a:pt x="12" y="10"/>
                    </a:moveTo>
                    <a:cubicBezTo>
                      <a:pt x="12" y="13"/>
                      <a:pt x="10" y="15"/>
                      <a:pt x="7" y="15"/>
                    </a:cubicBezTo>
                    <a:cubicBezTo>
                      <a:pt x="5" y="12"/>
                      <a:pt x="2" y="11"/>
                      <a:pt x="1" y="7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4" y="2"/>
                      <a:pt x="4" y="4"/>
                    </a:cubicBezTo>
                    <a:cubicBezTo>
                      <a:pt x="6" y="10"/>
                      <a:pt x="6" y="10"/>
                      <a:pt x="12" y="10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3" name="Freeform 148"/>
              <p:cNvSpPr/>
              <p:nvPr/>
            </p:nvSpPr>
            <p:spPr bwMode="auto">
              <a:xfrm>
                <a:off x="374" y="607"/>
                <a:ext cx="19" cy="48"/>
              </a:xfrm>
              <a:custGeom>
                <a:avLst/>
                <a:gdLst>
                  <a:gd name="T0" fmla="*/ 3 w 8"/>
                  <a:gd name="T1" fmla="*/ 20 h 20"/>
                  <a:gd name="T2" fmla="*/ 2 w 8"/>
                  <a:gd name="T3" fmla="*/ 20 h 20"/>
                  <a:gd name="T4" fmla="*/ 1 w 8"/>
                  <a:gd name="T5" fmla="*/ 14 h 20"/>
                  <a:gd name="T6" fmla="*/ 1 w 8"/>
                  <a:gd name="T7" fmla="*/ 13 h 20"/>
                  <a:gd name="T8" fmla="*/ 1 w 8"/>
                  <a:gd name="T9" fmla="*/ 13 h 20"/>
                  <a:gd name="T10" fmla="*/ 1 w 8"/>
                  <a:gd name="T11" fmla="*/ 7 h 20"/>
                  <a:gd name="T12" fmla="*/ 1 w 8"/>
                  <a:gd name="T13" fmla="*/ 2 h 20"/>
                  <a:gd name="T14" fmla="*/ 1 w 8"/>
                  <a:gd name="T15" fmla="*/ 0 h 20"/>
                  <a:gd name="T16" fmla="*/ 3 w 8"/>
                  <a:gd name="T17" fmla="*/ 9 h 20"/>
                  <a:gd name="T18" fmla="*/ 3 w 8"/>
                  <a:gd name="T19" fmla="*/ 15 h 20"/>
                  <a:gd name="T20" fmla="*/ 3 w 8"/>
                  <a:gd name="T2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20">
                    <a:moveTo>
                      <a:pt x="3" y="20"/>
                    </a:moveTo>
                    <a:cubicBezTo>
                      <a:pt x="3" y="20"/>
                      <a:pt x="3" y="20"/>
                      <a:pt x="2" y="20"/>
                    </a:cubicBezTo>
                    <a:cubicBezTo>
                      <a:pt x="2" y="18"/>
                      <a:pt x="3" y="16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1"/>
                      <a:pt x="1" y="9"/>
                      <a:pt x="1" y="7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3" y="3"/>
                      <a:pt x="8" y="5"/>
                      <a:pt x="3" y="9"/>
                    </a:cubicBezTo>
                    <a:cubicBezTo>
                      <a:pt x="1" y="11"/>
                      <a:pt x="4" y="13"/>
                      <a:pt x="3" y="15"/>
                    </a:cubicBezTo>
                    <a:cubicBezTo>
                      <a:pt x="3" y="17"/>
                      <a:pt x="3" y="19"/>
                      <a:pt x="3" y="2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4" name="Freeform 149"/>
              <p:cNvSpPr/>
              <p:nvPr/>
            </p:nvSpPr>
            <p:spPr bwMode="auto">
              <a:xfrm>
                <a:off x="338" y="492"/>
                <a:ext cx="26" cy="15"/>
              </a:xfrm>
              <a:custGeom>
                <a:avLst/>
                <a:gdLst>
                  <a:gd name="T0" fmla="*/ 11 w 11"/>
                  <a:gd name="T1" fmla="*/ 3 h 6"/>
                  <a:gd name="T2" fmla="*/ 11 w 11"/>
                  <a:gd name="T3" fmla="*/ 4 h 6"/>
                  <a:gd name="T4" fmla="*/ 9 w 11"/>
                  <a:gd name="T5" fmla="*/ 4 h 6"/>
                  <a:gd name="T6" fmla="*/ 2 w 11"/>
                  <a:gd name="T7" fmla="*/ 6 h 6"/>
                  <a:gd name="T8" fmla="*/ 0 w 11"/>
                  <a:gd name="T9" fmla="*/ 4 h 6"/>
                  <a:gd name="T10" fmla="*/ 0 w 11"/>
                  <a:gd name="T11" fmla="*/ 3 h 6"/>
                  <a:gd name="T12" fmla="*/ 3 w 11"/>
                  <a:gd name="T13" fmla="*/ 1 h 6"/>
                  <a:gd name="T14" fmla="*/ 10 w 11"/>
                  <a:gd name="T15" fmla="*/ 1 h 6"/>
                  <a:gd name="T16" fmla="*/ 11 w 11"/>
                  <a:gd name="T17" fmla="*/ 2 h 6"/>
                  <a:gd name="T18" fmla="*/ 11 w 11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7" y="5"/>
                      <a:pt x="4" y="5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5" y="0"/>
                      <a:pt x="7" y="1"/>
                      <a:pt x="10" y="1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lose/>
                  </a:path>
                </a:pathLst>
              </a:custGeom>
              <a:solidFill>
                <a:srgbClr val="FE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5" name="Freeform 150"/>
              <p:cNvSpPr/>
              <p:nvPr/>
            </p:nvSpPr>
            <p:spPr bwMode="auto">
              <a:xfrm>
                <a:off x="364" y="605"/>
                <a:ext cx="17" cy="24"/>
              </a:xfrm>
              <a:custGeom>
                <a:avLst/>
                <a:gdLst>
                  <a:gd name="T0" fmla="*/ 5 w 7"/>
                  <a:gd name="T1" fmla="*/ 3 h 10"/>
                  <a:gd name="T2" fmla="*/ 5 w 7"/>
                  <a:gd name="T3" fmla="*/ 8 h 10"/>
                  <a:gd name="T4" fmla="*/ 2 w 7"/>
                  <a:gd name="T5" fmla="*/ 8 h 10"/>
                  <a:gd name="T6" fmla="*/ 2 w 7"/>
                  <a:gd name="T7" fmla="*/ 5 h 10"/>
                  <a:gd name="T8" fmla="*/ 3 w 7"/>
                  <a:gd name="T9" fmla="*/ 0 h 10"/>
                  <a:gd name="T10" fmla="*/ 5 w 7"/>
                  <a:gd name="T1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5" y="3"/>
                    </a:moveTo>
                    <a:cubicBezTo>
                      <a:pt x="5" y="5"/>
                      <a:pt x="7" y="6"/>
                      <a:pt x="5" y="8"/>
                    </a:cubicBezTo>
                    <a:cubicBezTo>
                      <a:pt x="4" y="9"/>
                      <a:pt x="4" y="10"/>
                      <a:pt x="2" y="8"/>
                    </a:cubicBezTo>
                    <a:cubicBezTo>
                      <a:pt x="2" y="7"/>
                      <a:pt x="0" y="6"/>
                      <a:pt x="2" y="5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FE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6" name="Freeform 151"/>
              <p:cNvSpPr/>
              <p:nvPr/>
            </p:nvSpPr>
            <p:spPr bwMode="auto">
              <a:xfrm>
                <a:off x="359" y="633"/>
                <a:ext cx="17" cy="10"/>
              </a:xfrm>
              <a:custGeom>
                <a:avLst/>
                <a:gdLst>
                  <a:gd name="T0" fmla="*/ 7 w 7"/>
                  <a:gd name="T1" fmla="*/ 2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4"/>
                      <a:pt x="2" y="3"/>
                      <a:pt x="0" y="4"/>
                    </a:cubicBezTo>
                    <a:cubicBezTo>
                      <a:pt x="2" y="2"/>
                      <a:pt x="4" y="0"/>
                      <a:pt x="7" y="2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7" name="Freeform 152"/>
              <p:cNvSpPr/>
              <p:nvPr/>
            </p:nvSpPr>
            <p:spPr bwMode="auto">
              <a:xfrm>
                <a:off x="362" y="576"/>
                <a:ext cx="9" cy="12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0 h 5"/>
                  <a:gd name="T4" fmla="*/ 2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4" y="0"/>
                      <a:pt x="4" y="2"/>
                      <a:pt x="2" y="5"/>
                    </a:cubicBezTo>
                    <a:close/>
                  </a:path>
                </a:pathLst>
              </a:custGeom>
              <a:solidFill>
                <a:srgbClr val="FE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8" name="Freeform 153"/>
              <p:cNvSpPr/>
              <p:nvPr/>
            </p:nvSpPr>
            <p:spPr bwMode="auto">
              <a:xfrm>
                <a:off x="345" y="664"/>
                <a:ext cx="7" cy="8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9" name="Freeform 154"/>
              <p:cNvSpPr/>
              <p:nvPr/>
            </p:nvSpPr>
            <p:spPr bwMode="auto">
              <a:xfrm>
                <a:off x="252" y="392"/>
                <a:ext cx="45" cy="38"/>
              </a:xfrm>
              <a:custGeom>
                <a:avLst/>
                <a:gdLst>
                  <a:gd name="T0" fmla="*/ 9 w 19"/>
                  <a:gd name="T1" fmla="*/ 3 h 16"/>
                  <a:gd name="T2" fmla="*/ 16 w 19"/>
                  <a:gd name="T3" fmla="*/ 0 h 16"/>
                  <a:gd name="T4" fmla="*/ 19 w 19"/>
                  <a:gd name="T5" fmla="*/ 5 h 16"/>
                  <a:gd name="T6" fmla="*/ 12 w 19"/>
                  <a:gd name="T7" fmla="*/ 14 h 16"/>
                  <a:gd name="T8" fmla="*/ 9 w 19"/>
                  <a:gd name="T9" fmla="*/ 15 h 16"/>
                  <a:gd name="T10" fmla="*/ 6 w 19"/>
                  <a:gd name="T11" fmla="*/ 16 h 16"/>
                  <a:gd name="T12" fmla="*/ 1 w 19"/>
                  <a:gd name="T13" fmla="*/ 13 h 16"/>
                  <a:gd name="T14" fmla="*/ 0 w 19"/>
                  <a:gd name="T15" fmla="*/ 8 h 16"/>
                  <a:gd name="T16" fmla="*/ 8 w 19"/>
                  <a:gd name="T17" fmla="*/ 3 h 16"/>
                  <a:gd name="T18" fmla="*/ 10 w 19"/>
                  <a:gd name="T19" fmla="*/ 5 h 16"/>
                  <a:gd name="T20" fmla="*/ 9 w 19"/>
                  <a:gd name="T2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6">
                    <a:moveTo>
                      <a:pt x="9" y="3"/>
                    </a:moveTo>
                    <a:cubicBezTo>
                      <a:pt x="11" y="2"/>
                      <a:pt x="14" y="1"/>
                      <a:pt x="16" y="0"/>
                    </a:cubicBezTo>
                    <a:cubicBezTo>
                      <a:pt x="18" y="1"/>
                      <a:pt x="18" y="4"/>
                      <a:pt x="19" y="5"/>
                    </a:cubicBezTo>
                    <a:cubicBezTo>
                      <a:pt x="18" y="9"/>
                      <a:pt x="14" y="11"/>
                      <a:pt x="12" y="14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2" y="16"/>
                      <a:pt x="1" y="13"/>
                    </a:cubicBezTo>
                    <a:cubicBezTo>
                      <a:pt x="3" y="11"/>
                      <a:pt x="0" y="10"/>
                      <a:pt x="0" y="8"/>
                    </a:cubicBezTo>
                    <a:cubicBezTo>
                      <a:pt x="2" y="5"/>
                      <a:pt x="5" y="4"/>
                      <a:pt x="8" y="3"/>
                    </a:cubicBezTo>
                    <a:cubicBezTo>
                      <a:pt x="9" y="3"/>
                      <a:pt x="9" y="4"/>
                      <a:pt x="10" y="5"/>
                    </a:cubicBezTo>
                    <a:cubicBezTo>
                      <a:pt x="10" y="4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0" name="Freeform 155"/>
              <p:cNvSpPr/>
              <p:nvPr/>
            </p:nvSpPr>
            <p:spPr bwMode="auto">
              <a:xfrm>
                <a:off x="278" y="392"/>
                <a:ext cx="53" cy="33"/>
              </a:xfrm>
              <a:custGeom>
                <a:avLst/>
                <a:gdLst>
                  <a:gd name="T0" fmla="*/ 0 w 22"/>
                  <a:gd name="T1" fmla="*/ 13 h 14"/>
                  <a:gd name="T2" fmla="*/ 8 w 22"/>
                  <a:gd name="T3" fmla="*/ 6 h 14"/>
                  <a:gd name="T4" fmla="*/ 9 w 22"/>
                  <a:gd name="T5" fmla="*/ 5 h 14"/>
                  <a:gd name="T6" fmla="*/ 14 w 22"/>
                  <a:gd name="T7" fmla="*/ 2 h 14"/>
                  <a:gd name="T8" fmla="*/ 18 w 22"/>
                  <a:gd name="T9" fmla="*/ 1 h 14"/>
                  <a:gd name="T10" fmla="*/ 18 w 22"/>
                  <a:gd name="T11" fmla="*/ 8 h 14"/>
                  <a:gd name="T12" fmla="*/ 3 w 22"/>
                  <a:gd name="T13" fmla="*/ 13 h 14"/>
                  <a:gd name="T14" fmla="*/ 0 w 22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0" y="13"/>
                    </a:moveTo>
                    <a:cubicBezTo>
                      <a:pt x="2" y="10"/>
                      <a:pt x="5" y="8"/>
                      <a:pt x="8" y="6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2" y="6"/>
                      <a:pt x="14" y="6"/>
                      <a:pt x="14" y="2"/>
                    </a:cubicBezTo>
                    <a:cubicBezTo>
                      <a:pt x="15" y="1"/>
                      <a:pt x="17" y="0"/>
                      <a:pt x="18" y="1"/>
                    </a:cubicBezTo>
                    <a:cubicBezTo>
                      <a:pt x="20" y="3"/>
                      <a:pt x="22" y="5"/>
                      <a:pt x="18" y="8"/>
                    </a:cubicBezTo>
                    <a:cubicBezTo>
                      <a:pt x="13" y="10"/>
                      <a:pt x="8" y="11"/>
                      <a:pt x="3" y="13"/>
                    </a:cubicBezTo>
                    <a:cubicBezTo>
                      <a:pt x="2" y="14"/>
                      <a:pt x="1" y="14"/>
                      <a:pt x="0" y="13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1" name="Freeform 156"/>
              <p:cNvSpPr/>
              <p:nvPr/>
            </p:nvSpPr>
            <p:spPr bwMode="auto">
              <a:xfrm>
                <a:off x="290" y="382"/>
                <a:ext cx="43" cy="24"/>
              </a:xfrm>
              <a:custGeom>
                <a:avLst/>
                <a:gdLst>
                  <a:gd name="T0" fmla="*/ 4 w 18"/>
                  <a:gd name="T1" fmla="*/ 10 h 10"/>
                  <a:gd name="T2" fmla="*/ 3 w 18"/>
                  <a:gd name="T3" fmla="*/ 10 h 10"/>
                  <a:gd name="T4" fmla="*/ 0 w 18"/>
                  <a:gd name="T5" fmla="*/ 4 h 10"/>
                  <a:gd name="T6" fmla="*/ 11 w 18"/>
                  <a:gd name="T7" fmla="*/ 2 h 10"/>
                  <a:gd name="T8" fmla="*/ 17 w 18"/>
                  <a:gd name="T9" fmla="*/ 1 h 10"/>
                  <a:gd name="T10" fmla="*/ 15 w 18"/>
                  <a:gd name="T11" fmla="*/ 4 h 10"/>
                  <a:gd name="T12" fmla="*/ 13 w 18"/>
                  <a:gd name="T13" fmla="*/ 5 h 10"/>
                  <a:gd name="T14" fmla="*/ 9 w 18"/>
                  <a:gd name="T15" fmla="*/ 7 h 10"/>
                  <a:gd name="T16" fmla="*/ 8 w 18"/>
                  <a:gd name="T17" fmla="*/ 7 h 10"/>
                  <a:gd name="T18" fmla="*/ 6 w 18"/>
                  <a:gd name="T19" fmla="*/ 6 h 10"/>
                  <a:gd name="T20" fmla="*/ 8 w 18"/>
                  <a:gd name="T21" fmla="*/ 7 h 10"/>
                  <a:gd name="T22" fmla="*/ 4 w 18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0">
                    <a:moveTo>
                      <a:pt x="4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0" y="4"/>
                      <a:pt x="0" y="4"/>
                    </a:cubicBezTo>
                    <a:cubicBezTo>
                      <a:pt x="4" y="2"/>
                      <a:pt x="7" y="2"/>
                      <a:pt x="11" y="2"/>
                    </a:cubicBezTo>
                    <a:cubicBezTo>
                      <a:pt x="13" y="0"/>
                      <a:pt x="15" y="1"/>
                      <a:pt x="17" y="1"/>
                    </a:cubicBezTo>
                    <a:cubicBezTo>
                      <a:pt x="18" y="3"/>
                      <a:pt x="16" y="3"/>
                      <a:pt x="15" y="4"/>
                    </a:cubicBezTo>
                    <a:cubicBezTo>
                      <a:pt x="15" y="4"/>
                      <a:pt x="14" y="5"/>
                      <a:pt x="13" y="5"/>
                    </a:cubicBezTo>
                    <a:cubicBezTo>
                      <a:pt x="12" y="5"/>
                      <a:pt x="11" y="6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7" y="6"/>
                      <a:pt x="7" y="5"/>
                      <a:pt x="6" y="6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7" y="9"/>
                      <a:pt x="6" y="10"/>
                      <a:pt x="4" y="10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2" name="Freeform 157"/>
              <p:cNvSpPr/>
              <p:nvPr/>
            </p:nvSpPr>
            <p:spPr bwMode="auto">
              <a:xfrm>
                <a:off x="242" y="411"/>
                <a:ext cx="24" cy="21"/>
              </a:xfrm>
              <a:custGeom>
                <a:avLst/>
                <a:gdLst>
                  <a:gd name="T0" fmla="*/ 4 w 10"/>
                  <a:gd name="T1" fmla="*/ 0 h 9"/>
                  <a:gd name="T2" fmla="*/ 6 w 10"/>
                  <a:gd name="T3" fmla="*/ 2 h 9"/>
                  <a:gd name="T4" fmla="*/ 5 w 10"/>
                  <a:gd name="T5" fmla="*/ 5 h 9"/>
                  <a:gd name="T6" fmla="*/ 0 w 10"/>
                  <a:gd name="T7" fmla="*/ 6 h 9"/>
                  <a:gd name="T8" fmla="*/ 1 w 10"/>
                  <a:gd name="T9" fmla="*/ 4 h 9"/>
                  <a:gd name="T10" fmla="*/ 1 w 10"/>
                  <a:gd name="T11" fmla="*/ 4 h 9"/>
                  <a:gd name="T12" fmla="*/ 4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cubicBezTo>
                      <a:pt x="5" y="1"/>
                      <a:pt x="5" y="2"/>
                      <a:pt x="6" y="2"/>
                    </a:cubicBezTo>
                    <a:cubicBezTo>
                      <a:pt x="10" y="3"/>
                      <a:pt x="8" y="4"/>
                      <a:pt x="5" y="5"/>
                    </a:cubicBezTo>
                    <a:cubicBezTo>
                      <a:pt x="4" y="5"/>
                      <a:pt x="2" y="9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3" name="Freeform 158"/>
              <p:cNvSpPr/>
              <p:nvPr/>
            </p:nvSpPr>
            <p:spPr bwMode="auto">
              <a:xfrm>
                <a:off x="345" y="394"/>
                <a:ext cx="12" cy="15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4 h 6"/>
                  <a:gd name="T4" fmla="*/ 3 w 5"/>
                  <a:gd name="T5" fmla="*/ 5 h 6"/>
                  <a:gd name="T6" fmla="*/ 0 w 5"/>
                  <a:gd name="T7" fmla="*/ 2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5" y="0"/>
                      <a:pt x="3" y="3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4" name="Freeform 159"/>
              <p:cNvSpPr/>
              <p:nvPr/>
            </p:nvSpPr>
            <p:spPr bwMode="auto">
              <a:xfrm>
                <a:off x="326" y="385"/>
                <a:ext cx="17" cy="7"/>
              </a:xfrm>
              <a:custGeom>
                <a:avLst/>
                <a:gdLst>
                  <a:gd name="T0" fmla="*/ 0 w 7"/>
                  <a:gd name="T1" fmla="*/ 3 h 3"/>
                  <a:gd name="T2" fmla="*/ 2 w 7"/>
                  <a:gd name="T3" fmla="*/ 0 h 3"/>
                  <a:gd name="T4" fmla="*/ 7 w 7"/>
                  <a:gd name="T5" fmla="*/ 2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4" y="0"/>
                      <a:pt x="5" y="1"/>
                      <a:pt x="7" y="2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5" name="Freeform 160"/>
              <p:cNvSpPr/>
              <p:nvPr/>
            </p:nvSpPr>
            <p:spPr bwMode="auto">
              <a:xfrm>
                <a:off x="226" y="397"/>
                <a:ext cx="14" cy="12"/>
              </a:xfrm>
              <a:custGeom>
                <a:avLst/>
                <a:gdLst>
                  <a:gd name="T0" fmla="*/ 0 w 6"/>
                  <a:gd name="T1" fmla="*/ 5 h 5"/>
                  <a:gd name="T2" fmla="*/ 4 w 6"/>
                  <a:gd name="T3" fmla="*/ 3 h 5"/>
                  <a:gd name="T4" fmla="*/ 6 w 6"/>
                  <a:gd name="T5" fmla="*/ 4 h 5"/>
                  <a:gd name="T6" fmla="*/ 0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3"/>
                      <a:pt x="1" y="0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4" y="5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6" name="Freeform 161"/>
              <p:cNvSpPr/>
              <p:nvPr/>
            </p:nvSpPr>
            <p:spPr bwMode="auto">
              <a:xfrm>
                <a:off x="271" y="399"/>
                <a:ext cx="9" cy="10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4 h 4"/>
                  <a:gd name="T4" fmla="*/ 0 w 4"/>
                  <a:gd name="T5" fmla="*/ 0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4" y="0"/>
                      <a:pt x="4" y="2"/>
                      <a:pt x="3" y="4"/>
                    </a:cubicBez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7" name="Freeform 162"/>
              <p:cNvSpPr/>
              <p:nvPr/>
            </p:nvSpPr>
            <p:spPr bwMode="auto">
              <a:xfrm>
                <a:off x="249" y="382"/>
                <a:ext cx="8" cy="10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3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8" name="Freeform 163"/>
              <p:cNvSpPr/>
              <p:nvPr/>
            </p:nvSpPr>
            <p:spPr bwMode="auto">
              <a:xfrm>
                <a:off x="574" y="908"/>
                <a:ext cx="72" cy="75"/>
              </a:xfrm>
              <a:custGeom>
                <a:avLst/>
                <a:gdLst>
                  <a:gd name="T0" fmla="*/ 2 w 30"/>
                  <a:gd name="T1" fmla="*/ 30 h 31"/>
                  <a:gd name="T2" fmla="*/ 1 w 30"/>
                  <a:gd name="T3" fmla="*/ 25 h 31"/>
                  <a:gd name="T4" fmla="*/ 1 w 30"/>
                  <a:gd name="T5" fmla="*/ 23 h 31"/>
                  <a:gd name="T6" fmla="*/ 6 w 30"/>
                  <a:gd name="T7" fmla="*/ 23 h 31"/>
                  <a:gd name="T8" fmla="*/ 6 w 30"/>
                  <a:gd name="T9" fmla="*/ 27 h 31"/>
                  <a:gd name="T10" fmla="*/ 11 w 30"/>
                  <a:gd name="T11" fmla="*/ 17 h 31"/>
                  <a:gd name="T12" fmla="*/ 14 w 30"/>
                  <a:gd name="T13" fmla="*/ 12 h 31"/>
                  <a:gd name="T14" fmla="*/ 15 w 30"/>
                  <a:gd name="T15" fmla="*/ 11 h 31"/>
                  <a:gd name="T16" fmla="*/ 14 w 30"/>
                  <a:gd name="T17" fmla="*/ 8 h 31"/>
                  <a:gd name="T18" fmla="*/ 13 w 30"/>
                  <a:gd name="T19" fmla="*/ 4 h 31"/>
                  <a:gd name="T20" fmla="*/ 18 w 30"/>
                  <a:gd name="T21" fmla="*/ 7 h 31"/>
                  <a:gd name="T22" fmla="*/ 20 w 30"/>
                  <a:gd name="T23" fmla="*/ 3 h 31"/>
                  <a:gd name="T24" fmla="*/ 24 w 30"/>
                  <a:gd name="T25" fmla="*/ 0 h 31"/>
                  <a:gd name="T26" fmla="*/ 30 w 30"/>
                  <a:gd name="T27" fmla="*/ 1 h 31"/>
                  <a:gd name="T28" fmla="*/ 30 w 30"/>
                  <a:gd name="T29" fmla="*/ 3 h 31"/>
                  <a:gd name="T30" fmla="*/ 23 w 30"/>
                  <a:gd name="T31" fmla="*/ 7 h 31"/>
                  <a:gd name="T32" fmla="*/ 21 w 30"/>
                  <a:gd name="T33" fmla="*/ 22 h 31"/>
                  <a:gd name="T34" fmla="*/ 13 w 30"/>
                  <a:gd name="T35" fmla="*/ 30 h 31"/>
                  <a:gd name="T36" fmla="*/ 10 w 30"/>
                  <a:gd name="T37" fmla="*/ 31 h 31"/>
                  <a:gd name="T38" fmla="*/ 4 w 30"/>
                  <a:gd name="T39" fmla="*/ 30 h 31"/>
                  <a:gd name="T40" fmla="*/ 2 w 30"/>
                  <a:gd name="T4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1">
                    <a:moveTo>
                      <a:pt x="2" y="30"/>
                    </a:moveTo>
                    <a:cubicBezTo>
                      <a:pt x="2" y="28"/>
                      <a:pt x="5" y="26"/>
                      <a:pt x="1" y="25"/>
                    </a:cubicBezTo>
                    <a:cubicBezTo>
                      <a:pt x="0" y="24"/>
                      <a:pt x="1" y="22"/>
                      <a:pt x="1" y="23"/>
                    </a:cubicBezTo>
                    <a:cubicBezTo>
                      <a:pt x="3" y="23"/>
                      <a:pt x="5" y="21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9" y="24"/>
                      <a:pt x="11" y="21"/>
                      <a:pt x="11" y="17"/>
                    </a:cubicBezTo>
                    <a:cubicBezTo>
                      <a:pt x="11" y="15"/>
                      <a:pt x="13" y="14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6" y="10"/>
                      <a:pt x="15" y="9"/>
                      <a:pt x="14" y="8"/>
                    </a:cubicBezTo>
                    <a:cubicBezTo>
                      <a:pt x="13" y="7"/>
                      <a:pt x="12" y="5"/>
                      <a:pt x="13" y="4"/>
                    </a:cubicBezTo>
                    <a:cubicBezTo>
                      <a:pt x="15" y="4"/>
                      <a:pt x="16" y="6"/>
                      <a:pt x="18" y="7"/>
                    </a:cubicBezTo>
                    <a:cubicBezTo>
                      <a:pt x="19" y="6"/>
                      <a:pt x="19" y="4"/>
                      <a:pt x="20" y="3"/>
                    </a:cubicBezTo>
                    <a:cubicBezTo>
                      <a:pt x="21" y="1"/>
                      <a:pt x="22" y="0"/>
                      <a:pt x="24" y="0"/>
                    </a:cubicBezTo>
                    <a:cubicBezTo>
                      <a:pt x="26" y="1"/>
                      <a:pt x="28" y="0"/>
                      <a:pt x="30" y="1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29" y="6"/>
                      <a:pt x="26" y="7"/>
                      <a:pt x="23" y="7"/>
                    </a:cubicBezTo>
                    <a:cubicBezTo>
                      <a:pt x="25" y="12"/>
                      <a:pt x="22" y="17"/>
                      <a:pt x="21" y="22"/>
                    </a:cubicBezTo>
                    <a:cubicBezTo>
                      <a:pt x="17" y="24"/>
                      <a:pt x="16" y="28"/>
                      <a:pt x="13" y="30"/>
                    </a:cubicBezTo>
                    <a:cubicBezTo>
                      <a:pt x="12" y="31"/>
                      <a:pt x="11" y="31"/>
                      <a:pt x="10" y="31"/>
                    </a:cubicBezTo>
                    <a:cubicBezTo>
                      <a:pt x="8" y="29"/>
                      <a:pt x="6" y="29"/>
                      <a:pt x="4" y="30"/>
                    </a:cubicBezTo>
                    <a:cubicBezTo>
                      <a:pt x="3" y="30"/>
                      <a:pt x="2" y="30"/>
                      <a:pt x="2" y="30"/>
                    </a:cubicBezTo>
                    <a:close/>
                  </a:path>
                </a:pathLst>
              </a:custGeom>
              <a:solidFill>
                <a:srgbClr val="FEE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9" name="Freeform 164"/>
              <p:cNvSpPr/>
              <p:nvPr/>
            </p:nvSpPr>
            <p:spPr bwMode="auto">
              <a:xfrm>
                <a:off x="550" y="913"/>
                <a:ext cx="67" cy="41"/>
              </a:xfrm>
              <a:custGeom>
                <a:avLst/>
                <a:gdLst>
                  <a:gd name="T0" fmla="*/ 23 w 28"/>
                  <a:gd name="T1" fmla="*/ 2 h 17"/>
                  <a:gd name="T2" fmla="*/ 26 w 28"/>
                  <a:gd name="T3" fmla="*/ 10 h 17"/>
                  <a:gd name="T4" fmla="*/ 26 w 28"/>
                  <a:gd name="T5" fmla="*/ 10 h 17"/>
                  <a:gd name="T6" fmla="*/ 25 w 28"/>
                  <a:gd name="T7" fmla="*/ 9 h 17"/>
                  <a:gd name="T8" fmla="*/ 22 w 28"/>
                  <a:gd name="T9" fmla="*/ 7 h 17"/>
                  <a:gd name="T10" fmla="*/ 20 w 28"/>
                  <a:gd name="T11" fmla="*/ 5 h 17"/>
                  <a:gd name="T12" fmla="*/ 17 w 28"/>
                  <a:gd name="T13" fmla="*/ 10 h 17"/>
                  <a:gd name="T14" fmla="*/ 16 w 28"/>
                  <a:gd name="T15" fmla="*/ 8 h 17"/>
                  <a:gd name="T16" fmla="*/ 11 w 28"/>
                  <a:gd name="T17" fmla="*/ 8 h 17"/>
                  <a:gd name="T18" fmla="*/ 16 w 28"/>
                  <a:gd name="T19" fmla="*/ 8 h 17"/>
                  <a:gd name="T20" fmla="*/ 14 w 28"/>
                  <a:gd name="T21" fmla="*/ 16 h 17"/>
                  <a:gd name="T22" fmla="*/ 0 w 28"/>
                  <a:gd name="T23" fmla="*/ 12 h 17"/>
                  <a:gd name="T24" fmla="*/ 6 w 28"/>
                  <a:gd name="T25" fmla="*/ 3 h 17"/>
                  <a:gd name="T26" fmla="*/ 23 w 28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7">
                    <a:moveTo>
                      <a:pt x="23" y="2"/>
                    </a:moveTo>
                    <a:cubicBezTo>
                      <a:pt x="23" y="5"/>
                      <a:pt x="28" y="6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7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9" y="7"/>
                      <a:pt x="19" y="9"/>
                      <a:pt x="17" y="10"/>
                    </a:cubicBezTo>
                    <a:cubicBezTo>
                      <a:pt x="16" y="9"/>
                      <a:pt x="16" y="9"/>
                      <a:pt x="16" y="8"/>
                    </a:cubicBezTo>
                    <a:cubicBezTo>
                      <a:pt x="14" y="6"/>
                      <a:pt x="13" y="11"/>
                      <a:pt x="11" y="8"/>
                    </a:cubicBezTo>
                    <a:cubicBezTo>
                      <a:pt x="13" y="11"/>
                      <a:pt x="14" y="7"/>
                      <a:pt x="16" y="8"/>
                    </a:cubicBezTo>
                    <a:cubicBezTo>
                      <a:pt x="17" y="11"/>
                      <a:pt x="13" y="13"/>
                      <a:pt x="14" y="16"/>
                    </a:cubicBezTo>
                    <a:cubicBezTo>
                      <a:pt x="9" y="17"/>
                      <a:pt x="4" y="16"/>
                      <a:pt x="0" y="12"/>
                    </a:cubicBezTo>
                    <a:cubicBezTo>
                      <a:pt x="3" y="9"/>
                      <a:pt x="5" y="6"/>
                      <a:pt x="6" y="3"/>
                    </a:cubicBezTo>
                    <a:cubicBezTo>
                      <a:pt x="12" y="0"/>
                      <a:pt x="17" y="1"/>
                      <a:pt x="23" y="2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0" name="Freeform 165"/>
              <p:cNvSpPr/>
              <p:nvPr/>
            </p:nvSpPr>
            <p:spPr bwMode="auto">
              <a:xfrm>
                <a:off x="622" y="882"/>
                <a:ext cx="48" cy="38"/>
              </a:xfrm>
              <a:custGeom>
                <a:avLst/>
                <a:gdLst>
                  <a:gd name="T0" fmla="*/ 4 w 20"/>
                  <a:gd name="T1" fmla="*/ 12 h 16"/>
                  <a:gd name="T2" fmla="*/ 0 w 20"/>
                  <a:gd name="T3" fmla="*/ 14 h 16"/>
                  <a:gd name="T4" fmla="*/ 4 w 20"/>
                  <a:gd name="T5" fmla="*/ 6 h 16"/>
                  <a:gd name="T6" fmla="*/ 5 w 20"/>
                  <a:gd name="T7" fmla="*/ 4 h 16"/>
                  <a:gd name="T8" fmla="*/ 8 w 20"/>
                  <a:gd name="T9" fmla="*/ 2 h 16"/>
                  <a:gd name="T10" fmla="*/ 12 w 20"/>
                  <a:gd name="T11" fmla="*/ 2 h 16"/>
                  <a:gd name="T12" fmla="*/ 17 w 20"/>
                  <a:gd name="T13" fmla="*/ 6 h 16"/>
                  <a:gd name="T14" fmla="*/ 20 w 20"/>
                  <a:gd name="T15" fmla="*/ 14 h 16"/>
                  <a:gd name="T16" fmla="*/ 19 w 20"/>
                  <a:gd name="T17" fmla="*/ 15 h 16"/>
                  <a:gd name="T18" fmla="*/ 18 w 20"/>
                  <a:gd name="T19" fmla="*/ 16 h 16"/>
                  <a:gd name="T20" fmla="*/ 13 w 20"/>
                  <a:gd name="T21" fmla="*/ 8 h 16"/>
                  <a:gd name="T22" fmla="*/ 12 w 20"/>
                  <a:gd name="T23" fmla="*/ 7 h 16"/>
                  <a:gd name="T24" fmla="*/ 13 w 20"/>
                  <a:gd name="T25" fmla="*/ 8 h 16"/>
                  <a:gd name="T26" fmla="*/ 10 w 20"/>
                  <a:gd name="T27" fmla="*/ 13 h 16"/>
                  <a:gd name="T28" fmla="*/ 10 w 20"/>
                  <a:gd name="T29" fmla="*/ 13 h 16"/>
                  <a:gd name="T30" fmla="*/ 4 w 20"/>
                  <a:gd name="T3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6">
                    <a:moveTo>
                      <a:pt x="4" y="12"/>
                    </a:moveTo>
                    <a:cubicBezTo>
                      <a:pt x="3" y="12"/>
                      <a:pt x="1" y="13"/>
                      <a:pt x="0" y="14"/>
                    </a:cubicBezTo>
                    <a:cubicBezTo>
                      <a:pt x="0" y="10"/>
                      <a:pt x="4" y="9"/>
                      <a:pt x="4" y="6"/>
                    </a:cubicBezTo>
                    <a:cubicBezTo>
                      <a:pt x="4" y="5"/>
                      <a:pt x="4" y="5"/>
                      <a:pt x="5" y="4"/>
                    </a:cubicBezTo>
                    <a:cubicBezTo>
                      <a:pt x="6" y="4"/>
                      <a:pt x="7" y="4"/>
                      <a:pt x="8" y="2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5" y="2"/>
                      <a:pt x="16" y="4"/>
                      <a:pt x="17" y="6"/>
                    </a:cubicBezTo>
                    <a:cubicBezTo>
                      <a:pt x="20" y="8"/>
                      <a:pt x="20" y="11"/>
                      <a:pt x="20" y="14"/>
                    </a:cubicBezTo>
                    <a:cubicBezTo>
                      <a:pt x="20" y="14"/>
                      <a:pt x="19" y="15"/>
                      <a:pt x="19" y="15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3" y="15"/>
                      <a:pt x="14" y="11"/>
                      <a:pt x="13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2" y="10"/>
                      <a:pt x="12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0"/>
                      <a:pt x="6" y="13"/>
                      <a:pt x="4" y="12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1" name="Freeform 166"/>
              <p:cNvSpPr/>
              <p:nvPr/>
            </p:nvSpPr>
            <p:spPr bwMode="auto">
              <a:xfrm>
                <a:off x="613" y="870"/>
                <a:ext cx="26" cy="26"/>
              </a:xfrm>
              <a:custGeom>
                <a:avLst/>
                <a:gdLst>
                  <a:gd name="T0" fmla="*/ 9 w 11"/>
                  <a:gd name="T1" fmla="*/ 10 h 11"/>
                  <a:gd name="T2" fmla="*/ 8 w 11"/>
                  <a:gd name="T3" fmla="*/ 11 h 11"/>
                  <a:gd name="T4" fmla="*/ 3 w 11"/>
                  <a:gd name="T5" fmla="*/ 2 h 11"/>
                  <a:gd name="T6" fmla="*/ 7 w 11"/>
                  <a:gd name="T7" fmla="*/ 1 h 11"/>
                  <a:gd name="T8" fmla="*/ 9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10"/>
                    </a:moveTo>
                    <a:cubicBezTo>
                      <a:pt x="8" y="10"/>
                      <a:pt x="8" y="11"/>
                      <a:pt x="8" y="11"/>
                    </a:cubicBezTo>
                    <a:cubicBezTo>
                      <a:pt x="2" y="10"/>
                      <a:pt x="0" y="7"/>
                      <a:pt x="3" y="2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6" y="4"/>
                      <a:pt x="11" y="7"/>
                      <a:pt x="9" y="10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2" name="Freeform 167"/>
              <p:cNvSpPr/>
              <p:nvPr/>
            </p:nvSpPr>
            <p:spPr bwMode="auto">
              <a:xfrm>
                <a:off x="603" y="856"/>
                <a:ext cx="38" cy="21"/>
              </a:xfrm>
              <a:custGeom>
                <a:avLst/>
                <a:gdLst>
                  <a:gd name="T0" fmla="*/ 12 w 16"/>
                  <a:gd name="T1" fmla="*/ 7 h 9"/>
                  <a:gd name="T2" fmla="*/ 7 w 16"/>
                  <a:gd name="T3" fmla="*/ 8 h 9"/>
                  <a:gd name="T4" fmla="*/ 5 w 16"/>
                  <a:gd name="T5" fmla="*/ 7 h 9"/>
                  <a:gd name="T6" fmla="*/ 0 w 16"/>
                  <a:gd name="T7" fmla="*/ 5 h 9"/>
                  <a:gd name="T8" fmla="*/ 0 w 16"/>
                  <a:gd name="T9" fmla="*/ 4 h 9"/>
                  <a:gd name="T10" fmla="*/ 9 w 16"/>
                  <a:gd name="T11" fmla="*/ 2 h 9"/>
                  <a:gd name="T12" fmla="*/ 13 w 16"/>
                  <a:gd name="T13" fmla="*/ 1 h 9"/>
                  <a:gd name="T14" fmla="*/ 11 w 16"/>
                  <a:gd name="T15" fmla="*/ 4 h 9"/>
                  <a:gd name="T16" fmla="*/ 16 w 16"/>
                  <a:gd name="T17" fmla="*/ 7 h 9"/>
                  <a:gd name="T18" fmla="*/ 12 w 16"/>
                  <a:gd name="T1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9">
                    <a:moveTo>
                      <a:pt x="12" y="7"/>
                    </a:moveTo>
                    <a:cubicBezTo>
                      <a:pt x="10" y="7"/>
                      <a:pt x="9" y="7"/>
                      <a:pt x="7" y="8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4" y="6"/>
                      <a:pt x="1" y="6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6" y="3"/>
                      <a:pt x="9" y="2"/>
                    </a:cubicBezTo>
                    <a:cubicBezTo>
                      <a:pt x="10" y="0"/>
                      <a:pt x="11" y="0"/>
                      <a:pt x="13" y="1"/>
                    </a:cubicBezTo>
                    <a:cubicBezTo>
                      <a:pt x="14" y="2"/>
                      <a:pt x="13" y="3"/>
                      <a:pt x="11" y="4"/>
                    </a:cubicBezTo>
                    <a:cubicBezTo>
                      <a:pt x="12" y="5"/>
                      <a:pt x="15" y="5"/>
                      <a:pt x="16" y="7"/>
                    </a:cubicBezTo>
                    <a:cubicBezTo>
                      <a:pt x="15" y="9"/>
                      <a:pt x="13" y="8"/>
                      <a:pt x="12" y="7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3" name="Freeform 168"/>
              <p:cNvSpPr/>
              <p:nvPr/>
            </p:nvSpPr>
            <p:spPr bwMode="auto">
              <a:xfrm>
                <a:off x="550" y="875"/>
                <a:ext cx="27" cy="19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1 h 8"/>
                  <a:gd name="T4" fmla="*/ 8 w 11"/>
                  <a:gd name="T5" fmla="*/ 0 h 8"/>
                  <a:gd name="T6" fmla="*/ 8 w 11"/>
                  <a:gd name="T7" fmla="*/ 2 h 8"/>
                  <a:gd name="T8" fmla="*/ 9 w 11"/>
                  <a:gd name="T9" fmla="*/ 7 h 8"/>
                  <a:gd name="T10" fmla="*/ 5 w 11"/>
                  <a:gd name="T11" fmla="*/ 4 h 8"/>
                  <a:gd name="T12" fmla="*/ 0 w 11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3" y="0"/>
                      <a:pt x="5" y="1"/>
                      <a:pt x="8" y="0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9" y="4"/>
                      <a:pt x="11" y="5"/>
                      <a:pt x="9" y="7"/>
                    </a:cubicBezTo>
                    <a:cubicBezTo>
                      <a:pt x="6" y="8"/>
                      <a:pt x="6" y="6"/>
                      <a:pt x="5" y="4"/>
                    </a:cubicBezTo>
                    <a:cubicBezTo>
                      <a:pt x="4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4" name="Freeform 169"/>
              <p:cNvSpPr/>
              <p:nvPr/>
            </p:nvSpPr>
            <p:spPr bwMode="auto">
              <a:xfrm>
                <a:off x="589" y="872"/>
                <a:ext cx="16" cy="17"/>
              </a:xfrm>
              <a:custGeom>
                <a:avLst/>
                <a:gdLst>
                  <a:gd name="T0" fmla="*/ 0 w 7"/>
                  <a:gd name="T1" fmla="*/ 7 h 7"/>
                  <a:gd name="T2" fmla="*/ 6 w 7"/>
                  <a:gd name="T3" fmla="*/ 5 h 7"/>
                  <a:gd name="T4" fmla="*/ 7 w 7"/>
                  <a:gd name="T5" fmla="*/ 6 h 7"/>
                  <a:gd name="T6" fmla="*/ 5 w 7"/>
                  <a:gd name="T7" fmla="*/ 7 h 7"/>
                  <a:gd name="T8" fmla="*/ 0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7"/>
                      <a:pt x="2" y="0"/>
                      <a:pt x="6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6"/>
                      <a:pt x="2" y="6"/>
                      <a:pt x="0" y="7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5" name="Freeform 170"/>
              <p:cNvSpPr/>
              <p:nvPr/>
            </p:nvSpPr>
            <p:spPr bwMode="auto">
              <a:xfrm>
                <a:off x="598" y="865"/>
                <a:ext cx="17" cy="10"/>
              </a:xfrm>
              <a:custGeom>
                <a:avLst/>
                <a:gdLst>
                  <a:gd name="T0" fmla="*/ 2 w 7"/>
                  <a:gd name="T1" fmla="*/ 1 h 4"/>
                  <a:gd name="T2" fmla="*/ 7 w 7"/>
                  <a:gd name="T3" fmla="*/ 3 h 4"/>
                  <a:gd name="T4" fmla="*/ 2 w 7"/>
                  <a:gd name="T5" fmla="*/ 3 h 4"/>
                  <a:gd name="T6" fmla="*/ 0 w 7"/>
                  <a:gd name="T7" fmla="*/ 1 h 4"/>
                  <a:gd name="T8" fmla="*/ 2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4" y="1"/>
                      <a:pt x="7" y="1"/>
                      <a:pt x="7" y="3"/>
                    </a:cubicBezTo>
                    <a:cubicBezTo>
                      <a:pt x="5" y="4"/>
                      <a:pt x="3" y="3"/>
                      <a:pt x="2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6" name="Freeform 171"/>
              <p:cNvSpPr/>
              <p:nvPr/>
            </p:nvSpPr>
            <p:spPr bwMode="auto">
              <a:xfrm>
                <a:off x="586" y="90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E3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7" name="Freeform 172"/>
              <p:cNvSpPr/>
              <p:nvPr/>
            </p:nvSpPr>
            <p:spPr bwMode="auto">
              <a:xfrm>
                <a:off x="806" y="817"/>
                <a:ext cx="81" cy="67"/>
              </a:xfrm>
              <a:custGeom>
                <a:avLst/>
                <a:gdLst>
                  <a:gd name="T0" fmla="*/ 32 w 34"/>
                  <a:gd name="T1" fmla="*/ 6 h 28"/>
                  <a:gd name="T2" fmla="*/ 22 w 34"/>
                  <a:gd name="T3" fmla="*/ 15 h 28"/>
                  <a:gd name="T4" fmla="*/ 15 w 34"/>
                  <a:gd name="T5" fmla="*/ 20 h 28"/>
                  <a:gd name="T6" fmla="*/ 12 w 34"/>
                  <a:gd name="T7" fmla="*/ 23 h 28"/>
                  <a:gd name="T8" fmla="*/ 11 w 34"/>
                  <a:gd name="T9" fmla="*/ 23 h 28"/>
                  <a:gd name="T10" fmla="*/ 7 w 34"/>
                  <a:gd name="T11" fmla="*/ 25 h 28"/>
                  <a:gd name="T12" fmla="*/ 4 w 34"/>
                  <a:gd name="T13" fmla="*/ 27 h 28"/>
                  <a:gd name="T14" fmla="*/ 3 w 34"/>
                  <a:gd name="T15" fmla="*/ 27 h 28"/>
                  <a:gd name="T16" fmla="*/ 0 w 34"/>
                  <a:gd name="T17" fmla="*/ 26 h 28"/>
                  <a:gd name="T18" fmla="*/ 4 w 34"/>
                  <a:gd name="T19" fmla="*/ 20 h 28"/>
                  <a:gd name="T20" fmla="*/ 27 w 34"/>
                  <a:gd name="T21" fmla="*/ 1 h 28"/>
                  <a:gd name="T22" fmla="*/ 29 w 34"/>
                  <a:gd name="T23" fmla="*/ 0 h 28"/>
                  <a:gd name="T24" fmla="*/ 32 w 34"/>
                  <a:gd name="T2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8">
                    <a:moveTo>
                      <a:pt x="32" y="6"/>
                    </a:moveTo>
                    <a:cubicBezTo>
                      <a:pt x="29" y="9"/>
                      <a:pt x="25" y="12"/>
                      <a:pt x="22" y="15"/>
                    </a:cubicBezTo>
                    <a:cubicBezTo>
                      <a:pt x="20" y="17"/>
                      <a:pt x="18" y="19"/>
                      <a:pt x="15" y="20"/>
                    </a:cubicBezTo>
                    <a:cubicBezTo>
                      <a:pt x="14" y="21"/>
                      <a:pt x="13" y="22"/>
                      <a:pt x="12" y="23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10" y="24"/>
                      <a:pt x="9" y="24"/>
                      <a:pt x="7" y="25"/>
                    </a:cubicBezTo>
                    <a:cubicBezTo>
                      <a:pt x="6" y="26"/>
                      <a:pt x="5" y="26"/>
                      <a:pt x="4" y="27"/>
                    </a:cubicBezTo>
                    <a:cubicBezTo>
                      <a:pt x="4" y="27"/>
                      <a:pt x="3" y="27"/>
                      <a:pt x="3" y="27"/>
                    </a:cubicBezTo>
                    <a:cubicBezTo>
                      <a:pt x="2" y="27"/>
                      <a:pt x="0" y="28"/>
                      <a:pt x="0" y="26"/>
                    </a:cubicBezTo>
                    <a:cubicBezTo>
                      <a:pt x="1" y="24"/>
                      <a:pt x="4" y="23"/>
                      <a:pt x="4" y="20"/>
                    </a:cubicBezTo>
                    <a:cubicBezTo>
                      <a:pt x="11" y="13"/>
                      <a:pt x="21" y="9"/>
                      <a:pt x="27" y="1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34" y="0"/>
                      <a:pt x="32" y="4"/>
                      <a:pt x="32" y="6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8" name="Freeform 173"/>
              <p:cNvSpPr/>
              <p:nvPr/>
            </p:nvSpPr>
            <p:spPr bwMode="auto">
              <a:xfrm>
                <a:off x="797" y="870"/>
                <a:ext cx="40" cy="48"/>
              </a:xfrm>
              <a:custGeom>
                <a:avLst/>
                <a:gdLst>
                  <a:gd name="T0" fmla="*/ 11 w 17"/>
                  <a:gd name="T1" fmla="*/ 2 h 20"/>
                  <a:gd name="T2" fmla="*/ 15 w 17"/>
                  <a:gd name="T3" fmla="*/ 0 h 20"/>
                  <a:gd name="T4" fmla="*/ 15 w 17"/>
                  <a:gd name="T5" fmla="*/ 6 h 20"/>
                  <a:gd name="T6" fmla="*/ 11 w 17"/>
                  <a:gd name="T7" fmla="*/ 15 h 20"/>
                  <a:gd name="T8" fmla="*/ 6 w 17"/>
                  <a:gd name="T9" fmla="*/ 20 h 20"/>
                  <a:gd name="T10" fmla="*/ 0 w 17"/>
                  <a:gd name="T11" fmla="*/ 15 h 20"/>
                  <a:gd name="T12" fmla="*/ 1 w 17"/>
                  <a:gd name="T13" fmla="*/ 14 h 20"/>
                  <a:gd name="T14" fmla="*/ 5 w 17"/>
                  <a:gd name="T15" fmla="*/ 13 h 20"/>
                  <a:gd name="T16" fmla="*/ 0 w 17"/>
                  <a:gd name="T17" fmla="*/ 10 h 20"/>
                  <a:gd name="T18" fmla="*/ 8 w 17"/>
                  <a:gd name="T19" fmla="*/ 4 h 20"/>
                  <a:gd name="T20" fmla="*/ 8 w 17"/>
                  <a:gd name="T21" fmla="*/ 4 h 20"/>
                  <a:gd name="T22" fmla="*/ 11 w 17"/>
                  <a:gd name="T2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1" y="2"/>
                    </a:moveTo>
                    <a:cubicBezTo>
                      <a:pt x="12" y="1"/>
                      <a:pt x="14" y="1"/>
                      <a:pt x="15" y="0"/>
                    </a:cubicBezTo>
                    <a:cubicBezTo>
                      <a:pt x="17" y="2"/>
                      <a:pt x="15" y="4"/>
                      <a:pt x="15" y="6"/>
                    </a:cubicBezTo>
                    <a:cubicBezTo>
                      <a:pt x="13" y="9"/>
                      <a:pt x="10" y="11"/>
                      <a:pt x="11" y="15"/>
                    </a:cubicBezTo>
                    <a:cubicBezTo>
                      <a:pt x="10" y="18"/>
                      <a:pt x="8" y="19"/>
                      <a:pt x="6" y="20"/>
                    </a:cubicBezTo>
                    <a:cubicBezTo>
                      <a:pt x="4" y="18"/>
                      <a:pt x="1" y="18"/>
                      <a:pt x="0" y="15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2" y="13"/>
                      <a:pt x="3" y="13"/>
                      <a:pt x="5" y="13"/>
                    </a:cubicBezTo>
                    <a:cubicBezTo>
                      <a:pt x="3" y="12"/>
                      <a:pt x="1" y="12"/>
                      <a:pt x="0" y="10"/>
                    </a:cubicBezTo>
                    <a:cubicBezTo>
                      <a:pt x="2" y="7"/>
                      <a:pt x="5" y="6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4"/>
                      <a:pt x="11" y="2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9" name="Freeform 174"/>
              <p:cNvSpPr/>
              <p:nvPr/>
            </p:nvSpPr>
            <p:spPr bwMode="auto">
              <a:xfrm>
                <a:off x="887" y="789"/>
                <a:ext cx="31" cy="36"/>
              </a:xfrm>
              <a:custGeom>
                <a:avLst/>
                <a:gdLst>
                  <a:gd name="T0" fmla="*/ 8 w 13"/>
                  <a:gd name="T1" fmla="*/ 0 h 15"/>
                  <a:gd name="T2" fmla="*/ 13 w 13"/>
                  <a:gd name="T3" fmla="*/ 6 h 15"/>
                  <a:gd name="T4" fmla="*/ 2 w 13"/>
                  <a:gd name="T5" fmla="*/ 15 h 15"/>
                  <a:gd name="T6" fmla="*/ 0 w 13"/>
                  <a:gd name="T7" fmla="*/ 8 h 15"/>
                  <a:gd name="T8" fmla="*/ 3 w 13"/>
                  <a:gd name="T9" fmla="*/ 4 h 15"/>
                  <a:gd name="T10" fmla="*/ 5 w 13"/>
                  <a:gd name="T11" fmla="*/ 3 h 15"/>
                  <a:gd name="T12" fmla="*/ 8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6" y="5"/>
                      <a:pt x="11" y="4"/>
                      <a:pt x="13" y="6"/>
                    </a:cubicBezTo>
                    <a:cubicBezTo>
                      <a:pt x="10" y="9"/>
                      <a:pt x="7" y="13"/>
                      <a:pt x="2" y="15"/>
                    </a:cubicBezTo>
                    <a:cubicBezTo>
                      <a:pt x="1" y="13"/>
                      <a:pt x="1" y="10"/>
                      <a:pt x="0" y="8"/>
                    </a:cubicBezTo>
                    <a:cubicBezTo>
                      <a:pt x="0" y="6"/>
                      <a:pt x="2" y="5"/>
                      <a:pt x="3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6" y="2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0" name="Freeform 175"/>
              <p:cNvSpPr/>
              <p:nvPr/>
            </p:nvSpPr>
            <p:spPr bwMode="auto">
              <a:xfrm>
                <a:off x="840" y="853"/>
                <a:ext cx="26" cy="36"/>
              </a:xfrm>
              <a:custGeom>
                <a:avLst/>
                <a:gdLst>
                  <a:gd name="T0" fmla="*/ 0 w 11"/>
                  <a:gd name="T1" fmla="*/ 5 h 15"/>
                  <a:gd name="T2" fmla="*/ 8 w 11"/>
                  <a:gd name="T3" fmla="*/ 0 h 15"/>
                  <a:gd name="T4" fmla="*/ 9 w 11"/>
                  <a:gd name="T5" fmla="*/ 7 h 15"/>
                  <a:gd name="T6" fmla="*/ 8 w 11"/>
                  <a:gd name="T7" fmla="*/ 13 h 15"/>
                  <a:gd name="T8" fmla="*/ 3 w 11"/>
                  <a:gd name="T9" fmla="*/ 11 h 15"/>
                  <a:gd name="T10" fmla="*/ 0 w 11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0" y="5"/>
                    </a:moveTo>
                    <a:cubicBezTo>
                      <a:pt x="3" y="3"/>
                      <a:pt x="5" y="1"/>
                      <a:pt x="8" y="0"/>
                    </a:cubicBezTo>
                    <a:cubicBezTo>
                      <a:pt x="7" y="2"/>
                      <a:pt x="7" y="5"/>
                      <a:pt x="9" y="7"/>
                    </a:cubicBezTo>
                    <a:cubicBezTo>
                      <a:pt x="10" y="8"/>
                      <a:pt x="11" y="11"/>
                      <a:pt x="8" y="13"/>
                    </a:cubicBezTo>
                    <a:cubicBezTo>
                      <a:pt x="5" y="15"/>
                      <a:pt x="5" y="12"/>
                      <a:pt x="3" y="11"/>
                    </a:cubicBezTo>
                    <a:cubicBezTo>
                      <a:pt x="4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1" name="Freeform 176"/>
              <p:cNvSpPr/>
              <p:nvPr/>
            </p:nvSpPr>
            <p:spPr bwMode="auto">
              <a:xfrm>
                <a:off x="878" y="808"/>
                <a:ext cx="17" cy="24"/>
              </a:xfrm>
              <a:custGeom>
                <a:avLst/>
                <a:gdLst>
                  <a:gd name="T0" fmla="*/ 4 w 7"/>
                  <a:gd name="T1" fmla="*/ 0 h 10"/>
                  <a:gd name="T2" fmla="*/ 6 w 7"/>
                  <a:gd name="T3" fmla="*/ 7 h 10"/>
                  <a:gd name="T4" fmla="*/ 2 w 7"/>
                  <a:gd name="T5" fmla="*/ 10 h 10"/>
                  <a:gd name="T6" fmla="*/ 0 w 7"/>
                  <a:gd name="T7" fmla="*/ 4 h 10"/>
                  <a:gd name="T8" fmla="*/ 4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7" y="2"/>
                      <a:pt x="6" y="5"/>
                      <a:pt x="6" y="7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2" y="8"/>
                      <a:pt x="2" y="6"/>
                      <a:pt x="0" y="4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2" name="Freeform 177"/>
              <p:cNvSpPr/>
              <p:nvPr/>
            </p:nvSpPr>
            <p:spPr bwMode="auto">
              <a:xfrm>
                <a:off x="828" y="870"/>
                <a:ext cx="26" cy="26"/>
              </a:xfrm>
              <a:custGeom>
                <a:avLst/>
                <a:gdLst>
                  <a:gd name="T0" fmla="*/ 2 w 11"/>
                  <a:gd name="T1" fmla="*/ 6 h 11"/>
                  <a:gd name="T2" fmla="*/ 2 w 11"/>
                  <a:gd name="T3" fmla="*/ 0 h 11"/>
                  <a:gd name="T4" fmla="*/ 2 w 11"/>
                  <a:gd name="T5" fmla="*/ 0 h 11"/>
                  <a:gd name="T6" fmla="*/ 5 w 11"/>
                  <a:gd name="T7" fmla="*/ 2 h 11"/>
                  <a:gd name="T8" fmla="*/ 8 w 11"/>
                  <a:gd name="T9" fmla="*/ 5 h 11"/>
                  <a:gd name="T10" fmla="*/ 9 w 11"/>
                  <a:gd name="T11" fmla="*/ 8 h 11"/>
                  <a:gd name="T12" fmla="*/ 4 w 11"/>
                  <a:gd name="T13" fmla="*/ 11 h 11"/>
                  <a:gd name="T14" fmla="*/ 2 w 11"/>
                  <a:gd name="T1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2" y="6"/>
                    </a:moveTo>
                    <a:cubicBezTo>
                      <a:pt x="0" y="4"/>
                      <a:pt x="3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7" y="4"/>
                      <a:pt x="8" y="5"/>
                    </a:cubicBezTo>
                    <a:cubicBezTo>
                      <a:pt x="8" y="6"/>
                      <a:pt x="11" y="7"/>
                      <a:pt x="9" y="8"/>
                    </a:cubicBezTo>
                    <a:cubicBezTo>
                      <a:pt x="7" y="9"/>
                      <a:pt x="6" y="11"/>
                      <a:pt x="4" y="11"/>
                    </a:cubicBezTo>
                    <a:cubicBezTo>
                      <a:pt x="2" y="10"/>
                      <a:pt x="2" y="8"/>
                      <a:pt x="2" y="6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3" name="Freeform 178"/>
              <p:cNvSpPr/>
              <p:nvPr/>
            </p:nvSpPr>
            <p:spPr bwMode="auto">
              <a:xfrm>
                <a:off x="830" y="865"/>
                <a:ext cx="24" cy="24"/>
              </a:xfrm>
              <a:custGeom>
                <a:avLst/>
                <a:gdLst>
                  <a:gd name="T0" fmla="*/ 7 w 10"/>
                  <a:gd name="T1" fmla="*/ 7 h 10"/>
                  <a:gd name="T2" fmla="*/ 4 w 10"/>
                  <a:gd name="T3" fmla="*/ 4 h 10"/>
                  <a:gd name="T4" fmla="*/ 1 w 10"/>
                  <a:gd name="T5" fmla="*/ 2 h 10"/>
                  <a:gd name="T6" fmla="*/ 4 w 10"/>
                  <a:gd name="T7" fmla="*/ 0 h 10"/>
                  <a:gd name="T8" fmla="*/ 9 w 10"/>
                  <a:gd name="T9" fmla="*/ 1 h 10"/>
                  <a:gd name="T10" fmla="*/ 7 w 10"/>
                  <a:gd name="T11" fmla="*/ 6 h 10"/>
                  <a:gd name="T12" fmla="*/ 7 w 10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7" y="7"/>
                    </a:moveTo>
                    <a:cubicBezTo>
                      <a:pt x="6" y="6"/>
                      <a:pt x="0" y="10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2"/>
                      <a:pt x="7" y="1"/>
                      <a:pt x="9" y="1"/>
                    </a:cubicBezTo>
                    <a:cubicBezTo>
                      <a:pt x="10" y="3"/>
                      <a:pt x="7" y="4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4" name="Freeform 179"/>
              <p:cNvSpPr/>
              <p:nvPr/>
            </p:nvSpPr>
            <p:spPr bwMode="auto">
              <a:xfrm>
                <a:off x="534" y="985"/>
                <a:ext cx="48" cy="19"/>
              </a:xfrm>
              <a:custGeom>
                <a:avLst/>
                <a:gdLst>
                  <a:gd name="T0" fmla="*/ 12 w 20"/>
                  <a:gd name="T1" fmla="*/ 3 h 8"/>
                  <a:gd name="T2" fmla="*/ 2 w 20"/>
                  <a:gd name="T3" fmla="*/ 6 h 8"/>
                  <a:gd name="T4" fmla="*/ 0 w 20"/>
                  <a:gd name="T5" fmla="*/ 0 h 8"/>
                  <a:gd name="T6" fmla="*/ 11 w 20"/>
                  <a:gd name="T7" fmla="*/ 0 h 8"/>
                  <a:gd name="T8" fmla="*/ 11 w 20"/>
                  <a:gd name="T9" fmla="*/ 0 h 8"/>
                  <a:gd name="T10" fmla="*/ 15 w 20"/>
                  <a:gd name="T11" fmla="*/ 4 h 8"/>
                  <a:gd name="T12" fmla="*/ 17 w 20"/>
                  <a:gd name="T13" fmla="*/ 2 h 8"/>
                  <a:gd name="T14" fmla="*/ 19 w 20"/>
                  <a:gd name="T15" fmla="*/ 2 h 8"/>
                  <a:gd name="T16" fmla="*/ 20 w 20"/>
                  <a:gd name="T17" fmla="*/ 4 h 8"/>
                  <a:gd name="T18" fmla="*/ 12 w 20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8">
                    <a:moveTo>
                      <a:pt x="12" y="3"/>
                    </a:moveTo>
                    <a:cubicBezTo>
                      <a:pt x="9" y="5"/>
                      <a:pt x="7" y="8"/>
                      <a:pt x="2" y="6"/>
                    </a:cubicBezTo>
                    <a:cubicBezTo>
                      <a:pt x="3" y="4"/>
                      <a:pt x="0" y="2"/>
                      <a:pt x="0" y="0"/>
                    </a:cubicBezTo>
                    <a:cubicBezTo>
                      <a:pt x="4" y="1"/>
                      <a:pt x="8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5" y="1"/>
                      <a:pt x="15" y="4"/>
                    </a:cubicBezTo>
                    <a:cubicBezTo>
                      <a:pt x="15" y="4"/>
                      <a:pt x="15" y="4"/>
                      <a:pt x="17" y="2"/>
                    </a:cubicBezTo>
                    <a:cubicBezTo>
                      <a:pt x="18" y="2"/>
                      <a:pt x="18" y="2"/>
                      <a:pt x="19" y="2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7" y="8"/>
                      <a:pt x="14" y="7"/>
                      <a:pt x="12" y="3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5" name="Freeform 180"/>
              <p:cNvSpPr/>
              <p:nvPr/>
            </p:nvSpPr>
            <p:spPr bwMode="auto">
              <a:xfrm>
                <a:off x="548" y="963"/>
                <a:ext cx="19" cy="22"/>
              </a:xfrm>
              <a:custGeom>
                <a:avLst/>
                <a:gdLst>
                  <a:gd name="T0" fmla="*/ 3 w 8"/>
                  <a:gd name="T1" fmla="*/ 1 h 9"/>
                  <a:gd name="T2" fmla="*/ 8 w 8"/>
                  <a:gd name="T3" fmla="*/ 4 h 9"/>
                  <a:gd name="T4" fmla="*/ 5 w 8"/>
                  <a:gd name="T5" fmla="*/ 9 h 9"/>
                  <a:gd name="T6" fmla="*/ 5 w 8"/>
                  <a:gd name="T7" fmla="*/ 9 h 9"/>
                  <a:gd name="T8" fmla="*/ 0 w 8"/>
                  <a:gd name="T9" fmla="*/ 3 h 9"/>
                  <a:gd name="T10" fmla="*/ 3 w 8"/>
                  <a:gd name="T11" fmla="*/ 0 h 9"/>
                  <a:gd name="T12" fmla="*/ 3 w 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4" y="4"/>
                      <a:pt x="7" y="2"/>
                      <a:pt x="8" y="4"/>
                    </a:cubicBezTo>
                    <a:cubicBezTo>
                      <a:pt x="7" y="6"/>
                      <a:pt x="3" y="5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" y="9"/>
                      <a:pt x="1" y="6"/>
                      <a:pt x="0" y="3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6" name="Freeform 181"/>
              <p:cNvSpPr/>
              <p:nvPr/>
            </p:nvSpPr>
            <p:spPr bwMode="auto">
              <a:xfrm>
                <a:off x="579" y="930"/>
                <a:ext cx="17" cy="21"/>
              </a:xfrm>
              <a:custGeom>
                <a:avLst/>
                <a:gdLst>
                  <a:gd name="T0" fmla="*/ 2 w 7"/>
                  <a:gd name="T1" fmla="*/ 9 h 9"/>
                  <a:gd name="T2" fmla="*/ 2 w 7"/>
                  <a:gd name="T3" fmla="*/ 4 h 9"/>
                  <a:gd name="T4" fmla="*/ 4 w 7"/>
                  <a:gd name="T5" fmla="*/ 1 h 9"/>
                  <a:gd name="T6" fmla="*/ 5 w 7"/>
                  <a:gd name="T7" fmla="*/ 0 h 9"/>
                  <a:gd name="T8" fmla="*/ 5 w 7"/>
                  <a:gd name="T9" fmla="*/ 2 h 9"/>
                  <a:gd name="T10" fmla="*/ 7 w 7"/>
                  <a:gd name="T11" fmla="*/ 5 h 9"/>
                  <a:gd name="T12" fmla="*/ 6 w 7"/>
                  <a:gd name="T13" fmla="*/ 7 h 9"/>
                  <a:gd name="T14" fmla="*/ 2 w 7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2" y="9"/>
                    </a:moveTo>
                    <a:cubicBezTo>
                      <a:pt x="0" y="7"/>
                      <a:pt x="1" y="5"/>
                      <a:pt x="2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4" y="8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FCE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7" name="Freeform 182"/>
              <p:cNvSpPr/>
              <p:nvPr/>
            </p:nvSpPr>
            <p:spPr bwMode="auto">
              <a:xfrm>
                <a:off x="593" y="930"/>
                <a:ext cx="17" cy="19"/>
              </a:xfrm>
              <a:custGeom>
                <a:avLst/>
                <a:gdLst>
                  <a:gd name="T0" fmla="*/ 0 w 7"/>
                  <a:gd name="T1" fmla="*/ 7 h 8"/>
                  <a:gd name="T2" fmla="*/ 0 w 7"/>
                  <a:gd name="T3" fmla="*/ 5 h 8"/>
                  <a:gd name="T4" fmla="*/ 2 w 7"/>
                  <a:gd name="T5" fmla="*/ 2 h 8"/>
                  <a:gd name="T6" fmla="*/ 4 w 7"/>
                  <a:gd name="T7" fmla="*/ 0 h 8"/>
                  <a:gd name="T8" fmla="*/ 6 w 7"/>
                  <a:gd name="T9" fmla="*/ 2 h 8"/>
                  <a:gd name="T10" fmla="*/ 3 w 7"/>
                  <a:gd name="T11" fmla="*/ 8 h 8"/>
                  <a:gd name="T12" fmla="*/ 0 w 7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2" y="5"/>
                      <a:pt x="2" y="4"/>
                      <a:pt x="2" y="2"/>
                    </a:cubicBezTo>
                    <a:cubicBezTo>
                      <a:pt x="2" y="1"/>
                      <a:pt x="2" y="0"/>
                      <a:pt x="4" y="0"/>
                    </a:cubicBezTo>
                    <a:cubicBezTo>
                      <a:pt x="5" y="1"/>
                      <a:pt x="7" y="1"/>
                      <a:pt x="6" y="2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2" y="8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8" name="Freeform 183"/>
              <p:cNvSpPr/>
              <p:nvPr/>
            </p:nvSpPr>
            <p:spPr bwMode="auto">
              <a:xfrm>
                <a:off x="529" y="949"/>
                <a:ext cx="17" cy="17"/>
              </a:xfrm>
              <a:custGeom>
                <a:avLst/>
                <a:gdLst>
                  <a:gd name="T0" fmla="*/ 7 w 7"/>
                  <a:gd name="T1" fmla="*/ 3 h 7"/>
                  <a:gd name="T2" fmla="*/ 1 w 7"/>
                  <a:gd name="T3" fmla="*/ 5 h 7"/>
                  <a:gd name="T4" fmla="*/ 2 w 7"/>
                  <a:gd name="T5" fmla="*/ 1 h 7"/>
                  <a:gd name="T6" fmla="*/ 7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5" y="4"/>
                      <a:pt x="3" y="7"/>
                      <a:pt x="1" y="5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5" y="2"/>
                      <a:pt x="7" y="3"/>
                    </a:cubicBezTo>
                    <a:close/>
                  </a:path>
                </a:pathLst>
              </a:custGeom>
              <a:solidFill>
                <a:srgbClr val="FEE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9" name="Freeform 184"/>
              <p:cNvSpPr/>
              <p:nvPr/>
            </p:nvSpPr>
            <p:spPr bwMode="auto">
              <a:xfrm>
                <a:off x="555" y="959"/>
                <a:ext cx="15" cy="9"/>
              </a:xfrm>
              <a:custGeom>
                <a:avLst/>
                <a:gdLst>
                  <a:gd name="T0" fmla="*/ 0 w 6"/>
                  <a:gd name="T1" fmla="*/ 2 h 4"/>
                  <a:gd name="T2" fmla="*/ 0 w 6"/>
                  <a:gd name="T3" fmla="*/ 1 h 4"/>
                  <a:gd name="T4" fmla="*/ 4 w 6"/>
                  <a:gd name="T5" fmla="*/ 0 h 4"/>
                  <a:gd name="T6" fmla="*/ 5 w 6"/>
                  <a:gd name="T7" fmla="*/ 2 h 4"/>
                  <a:gd name="T8" fmla="*/ 3 w 6"/>
                  <a:gd name="T9" fmla="*/ 3 h 4"/>
                  <a:gd name="T10" fmla="*/ 0 w 6"/>
                  <a:gd name="T11" fmla="*/ 3 h 4"/>
                  <a:gd name="T12" fmla="*/ 0 w 6"/>
                  <a:gd name="T13" fmla="*/ 3 h 4"/>
                  <a:gd name="T14" fmla="*/ 0 w 6"/>
                  <a:gd name="T15" fmla="*/ 2 h 4"/>
                  <a:gd name="T16" fmla="*/ 0 w 6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3" y="1"/>
                      <a:pt x="4" y="0"/>
                    </a:cubicBezTo>
                    <a:cubicBezTo>
                      <a:pt x="5" y="0"/>
                      <a:pt x="6" y="1"/>
                      <a:pt x="5" y="2"/>
                    </a:cubicBezTo>
                    <a:cubicBezTo>
                      <a:pt x="5" y="3"/>
                      <a:pt x="4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0" name="Freeform 185"/>
              <p:cNvSpPr/>
              <p:nvPr/>
            </p:nvSpPr>
            <p:spPr bwMode="auto">
              <a:xfrm>
                <a:off x="574" y="980"/>
                <a:ext cx="10" cy="10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4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0 h 4"/>
                  <a:gd name="T10" fmla="*/ 2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FEE5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1" name="Freeform 186"/>
              <p:cNvSpPr/>
              <p:nvPr/>
            </p:nvSpPr>
            <p:spPr bwMode="auto">
              <a:xfrm>
                <a:off x="555" y="954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0 w 4"/>
                  <a:gd name="T3" fmla="*/ 3 h 3"/>
                  <a:gd name="T4" fmla="*/ 4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1" y="0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2" name="Freeform 187"/>
              <p:cNvSpPr/>
              <p:nvPr/>
            </p:nvSpPr>
            <p:spPr bwMode="auto">
              <a:xfrm>
                <a:off x="548" y="963"/>
                <a:ext cx="7" cy="8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3" name="Freeform 188"/>
              <p:cNvSpPr/>
              <p:nvPr/>
            </p:nvSpPr>
            <p:spPr bwMode="auto">
              <a:xfrm>
                <a:off x="548" y="95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4" name="Freeform 189"/>
              <p:cNvSpPr/>
              <p:nvPr/>
            </p:nvSpPr>
            <p:spPr bwMode="auto">
              <a:xfrm>
                <a:off x="782" y="559"/>
                <a:ext cx="74" cy="53"/>
              </a:xfrm>
              <a:custGeom>
                <a:avLst/>
                <a:gdLst>
                  <a:gd name="T0" fmla="*/ 26 w 31"/>
                  <a:gd name="T1" fmla="*/ 8 h 22"/>
                  <a:gd name="T2" fmla="*/ 27 w 31"/>
                  <a:gd name="T3" fmla="*/ 8 h 22"/>
                  <a:gd name="T4" fmla="*/ 27 w 31"/>
                  <a:gd name="T5" fmla="*/ 19 h 22"/>
                  <a:gd name="T6" fmla="*/ 21 w 31"/>
                  <a:gd name="T7" fmla="*/ 22 h 22"/>
                  <a:gd name="T8" fmla="*/ 21 w 31"/>
                  <a:gd name="T9" fmla="*/ 22 h 22"/>
                  <a:gd name="T10" fmla="*/ 17 w 31"/>
                  <a:gd name="T11" fmla="*/ 22 h 22"/>
                  <a:gd name="T12" fmla="*/ 18 w 31"/>
                  <a:gd name="T13" fmla="*/ 17 h 22"/>
                  <a:gd name="T14" fmla="*/ 19 w 31"/>
                  <a:gd name="T15" fmla="*/ 15 h 22"/>
                  <a:gd name="T16" fmla="*/ 18 w 31"/>
                  <a:gd name="T17" fmla="*/ 15 h 22"/>
                  <a:gd name="T18" fmla="*/ 9 w 31"/>
                  <a:gd name="T19" fmla="*/ 12 h 22"/>
                  <a:gd name="T20" fmla="*/ 9 w 31"/>
                  <a:gd name="T21" fmla="*/ 11 h 22"/>
                  <a:gd name="T22" fmla="*/ 9 w 31"/>
                  <a:gd name="T23" fmla="*/ 12 h 22"/>
                  <a:gd name="T24" fmla="*/ 6 w 31"/>
                  <a:gd name="T25" fmla="*/ 12 h 22"/>
                  <a:gd name="T26" fmla="*/ 6 w 31"/>
                  <a:gd name="T27" fmla="*/ 11 h 22"/>
                  <a:gd name="T28" fmla="*/ 3 w 31"/>
                  <a:gd name="T29" fmla="*/ 5 h 22"/>
                  <a:gd name="T30" fmla="*/ 1 w 31"/>
                  <a:gd name="T31" fmla="*/ 4 h 22"/>
                  <a:gd name="T32" fmla="*/ 2 w 31"/>
                  <a:gd name="T33" fmla="*/ 2 h 22"/>
                  <a:gd name="T34" fmla="*/ 6 w 31"/>
                  <a:gd name="T35" fmla="*/ 1 h 22"/>
                  <a:gd name="T36" fmla="*/ 9 w 31"/>
                  <a:gd name="T37" fmla="*/ 0 h 22"/>
                  <a:gd name="T38" fmla="*/ 19 w 31"/>
                  <a:gd name="T39" fmla="*/ 1 h 22"/>
                  <a:gd name="T40" fmla="*/ 20 w 31"/>
                  <a:gd name="T41" fmla="*/ 2 h 22"/>
                  <a:gd name="T42" fmla="*/ 26 w 31"/>
                  <a:gd name="T43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22">
                    <a:moveTo>
                      <a:pt x="26" y="8"/>
                    </a:moveTo>
                    <a:cubicBezTo>
                      <a:pt x="26" y="8"/>
                      <a:pt x="27" y="8"/>
                      <a:pt x="27" y="8"/>
                    </a:cubicBezTo>
                    <a:cubicBezTo>
                      <a:pt x="31" y="11"/>
                      <a:pt x="29" y="15"/>
                      <a:pt x="27" y="19"/>
                    </a:cubicBezTo>
                    <a:cubicBezTo>
                      <a:pt x="26" y="22"/>
                      <a:pt x="23" y="21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19" y="22"/>
                      <a:pt x="17" y="22"/>
                    </a:cubicBezTo>
                    <a:cubicBezTo>
                      <a:pt x="15" y="20"/>
                      <a:pt x="14" y="18"/>
                      <a:pt x="18" y="17"/>
                    </a:cubicBezTo>
                    <a:cubicBezTo>
                      <a:pt x="19" y="17"/>
                      <a:pt x="19" y="16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3" y="18"/>
                      <a:pt x="11" y="15"/>
                      <a:pt x="9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7" y="12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8"/>
                      <a:pt x="6" y="6"/>
                      <a:pt x="3" y="5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3"/>
                      <a:pt x="2" y="2"/>
                      <a:pt x="2" y="2"/>
                    </a:cubicBezTo>
                    <a:cubicBezTo>
                      <a:pt x="4" y="3"/>
                      <a:pt x="5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2" y="1"/>
                      <a:pt x="15" y="2"/>
                      <a:pt x="19" y="1"/>
                    </a:cubicBezTo>
                    <a:cubicBezTo>
                      <a:pt x="19" y="1"/>
                      <a:pt x="20" y="2"/>
                      <a:pt x="20" y="2"/>
                    </a:cubicBezTo>
                    <a:cubicBezTo>
                      <a:pt x="20" y="7"/>
                      <a:pt x="24" y="7"/>
                      <a:pt x="26" y="8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5" name="Freeform 190"/>
              <p:cNvSpPr/>
              <p:nvPr/>
            </p:nvSpPr>
            <p:spPr bwMode="auto">
              <a:xfrm>
                <a:off x="713" y="478"/>
                <a:ext cx="55" cy="52"/>
              </a:xfrm>
              <a:custGeom>
                <a:avLst/>
                <a:gdLst>
                  <a:gd name="T0" fmla="*/ 14 w 23"/>
                  <a:gd name="T1" fmla="*/ 3 h 22"/>
                  <a:gd name="T2" fmla="*/ 21 w 23"/>
                  <a:gd name="T3" fmla="*/ 10 h 22"/>
                  <a:gd name="T4" fmla="*/ 23 w 23"/>
                  <a:gd name="T5" fmla="*/ 12 h 22"/>
                  <a:gd name="T6" fmla="*/ 23 w 23"/>
                  <a:gd name="T7" fmla="*/ 12 h 22"/>
                  <a:gd name="T8" fmla="*/ 21 w 23"/>
                  <a:gd name="T9" fmla="*/ 13 h 22"/>
                  <a:gd name="T10" fmla="*/ 15 w 23"/>
                  <a:gd name="T11" fmla="*/ 17 h 22"/>
                  <a:gd name="T12" fmla="*/ 19 w 23"/>
                  <a:gd name="T13" fmla="*/ 16 h 22"/>
                  <a:gd name="T14" fmla="*/ 22 w 23"/>
                  <a:gd name="T15" fmla="*/ 21 h 22"/>
                  <a:gd name="T16" fmla="*/ 19 w 23"/>
                  <a:gd name="T17" fmla="*/ 22 h 22"/>
                  <a:gd name="T18" fmla="*/ 13 w 23"/>
                  <a:gd name="T19" fmla="*/ 22 h 22"/>
                  <a:gd name="T20" fmla="*/ 12 w 23"/>
                  <a:gd name="T21" fmla="*/ 21 h 22"/>
                  <a:gd name="T22" fmla="*/ 6 w 23"/>
                  <a:gd name="T23" fmla="*/ 20 h 22"/>
                  <a:gd name="T24" fmla="*/ 5 w 23"/>
                  <a:gd name="T25" fmla="*/ 20 h 22"/>
                  <a:gd name="T26" fmla="*/ 7 w 23"/>
                  <a:gd name="T27" fmla="*/ 12 h 22"/>
                  <a:gd name="T28" fmla="*/ 1 w 23"/>
                  <a:gd name="T29" fmla="*/ 4 h 22"/>
                  <a:gd name="T30" fmla="*/ 1 w 23"/>
                  <a:gd name="T31" fmla="*/ 1 h 22"/>
                  <a:gd name="T32" fmla="*/ 4 w 23"/>
                  <a:gd name="T33" fmla="*/ 1 h 22"/>
                  <a:gd name="T34" fmla="*/ 7 w 23"/>
                  <a:gd name="T35" fmla="*/ 2 h 22"/>
                  <a:gd name="T36" fmla="*/ 10 w 23"/>
                  <a:gd name="T37" fmla="*/ 5 h 22"/>
                  <a:gd name="T38" fmla="*/ 9 w 23"/>
                  <a:gd name="T39" fmla="*/ 5 h 22"/>
                  <a:gd name="T40" fmla="*/ 10 w 23"/>
                  <a:gd name="T41" fmla="*/ 5 h 22"/>
                  <a:gd name="T42" fmla="*/ 14 w 23"/>
                  <a:gd name="T4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2">
                    <a:moveTo>
                      <a:pt x="14" y="3"/>
                    </a:moveTo>
                    <a:cubicBezTo>
                      <a:pt x="17" y="5"/>
                      <a:pt x="19" y="7"/>
                      <a:pt x="21" y="10"/>
                    </a:cubicBezTo>
                    <a:cubicBezTo>
                      <a:pt x="21" y="11"/>
                      <a:pt x="23" y="11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4"/>
                      <a:pt x="22" y="13"/>
                      <a:pt x="21" y="13"/>
                    </a:cubicBezTo>
                    <a:cubicBezTo>
                      <a:pt x="18" y="13"/>
                      <a:pt x="16" y="14"/>
                      <a:pt x="15" y="17"/>
                    </a:cubicBezTo>
                    <a:cubicBezTo>
                      <a:pt x="17" y="19"/>
                      <a:pt x="17" y="14"/>
                      <a:pt x="19" y="16"/>
                    </a:cubicBezTo>
                    <a:cubicBezTo>
                      <a:pt x="21" y="18"/>
                      <a:pt x="22" y="19"/>
                      <a:pt x="22" y="21"/>
                    </a:cubicBezTo>
                    <a:cubicBezTo>
                      <a:pt x="21" y="22"/>
                      <a:pt x="20" y="21"/>
                      <a:pt x="19" y="22"/>
                    </a:cubicBezTo>
                    <a:cubicBezTo>
                      <a:pt x="17" y="22"/>
                      <a:pt x="15" y="22"/>
                      <a:pt x="13" y="22"/>
                    </a:cubicBezTo>
                    <a:cubicBezTo>
                      <a:pt x="13" y="22"/>
                      <a:pt x="12" y="22"/>
                      <a:pt x="12" y="21"/>
                    </a:cubicBezTo>
                    <a:cubicBezTo>
                      <a:pt x="9" y="19"/>
                      <a:pt x="9" y="19"/>
                      <a:pt x="6" y="20"/>
                    </a:cubicBezTo>
                    <a:cubicBezTo>
                      <a:pt x="6" y="20"/>
                      <a:pt x="5" y="20"/>
                      <a:pt x="5" y="20"/>
                    </a:cubicBezTo>
                    <a:cubicBezTo>
                      <a:pt x="1" y="16"/>
                      <a:pt x="1" y="16"/>
                      <a:pt x="7" y="12"/>
                    </a:cubicBezTo>
                    <a:cubicBezTo>
                      <a:pt x="5" y="9"/>
                      <a:pt x="3" y="7"/>
                      <a:pt x="1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5" y="2"/>
                      <a:pt x="6" y="3"/>
                      <a:pt x="7" y="2"/>
                    </a:cubicBezTo>
                    <a:cubicBezTo>
                      <a:pt x="10" y="1"/>
                      <a:pt x="10" y="3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3"/>
                      <a:pt x="12" y="2"/>
                      <a:pt x="14" y="3"/>
                    </a:cubicBezTo>
                    <a:close/>
                  </a:path>
                </a:pathLst>
              </a:custGeom>
              <a:solidFill>
                <a:srgbClr val="FED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6" name="Freeform 191"/>
              <p:cNvSpPr/>
              <p:nvPr/>
            </p:nvSpPr>
            <p:spPr bwMode="auto">
              <a:xfrm>
                <a:off x="732" y="526"/>
                <a:ext cx="41" cy="55"/>
              </a:xfrm>
              <a:custGeom>
                <a:avLst/>
                <a:gdLst>
                  <a:gd name="T0" fmla="*/ 12 w 17"/>
                  <a:gd name="T1" fmla="*/ 1 h 23"/>
                  <a:gd name="T2" fmla="*/ 14 w 17"/>
                  <a:gd name="T3" fmla="*/ 1 h 23"/>
                  <a:gd name="T4" fmla="*/ 16 w 17"/>
                  <a:gd name="T5" fmla="*/ 1 h 23"/>
                  <a:gd name="T6" fmla="*/ 15 w 17"/>
                  <a:gd name="T7" fmla="*/ 3 h 23"/>
                  <a:gd name="T8" fmla="*/ 12 w 17"/>
                  <a:gd name="T9" fmla="*/ 10 h 23"/>
                  <a:gd name="T10" fmla="*/ 13 w 17"/>
                  <a:gd name="T11" fmla="*/ 18 h 23"/>
                  <a:gd name="T12" fmla="*/ 14 w 17"/>
                  <a:gd name="T13" fmla="*/ 21 h 23"/>
                  <a:gd name="T14" fmla="*/ 11 w 17"/>
                  <a:gd name="T15" fmla="*/ 23 h 23"/>
                  <a:gd name="T16" fmla="*/ 8 w 17"/>
                  <a:gd name="T17" fmla="*/ 21 h 23"/>
                  <a:gd name="T18" fmla="*/ 2 w 17"/>
                  <a:gd name="T19" fmla="*/ 16 h 23"/>
                  <a:gd name="T20" fmla="*/ 3 w 17"/>
                  <a:gd name="T21" fmla="*/ 11 h 23"/>
                  <a:gd name="T22" fmla="*/ 6 w 17"/>
                  <a:gd name="T23" fmla="*/ 6 h 23"/>
                  <a:gd name="T24" fmla="*/ 9 w 17"/>
                  <a:gd name="T25" fmla="*/ 5 h 23"/>
                  <a:gd name="T26" fmla="*/ 12 w 17"/>
                  <a:gd name="T2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3">
                    <a:moveTo>
                      <a:pt x="12" y="1"/>
                    </a:moveTo>
                    <a:cubicBezTo>
                      <a:pt x="12" y="0"/>
                      <a:pt x="13" y="1"/>
                      <a:pt x="14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7" y="2"/>
                      <a:pt x="16" y="3"/>
                      <a:pt x="15" y="3"/>
                    </a:cubicBezTo>
                    <a:cubicBezTo>
                      <a:pt x="12" y="5"/>
                      <a:pt x="12" y="7"/>
                      <a:pt x="12" y="10"/>
                    </a:cubicBezTo>
                    <a:cubicBezTo>
                      <a:pt x="13" y="12"/>
                      <a:pt x="15" y="15"/>
                      <a:pt x="13" y="18"/>
                    </a:cubicBezTo>
                    <a:cubicBezTo>
                      <a:pt x="13" y="18"/>
                      <a:pt x="12" y="21"/>
                      <a:pt x="14" y="21"/>
                    </a:cubicBezTo>
                    <a:cubicBezTo>
                      <a:pt x="14" y="23"/>
                      <a:pt x="13" y="23"/>
                      <a:pt x="11" y="23"/>
                    </a:cubicBezTo>
                    <a:cubicBezTo>
                      <a:pt x="10" y="22"/>
                      <a:pt x="10" y="20"/>
                      <a:pt x="8" y="21"/>
                    </a:cubicBezTo>
                    <a:cubicBezTo>
                      <a:pt x="5" y="20"/>
                      <a:pt x="3" y="20"/>
                      <a:pt x="2" y="16"/>
                    </a:cubicBezTo>
                    <a:cubicBezTo>
                      <a:pt x="3" y="15"/>
                      <a:pt x="5" y="14"/>
                      <a:pt x="3" y="11"/>
                    </a:cubicBezTo>
                    <a:cubicBezTo>
                      <a:pt x="0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10" y="4"/>
                      <a:pt x="11" y="2"/>
                      <a:pt x="12" y="1"/>
                    </a:cubicBezTo>
                    <a:close/>
                  </a:path>
                </a:pathLst>
              </a:custGeom>
              <a:solidFill>
                <a:srgbClr val="FED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7" name="Freeform 192"/>
              <p:cNvSpPr/>
              <p:nvPr/>
            </p:nvSpPr>
            <p:spPr bwMode="auto">
              <a:xfrm>
                <a:off x="763" y="576"/>
                <a:ext cx="43" cy="36"/>
              </a:xfrm>
              <a:custGeom>
                <a:avLst/>
                <a:gdLst>
                  <a:gd name="T0" fmla="*/ 3 w 18"/>
                  <a:gd name="T1" fmla="*/ 4 h 15"/>
                  <a:gd name="T2" fmla="*/ 6 w 18"/>
                  <a:gd name="T3" fmla="*/ 2 h 15"/>
                  <a:gd name="T4" fmla="*/ 7 w 18"/>
                  <a:gd name="T5" fmla="*/ 0 h 15"/>
                  <a:gd name="T6" fmla="*/ 10 w 18"/>
                  <a:gd name="T7" fmla="*/ 3 h 15"/>
                  <a:gd name="T8" fmla="*/ 7 w 18"/>
                  <a:gd name="T9" fmla="*/ 5 h 15"/>
                  <a:gd name="T10" fmla="*/ 10 w 18"/>
                  <a:gd name="T11" fmla="*/ 4 h 15"/>
                  <a:gd name="T12" fmla="*/ 14 w 18"/>
                  <a:gd name="T13" fmla="*/ 4 h 15"/>
                  <a:gd name="T14" fmla="*/ 14 w 18"/>
                  <a:gd name="T15" fmla="*/ 4 h 15"/>
                  <a:gd name="T16" fmla="*/ 18 w 18"/>
                  <a:gd name="T17" fmla="*/ 7 h 15"/>
                  <a:gd name="T18" fmla="*/ 15 w 18"/>
                  <a:gd name="T19" fmla="*/ 10 h 15"/>
                  <a:gd name="T20" fmla="*/ 15 w 18"/>
                  <a:gd name="T21" fmla="*/ 13 h 15"/>
                  <a:gd name="T22" fmla="*/ 11 w 18"/>
                  <a:gd name="T23" fmla="*/ 15 h 15"/>
                  <a:gd name="T24" fmla="*/ 9 w 18"/>
                  <a:gd name="T25" fmla="*/ 14 h 15"/>
                  <a:gd name="T26" fmla="*/ 5 w 18"/>
                  <a:gd name="T27" fmla="*/ 12 h 15"/>
                  <a:gd name="T28" fmla="*/ 4 w 18"/>
                  <a:gd name="T29" fmla="*/ 12 h 15"/>
                  <a:gd name="T30" fmla="*/ 2 w 18"/>
                  <a:gd name="T31" fmla="*/ 9 h 15"/>
                  <a:gd name="T32" fmla="*/ 3 w 18"/>
                  <a:gd name="T3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5">
                    <a:moveTo>
                      <a:pt x="3" y="4"/>
                    </a:moveTo>
                    <a:cubicBezTo>
                      <a:pt x="4" y="2"/>
                      <a:pt x="6" y="4"/>
                      <a:pt x="6" y="2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9" y="1"/>
                      <a:pt x="9" y="2"/>
                      <a:pt x="10" y="3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11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7" y="5"/>
                      <a:pt x="18" y="7"/>
                    </a:cubicBezTo>
                    <a:cubicBezTo>
                      <a:pt x="18" y="9"/>
                      <a:pt x="16" y="9"/>
                      <a:pt x="15" y="10"/>
                    </a:cubicBezTo>
                    <a:cubicBezTo>
                      <a:pt x="13" y="11"/>
                      <a:pt x="15" y="12"/>
                      <a:pt x="15" y="13"/>
                    </a:cubicBezTo>
                    <a:cubicBezTo>
                      <a:pt x="14" y="15"/>
                      <a:pt x="12" y="14"/>
                      <a:pt x="11" y="15"/>
                    </a:cubicBezTo>
                    <a:cubicBezTo>
                      <a:pt x="10" y="15"/>
                      <a:pt x="10" y="15"/>
                      <a:pt x="9" y="14"/>
                    </a:cubicBezTo>
                    <a:cubicBezTo>
                      <a:pt x="8" y="13"/>
                      <a:pt x="7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1" y="7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8" name="Freeform 193"/>
              <p:cNvSpPr/>
              <p:nvPr/>
            </p:nvSpPr>
            <p:spPr bwMode="auto">
              <a:xfrm>
                <a:off x="730" y="562"/>
                <a:ext cx="40" cy="40"/>
              </a:xfrm>
              <a:custGeom>
                <a:avLst/>
                <a:gdLst>
                  <a:gd name="T0" fmla="*/ 17 w 17"/>
                  <a:gd name="T1" fmla="*/ 10 h 17"/>
                  <a:gd name="T2" fmla="*/ 16 w 17"/>
                  <a:gd name="T3" fmla="*/ 15 h 17"/>
                  <a:gd name="T4" fmla="*/ 13 w 17"/>
                  <a:gd name="T5" fmla="*/ 14 h 17"/>
                  <a:gd name="T6" fmla="*/ 8 w 17"/>
                  <a:gd name="T7" fmla="*/ 8 h 17"/>
                  <a:gd name="T8" fmla="*/ 6 w 17"/>
                  <a:gd name="T9" fmla="*/ 7 h 17"/>
                  <a:gd name="T10" fmla="*/ 1 w 17"/>
                  <a:gd name="T11" fmla="*/ 0 h 17"/>
                  <a:gd name="T12" fmla="*/ 4 w 17"/>
                  <a:gd name="T13" fmla="*/ 1 h 17"/>
                  <a:gd name="T14" fmla="*/ 10 w 17"/>
                  <a:gd name="T15" fmla="*/ 6 h 17"/>
                  <a:gd name="T16" fmla="*/ 13 w 17"/>
                  <a:gd name="T17" fmla="*/ 7 h 17"/>
                  <a:gd name="T18" fmla="*/ 15 w 17"/>
                  <a:gd name="T19" fmla="*/ 6 h 17"/>
                  <a:gd name="T20" fmla="*/ 17 w 17"/>
                  <a:gd name="T2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17" y="10"/>
                    </a:moveTo>
                    <a:cubicBezTo>
                      <a:pt x="15" y="11"/>
                      <a:pt x="17" y="13"/>
                      <a:pt x="16" y="15"/>
                    </a:cubicBezTo>
                    <a:cubicBezTo>
                      <a:pt x="14" y="17"/>
                      <a:pt x="14" y="15"/>
                      <a:pt x="13" y="14"/>
                    </a:cubicBezTo>
                    <a:cubicBezTo>
                      <a:pt x="12" y="11"/>
                      <a:pt x="10" y="10"/>
                      <a:pt x="8" y="8"/>
                    </a:cubicBezTo>
                    <a:cubicBezTo>
                      <a:pt x="7" y="8"/>
                      <a:pt x="7" y="8"/>
                      <a:pt x="6" y="7"/>
                    </a:cubicBezTo>
                    <a:cubicBezTo>
                      <a:pt x="4" y="5"/>
                      <a:pt x="0" y="4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4"/>
                      <a:pt x="8" y="4"/>
                      <a:pt x="10" y="6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7" y="6"/>
                      <a:pt x="15" y="9"/>
                      <a:pt x="17" y="10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9" name="Freeform 194"/>
              <p:cNvSpPr/>
              <p:nvPr/>
            </p:nvSpPr>
            <p:spPr bwMode="auto">
              <a:xfrm>
                <a:off x="773" y="571"/>
                <a:ext cx="31" cy="17"/>
              </a:xfrm>
              <a:custGeom>
                <a:avLst/>
                <a:gdLst>
                  <a:gd name="T0" fmla="*/ 5 w 13"/>
                  <a:gd name="T1" fmla="*/ 6 h 7"/>
                  <a:gd name="T2" fmla="*/ 2 w 13"/>
                  <a:gd name="T3" fmla="*/ 4 h 7"/>
                  <a:gd name="T4" fmla="*/ 3 w 13"/>
                  <a:gd name="T5" fmla="*/ 1 h 7"/>
                  <a:gd name="T6" fmla="*/ 7 w 13"/>
                  <a:gd name="T7" fmla="*/ 2 h 7"/>
                  <a:gd name="T8" fmla="*/ 7 w 13"/>
                  <a:gd name="T9" fmla="*/ 0 h 7"/>
                  <a:gd name="T10" fmla="*/ 10 w 13"/>
                  <a:gd name="T11" fmla="*/ 6 h 7"/>
                  <a:gd name="T12" fmla="*/ 6 w 13"/>
                  <a:gd name="T13" fmla="*/ 6 h 7"/>
                  <a:gd name="T14" fmla="*/ 5 w 13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5" y="6"/>
                    </a:moveTo>
                    <a:cubicBezTo>
                      <a:pt x="4" y="5"/>
                      <a:pt x="5" y="2"/>
                      <a:pt x="2" y="4"/>
                    </a:cubicBezTo>
                    <a:cubicBezTo>
                      <a:pt x="2" y="3"/>
                      <a:pt x="0" y="1"/>
                      <a:pt x="3" y="1"/>
                    </a:cubicBezTo>
                    <a:cubicBezTo>
                      <a:pt x="4" y="1"/>
                      <a:pt x="6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13" y="0"/>
                      <a:pt x="13" y="1"/>
                      <a:pt x="10" y="6"/>
                    </a:cubicBezTo>
                    <a:cubicBezTo>
                      <a:pt x="9" y="7"/>
                      <a:pt x="7" y="7"/>
                      <a:pt x="6" y="6"/>
                    </a:cubicBezTo>
                    <a:cubicBezTo>
                      <a:pt x="5" y="7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0" name="Freeform 195"/>
              <p:cNvSpPr/>
              <p:nvPr/>
            </p:nvSpPr>
            <p:spPr bwMode="auto">
              <a:xfrm>
                <a:off x="770" y="533"/>
                <a:ext cx="29" cy="14"/>
              </a:xfrm>
              <a:custGeom>
                <a:avLst/>
                <a:gdLst>
                  <a:gd name="T0" fmla="*/ 4 w 12"/>
                  <a:gd name="T1" fmla="*/ 6 h 6"/>
                  <a:gd name="T2" fmla="*/ 3 w 12"/>
                  <a:gd name="T3" fmla="*/ 0 h 6"/>
                  <a:gd name="T4" fmla="*/ 5 w 12"/>
                  <a:gd name="T5" fmla="*/ 0 h 6"/>
                  <a:gd name="T6" fmla="*/ 12 w 12"/>
                  <a:gd name="T7" fmla="*/ 1 h 6"/>
                  <a:gd name="T8" fmla="*/ 12 w 12"/>
                  <a:gd name="T9" fmla="*/ 1 h 6"/>
                  <a:gd name="T10" fmla="*/ 5 w 12"/>
                  <a:gd name="T11" fmla="*/ 6 h 6"/>
                  <a:gd name="T12" fmla="*/ 4 w 1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0" y="5"/>
                      <a:pt x="5" y="2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4"/>
                      <a:pt x="10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6"/>
                      <a:pt x="8" y="5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lose/>
                  </a:path>
                </a:pathLst>
              </a:custGeom>
              <a:solidFill>
                <a:srgbClr val="FED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1" name="Freeform 196"/>
              <p:cNvSpPr/>
              <p:nvPr/>
            </p:nvSpPr>
            <p:spPr bwMode="auto">
              <a:xfrm>
                <a:off x="777" y="511"/>
                <a:ext cx="17" cy="17"/>
              </a:xfrm>
              <a:custGeom>
                <a:avLst/>
                <a:gdLst>
                  <a:gd name="T0" fmla="*/ 5 w 7"/>
                  <a:gd name="T1" fmla="*/ 0 h 7"/>
                  <a:gd name="T2" fmla="*/ 5 w 7"/>
                  <a:gd name="T3" fmla="*/ 7 h 7"/>
                  <a:gd name="T4" fmla="*/ 0 w 7"/>
                  <a:gd name="T5" fmla="*/ 3 h 7"/>
                  <a:gd name="T6" fmla="*/ 5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6" y="2"/>
                      <a:pt x="7" y="5"/>
                      <a:pt x="5" y="7"/>
                    </a:cubicBezTo>
                    <a:cubicBezTo>
                      <a:pt x="3" y="6"/>
                      <a:pt x="2" y="5"/>
                      <a:pt x="0" y="3"/>
                    </a:cubicBezTo>
                    <a:cubicBezTo>
                      <a:pt x="3" y="3"/>
                      <a:pt x="4" y="2"/>
                      <a:pt x="5" y="0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2" name="Freeform 197"/>
              <p:cNvSpPr/>
              <p:nvPr/>
            </p:nvSpPr>
            <p:spPr bwMode="auto">
              <a:xfrm>
                <a:off x="780" y="540"/>
                <a:ext cx="31" cy="14"/>
              </a:xfrm>
              <a:custGeom>
                <a:avLst/>
                <a:gdLst>
                  <a:gd name="T0" fmla="*/ 13 w 13"/>
                  <a:gd name="T1" fmla="*/ 1 h 6"/>
                  <a:gd name="T2" fmla="*/ 12 w 13"/>
                  <a:gd name="T3" fmla="*/ 4 h 6"/>
                  <a:gd name="T4" fmla="*/ 6 w 13"/>
                  <a:gd name="T5" fmla="*/ 5 h 6"/>
                  <a:gd name="T6" fmla="*/ 0 w 13"/>
                  <a:gd name="T7" fmla="*/ 3 h 6"/>
                  <a:gd name="T8" fmla="*/ 0 w 13"/>
                  <a:gd name="T9" fmla="*/ 3 h 6"/>
                  <a:gd name="T10" fmla="*/ 13 w 13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13" y="1"/>
                    </a:moveTo>
                    <a:cubicBezTo>
                      <a:pt x="12" y="2"/>
                      <a:pt x="12" y="3"/>
                      <a:pt x="12" y="4"/>
                    </a:cubicBezTo>
                    <a:cubicBezTo>
                      <a:pt x="10" y="4"/>
                      <a:pt x="8" y="4"/>
                      <a:pt x="6" y="5"/>
                    </a:cubicBezTo>
                    <a:cubicBezTo>
                      <a:pt x="3" y="6"/>
                      <a:pt x="2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8" y="0"/>
                      <a:pt x="13" y="1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3" name="Freeform 198"/>
              <p:cNvSpPr/>
              <p:nvPr/>
            </p:nvSpPr>
            <p:spPr bwMode="auto">
              <a:xfrm>
                <a:off x="794" y="554"/>
                <a:ext cx="10" cy="12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3 h 5"/>
                  <a:gd name="T4" fmla="*/ 0 w 4"/>
                  <a:gd name="T5" fmla="*/ 0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5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4" name="Freeform 199"/>
              <p:cNvSpPr/>
              <p:nvPr/>
            </p:nvSpPr>
            <p:spPr bwMode="auto">
              <a:xfrm>
                <a:off x="809" y="55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5" name="Freeform 200"/>
              <p:cNvSpPr/>
              <p:nvPr/>
            </p:nvSpPr>
            <p:spPr bwMode="auto">
              <a:xfrm>
                <a:off x="565" y="803"/>
                <a:ext cx="98" cy="43"/>
              </a:xfrm>
              <a:custGeom>
                <a:avLst/>
                <a:gdLst>
                  <a:gd name="T0" fmla="*/ 19 w 41"/>
                  <a:gd name="T1" fmla="*/ 11 h 18"/>
                  <a:gd name="T2" fmla="*/ 12 w 41"/>
                  <a:gd name="T3" fmla="*/ 18 h 18"/>
                  <a:gd name="T4" fmla="*/ 11 w 41"/>
                  <a:gd name="T5" fmla="*/ 17 h 18"/>
                  <a:gd name="T6" fmla="*/ 10 w 41"/>
                  <a:gd name="T7" fmla="*/ 16 h 18"/>
                  <a:gd name="T8" fmla="*/ 6 w 41"/>
                  <a:gd name="T9" fmla="*/ 17 h 18"/>
                  <a:gd name="T10" fmla="*/ 2 w 41"/>
                  <a:gd name="T11" fmla="*/ 12 h 18"/>
                  <a:gd name="T12" fmla="*/ 1 w 41"/>
                  <a:gd name="T13" fmla="*/ 10 h 18"/>
                  <a:gd name="T14" fmla="*/ 4 w 41"/>
                  <a:gd name="T15" fmla="*/ 9 h 18"/>
                  <a:gd name="T16" fmla="*/ 8 w 41"/>
                  <a:gd name="T17" fmla="*/ 12 h 18"/>
                  <a:gd name="T18" fmla="*/ 6 w 41"/>
                  <a:gd name="T19" fmla="*/ 4 h 18"/>
                  <a:gd name="T20" fmla="*/ 9 w 41"/>
                  <a:gd name="T21" fmla="*/ 3 h 18"/>
                  <a:gd name="T22" fmla="*/ 16 w 41"/>
                  <a:gd name="T23" fmla="*/ 4 h 18"/>
                  <a:gd name="T24" fmla="*/ 16 w 41"/>
                  <a:gd name="T25" fmla="*/ 7 h 18"/>
                  <a:gd name="T26" fmla="*/ 18 w 41"/>
                  <a:gd name="T27" fmla="*/ 4 h 18"/>
                  <a:gd name="T28" fmla="*/ 19 w 41"/>
                  <a:gd name="T29" fmla="*/ 3 h 18"/>
                  <a:gd name="T30" fmla="*/ 28 w 41"/>
                  <a:gd name="T31" fmla="*/ 3 h 18"/>
                  <a:gd name="T32" fmla="*/ 31 w 41"/>
                  <a:gd name="T33" fmla="*/ 3 h 18"/>
                  <a:gd name="T34" fmla="*/ 40 w 41"/>
                  <a:gd name="T35" fmla="*/ 2 h 18"/>
                  <a:gd name="T36" fmla="*/ 40 w 41"/>
                  <a:gd name="T37" fmla="*/ 7 h 18"/>
                  <a:gd name="T38" fmla="*/ 39 w 41"/>
                  <a:gd name="T39" fmla="*/ 10 h 18"/>
                  <a:gd name="T40" fmla="*/ 30 w 41"/>
                  <a:gd name="T41" fmla="*/ 13 h 18"/>
                  <a:gd name="T42" fmla="*/ 29 w 41"/>
                  <a:gd name="T43" fmla="*/ 14 h 18"/>
                  <a:gd name="T44" fmla="*/ 19 w 41"/>
                  <a:gd name="T4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18">
                    <a:moveTo>
                      <a:pt x="19" y="11"/>
                    </a:moveTo>
                    <a:cubicBezTo>
                      <a:pt x="17" y="13"/>
                      <a:pt x="14" y="16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6"/>
                      <a:pt x="10" y="16"/>
                      <a:pt x="10" y="16"/>
                    </a:cubicBezTo>
                    <a:cubicBezTo>
                      <a:pt x="9" y="17"/>
                      <a:pt x="8" y="17"/>
                      <a:pt x="6" y="17"/>
                    </a:cubicBezTo>
                    <a:cubicBezTo>
                      <a:pt x="4" y="16"/>
                      <a:pt x="4" y="13"/>
                      <a:pt x="2" y="12"/>
                    </a:cubicBezTo>
                    <a:cubicBezTo>
                      <a:pt x="1" y="12"/>
                      <a:pt x="0" y="11"/>
                      <a:pt x="1" y="10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6" y="9"/>
                      <a:pt x="6" y="11"/>
                      <a:pt x="8" y="12"/>
                    </a:cubicBezTo>
                    <a:cubicBezTo>
                      <a:pt x="7" y="9"/>
                      <a:pt x="4" y="8"/>
                      <a:pt x="6" y="4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11" y="2"/>
                      <a:pt x="14" y="2"/>
                      <a:pt x="16" y="4"/>
                    </a:cubicBezTo>
                    <a:cubicBezTo>
                      <a:pt x="17" y="5"/>
                      <a:pt x="17" y="6"/>
                      <a:pt x="16" y="7"/>
                    </a:cubicBezTo>
                    <a:cubicBezTo>
                      <a:pt x="17" y="7"/>
                      <a:pt x="17" y="5"/>
                      <a:pt x="18" y="4"/>
                    </a:cubicBezTo>
                    <a:cubicBezTo>
                      <a:pt x="18" y="4"/>
                      <a:pt x="18" y="3"/>
                      <a:pt x="19" y="3"/>
                    </a:cubicBezTo>
                    <a:cubicBezTo>
                      <a:pt x="22" y="2"/>
                      <a:pt x="25" y="0"/>
                      <a:pt x="28" y="3"/>
                    </a:cubicBezTo>
                    <a:cubicBezTo>
                      <a:pt x="29" y="4"/>
                      <a:pt x="30" y="3"/>
                      <a:pt x="31" y="3"/>
                    </a:cubicBezTo>
                    <a:cubicBezTo>
                      <a:pt x="34" y="1"/>
                      <a:pt x="37" y="0"/>
                      <a:pt x="40" y="2"/>
                    </a:cubicBezTo>
                    <a:cubicBezTo>
                      <a:pt x="41" y="3"/>
                      <a:pt x="39" y="5"/>
                      <a:pt x="40" y="7"/>
                    </a:cubicBezTo>
                    <a:cubicBezTo>
                      <a:pt x="40" y="8"/>
                      <a:pt x="40" y="9"/>
                      <a:pt x="39" y="10"/>
                    </a:cubicBezTo>
                    <a:cubicBezTo>
                      <a:pt x="35" y="8"/>
                      <a:pt x="33" y="10"/>
                      <a:pt x="30" y="13"/>
                    </a:cubicBezTo>
                    <a:cubicBezTo>
                      <a:pt x="30" y="13"/>
                      <a:pt x="30" y="14"/>
                      <a:pt x="29" y="14"/>
                    </a:cubicBezTo>
                    <a:cubicBezTo>
                      <a:pt x="26" y="14"/>
                      <a:pt x="23" y="11"/>
                      <a:pt x="19" y="1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6" name="Freeform 201"/>
              <p:cNvSpPr/>
              <p:nvPr/>
            </p:nvSpPr>
            <p:spPr bwMode="auto">
              <a:xfrm>
                <a:off x="546" y="806"/>
                <a:ext cx="45" cy="59"/>
              </a:xfrm>
              <a:custGeom>
                <a:avLst/>
                <a:gdLst>
                  <a:gd name="T0" fmla="*/ 14 w 19"/>
                  <a:gd name="T1" fmla="*/ 3 h 25"/>
                  <a:gd name="T2" fmla="*/ 18 w 19"/>
                  <a:gd name="T3" fmla="*/ 9 h 25"/>
                  <a:gd name="T4" fmla="*/ 15 w 19"/>
                  <a:gd name="T5" fmla="*/ 14 h 25"/>
                  <a:gd name="T6" fmla="*/ 10 w 19"/>
                  <a:gd name="T7" fmla="*/ 9 h 25"/>
                  <a:gd name="T8" fmla="*/ 15 w 19"/>
                  <a:gd name="T9" fmla="*/ 15 h 25"/>
                  <a:gd name="T10" fmla="*/ 16 w 19"/>
                  <a:gd name="T11" fmla="*/ 18 h 25"/>
                  <a:gd name="T12" fmla="*/ 19 w 19"/>
                  <a:gd name="T13" fmla="*/ 21 h 25"/>
                  <a:gd name="T14" fmla="*/ 5 w 19"/>
                  <a:gd name="T15" fmla="*/ 25 h 25"/>
                  <a:gd name="T16" fmla="*/ 2 w 19"/>
                  <a:gd name="T17" fmla="*/ 17 h 25"/>
                  <a:gd name="T18" fmla="*/ 3 w 19"/>
                  <a:gd name="T19" fmla="*/ 11 h 25"/>
                  <a:gd name="T20" fmla="*/ 1 w 19"/>
                  <a:gd name="T21" fmla="*/ 7 h 25"/>
                  <a:gd name="T22" fmla="*/ 4 w 19"/>
                  <a:gd name="T23" fmla="*/ 2 h 25"/>
                  <a:gd name="T24" fmla="*/ 6 w 19"/>
                  <a:gd name="T25" fmla="*/ 0 h 25"/>
                  <a:gd name="T26" fmla="*/ 9 w 19"/>
                  <a:gd name="T27" fmla="*/ 2 h 25"/>
                  <a:gd name="T28" fmla="*/ 10 w 19"/>
                  <a:gd name="T29" fmla="*/ 2 h 25"/>
                  <a:gd name="T30" fmla="*/ 14 w 19"/>
                  <a:gd name="T3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25">
                    <a:moveTo>
                      <a:pt x="14" y="3"/>
                    </a:moveTo>
                    <a:cubicBezTo>
                      <a:pt x="14" y="7"/>
                      <a:pt x="15" y="9"/>
                      <a:pt x="18" y="9"/>
                    </a:cubicBezTo>
                    <a:cubicBezTo>
                      <a:pt x="18" y="11"/>
                      <a:pt x="17" y="12"/>
                      <a:pt x="15" y="14"/>
                    </a:cubicBezTo>
                    <a:cubicBezTo>
                      <a:pt x="15" y="11"/>
                      <a:pt x="13" y="8"/>
                      <a:pt x="10" y="9"/>
                    </a:cubicBezTo>
                    <a:cubicBezTo>
                      <a:pt x="13" y="10"/>
                      <a:pt x="13" y="13"/>
                      <a:pt x="15" y="15"/>
                    </a:cubicBezTo>
                    <a:cubicBezTo>
                      <a:pt x="16" y="16"/>
                      <a:pt x="17" y="16"/>
                      <a:pt x="16" y="18"/>
                    </a:cubicBezTo>
                    <a:cubicBezTo>
                      <a:pt x="16" y="20"/>
                      <a:pt x="18" y="20"/>
                      <a:pt x="19" y="21"/>
                    </a:cubicBezTo>
                    <a:cubicBezTo>
                      <a:pt x="14" y="22"/>
                      <a:pt x="8" y="16"/>
                      <a:pt x="5" y="25"/>
                    </a:cubicBezTo>
                    <a:cubicBezTo>
                      <a:pt x="3" y="22"/>
                      <a:pt x="1" y="20"/>
                      <a:pt x="2" y="17"/>
                    </a:cubicBezTo>
                    <a:cubicBezTo>
                      <a:pt x="4" y="15"/>
                      <a:pt x="4" y="13"/>
                      <a:pt x="3" y="11"/>
                    </a:cubicBezTo>
                    <a:cubicBezTo>
                      <a:pt x="2" y="10"/>
                      <a:pt x="2" y="8"/>
                      <a:pt x="1" y="7"/>
                    </a:cubicBezTo>
                    <a:cubicBezTo>
                      <a:pt x="0" y="4"/>
                      <a:pt x="2" y="3"/>
                      <a:pt x="4" y="2"/>
                    </a:cubicBezTo>
                    <a:cubicBezTo>
                      <a:pt x="4" y="2"/>
                      <a:pt x="5" y="1"/>
                      <a:pt x="6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7" name="Freeform 202"/>
              <p:cNvSpPr/>
              <p:nvPr/>
            </p:nvSpPr>
            <p:spPr bwMode="auto">
              <a:xfrm>
                <a:off x="610" y="827"/>
                <a:ext cx="38" cy="34"/>
              </a:xfrm>
              <a:custGeom>
                <a:avLst/>
                <a:gdLst>
                  <a:gd name="T0" fmla="*/ 0 w 16"/>
                  <a:gd name="T1" fmla="*/ 1 h 14"/>
                  <a:gd name="T2" fmla="*/ 7 w 16"/>
                  <a:gd name="T3" fmla="*/ 0 h 14"/>
                  <a:gd name="T4" fmla="*/ 11 w 16"/>
                  <a:gd name="T5" fmla="*/ 3 h 14"/>
                  <a:gd name="T6" fmla="*/ 11 w 16"/>
                  <a:gd name="T7" fmla="*/ 12 h 14"/>
                  <a:gd name="T8" fmla="*/ 10 w 16"/>
                  <a:gd name="T9" fmla="*/ 13 h 14"/>
                  <a:gd name="T10" fmla="*/ 6 w 16"/>
                  <a:gd name="T11" fmla="*/ 14 h 14"/>
                  <a:gd name="T12" fmla="*/ 3 w 16"/>
                  <a:gd name="T13" fmla="*/ 12 h 14"/>
                  <a:gd name="T14" fmla="*/ 8 w 16"/>
                  <a:gd name="T15" fmla="*/ 8 h 14"/>
                  <a:gd name="T16" fmla="*/ 0 w 16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4">
                    <a:moveTo>
                      <a:pt x="0" y="1"/>
                    </a:moveTo>
                    <a:cubicBezTo>
                      <a:pt x="2" y="1"/>
                      <a:pt x="5" y="1"/>
                      <a:pt x="7" y="0"/>
                    </a:cubicBezTo>
                    <a:cubicBezTo>
                      <a:pt x="6" y="4"/>
                      <a:pt x="9" y="3"/>
                      <a:pt x="11" y="3"/>
                    </a:cubicBezTo>
                    <a:cubicBezTo>
                      <a:pt x="16" y="6"/>
                      <a:pt x="12" y="9"/>
                      <a:pt x="11" y="12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9" y="13"/>
                      <a:pt x="7" y="13"/>
                      <a:pt x="6" y="14"/>
                    </a:cubicBezTo>
                    <a:cubicBezTo>
                      <a:pt x="6" y="13"/>
                      <a:pt x="5" y="12"/>
                      <a:pt x="3" y="12"/>
                    </a:cubicBezTo>
                    <a:cubicBezTo>
                      <a:pt x="5" y="10"/>
                      <a:pt x="7" y="11"/>
                      <a:pt x="8" y="8"/>
                    </a:cubicBezTo>
                    <a:cubicBezTo>
                      <a:pt x="3" y="8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8" name="Freeform 203"/>
              <p:cNvSpPr/>
              <p:nvPr/>
            </p:nvSpPr>
            <p:spPr bwMode="auto">
              <a:xfrm>
                <a:off x="541" y="806"/>
                <a:ext cx="21" cy="40"/>
              </a:xfrm>
              <a:custGeom>
                <a:avLst/>
                <a:gdLst>
                  <a:gd name="T0" fmla="*/ 6 w 9"/>
                  <a:gd name="T1" fmla="*/ 3 h 17"/>
                  <a:gd name="T2" fmla="*/ 5 w 9"/>
                  <a:gd name="T3" fmla="*/ 4 h 17"/>
                  <a:gd name="T4" fmla="*/ 4 w 9"/>
                  <a:gd name="T5" fmla="*/ 5 h 17"/>
                  <a:gd name="T6" fmla="*/ 6 w 9"/>
                  <a:gd name="T7" fmla="*/ 12 h 17"/>
                  <a:gd name="T8" fmla="*/ 4 w 9"/>
                  <a:gd name="T9" fmla="*/ 17 h 17"/>
                  <a:gd name="T10" fmla="*/ 0 w 9"/>
                  <a:gd name="T11" fmla="*/ 3 h 17"/>
                  <a:gd name="T12" fmla="*/ 2 w 9"/>
                  <a:gd name="T13" fmla="*/ 0 h 17"/>
                  <a:gd name="T14" fmla="*/ 3 w 9"/>
                  <a:gd name="T15" fmla="*/ 0 h 17"/>
                  <a:gd name="T16" fmla="*/ 6 w 9"/>
                  <a:gd name="T1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7">
                    <a:moveTo>
                      <a:pt x="6" y="3"/>
                    </a:moveTo>
                    <a:cubicBezTo>
                      <a:pt x="6" y="3"/>
                      <a:pt x="7" y="5"/>
                      <a:pt x="5" y="4"/>
                    </a:cubicBezTo>
                    <a:cubicBezTo>
                      <a:pt x="4" y="4"/>
                      <a:pt x="3" y="4"/>
                      <a:pt x="4" y="5"/>
                    </a:cubicBezTo>
                    <a:cubicBezTo>
                      <a:pt x="5" y="7"/>
                      <a:pt x="4" y="10"/>
                      <a:pt x="6" y="12"/>
                    </a:cubicBezTo>
                    <a:cubicBezTo>
                      <a:pt x="9" y="15"/>
                      <a:pt x="7" y="16"/>
                      <a:pt x="4" y="17"/>
                    </a:cubicBezTo>
                    <a:cubicBezTo>
                      <a:pt x="0" y="13"/>
                      <a:pt x="1" y="7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FEE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9" name="Freeform 204"/>
              <p:cNvSpPr/>
              <p:nvPr/>
            </p:nvSpPr>
            <p:spPr bwMode="auto">
              <a:xfrm>
                <a:off x="527" y="779"/>
                <a:ext cx="23" cy="34"/>
              </a:xfrm>
              <a:custGeom>
                <a:avLst/>
                <a:gdLst>
                  <a:gd name="T0" fmla="*/ 8 w 10"/>
                  <a:gd name="T1" fmla="*/ 12 h 14"/>
                  <a:gd name="T2" fmla="*/ 6 w 10"/>
                  <a:gd name="T3" fmla="*/ 14 h 14"/>
                  <a:gd name="T4" fmla="*/ 4 w 10"/>
                  <a:gd name="T5" fmla="*/ 11 h 14"/>
                  <a:gd name="T6" fmla="*/ 0 w 10"/>
                  <a:gd name="T7" fmla="*/ 5 h 14"/>
                  <a:gd name="T8" fmla="*/ 3 w 10"/>
                  <a:gd name="T9" fmla="*/ 5 h 14"/>
                  <a:gd name="T10" fmla="*/ 4 w 10"/>
                  <a:gd name="T11" fmla="*/ 4 h 14"/>
                  <a:gd name="T12" fmla="*/ 9 w 10"/>
                  <a:gd name="T13" fmla="*/ 4 h 14"/>
                  <a:gd name="T14" fmla="*/ 8 w 10"/>
                  <a:gd name="T1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cubicBezTo>
                      <a:pt x="8" y="13"/>
                      <a:pt x="8" y="14"/>
                      <a:pt x="6" y="14"/>
                    </a:cubicBezTo>
                    <a:cubicBezTo>
                      <a:pt x="5" y="13"/>
                      <a:pt x="4" y="12"/>
                      <a:pt x="4" y="11"/>
                    </a:cubicBezTo>
                    <a:cubicBezTo>
                      <a:pt x="2" y="9"/>
                      <a:pt x="0" y="8"/>
                      <a:pt x="0" y="5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10" y="7"/>
                      <a:pt x="10" y="9"/>
                      <a:pt x="8" y="1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1" name="Group 406"/>
            <p:cNvGrpSpPr/>
            <p:nvPr/>
          </p:nvGrpSpPr>
          <p:grpSpPr bwMode="auto">
            <a:xfrm>
              <a:off x="202" y="162"/>
              <a:ext cx="814" cy="852"/>
              <a:chOff x="202" y="162"/>
              <a:chExt cx="814" cy="852"/>
            </a:xfrm>
          </p:grpSpPr>
          <p:sp>
            <p:nvSpPr>
              <p:cNvPr id="450" name="Freeform 206"/>
              <p:cNvSpPr/>
              <p:nvPr/>
            </p:nvSpPr>
            <p:spPr bwMode="auto">
              <a:xfrm>
                <a:off x="582" y="839"/>
                <a:ext cx="11" cy="12"/>
              </a:xfrm>
              <a:custGeom>
                <a:avLst/>
                <a:gdLst>
                  <a:gd name="T0" fmla="*/ 1 w 5"/>
                  <a:gd name="T1" fmla="*/ 4 h 5"/>
                  <a:gd name="T2" fmla="*/ 0 w 5"/>
                  <a:gd name="T3" fmla="*/ 1 h 5"/>
                  <a:gd name="T4" fmla="*/ 3 w 5"/>
                  <a:gd name="T5" fmla="*/ 0 h 5"/>
                  <a:gd name="T6" fmla="*/ 5 w 5"/>
                  <a:gd name="T7" fmla="*/ 2 h 5"/>
                  <a:gd name="T8" fmla="*/ 5 w 5"/>
                  <a:gd name="T9" fmla="*/ 3 h 5"/>
                  <a:gd name="T10" fmla="*/ 1 w 5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4" y="1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5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1" name="Freeform 207"/>
              <p:cNvSpPr/>
              <p:nvPr/>
            </p:nvSpPr>
            <p:spPr bwMode="auto">
              <a:xfrm>
                <a:off x="522" y="791"/>
                <a:ext cx="14" cy="15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6 h 6"/>
                  <a:gd name="T4" fmla="*/ 4 w 6"/>
                  <a:gd name="T5" fmla="*/ 6 h 6"/>
                  <a:gd name="T6" fmla="*/ 4 w 6"/>
                  <a:gd name="T7" fmla="*/ 6 h 6"/>
                  <a:gd name="T8" fmla="*/ 1 w 6"/>
                  <a:gd name="T9" fmla="*/ 1 h 6"/>
                  <a:gd name="T10" fmla="*/ 2 w 6"/>
                  <a:gd name="T11" fmla="*/ 0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2"/>
                      <a:pt x="6" y="3"/>
                      <a:pt x="6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E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2" name="Freeform 208"/>
              <p:cNvSpPr/>
              <p:nvPr/>
            </p:nvSpPr>
            <p:spPr bwMode="auto">
              <a:xfrm>
                <a:off x="555" y="325"/>
                <a:ext cx="103" cy="55"/>
              </a:xfrm>
              <a:custGeom>
                <a:avLst/>
                <a:gdLst>
                  <a:gd name="T0" fmla="*/ 21 w 43"/>
                  <a:gd name="T1" fmla="*/ 5 h 23"/>
                  <a:gd name="T2" fmla="*/ 20 w 43"/>
                  <a:gd name="T3" fmla="*/ 6 h 23"/>
                  <a:gd name="T4" fmla="*/ 18 w 43"/>
                  <a:gd name="T5" fmla="*/ 7 h 23"/>
                  <a:gd name="T6" fmla="*/ 17 w 43"/>
                  <a:gd name="T7" fmla="*/ 6 h 23"/>
                  <a:gd name="T8" fmla="*/ 17 w 43"/>
                  <a:gd name="T9" fmla="*/ 7 h 23"/>
                  <a:gd name="T10" fmla="*/ 20 w 43"/>
                  <a:gd name="T11" fmla="*/ 9 h 23"/>
                  <a:gd name="T12" fmla="*/ 21 w 43"/>
                  <a:gd name="T13" fmla="*/ 9 h 23"/>
                  <a:gd name="T14" fmla="*/ 26 w 43"/>
                  <a:gd name="T15" fmla="*/ 10 h 23"/>
                  <a:gd name="T16" fmla="*/ 31 w 43"/>
                  <a:gd name="T17" fmla="*/ 10 h 23"/>
                  <a:gd name="T18" fmla="*/ 37 w 43"/>
                  <a:gd name="T19" fmla="*/ 11 h 23"/>
                  <a:gd name="T20" fmla="*/ 38 w 43"/>
                  <a:gd name="T21" fmla="*/ 13 h 23"/>
                  <a:gd name="T22" fmla="*/ 39 w 43"/>
                  <a:gd name="T23" fmla="*/ 14 h 23"/>
                  <a:gd name="T24" fmla="*/ 38 w 43"/>
                  <a:gd name="T25" fmla="*/ 23 h 23"/>
                  <a:gd name="T26" fmla="*/ 35 w 43"/>
                  <a:gd name="T27" fmla="*/ 23 h 23"/>
                  <a:gd name="T28" fmla="*/ 26 w 43"/>
                  <a:gd name="T29" fmla="*/ 20 h 23"/>
                  <a:gd name="T30" fmla="*/ 19 w 43"/>
                  <a:gd name="T31" fmla="*/ 19 h 23"/>
                  <a:gd name="T32" fmla="*/ 11 w 43"/>
                  <a:gd name="T33" fmla="*/ 19 h 23"/>
                  <a:gd name="T34" fmla="*/ 3 w 43"/>
                  <a:gd name="T35" fmla="*/ 19 h 23"/>
                  <a:gd name="T36" fmla="*/ 1 w 43"/>
                  <a:gd name="T37" fmla="*/ 15 h 23"/>
                  <a:gd name="T38" fmla="*/ 8 w 43"/>
                  <a:gd name="T39" fmla="*/ 3 h 23"/>
                  <a:gd name="T40" fmla="*/ 13 w 43"/>
                  <a:gd name="T41" fmla="*/ 0 h 23"/>
                  <a:gd name="T42" fmla="*/ 16 w 43"/>
                  <a:gd name="T43" fmla="*/ 2 h 23"/>
                  <a:gd name="T44" fmla="*/ 21 w 43"/>
                  <a:gd name="T45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23">
                    <a:moveTo>
                      <a:pt x="21" y="5"/>
                    </a:moveTo>
                    <a:cubicBezTo>
                      <a:pt x="21" y="5"/>
                      <a:pt x="21" y="6"/>
                      <a:pt x="20" y="6"/>
                    </a:cubicBezTo>
                    <a:cubicBezTo>
                      <a:pt x="20" y="6"/>
                      <a:pt x="19" y="7"/>
                      <a:pt x="18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8" y="9"/>
                      <a:pt x="19" y="8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3" y="11"/>
                      <a:pt x="25" y="8"/>
                      <a:pt x="26" y="10"/>
                    </a:cubicBezTo>
                    <a:cubicBezTo>
                      <a:pt x="28" y="10"/>
                      <a:pt x="29" y="10"/>
                      <a:pt x="31" y="10"/>
                    </a:cubicBezTo>
                    <a:cubicBezTo>
                      <a:pt x="33" y="11"/>
                      <a:pt x="35" y="11"/>
                      <a:pt x="37" y="11"/>
                    </a:cubicBezTo>
                    <a:cubicBezTo>
                      <a:pt x="37" y="12"/>
                      <a:pt x="37" y="12"/>
                      <a:pt x="38" y="13"/>
                    </a:cubicBezTo>
                    <a:cubicBezTo>
                      <a:pt x="38" y="14"/>
                      <a:pt x="38" y="14"/>
                      <a:pt x="39" y="14"/>
                    </a:cubicBezTo>
                    <a:cubicBezTo>
                      <a:pt x="43" y="19"/>
                      <a:pt x="43" y="19"/>
                      <a:pt x="38" y="23"/>
                    </a:cubicBezTo>
                    <a:cubicBezTo>
                      <a:pt x="37" y="23"/>
                      <a:pt x="36" y="23"/>
                      <a:pt x="35" y="23"/>
                    </a:cubicBezTo>
                    <a:cubicBezTo>
                      <a:pt x="33" y="21"/>
                      <a:pt x="29" y="20"/>
                      <a:pt x="26" y="20"/>
                    </a:cubicBezTo>
                    <a:cubicBezTo>
                      <a:pt x="24" y="20"/>
                      <a:pt x="21" y="19"/>
                      <a:pt x="19" y="19"/>
                    </a:cubicBezTo>
                    <a:cubicBezTo>
                      <a:pt x="16" y="19"/>
                      <a:pt x="14" y="18"/>
                      <a:pt x="11" y="19"/>
                    </a:cubicBezTo>
                    <a:cubicBezTo>
                      <a:pt x="9" y="20"/>
                      <a:pt x="6" y="20"/>
                      <a:pt x="3" y="19"/>
                    </a:cubicBezTo>
                    <a:cubicBezTo>
                      <a:pt x="1" y="18"/>
                      <a:pt x="0" y="17"/>
                      <a:pt x="1" y="15"/>
                    </a:cubicBezTo>
                    <a:cubicBezTo>
                      <a:pt x="3" y="11"/>
                      <a:pt x="5" y="7"/>
                      <a:pt x="8" y="3"/>
                    </a:cubicBezTo>
                    <a:cubicBezTo>
                      <a:pt x="9" y="1"/>
                      <a:pt x="11" y="0"/>
                      <a:pt x="13" y="0"/>
                    </a:cubicBezTo>
                    <a:cubicBezTo>
                      <a:pt x="14" y="0"/>
                      <a:pt x="15" y="1"/>
                      <a:pt x="16" y="2"/>
                    </a:cubicBezTo>
                    <a:cubicBezTo>
                      <a:pt x="18" y="3"/>
                      <a:pt x="21" y="2"/>
                      <a:pt x="21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3" name="Freeform 209"/>
              <p:cNvSpPr/>
              <p:nvPr/>
            </p:nvSpPr>
            <p:spPr bwMode="auto">
              <a:xfrm>
                <a:off x="689" y="332"/>
                <a:ext cx="45" cy="53"/>
              </a:xfrm>
              <a:custGeom>
                <a:avLst/>
                <a:gdLst>
                  <a:gd name="T0" fmla="*/ 17 w 19"/>
                  <a:gd name="T1" fmla="*/ 22 h 22"/>
                  <a:gd name="T2" fmla="*/ 10 w 19"/>
                  <a:gd name="T3" fmla="*/ 21 h 22"/>
                  <a:gd name="T4" fmla="*/ 4 w 19"/>
                  <a:gd name="T5" fmla="*/ 15 h 22"/>
                  <a:gd name="T6" fmla="*/ 5 w 19"/>
                  <a:gd name="T7" fmla="*/ 14 h 22"/>
                  <a:gd name="T8" fmla="*/ 8 w 19"/>
                  <a:gd name="T9" fmla="*/ 14 h 22"/>
                  <a:gd name="T10" fmla="*/ 8 w 19"/>
                  <a:gd name="T11" fmla="*/ 13 h 22"/>
                  <a:gd name="T12" fmla="*/ 5 w 19"/>
                  <a:gd name="T13" fmla="*/ 11 h 22"/>
                  <a:gd name="T14" fmla="*/ 2 w 19"/>
                  <a:gd name="T15" fmla="*/ 11 h 22"/>
                  <a:gd name="T16" fmla="*/ 3 w 19"/>
                  <a:gd name="T17" fmla="*/ 10 h 22"/>
                  <a:gd name="T18" fmla="*/ 4 w 19"/>
                  <a:gd name="T19" fmla="*/ 5 h 22"/>
                  <a:gd name="T20" fmla="*/ 6 w 19"/>
                  <a:gd name="T21" fmla="*/ 2 h 22"/>
                  <a:gd name="T22" fmla="*/ 10 w 19"/>
                  <a:gd name="T23" fmla="*/ 1 h 22"/>
                  <a:gd name="T24" fmla="*/ 9 w 19"/>
                  <a:gd name="T25" fmla="*/ 6 h 22"/>
                  <a:gd name="T26" fmla="*/ 15 w 19"/>
                  <a:gd name="T27" fmla="*/ 6 h 22"/>
                  <a:gd name="T28" fmla="*/ 13 w 19"/>
                  <a:gd name="T29" fmla="*/ 11 h 22"/>
                  <a:gd name="T30" fmla="*/ 13 w 19"/>
                  <a:gd name="T31" fmla="*/ 13 h 22"/>
                  <a:gd name="T32" fmla="*/ 12 w 19"/>
                  <a:gd name="T33" fmla="*/ 15 h 22"/>
                  <a:gd name="T34" fmla="*/ 19 w 19"/>
                  <a:gd name="T35" fmla="*/ 21 h 22"/>
                  <a:gd name="T36" fmla="*/ 17 w 19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22">
                    <a:moveTo>
                      <a:pt x="17" y="22"/>
                    </a:moveTo>
                    <a:cubicBezTo>
                      <a:pt x="15" y="20"/>
                      <a:pt x="13" y="21"/>
                      <a:pt x="10" y="21"/>
                    </a:cubicBezTo>
                    <a:cubicBezTo>
                      <a:pt x="7" y="20"/>
                      <a:pt x="4" y="20"/>
                      <a:pt x="4" y="15"/>
                    </a:cubicBezTo>
                    <a:cubicBezTo>
                      <a:pt x="3" y="14"/>
                      <a:pt x="3" y="13"/>
                      <a:pt x="5" y="14"/>
                    </a:cubicBezTo>
                    <a:cubicBezTo>
                      <a:pt x="6" y="14"/>
                      <a:pt x="6" y="16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7" y="12"/>
                      <a:pt x="7" y="11"/>
                      <a:pt x="5" y="11"/>
                    </a:cubicBezTo>
                    <a:cubicBezTo>
                      <a:pt x="4" y="11"/>
                      <a:pt x="3" y="12"/>
                      <a:pt x="2" y="11"/>
                    </a:cubicBezTo>
                    <a:cubicBezTo>
                      <a:pt x="0" y="10"/>
                      <a:pt x="2" y="10"/>
                      <a:pt x="3" y="10"/>
                    </a:cubicBezTo>
                    <a:cubicBezTo>
                      <a:pt x="4" y="8"/>
                      <a:pt x="5" y="7"/>
                      <a:pt x="4" y="5"/>
                    </a:cubicBezTo>
                    <a:cubicBezTo>
                      <a:pt x="4" y="4"/>
                      <a:pt x="5" y="3"/>
                      <a:pt x="6" y="2"/>
                    </a:cubicBezTo>
                    <a:cubicBezTo>
                      <a:pt x="7" y="2"/>
                      <a:pt x="9" y="0"/>
                      <a:pt x="10" y="1"/>
                    </a:cubicBezTo>
                    <a:cubicBezTo>
                      <a:pt x="12" y="3"/>
                      <a:pt x="10" y="4"/>
                      <a:pt x="9" y="6"/>
                    </a:cubicBezTo>
                    <a:cubicBezTo>
                      <a:pt x="11" y="6"/>
                      <a:pt x="13" y="5"/>
                      <a:pt x="15" y="6"/>
                    </a:cubicBezTo>
                    <a:cubicBezTo>
                      <a:pt x="16" y="9"/>
                      <a:pt x="14" y="9"/>
                      <a:pt x="13" y="11"/>
                    </a:cubicBezTo>
                    <a:cubicBezTo>
                      <a:pt x="13" y="11"/>
                      <a:pt x="13" y="12"/>
                      <a:pt x="13" y="13"/>
                    </a:cubicBezTo>
                    <a:cubicBezTo>
                      <a:pt x="13" y="14"/>
                      <a:pt x="13" y="14"/>
                      <a:pt x="12" y="15"/>
                    </a:cubicBezTo>
                    <a:cubicBezTo>
                      <a:pt x="18" y="13"/>
                      <a:pt x="17" y="18"/>
                      <a:pt x="19" y="21"/>
                    </a:cubicBezTo>
                    <a:cubicBezTo>
                      <a:pt x="19" y="22"/>
                      <a:pt x="18" y="22"/>
                      <a:pt x="17" y="2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4" name="Freeform 210"/>
              <p:cNvSpPr/>
              <p:nvPr/>
            </p:nvSpPr>
            <p:spPr bwMode="auto">
              <a:xfrm>
                <a:off x="656" y="325"/>
                <a:ext cx="35" cy="31"/>
              </a:xfrm>
              <a:custGeom>
                <a:avLst/>
                <a:gdLst>
                  <a:gd name="T0" fmla="*/ 10 w 15"/>
                  <a:gd name="T1" fmla="*/ 10 h 13"/>
                  <a:gd name="T2" fmla="*/ 4 w 15"/>
                  <a:gd name="T3" fmla="*/ 10 h 13"/>
                  <a:gd name="T4" fmla="*/ 4 w 15"/>
                  <a:gd name="T5" fmla="*/ 7 h 13"/>
                  <a:gd name="T6" fmla="*/ 0 w 15"/>
                  <a:gd name="T7" fmla="*/ 4 h 13"/>
                  <a:gd name="T8" fmla="*/ 5 w 15"/>
                  <a:gd name="T9" fmla="*/ 0 h 13"/>
                  <a:gd name="T10" fmla="*/ 9 w 15"/>
                  <a:gd name="T11" fmla="*/ 3 h 13"/>
                  <a:gd name="T12" fmla="*/ 10 w 15"/>
                  <a:gd name="T13" fmla="*/ 4 h 13"/>
                  <a:gd name="T14" fmla="*/ 11 w 15"/>
                  <a:gd name="T15" fmla="*/ 0 h 13"/>
                  <a:gd name="T16" fmla="*/ 13 w 15"/>
                  <a:gd name="T17" fmla="*/ 0 h 13"/>
                  <a:gd name="T18" fmla="*/ 15 w 15"/>
                  <a:gd name="T19" fmla="*/ 6 h 13"/>
                  <a:gd name="T20" fmla="*/ 10 w 15"/>
                  <a:gd name="T2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10" y="10"/>
                    </a:moveTo>
                    <a:cubicBezTo>
                      <a:pt x="8" y="13"/>
                      <a:pt x="6" y="11"/>
                      <a:pt x="4" y="10"/>
                    </a:cubicBezTo>
                    <a:cubicBezTo>
                      <a:pt x="2" y="9"/>
                      <a:pt x="4" y="8"/>
                      <a:pt x="4" y="7"/>
                    </a:cubicBezTo>
                    <a:cubicBezTo>
                      <a:pt x="3" y="6"/>
                      <a:pt x="0" y="7"/>
                      <a:pt x="0" y="4"/>
                    </a:cubicBezTo>
                    <a:cubicBezTo>
                      <a:pt x="1" y="2"/>
                      <a:pt x="3" y="1"/>
                      <a:pt x="5" y="0"/>
                    </a:cubicBezTo>
                    <a:cubicBezTo>
                      <a:pt x="7" y="0"/>
                      <a:pt x="8" y="0"/>
                      <a:pt x="9" y="3"/>
                    </a:cubicBezTo>
                    <a:cubicBezTo>
                      <a:pt x="9" y="3"/>
                      <a:pt x="9" y="4"/>
                      <a:pt x="10" y="4"/>
                    </a:cubicBezTo>
                    <a:cubicBezTo>
                      <a:pt x="11" y="3"/>
                      <a:pt x="10" y="1"/>
                      <a:pt x="11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5" y="2"/>
                      <a:pt x="15" y="4"/>
                      <a:pt x="15" y="6"/>
                    </a:cubicBezTo>
                    <a:cubicBezTo>
                      <a:pt x="14" y="9"/>
                      <a:pt x="13" y="11"/>
                      <a:pt x="10" y="10"/>
                    </a:cubicBezTo>
                    <a:close/>
                  </a:path>
                </a:pathLst>
              </a:custGeom>
              <a:solidFill>
                <a:srgbClr val="FE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5" name="Freeform 211"/>
              <p:cNvSpPr/>
              <p:nvPr/>
            </p:nvSpPr>
            <p:spPr bwMode="auto">
              <a:xfrm>
                <a:off x="591" y="308"/>
                <a:ext cx="34" cy="29"/>
              </a:xfrm>
              <a:custGeom>
                <a:avLst/>
                <a:gdLst>
                  <a:gd name="T0" fmla="*/ 6 w 14"/>
                  <a:gd name="T1" fmla="*/ 12 h 12"/>
                  <a:gd name="T2" fmla="*/ 0 w 14"/>
                  <a:gd name="T3" fmla="*/ 10 h 12"/>
                  <a:gd name="T4" fmla="*/ 11 w 14"/>
                  <a:gd name="T5" fmla="*/ 0 h 12"/>
                  <a:gd name="T6" fmla="*/ 12 w 14"/>
                  <a:gd name="T7" fmla="*/ 8 h 12"/>
                  <a:gd name="T8" fmla="*/ 9 w 14"/>
                  <a:gd name="T9" fmla="*/ 10 h 12"/>
                  <a:gd name="T10" fmla="*/ 8 w 14"/>
                  <a:gd name="T11" fmla="*/ 11 h 12"/>
                  <a:gd name="T12" fmla="*/ 6 w 14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6" y="12"/>
                    </a:moveTo>
                    <a:cubicBezTo>
                      <a:pt x="5" y="10"/>
                      <a:pt x="2" y="11"/>
                      <a:pt x="0" y="10"/>
                    </a:cubicBezTo>
                    <a:cubicBezTo>
                      <a:pt x="3" y="6"/>
                      <a:pt x="5" y="1"/>
                      <a:pt x="11" y="0"/>
                    </a:cubicBezTo>
                    <a:cubicBezTo>
                      <a:pt x="14" y="3"/>
                      <a:pt x="10" y="6"/>
                      <a:pt x="12" y="8"/>
                    </a:cubicBezTo>
                    <a:cubicBezTo>
                      <a:pt x="12" y="9"/>
                      <a:pt x="11" y="10"/>
                      <a:pt x="9" y="10"/>
                    </a:cubicBezTo>
                    <a:cubicBezTo>
                      <a:pt x="9" y="10"/>
                      <a:pt x="8" y="10"/>
                      <a:pt x="8" y="11"/>
                    </a:cubicBezTo>
                    <a:cubicBezTo>
                      <a:pt x="8" y="11"/>
                      <a:pt x="7" y="12"/>
                      <a:pt x="6" y="1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6" name="Freeform 212"/>
              <p:cNvSpPr/>
              <p:nvPr/>
            </p:nvSpPr>
            <p:spPr bwMode="auto">
              <a:xfrm>
                <a:off x="651" y="320"/>
                <a:ext cx="36" cy="22"/>
              </a:xfrm>
              <a:custGeom>
                <a:avLst/>
                <a:gdLst>
                  <a:gd name="T0" fmla="*/ 13 w 15"/>
                  <a:gd name="T1" fmla="*/ 2 h 9"/>
                  <a:gd name="T2" fmla="*/ 13 w 15"/>
                  <a:gd name="T3" fmla="*/ 7 h 9"/>
                  <a:gd name="T4" fmla="*/ 11 w 15"/>
                  <a:gd name="T5" fmla="*/ 8 h 9"/>
                  <a:gd name="T6" fmla="*/ 10 w 15"/>
                  <a:gd name="T7" fmla="*/ 6 h 9"/>
                  <a:gd name="T8" fmla="*/ 8 w 15"/>
                  <a:gd name="T9" fmla="*/ 3 h 9"/>
                  <a:gd name="T10" fmla="*/ 3 w 15"/>
                  <a:gd name="T11" fmla="*/ 7 h 9"/>
                  <a:gd name="T12" fmla="*/ 5 w 15"/>
                  <a:gd name="T13" fmla="*/ 7 h 9"/>
                  <a:gd name="T14" fmla="*/ 6 w 15"/>
                  <a:gd name="T15" fmla="*/ 9 h 9"/>
                  <a:gd name="T16" fmla="*/ 0 w 15"/>
                  <a:gd name="T17" fmla="*/ 6 h 9"/>
                  <a:gd name="T18" fmla="*/ 2 w 15"/>
                  <a:gd name="T19" fmla="*/ 1 h 9"/>
                  <a:gd name="T20" fmla="*/ 2 w 15"/>
                  <a:gd name="T21" fmla="*/ 0 h 9"/>
                  <a:gd name="T22" fmla="*/ 11 w 15"/>
                  <a:gd name="T23" fmla="*/ 1 h 9"/>
                  <a:gd name="T24" fmla="*/ 13 w 15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3" y="2"/>
                    </a:moveTo>
                    <a:cubicBezTo>
                      <a:pt x="14" y="4"/>
                      <a:pt x="15" y="5"/>
                      <a:pt x="13" y="7"/>
                    </a:cubicBezTo>
                    <a:cubicBezTo>
                      <a:pt x="13" y="8"/>
                      <a:pt x="12" y="9"/>
                      <a:pt x="11" y="8"/>
                    </a:cubicBezTo>
                    <a:cubicBezTo>
                      <a:pt x="9" y="8"/>
                      <a:pt x="10" y="7"/>
                      <a:pt x="10" y="6"/>
                    </a:cubicBezTo>
                    <a:cubicBezTo>
                      <a:pt x="10" y="5"/>
                      <a:pt x="10" y="3"/>
                      <a:pt x="8" y="3"/>
                    </a:cubicBezTo>
                    <a:cubicBezTo>
                      <a:pt x="6" y="3"/>
                      <a:pt x="4" y="5"/>
                      <a:pt x="3" y="7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7" y="7"/>
                      <a:pt x="6" y="8"/>
                      <a:pt x="6" y="9"/>
                    </a:cubicBezTo>
                    <a:cubicBezTo>
                      <a:pt x="4" y="9"/>
                      <a:pt x="1" y="9"/>
                      <a:pt x="0" y="6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5" y="0"/>
                      <a:pt x="8" y="1"/>
                      <a:pt x="11" y="1"/>
                    </a:cubicBezTo>
                    <a:cubicBezTo>
                      <a:pt x="12" y="2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7" name="Freeform 213"/>
              <p:cNvSpPr/>
              <p:nvPr/>
            </p:nvSpPr>
            <p:spPr bwMode="auto">
              <a:xfrm>
                <a:off x="668" y="361"/>
                <a:ext cx="45" cy="24"/>
              </a:xfrm>
              <a:custGeom>
                <a:avLst/>
                <a:gdLst>
                  <a:gd name="T0" fmla="*/ 13 w 19"/>
                  <a:gd name="T1" fmla="*/ 3 h 10"/>
                  <a:gd name="T2" fmla="*/ 19 w 19"/>
                  <a:gd name="T3" fmla="*/ 9 h 10"/>
                  <a:gd name="T4" fmla="*/ 17 w 19"/>
                  <a:gd name="T5" fmla="*/ 9 h 10"/>
                  <a:gd name="T6" fmla="*/ 17 w 19"/>
                  <a:gd name="T7" fmla="*/ 9 h 10"/>
                  <a:gd name="T8" fmla="*/ 13 w 19"/>
                  <a:gd name="T9" fmla="*/ 8 h 10"/>
                  <a:gd name="T10" fmla="*/ 7 w 19"/>
                  <a:gd name="T11" fmla="*/ 6 h 10"/>
                  <a:gd name="T12" fmla="*/ 0 w 19"/>
                  <a:gd name="T13" fmla="*/ 1 h 10"/>
                  <a:gd name="T14" fmla="*/ 0 w 19"/>
                  <a:gd name="T15" fmla="*/ 0 h 10"/>
                  <a:gd name="T16" fmla="*/ 10 w 19"/>
                  <a:gd name="T17" fmla="*/ 4 h 10"/>
                  <a:gd name="T18" fmla="*/ 13 w 19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0">
                    <a:moveTo>
                      <a:pt x="13" y="3"/>
                    </a:moveTo>
                    <a:cubicBezTo>
                      <a:pt x="14" y="6"/>
                      <a:pt x="17" y="7"/>
                      <a:pt x="19" y="9"/>
                    </a:cubicBezTo>
                    <a:cubicBezTo>
                      <a:pt x="19" y="9"/>
                      <a:pt x="18" y="9"/>
                      <a:pt x="17" y="9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5" y="9"/>
                      <a:pt x="14" y="8"/>
                      <a:pt x="13" y="8"/>
                    </a:cubicBezTo>
                    <a:cubicBezTo>
                      <a:pt x="10" y="8"/>
                      <a:pt x="9" y="7"/>
                      <a:pt x="7" y="6"/>
                    </a:cubicBezTo>
                    <a:cubicBezTo>
                      <a:pt x="5" y="3"/>
                      <a:pt x="1" y="5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2"/>
                      <a:pt x="8" y="1"/>
                      <a:pt x="10" y="4"/>
                    </a:cubicBezTo>
                    <a:cubicBezTo>
                      <a:pt x="11" y="5"/>
                      <a:pt x="12" y="4"/>
                      <a:pt x="13" y="3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8" name="Freeform 214"/>
              <p:cNvSpPr/>
              <p:nvPr/>
            </p:nvSpPr>
            <p:spPr bwMode="auto">
              <a:xfrm>
                <a:off x="680" y="334"/>
                <a:ext cx="19" cy="24"/>
              </a:xfrm>
              <a:custGeom>
                <a:avLst/>
                <a:gdLst>
                  <a:gd name="T0" fmla="*/ 0 w 8"/>
                  <a:gd name="T1" fmla="*/ 6 h 10"/>
                  <a:gd name="T2" fmla="*/ 4 w 8"/>
                  <a:gd name="T3" fmla="*/ 3 h 10"/>
                  <a:gd name="T4" fmla="*/ 8 w 8"/>
                  <a:gd name="T5" fmla="*/ 6 h 10"/>
                  <a:gd name="T6" fmla="*/ 7 w 8"/>
                  <a:gd name="T7" fmla="*/ 8 h 10"/>
                  <a:gd name="T8" fmla="*/ 3 w 8"/>
                  <a:gd name="T9" fmla="*/ 10 h 10"/>
                  <a:gd name="T10" fmla="*/ 0 w 8"/>
                  <a:gd name="T1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1" y="5"/>
                      <a:pt x="3" y="5"/>
                      <a:pt x="4" y="3"/>
                    </a:cubicBezTo>
                    <a:cubicBezTo>
                      <a:pt x="8" y="0"/>
                      <a:pt x="8" y="4"/>
                      <a:pt x="8" y="6"/>
                    </a:cubicBezTo>
                    <a:cubicBezTo>
                      <a:pt x="8" y="7"/>
                      <a:pt x="8" y="8"/>
                      <a:pt x="7" y="8"/>
                    </a:cubicBezTo>
                    <a:cubicBezTo>
                      <a:pt x="4" y="5"/>
                      <a:pt x="5" y="10"/>
                      <a:pt x="3" y="10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9" name="Freeform 215"/>
              <p:cNvSpPr/>
              <p:nvPr/>
            </p:nvSpPr>
            <p:spPr bwMode="auto">
              <a:xfrm>
                <a:off x="644" y="351"/>
                <a:ext cx="24" cy="17"/>
              </a:xfrm>
              <a:custGeom>
                <a:avLst/>
                <a:gdLst>
                  <a:gd name="T0" fmla="*/ 0 w 10"/>
                  <a:gd name="T1" fmla="*/ 2 h 7"/>
                  <a:gd name="T2" fmla="*/ 0 w 10"/>
                  <a:gd name="T3" fmla="*/ 1 h 7"/>
                  <a:gd name="T4" fmla="*/ 1 w 10"/>
                  <a:gd name="T5" fmla="*/ 1 h 7"/>
                  <a:gd name="T6" fmla="*/ 10 w 10"/>
                  <a:gd name="T7" fmla="*/ 4 h 7"/>
                  <a:gd name="T8" fmla="*/ 10 w 10"/>
                  <a:gd name="T9" fmla="*/ 4 h 7"/>
                  <a:gd name="T10" fmla="*/ 0 w 10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4" y="3"/>
                      <a:pt x="8" y="1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7"/>
                      <a:pt x="3" y="4"/>
                      <a:pt x="0" y="2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0" name="Freeform 216"/>
              <p:cNvSpPr/>
              <p:nvPr/>
            </p:nvSpPr>
            <p:spPr bwMode="auto">
              <a:xfrm>
                <a:off x="646" y="322"/>
                <a:ext cx="14" cy="12"/>
              </a:xfrm>
              <a:custGeom>
                <a:avLst/>
                <a:gdLst>
                  <a:gd name="T0" fmla="*/ 4 w 6"/>
                  <a:gd name="T1" fmla="*/ 0 h 5"/>
                  <a:gd name="T2" fmla="*/ 2 w 6"/>
                  <a:gd name="T3" fmla="*/ 5 h 5"/>
                  <a:gd name="T4" fmla="*/ 4 w 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0" y="3"/>
                      <a:pt x="0" y="2"/>
                      <a:pt x="4" y="0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1" name="Freeform 217"/>
              <p:cNvSpPr/>
              <p:nvPr/>
            </p:nvSpPr>
            <p:spPr bwMode="auto">
              <a:xfrm>
                <a:off x="605" y="344"/>
                <a:ext cx="12" cy="12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2 h 5"/>
                  <a:gd name="T4" fmla="*/ 1 w 5"/>
                  <a:gd name="T5" fmla="*/ 4 h 5"/>
                  <a:gd name="T6" fmla="*/ 0 w 5"/>
                  <a:gd name="T7" fmla="*/ 1 h 5"/>
                  <a:gd name="T8" fmla="*/ 1 w 5"/>
                  <a:gd name="T9" fmla="*/ 1 h 5"/>
                  <a:gd name="T10" fmla="*/ 4 w 5"/>
                  <a:gd name="T11" fmla="*/ 1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5"/>
                      <a:pt x="1" y="4"/>
                    </a:cubicBezTo>
                    <a:cubicBezTo>
                      <a:pt x="0" y="3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2" name="Freeform 218"/>
              <p:cNvSpPr/>
              <p:nvPr/>
            </p:nvSpPr>
            <p:spPr bwMode="auto">
              <a:xfrm>
                <a:off x="593" y="339"/>
                <a:ext cx="10" cy="10"/>
              </a:xfrm>
              <a:custGeom>
                <a:avLst/>
                <a:gdLst>
                  <a:gd name="T0" fmla="*/ 1 w 4"/>
                  <a:gd name="T1" fmla="*/ 1 h 4"/>
                  <a:gd name="T2" fmla="*/ 4 w 4"/>
                  <a:gd name="T3" fmla="*/ 0 h 4"/>
                  <a:gd name="T4" fmla="*/ 4 w 4"/>
                  <a:gd name="T5" fmla="*/ 3 h 4"/>
                  <a:gd name="T6" fmla="*/ 1 w 4"/>
                  <a:gd name="T7" fmla="*/ 4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0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3" name="Freeform 219"/>
              <p:cNvSpPr/>
              <p:nvPr/>
            </p:nvSpPr>
            <p:spPr bwMode="auto">
              <a:xfrm>
                <a:off x="696" y="346"/>
                <a:ext cx="10" cy="10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1 h 4"/>
                  <a:gd name="T4" fmla="*/ 2 w 4"/>
                  <a:gd name="T5" fmla="*/ 0 h 4"/>
                  <a:gd name="T6" fmla="*/ 3 w 4"/>
                  <a:gd name="T7" fmla="*/ 1 h 4"/>
                  <a:gd name="T8" fmla="*/ 0 w 4"/>
                  <a:gd name="T9" fmla="*/ 4 h 4"/>
                  <a:gd name="T10" fmla="*/ 0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3" y="1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4" name="Freeform 220"/>
              <p:cNvSpPr/>
              <p:nvPr/>
            </p:nvSpPr>
            <p:spPr bwMode="auto">
              <a:xfrm>
                <a:off x="629" y="349"/>
                <a:ext cx="17" cy="5"/>
              </a:xfrm>
              <a:custGeom>
                <a:avLst/>
                <a:gdLst>
                  <a:gd name="T0" fmla="*/ 7 w 7"/>
                  <a:gd name="T1" fmla="*/ 2 h 2"/>
                  <a:gd name="T2" fmla="*/ 6 w 7"/>
                  <a:gd name="T3" fmla="*/ 2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2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5" name="Freeform 221"/>
              <p:cNvSpPr/>
              <p:nvPr/>
            </p:nvSpPr>
            <p:spPr bwMode="auto">
              <a:xfrm>
                <a:off x="605" y="327"/>
                <a:ext cx="8" cy="7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2 h 3"/>
                  <a:gd name="T4" fmla="*/ 3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0" y="3"/>
                      <a:pt x="1" y="2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6" name="Freeform 222"/>
              <p:cNvSpPr/>
              <p:nvPr/>
            </p:nvSpPr>
            <p:spPr bwMode="auto">
              <a:xfrm>
                <a:off x="608" y="339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1" y="0"/>
                      <a:pt x="2" y="1"/>
                      <a:pt x="3" y="3"/>
                    </a:cubicBezTo>
                    <a:close/>
                  </a:path>
                </a:pathLst>
              </a:custGeom>
              <a:solidFill>
                <a:srgbClr val="FE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7" name="Freeform 223"/>
              <p:cNvSpPr/>
              <p:nvPr/>
            </p:nvSpPr>
            <p:spPr bwMode="auto">
              <a:xfrm>
                <a:off x="464" y="365"/>
                <a:ext cx="175" cy="122"/>
              </a:xfrm>
              <a:custGeom>
                <a:avLst/>
                <a:gdLst>
                  <a:gd name="T0" fmla="*/ 40 w 73"/>
                  <a:gd name="T1" fmla="*/ 1 h 51"/>
                  <a:gd name="T2" fmla="*/ 50 w 73"/>
                  <a:gd name="T3" fmla="*/ 1 h 51"/>
                  <a:gd name="T4" fmla="*/ 52 w 73"/>
                  <a:gd name="T5" fmla="*/ 1 h 51"/>
                  <a:gd name="T6" fmla="*/ 50 w 73"/>
                  <a:gd name="T7" fmla="*/ 5 h 51"/>
                  <a:gd name="T8" fmla="*/ 44 w 73"/>
                  <a:gd name="T9" fmla="*/ 5 h 51"/>
                  <a:gd name="T10" fmla="*/ 52 w 73"/>
                  <a:gd name="T11" fmla="*/ 7 h 51"/>
                  <a:gd name="T12" fmla="*/ 55 w 73"/>
                  <a:gd name="T13" fmla="*/ 14 h 51"/>
                  <a:gd name="T14" fmla="*/ 54 w 73"/>
                  <a:gd name="T15" fmla="*/ 15 h 51"/>
                  <a:gd name="T16" fmla="*/ 38 w 73"/>
                  <a:gd name="T17" fmla="*/ 16 h 51"/>
                  <a:gd name="T18" fmla="*/ 36 w 73"/>
                  <a:gd name="T19" fmla="*/ 17 h 51"/>
                  <a:gd name="T20" fmla="*/ 43 w 73"/>
                  <a:gd name="T21" fmla="*/ 18 h 51"/>
                  <a:gd name="T22" fmla="*/ 49 w 73"/>
                  <a:gd name="T23" fmla="*/ 19 h 51"/>
                  <a:gd name="T24" fmla="*/ 57 w 73"/>
                  <a:gd name="T25" fmla="*/ 23 h 51"/>
                  <a:gd name="T26" fmla="*/ 61 w 73"/>
                  <a:gd name="T27" fmla="*/ 25 h 51"/>
                  <a:gd name="T28" fmla="*/ 60 w 73"/>
                  <a:gd name="T29" fmla="*/ 26 h 51"/>
                  <a:gd name="T30" fmla="*/ 64 w 73"/>
                  <a:gd name="T31" fmla="*/ 27 h 51"/>
                  <a:gd name="T32" fmla="*/ 71 w 73"/>
                  <a:gd name="T33" fmla="*/ 37 h 51"/>
                  <a:gd name="T34" fmla="*/ 72 w 73"/>
                  <a:gd name="T35" fmla="*/ 40 h 51"/>
                  <a:gd name="T36" fmla="*/ 73 w 73"/>
                  <a:gd name="T37" fmla="*/ 42 h 51"/>
                  <a:gd name="T38" fmla="*/ 71 w 73"/>
                  <a:gd name="T39" fmla="*/ 44 h 51"/>
                  <a:gd name="T40" fmla="*/ 61 w 73"/>
                  <a:gd name="T41" fmla="*/ 37 h 51"/>
                  <a:gd name="T42" fmla="*/ 58 w 73"/>
                  <a:gd name="T43" fmla="*/ 41 h 51"/>
                  <a:gd name="T44" fmla="*/ 61 w 73"/>
                  <a:gd name="T45" fmla="*/ 40 h 51"/>
                  <a:gd name="T46" fmla="*/ 61 w 73"/>
                  <a:gd name="T47" fmla="*/ 47 h 51"/>
                  <a:gd name="T48" fmla="*/ 44 w 73"/>
                  <a:gd name="T49" fmla="*/ 43 h 51"/>
                  <a:gd name="T50" fmla="*/ 42 w 73"/>
                  <a:gd name="T51" fmla="*/ 43 h 51"/>
                  <a:gd name="T52" fmla="*/ 39 w 73"/>
                  <a:gd name="T53" fmla="*/ 41 h 51"/>
                  <a:gd name="T54" fmla="*/ 47 w 73"/>
                  <a:gd name="T55" fmla="*/ 39 h 51"/>
                  <a:gd name="T56" fmla="*/ 43 w 73"/>
                  <a:gd name="T57" fmla="*/ 34 h 51"/>
                  <a:gd name="T58" fmla="*/ 43 w 73"/>
                  <a:gd name="T59" fmla="*/ 33 h 51"/>
                  <a:gd name="T60" fmla="*/ 46 w 73"/>
                  <a:gd name="T61" fmla="*/ 29 h 51"/>
                  <a:gd name="T62" fmla="*/ 41 w 73"/>
                  <a:gd name="T63" fmla="*/ 25 h 51"/>
                  <a:gd name="T64" fmla="*/ 37 w 73"/>
                  <a:gd name="T65" fmla="*/ 24 h 51"/>
                  <a:gd name="T66" fmla="*/ 35 w 73"/>
                  <a:gd name="T67" fmla="*/ 24 h 51"/>
                  <a:gd name="T68" fmla="*/ 30 w 73"/>
                  <a:gd name="T69" fmla="*/ 20 h 51"/>
                  <a:gd name="T70" fmla="*/ 26 w 73"/>
                  <a:gd name="T71" fmla="*/ 23 h 51"/>
                  <a:gd name="T72" fmla="*/ 24 w 73"/>
                  <a:gd name="T73" fmla="*/ 27 h 51"/>
                  <a:gd name="T74" fmla="*/ 22 w 73"/>
                  <a:gd name="T75" fmla="*/ 20 h 51"/>
                  <a:gd name="T76" fmla="*/ 21 w 73"/>
                  <a:gd name="T77" fmla="*/ 21 h 51"/>
                  <a:gd name="T78" fmla="*/ 17 w 73"/>
                  <a:gd name="T79" fmla="*/ 25 h 51"/>
                  <a:gd name="T80" fmla="*/ 17 w 73"/>
                  <a:gd name="T81" fmla="*/ 18 h 51"/>
                  <a:gd name="T82" fmla="*/ 20 w 73"/>
                  <a:gd name="T83" fmla="*/ 16 h 51"/>
                  <a:gd name="T84" fmla="*/ 22 w 73"/>
                  <a:gd name="T85" fmla="*/ 15 h 51"/>
                  <a:gd name="T86" fmla="*/ 20 w 73"/>
                  <a:gd name="T87" fmla="*/ 16 h 51"/>
                  <a:gd name="T88" fmla="*/ 18 w 73"/>
                  <a:gd name="T89" fmla="*/ 16 h 51"/>
                  <a:gd name="T90" fmla="*/ 13 w 73"/>
                  <a:gd name="T91" fmla="*/ 19 h 51"/>
                  <a:gd name="T92" fmla="*/ 5 w 73"/>
                  <a:gd name="T93" fmla="*/ 26 h 51"/>
                  <a:gd name="T94" fmla="*/ 4 w 73"/>
                  <a:gd name="T95" fmla="*/ 26 h 51"/>
                  <a:gd name="T96" fmla="*/ 0 w 73"/>
                  <a:gd name="T97" fmla="*/ 22 h 51"/>
                  <a:gd name="T98" fmla="*/ 4 w 73"/>
                  <a:gd name="T99" fmla="*/ 19 h 51"/>
                  <a:gd name="T100" fmla="*/ 7 w 73"/>
                  <a:gd name="T101" fmla="*/ 16 h 51"/>
                  <a:gd name="T102" fmla="*/ 6 w 73"/>
                  <a:gd name="T103" fmla="*/ 16 h 51"/>
                  <a:gd name="T104" fmla="*/ 10 w 73"/>
                  <a:gd name="T105" fmla="*/ 12 h 51"/>
                  <a:gd name="T106" fmla="*/ 14 w 73"/>
                  <a:gd name="T107" fmla="*/ 9 h 51"/>
                  <a:gd name="T108" fmla="*/ 19 w 73"/>
                  <a:gd name="T109" fmla="*/ 6 h 51"/>
                  <a:gd name="T110" fmla="*/ 21 w 73"/>
                  <a:gd name="T111" fmla="*/ 5 h 51"/>
                  <a:gd name="T112" fmla="*/ 26 w 73"/>
                  <a:gd name="T113" fmla="*/ 3 h 51"/>
                  <a:gd name="T114" fmla="*/ 40 w 73"/>
                  <a:gd name="T115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51">
                    <a:moveTo>
                      <a:pt x="40" y="1"/>
                    </a:moveTo>
                    <a:cubicBezTo>
                      <a:pt x="43" y="1"/>
                      <a:pt x="47" y="1"/>
                      <a:pt x="50" y="1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3"/>
                      <a:pt x="52" y="4"/>
                      <a:pt x="50" y="5"/>
                    </a:cubicBezTo>
                    <a:cubicBezTo>
                      <a:pt x="48" y="5"/>
                      <a:pt x="46" y="1"/>
                      <a:pt x="44" y="5"/>
                    </a:cubicBezTo>
                    <a:cubicBezTo>
                      <a:pt x="47" y="3"/>
                      <a:pt x="49" y="6"/>
                      <a:pt x="52" y="7"/>
                    </a:cubicBezTo>
                    <a:cubicBezTo>
                      <a:pt x="56" y="8"/>
                      <a:pt x="55" y="11"/>
                      <a:pt x="55" y="14"/>
                    </a:cubicBezTo>
                    <a:cubicBezTo>
                      <a:pt x="55" y="14"/>
                      <a:pt x="55" y="15"/>
                      <a:pt x="54" y="15"/>
                    </a:cubicBezTo>
                    <a:cubicBezTo>
                      <a:pt x="49" y="15"/>
                      <a:pt x="43" y="16"/>
                      <a:pt x="38" y="16"/>
                    </a:cubicBezTo>
                    <a:cubicBezTo>
                      <a:pt x="37" y="16"/>
                      <a:pt x="37" y="16"/>
                      <a:pt x="36" y="17"/>
                    </a:cubicBezTo>
                    <a:cubicBezTo>
                      <a:pt x="39" y="17"/>
                      <a:pt x="41" y="18"/>
                      <a:pt x="43" y="18"/>
                    </a:cubicBezTo>
                    <a:cubicBezTo>
                      <a:pt x="45" y="18"/>
                      <a:pt x="47" y="18"/>
                      <a:pt x="49" y="19"/>
                    </a:cubicBezTo>
                    <a:cubicBezTo>
                      <a:pt x="50" y="23"/>
                      <a:pt x="54" y="25"/>
                      <a:pt x="57" y="23"/>
                    </a:cubicBezTo>
                    <a:cubicBezTo>
                      <a:pt x="59" y="22"/>
                      <a:pt x="60" y="23"/>
                      <a:pt x="61" y="25"/>
                    </a:cubicBezTo>
                    <a:cubicBezTo>
                      <a:pt x="61" y="26"/>
                      <a:pt x="61" y="26"/>
                      <a:pt x="60" y="26"/>
                    </a:cubicBezTo>
                    <a:cubicBezTo>
                      <a:pt x="61" y="26"/>
                      <a:pt x="63" y="26"/>
                      <a:pt x="64" y="27"/>
                    </a:cubicBezTo>
                    <a:cubicBezTo>
                      <a:pt x="66" y="30"/>
                      <a:pt x="70" y="32"/>
                      <a:pt x="71" y="37"/>
                    </a:cubicBezTo>
                    <a:cubicBezTo>
                      <a:pt x="72" y="38"/>
                      <a:pt x="68" y="39"/>
                      <a:pt x="72" y="40"/>
                    </a:cubicBezTo>
                    <a:cubicBezTo>
                      <a:pt x="73" y="40"/>
                      <a:pt x="73" y="41"/>
                      <a:pt x="73" y="42"/>
                    </a:cubicBezTo>
                    <a:cubicBezTo>
                      <a:pt x="73" y="44"/>
                      <a:pt x="72" y="44"/>
                      <a:pt x="71" y="44"/>
                    </a:cubicBezTo>
                    <a:cubicBezTo>
                      <a:pt x="67" y="46"/>
                      <a:pt x="61" y="42"/>
                      <a:pt x="61" y="37"/>
                    </a:cubicBezTo>
                    <a:cubicBezTo>
                      <a:pt x="60" y="38"/>
                      <a:pt x="57" y="38"/>
                      <a:pt x="58" y="41"/>
                    </a:cubicBezTo>
                    <a:cubicBezTo>
                      <a:pt x="59" y="40"/>
                      <a:pt x="60" y="38"/>
                      <a:pt x="61" y="40"/>
                    </a:cubicBezTo>
                    <a:cubicBezTo>
                      <a:pt x="63" y="41"/>
                      <a:pt x="63" y="46"/>
                      <a:pt x="61" y="47"/>
                    </a:cubicBezTo>
                    <a:cubicBezTo>
                      <a:pt x="56" y="51"/>
                      <a:pt x="47" y="49"/>
                      <a:pt x="44" y="43"/>
                    </a:cubicBezTo>
                    <a:cubicBezTo>
                      <a:pt x="44" y="43"/>
                      <a:pt x="43" y="42"/>
                      <a:pt x="42" y="43"/>
                    </a:cubicBezTo>
                    <a:cubicBezTo>
                      <a:pt x="40" y="44"/>
                      <a:pt x="39" y="43"/>
                      <a:pt x="39" y="41"/>
                    </a:cubicBezTo>
                    <a:cubicBezTo>
                      <a:pt x="41" y="37"/>
                      <a:pt x="44" y="38"/>
                      <a:pt x="47" y="39"/>
                    </a:cubicBezTo>
                    <a:cubicBezTo>
                      <a:pt x="48" y="36"/>
                      <a:pt x="45" y="35"/>
                      <a:pt x="43" y="34"/>
                    </a:cubicBezTo>
                    <a:cubicBezTo>
                      <a:pt x="43" y="34"/>
                      <a:pt x="43" y="34"/>
                      <a:pt x="43" y="33"/>
                    </a:cubicBezTo>
                    <a:cubicBezTo>
                      <a:pt x="43" y="31"/>
                      <a:pt x="47" y="32"/>
                      <a:pt x="46" y="29"/>
                    </a:cubicBezTo>
                    <a:cubicBezTo>
                      <a:pt x="45" y="26"/>
                      <a:pt x="43" y="26"/>
                      <a:pt x="41" y="25"/>
                    </a:cubicBezTo>
                    <a:cubicBezTo>
                      <a:pt x="39" y="25"/>
                      <a:pt x="37" y="25"/>
                      <a:pt x="37" y="24"/>
                    </a:cubicBezTo>
                    <a:cubicBezTo>
                      <a:pt x="36" y="22"/>
                      <a:pt x="36" y="23"/>
                      <a:pt x="35" y="24"/>
                    </a:cubicBezTo>
                    <a:cubicBezTo>
                      <a:pt x="32" y="25"/>
                      <a:pt x="30" y="24"/>
                      <a:pt x="30" y="20"/>
                    </a:cubicBezTo>
                    <a:cubicBezTo>
                      <a:pt x="28" y="21"/>
                      <a:pt x="32" y="27"/>
                      <a:pt x="26" y="23"/>
                    </a:cubicBezTo>
                    <a:cubicBezTo>
                      <a:pt x="25" y="22"/>
                      <a:pt x="25" y="26"/>
                      <a:pt x="24" y="27"/>
                    </a:cubicBezTo>
                    <a:cubicBezTo>
                      <a:pt x="20" y="26"/>
                      <a:pt x="19" y="25"/>
                      <a:pt x="22" y="20"/>
                    </a:cubicBezTo>
                    <a:cubicBezTo>
                      <a:pt x="22" y="20"/>
                      <a:pt x="22" y="21"/>
                      <a:pt x="21" y="21"/>
                    </a:cubicBezTo>
                    <a:cubicBezTo>
                      <a:pt x="20" y="23"/>
                      <a:pt x="20" y="27"/>
                      <a:pt x="17" y="25"/>
                    </a:cubicBezTo>
                    <a:cubicBezTo>
                      <a:pt x="15" y="23"/>
                      <a:pt x="16" y="20"/>
                      <a:pt x="17" y="18"/>
                    </a:cubicBezTo>
                    <a:cubicBezTo>
                      <a:pt x="18" y="17"/>
                      <a:pt x="19" y="16"/>
                      <a:pt x="20" y="16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21" y="14"/>
                      <a:pt x="20" y="16"/>
                      <a:pt x="20" y="16"/>
                    </a:cubicBezTo>
                    <a:cubicBezTo>
                      <a:pt x="19" y="16"/>
                      <a:pt x="18" y="17"/>
                      <a:pt x="18" y="16"/>
                    </a:cubicBezTo>
                    <a:cubicBezTo>
                      <a:pt x="14" y="14"/>
                      <a:pt x="13" y="17"/>
                      <a:pt x="13" y="19"/>
                    </a:cubicBezTo>
                    <a:cubicBezTo>
                      <a:pt x="12" y="24"/>
                      <a:pt x="10" y="26"/>
                      <a:pt x="5" y="26"/>
                    </a:cubicBezTo>
                    <a:cubicBezTo>
                      <a:pt x="5" y="26"/>
                      <a:pt x="5" y="26"/>
                      <a:pt x="4" y="26"/>
                    </a:cubicBezTo>
                    <a:cubicBezTo>
                      <a:pt x="2" y="25"/>
                      <a:pt x="2" y="22"/>
                      <a:pt x="0" y="22"/>
                    </a:cubicBezTo>
                    <a:cubicBezTo>
                      <a:pt x="0" y="21"/>
                      <a:pt x="2" y="20"/>
                      <a:pt x="4" y="19"/>
                    </a:cubicBezTo>
                    <a:cubicBezTo>
                      <a:pt x="4" y="17"/>
                      <a:pt x="5" y="16"/>
                      <a:pt x="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5"/>
                      <a:pt x="9" y="13"/>
                      <a:pt x="10" y="12"/>
                    </a:cubicBezTo>
                    <a:cubicBezTo>
                      <a:pt x="12" y="11"/>
                      <a:pt x="14" y="11"/>
                      <a:pt x="14" y="9"/>
                    </a:cubicBezTo>
                    <a:cubicBezTo>
                      <a:pt x="15" y="8"/>
                      <a:pt x="17" y="7"/>
                      <a:pt x="19" y="6"/>
                    </a:cubicBezTo>
                    <a:cubicBezTo>
                      <a:pt x="19" y="6"/>
                      <a:pt x="20" y="6"/>
                      <a:pt x="21" y="5"/>
                    </a:cubicBezTo>
                    <a:cubicBezTo>
                      <a:pt x="23" y="4"/>
                      <a:pt x="25" y="4"/>
                      <a:pt x="26" y="3"/>
                    </a:cubicBezTo>
                    <a:cubicBezTo>
                      <a:pt x="31" y="3"/>
                      <a:pt x="35" y="0"/>
                      <a:pt x="40" y="1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8" name="Freeform 224"/>
              <p:cNvSpPr/>
              <p:nvPr/>
            </p:nvSpPr>
            <p:spPr bwMode="auto">
              <a:xfrm>
                <a:off x="388" y="399"/>
                <a:ext cx="69" cy="29"/>
              </a:xfrm>
              <a:custGeom>
                <a:avLst/>
                <a:gdLst>
                  <a:gd name="T0" fmla="*/ 26 w 29"/>
                  <a:gd name="T1" fmla="*/ 5 h 12"/>
                  <a:gd name="T2" fmla="*/ 28 w 29"/>
                  <a:gd name="T3" fmla="*/ 8 h 12"/>
                  <a:gd name="T4" fmla="*/ 25 w 29"/>
                  <a:gd name="T5" fmla="*/ 11 h 12"/>
                  <a:gd name="T6" fmla="*/ 13 w 29"/>
                  <a:gd name="T7" fmla="*/ 10 h 12"/>
                  <a:gd name="T8" fmla="*/ 0 w 29"/>
                  <a:gd name="T9" fmla="*/ 5 h 12"/>
                  <a:gd name="T10" fmla="*/ 0 w 29"/>
                  <a:gd name="T11" fmla="*/ 2 h 12"/>
                  <a:gd name="T12" fmla="*/ 8 w 29"/>
                  <a:gd name="T13" fmla="*/ 4 h 12"/>
                  <a:gd name="T14" fmla="*/ 10 w 29"/>
                  <a:gd name="T15" fmla="*/ 5 h 12"/>
                  <a:gd name="T16" fmla="*/ 10 w 29"/>
                  <a:gd name="T17" fmla="*/ 3 h 12"/>
                  <a:gd name="T18" fmla="*/ 9 w 29"/>
                  <a:gd name="T19" fmla="*/ 0 h 12"/>
                  <a:gd name="T20" fmla="*/ 18 w 29"/>
                  <a:gd name="T21" fmla="*/ 4 h 12"/>
                  <a:gd name="T22" fmla="*/ 21 w 29"/>
                  <a:gd name="T23" fmla="*/ 6 h 12"/>
                  <a:gd name="T24" fmla="*/ 26 w 29"/>
                  <a:gd name="T2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2">
                    <a:moveTo>
                      <a:pt x="26" y="5"/>
                    </a:moveTo>
                    <a:cubicBezTo>
                      <a:pt x="27" y="6"/>
                      <a:pt x="29" y="6"/>
                      <a:pt x="28" y="8"/>
                    </a:cubicBezTo>
                    <a:cubicBezTo>
                      <a:pt x="28" y="10"/>
                      <a:pt x="27" y="11"/>
                      <a:pt x="25" y="11"/>
                    </a:cubicBezTo>
                    <a:cubicBezTo>
                      <a:pt x="21" y="11"/>
                      <a:pt x="17" y="12"/>
                      <a:pt x="13" y="10"/>
                    </a:cubicBezTo>
                    <a:cubicBezTo>
                      <a:pt x="9" y="8"/>
                      <a:pt x="5" y="6"/>
                      <a:pt x="0" y="5"/>
                    </a:cubicBezTo>
                    <a:cubicBezTo>
                      <a:pt x="1" y="4"/>
                      <a:pt x="2" y="3"/>
                      <a:pt x="0" y="2"/>
                    </a:cubicBezTo>
                    <a:cubicBezTo>
                      <a:pt x="3" y="0"/>
                      <a:pt x="6" y="1"/>
                      <a:pt x="8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2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2" y="2"/>
                      <a:pt x="15" y="3"/>
                      <a:pt x="18" y="4"/>
                    </a:cubicBezTo>
                    <a:cubicBezTo>
                      <a:pt x="19" y="5"/>
                      <a:pt x="20" y="6"/>
                      <a:pt x="21" y="6"/>
                    </a:cubicBezTo>
                    <a:cubicBezTo>
                      <a:pt x="23" y="6"/>
                      <a:pt x="25" y="4"/>
                      <a:pt x="26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9" name="Freeform 225"/>
              <p:cNvSpPr/>
              <p:nvPr/>
            </p:nvSpPr>
            <p:spPr bwMode="auto">
              <a:xfrm>
                <a:off x="464" y="365"/>
                <a:ext cx="32" cy="24"/>
              </a:xfrm>
              <a:custGeom>
                <a:avLst/>
                <a:gdLst>
                  <a:gd name="T0" fmla="*/ 9 w 13"/>
                  <a:gd name="T1" fmla="*/ 0 h 10"/>
                  <a:gd name="T2" fmla="*/ 10 w 13"/>
                  <a:gd name="T3" fmla="*/ 0 h 10"/>
                  <a:gd name="T4" fmla="*/ 12 w 13"/>
                  <a:gd name="T5" fmla="*/ 2 h 10"/>
                  <a:gd name="T6" fmla="*/ 13 w 13"/>
                  <a:gd name="T7" fmla="*/ 5 h 10"/>
                  <a:gd name="T8" fmla="*/ 11 w 13"/>
                  <a:gd name="T9" fmla="*/ 8 h 10"/>
                  <a:gd name="T10" fmla="*/ 8 w 13"/>
                  <a:gd name="T11" fmla="*/ 9 h 10"/>
                  <a:gd name="T12" fmla="*/ 0 w 13"/>
                  <a:gd name="T13" fmla="*/ 0 h 10"/>
                  <a:gd name="T14" fmla="*/ 1 w 13"/>
                  <a:gd name="T15" fmla="*/ 0 h 10"/>
                  <a:gd name="T16" fmla="*/ 2 w 13"/>
                  <a:gd name="T17" fmla="*/ 3 h 10"/>
                  <a:gd name="T18" fmla="*/ 7 w 13"/>
                  <a:gd name="T19" fmla="*/ 4 h 10"/>
                  <a:gd name="T20" fmla="*/ 7 w 13"/>
                  <a:gd name="T21" fmla="*/ 1 h 10"/>
                  <a:gd name="T22" fmla="*/ 9 w 13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9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3" y="2"/>
                      <a:pt x="13" y="4"/>
                      <a:pt x="13" y="5"/>
                    </a:cubicBezTo>
                    <a:cubicBezTo>
                      <a:pt x="13" y="6"/>
                      <a:pt x="12" y="7"/>
                      <a:pt x="11" y="8"/>
                    </a:cubicBezTo>
                    <a:cubicBezTo>
                      <a:pt x="10" y="8"/>
                      <a:pt x="9" y="9"/>
                      <a:pt x="8" y="9"/>
                    </a:cubicBezTo>
                    <a:cubicBezTo>
                      <a:pt x="2" y="10"/>
                      <a:pt x="0" y="8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3" y="5"/>
                      <a:pt x="5" y="5"/>
                      <a:pt x="7" y="4"/>
                    </a:cubicBezTo>
                    <a:cubicBezTo>
                      <a:pt x="9" y="3"/>
                      <a:pt x="5" y="3"/>
                      <a:pt x="7" y="1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0" name="Freeform 226"/>
              <p:cNvSpPr/>
              <p:nvPr/>
            </p:nvSpPr>
            <p:spPr bwMode="auto">
              <a:xfrm>
                <a:off x="431" y="356"/>
                <a:ext cx="12" cy="9"/>
              </a:xfrm>
              <a:custGeom>
                <a:avLst/>
                <a:gdLst>
                  <a:gd name="T0" fmla="*/ 4 w 5"/>
                  <a:gd name="T1" fmla="*/ 4 h 4"/>
                  <a:gd name="T2" fmla="*/ 1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3 w 5"/>
                  <a:gd name="T9" fmla="*/ 0 h 4"/>
                  <a:gd name="T10" fmla="*/ 3 w 5"/>
                  <a:gd name="T11" fmla="*/ 1 h 4"/>
                  <a:gd name="T12" fmla="*/ 4 w 5"/>
                  <a:gd name="T13" fmla="*/ 3 h 4"/>
                  <a:gd name="T14" fmla="*/ 4 w 5"/>
                  <a:gd name="T15" fmla="*/ 4 h 4"/>
                  <a:gd name="T16" fmla="*/ 4 w 5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EB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1" name="Freeform 227"/>
              <p:cNvSpPr/>
              <p:nvPr/>
            </p:nvSpPr>
            <p:spPr bwMode="auto">
              <a:xfrm>
                <a:off x="441" y="363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  <a:gd name="T6" fmla="*/ 1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2" name="Freeform 228"/>
              <p:cNvSpPr/>
              <p:nvPr/>
            </p:nvSpPr>
            <p:spPr bwMode="auto">
              <a:xfrm>
                <a:off x="479" y="394"/>
                <a:ext cx="9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0" y="4"/>
                    </a:cubicBezTo>
                    <a:cubicBezTo>
                      <a:pt x="1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3" name="Freeform 229"/>
              <p:cNvSpPr/>
              <p:nvPr/>
            </p:nvSpPr>
            <p:spPr bwMode="auto">
              <a:xfrm>
                <a:off x="498" y="380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0 w 5"/>
                  <a:gd name="T3" fmla="*/ 3 h 3"/>
                  <a:gd name="T4" fmla="*/ 0 w 5"/>
                  <a:gd name="T5" fmla="*/ 1 h 3"/>
                  <a:gd name="T6" fmla="*/ 1 w 5"/>
                  <a:gd name="T7" fmla="*/ 1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4" y="2"/>
                      <a:pt x="2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F8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4" name="Freeform 230"/>
              <p:cNvSpPr/>
              <p:nvPr/>
            </p:nvSpPr>
            <p:spPr bwMode="auto">
              <a:xfrm>
                <a:off x="491" y="375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1 h 4"/>
                  <a:gd name="T4" fmla="*/ 3 w 4"/>
                  <a:gd name="T5" fmla="*/ 3 h 4"/>
                  <a:gd name="T6" fmla="*/ 3 w 4"/>
                  <a:gd name="T7" fmla="*/ 3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2"/>
                      <a:pt x="1" y="1"/>
                    </a:cubicBezTo>
                    <a:cubicBezTo>
                      <a:pt x="3" y="0"/>
                      <a:pt x="4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5" name="Freeform 231"/>
              <p:cNvSpPr/>
              <p:nvPr/>
            </p:nvSpPr>
            <p:spPr bwMode="auto">
              <a:xfrm>
                <a:off x="472" y="404"/>
                <a:ext cx="9" cy="7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3 h 3"/>
                  <a:gd name="T4" fmla="*/ 0 w 4"/>
                  <a:gd name="T5" fmla="*/ 2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6" name="Freeform 232"/>
              <p:cNvSpPr/>
              <p:nvPr/>
            </p:nvSpPr>
            <p:spPr bwMode="auto">
              <a:xfrm>
                <a:off x="758" y="356"/>
                <a:ext cx="27" cy="33"/>
              </a:xfrm>
              <a:custGeom>
                <a:avLst/>
                <a:gdLst>
                  <a:gd name="T0" fmla="*/ 1 w 11"/>
                  <a:gd name="T1" fmla="*/ 8 h 14"/>
                  <a:gd name="T2" fmla="*/ 2 w 11"/>
                  <a:gd name="T3" fmla="*/ 3 h 14"/>
                  <a:gd name="T4" fmla="*/ 6 w 11"/>
                  <a:gd name="T5" fmla="*/ 5 h 14"/>
                  <a:gd name="T6" fmla="*/ 9 w 11"/>
                  <a:gd name="T7" fmla="*/ 5 h 14"/>
                  <a:gd name="T8" fmla="*/ 10 w 11"/>
                  <a:gd name="T9" fmla="*/ 6 h 14"/>
                  <a:gd name="T10" fmla="*/ 9 w 11"/>
                  <a:gd name="T11" fmla="*/ 7 h 14"/>
                  <a:gd name="T12" fmla="*/ 7 w 11"/>
                  <a:gd name="T13" fmla="*/ 10 h 14"/>
                  <a:gd name="T14" fmla="*/ 7 w 11"/>
                  <a:gd name="T15" fmla="*/ 12 h 14"/>
                  <a:gd name="T16" fmla="*/ 1 w 11"/>
                  <a:gd name="T17" fmla="*/ 13 h 14"/>
                  <a:gd name="T18" fmla="*/ 0 w 11"/>
                  <a:gd name="T19" fmla="*/ 12 h 14"/>
                  <a:gd name="T20" fmla="*/ 1 w 11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4">
                    <a:moveTo>
                      <a:pt x="1" y="8"/>
                    </a:moveTo>
                    <a:cubicBezTo>
                      <a:pt x="1" y="6"/>
                      <a:pt x="1" y="5"/>
                      <a:pt x="2" y="3"/>
                    </a:cubicBezTo>
                    <a:cubicBezTo>
                      <a:pt x="3" y="4"/>
                      <a:pt x="6" y="0"/>
                      <a:pt x="6" y="5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1" y="7"/>
                      <a:pt x="10" y="7"/>
                      <a:pt x="9" y="7"/>
                    </a:cubicBezTo>
                    <a:cubicBezTo>
                      <a:pt x="8" y="8"/>
                      <a:pt x="6" y="8"/>
                      <a:pt x="7" y="10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5" y="13"/>
                      <a:pt x="3" y="10"/>
                      <a:pt x="1" y="13"/>
                    </a:cubicBezTo>
                    <a:cubicBezTo>
                      <a:pt x="1" y="14"/>
                      <a:pt x="0" y="12"/>
                      <a:pt x="0" y="12"/>
                    </a:cubicBezTo>
                    <a:cubicBezTo>
                      <a:pt x="0" y="11"/>
                      <a:pt x="0" y="9"/>
                      <a:pt x="1" y="8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7" name="Freeform 233"/>
              <p:cNvSpPr/>
              <p:nvPr/>
            </p:nvSpPr>
            <p:spPr bwMode="auto">
              <a:xfrm>
                <a:off x="727" y="382"/>
                <a:ext cx="15" cy="12"/>
              </a:xfrm>
              <a:custGeom>
                <a:avLst/>
                <a:gdLst>
                  <a:gd name="T0" fmla="*/ 1 w 6"/>
                  <a:gd name="T1" fmla="*/ 1 h 5"/>
                  <a:gd name="T2" fmla="*/ 3 w 6"/>
                  <a:gd name="T3" fmla="*/ 0 h 5"/>
                  <a:gd name="T4" fmla="*/ 4 w 6"/>
                  <a:gd name="T5" fmla="*/ 0 h 5"/>
                  <a:gd name="T6" fmla="*/ 5 w 6"/>
                  <a:gd name="T7" fmla="*/ 0 h 5"/>
                  <a:gd name="T8" fmla="*/ 4 w 6"/>
                  <a:gd name="T9" fmla="*/ 1 h 5"/>
                  <a:gd name="T10" fmla="*/ 3 w 6"/>
                  <a:gd name="T11" fmla="*/ 5 h 5"/>
                  <a:gd name="T12" fmla="*/ 1 w 6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3"/>
                      <a:pt x="6" y="5"/>
                      <a:pt x="3" y="5"/>
                    </a:cubicBezTo>
                    <a:cubicBezTo>
                      <a:pt x="0" y="4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E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8" name="Freeform 234"/>
              <p:cNvSpPr/>
              <p:nvPr/>
            </p:nvSpPr>
            <p:spPr bwMode="auto">
              <a:xfrm>
                <a:off x="983" y="700"/>
                <a:ext cx="21" cy="17"/>
              </a:xfrm>
              <a:custGeom>
                <a:avLst/>
                <a:gdLst>
                  <a:gd name="T0" fmla="*/ 9 w 9"/>
                  <a:gd name="T1" fmla="*/ 0 h 7"/>
                  <a:gd name="T2" fmla="*/ 9 w 9"/>
                  <a:gd name="T3" fmla="*/ 3 h 7"/>
                  <a:gd name="T4" fmla="*/ 8 w 9"/>
                  <a:gd name="T5" fmla="*/ 4 h 7"/>
                  <a:gd name="T6" fmla="*/ 4 w 9"/>
                  <a:gd name="T7" fmla="*/ 5 h 7"/>
                  <a:gd name="T8" fmla="*/ 2 w 9"/>
                  <a:gd name="T9" fmla="*/ 4 h 7"/>
                  <a:gd name="T10" fmla="*/ 5 w 9"/>
                  <a:gd name="T11" fmla="*/ 1 h 7"/>
                  <a:gd name="T12" fmla="*/ 9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7" y="3"/>
                      <a:pt x="6" y="7"/>
                      <a:pt x="4" y="5"/>
                    </a:cubicBezTo>
                    <a:cubicBezTo>
                      <a:pt x="3" y="6"/>
                      <a:pt x="2" y="7"/>
                      <a:pt x="2" y="4"/>
                    </a:cubicBezTo>
                    <a:cubicBezTo>
                      <a:pt x="0" y="1"/>
                      <a:pt x="2" y="0"/>
                      <a:pt x="5" y="1"/>
                    </a:cubicBezTo>
                    <a:cubicBezTo>
                      <a:pt x="7" y="1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D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9" name="Freeform 235"/>
              <p:cNvSpPr/>
              <p:nvPr/>
            </p:nvSpPr>
            <p:spPr bwMode="auto">
              <a:xfrm>
                <a:off x="976" y="729"/>
                <a:ext cx="17" cy="22"/>
              </a:xfrm>
              <a:custGeom>
                <a:avLst/>
                <a:gdLst>
                  <a:gd name="T0" fmla="*/ 1 w 7"/>
                  <a:gd name="T1" fmla="*/ 9 h 9"/>
                  <a:gd name="T2" fmla="*/ 1 w 7"/>
                  <a:gd name="T3" fmla="*/ 7 h 9"/>
                  <a:gd name="T4" fmla="*/ 7 w 7"/>
                  <a:gd name="T5" fmla="*/ 0 h 9"/>
                  <a:gd name="T6" fmla="*/ 1 w 7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1" y="8"/>
                      <a:pt x="2" y="7"/>
                      <a:pt x="1" y="7"/>
                    </a:cubicBezTo>
                    <a:cubicBezTo>
                      <a:pt x="0" y="2"/>
                      <a:pt x="3" y="0"/>
                      <a:pt x="7" y="0"/>
                    </a:cubicBezTo>
                    <a:cubicBezTo>
                      <a:pt x="5" y="3"/>
                      <a:pt x="5" y="7"/>
                      <a:pt x="1" y="9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0" name="Freeform 236"/>
              <p:cNvSpPr/>
              <p:nvPr/>
            </p:nvSpPr>
            <p:spPr bwMode="auto">
              <a:xfrm>
                <a:off x="959" y="758"/>
                <a:ext cx="22" cy="16"/>
              </a:xfrm>
              <a:custGeom>
                <a:avLst/>
                <a:gdLst>
                  <a:gd name="T0" fmla="*/ 2 w 9"/>
                  <a:gd name="T1" fmla="*/ 4 h 7"/>
                  <a:gd name="T2" fmla="*/ 6 w 9"/>
                  <a:gd name="T3" fmla="*/ 1 h 7"/>
                  <a:gd name="T4" fmla="*/ 9 w 9"/>
                  <a:gd name="T5" fmla="*/ 2 h 7"/>
                  <a:gd name="T6" fmla="*/ 7 w 9"/>
                  <a:gd name="T7" fmla="*/ 4 h 7"/>
                  <a:gd name="T8" fmla="*/ 1 w 9"/>
                  <a:gd name="T9" fmla="*/ 6 h 7"/>
                  <a:gd name="T10" fmla="*/ 2 w 9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2" y="4"/>
                    </a:moveTo>
                    <a:cubicBezTo>
                      <a:pt x="3" y="3"/>
                      <a:pt x="5" y="2"/>
                      <a:pt x="6" y="1"/>
                    </a:cubicBezTo>
                    <a:cubicBezTo>
                      <a:pt x="7" y="2"/>
                      <a:pt x="8" y="0"/>
                      <a:pt x="9" y="2"/>
                    </a:cubicBezTo>
                    <a:cubicBezTo>
                      <a:pt x="9" y="3"/>
                      <a:pt x="8" y="4"/>
                      <a:pt x="7" y="4"/>
                    </a:cubicBezTo>
                    <a:cubicBezTo>
                      <a:pt x="5" y="5"/>
                      <a:pt x="3" y="7"/>
                      <a:pt x="1" y="6"/>
                    </a:cubicBezTo>
                    <a:cubicBezTo>
                      <a:pt x="0" y="5"/>
                      <a:pt x="1" y="5"/>
                      <a:pt x="2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1" name="Freeform 237"/>
              <p:cNvSpPr/>
              <p:nvPr/>
            </p:nvSpPr>
            <p:spPr bwMode="auto">
              <a:xfrm>
                <a:off x="993" y="705"/>
                <a:ext cx="9" cy="10"/>
              </a:xfrm>
              <a:custGeom>
                <a:avLst/>
                <a:gdLst>
                  <a:gd name="T0" fmla="*/ 0 w 4"/>
                  <a:gd name="T1" fmla="*/ 3 h 4"/>
                  <a:gd name="T2" fmla="*/ 3 w 4"/>
                  <a:gd name="T3" fmla="*/ 1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2" name="Freeform 238"/>
              <p:cNvSpPr/>
              <p:nvPr/>
            </p:nvSpPr>
            <p:spPr bwMode="auto">
              <a:xfrm>
                <a:off x="990" y="717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2"/>
                      <a:pt x="0" y="0"/>
                      <a:pt x="3" y="0"/>
                    </a:cubicBezTo>
                    <a:cubicBezTo>
                      <a:pt x="3" y="1"/>
                      <a:pt x="4" y="2"/>
                      <a:pt x="2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3" name="Freeform 239"/>
              <p:cNvSpPr/>
              <p:nvPr/>
            </p:nvSpPr>
            <p:spPr bwMode="auto">
              <a:xfrm>
                <a:off x="957" y="767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2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D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4" name="Freeform 240"/>
              <p:cNvSpPr/>
              <p:nvPr/>
            </p:nvSpPr>
            <p:spPr bwMode="auto">
              <a:xfrm>
                <a:off x="400" y="337"/>
                <a:ext cx="38" cy="43"/>
              </a:xfrm>
              <a:custGeom>
                <a:avLst/>
                <a:gdLst>
                  <a:gd name="T0" fmla="*/ 15 w 16"/>
                  <a:gd name="T1" fmla="*/ 8 h 18"/>
                  <a:gd name="T2" fmla="*/ 14 w 16"/>
                  <a:gd name="T3" fmla="*/ 9 h 18"/>
                  <a:gd name="T4" fmla="*/ 10 w 16"/>
                  <a:gd name="T5" fmla="*/ 8 h 18"/>
                  <a:gd name="T6" fmla="*/ 9 w 16"/>
                  <a:gd name="T7" fmla="*/ 18 h 18"/>
                  <a:gd name="T8" fmla="*/ 5 w 16"/>
                  <a:gd name="T9" fmla="*/ 13 h 18"/>
                  <a:gd name="T10" fmla="*/ 2 w 16"/>
                  <a:gd name="T11" fmla="*/ 7 h 18"/>
                  <a:gd name="T12" fmla="*/ 0 w 16"/>
                  <a:gd name="T13" fmla="*/ 2 h 18"/>
                  <a:gd name="T14" fmla="*/ 3 w 16"/>
                  <a:gd name="T15" fmla="*/ 1 h 18"/>
                  <a:gd name="T16" fmla="*/ 6 w 16"/>
                  <a:gd name="T17" fmla="*/ 1 h 18"/>
                  <a:gd name="T18" fmla="*/ 16 w 16"/>
                  <a:gd name="T19" fmla="*/ 3 h 18"/>
                  <a:gd name="T20" fmla="*/ 15 w 16"/>
                  <a:gd name="T21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5" y="8"/>
                    </a:moveTo>
                    <a:cubicBezTo>
                      <a:pt x="15" y="8"/>
                      <a:pt x="15" y="9"/>
                      <a:pt x="14" y="9"/>
                    </a:cubicBezTo>
                    <a:cubicBezTo>
                      <a:pt x="12" y="10"/>
                      <a:pt x="11" y="8"/>
                      <a:pt x="10" y="8"/>
                    </a:cubicBezTo>
                    <a:cubicBezTo>
                      <a:pt x="11" y="12"/>
                      <a:pt x="9" y="15"/>
                      <a:pt x="9" y="18"/>
                    </a:cubicBezTo>
                    <a:cubicBezTo>
                      <a:pt x="6" y="18"/>
                      <a:pt x="6" y="15"/>
                      <a:pt x="5" y="13"/>
                    </a:cubicBezTo>
                    <a:cubicBezTo>
                      <a:pt x="4" y="11"/>
                      <a:pt x="5" y="8"/>
                      <a:pt x="2" y="7"/>
                    </a:cubicBezTo>
                    <a:cubicBezTo>
                      <a:pt x="0" y="7"/>
                      <a:pt x="2" y="3"/>
                      <a:pt x="0" y="2"/>
                    </a:cubicBezTo>
                    <a:cubicBezTo>
                      <a:pt x="0" y="1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9" y="3"/>
                      <a:pt x="12" y="5"/>
                      <a:pt x="16" y="3"/>
                    </a:cubicBezTo>
                    <a:cubicBezTo>
                      <a:pt x="13" y="7"/>
                      <a:pt x="13" y="7"/>
                      <a:pt x="15" y="8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5" name="Freeform 241"/>
              <p:cNvSpPr/>
              <p:nvPr/>
            </p:nvSpPr>
            <p:spPr bwMode="auto">
              <a:xfrm>
                <a:off x="395" y="318"/>
                <a:ext cx="29" cy="19"/>
              </a:xfrm>
              <a:custGeom>
                <a:avLst/>
                <a:gdLst>
                  <a:gd name="T0" fmla="*/ 5 w 12"/>
                  <a:gd name="T1" fmla="*/ 8 h 8"/>
                  <a:gd name="T2" fmla="*/ 0 w 12"/>
                  <a:gd name="T3" fmla="*/ 6 h 8"/>
                  <a:gd name="T4" fmla="*/ 8 w 12"/>
                  <a:gd name="T5" fmla="*/ 0 h 8"/>
                  <a:gd name="T6" fmla="*/ 12 w 12"/>
                  <a:gd name="T7" fmla="*/ 5 h 8"/>
                  <a:gd name="T8" fmla="*/ 10 w 12"/>
                  <a:gd name="T9" fmla="*/ 7 h 8"/>
                  <a:gd name="T10" fmla="*/ 5 w 1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5" y="8"/>
                    </a:moveTo>
                    <a:cubicBezTo>
                      <a:pt x="2" y="7"/>
                      <a:pt x="2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ubicBezTo>
                      <a:pt x="11" y="0"/>
                      <a:pt x="12" y="3"/>
                      <a:pt x="12" y="5"/>
                    </a:cubicBezTo>
                    <a:cubicBezTo>
                      <a:pt x="12" y="6"/>
                      <a:pt x="12" y="8"/>
                      <a:pt x="10" y="7"/>
                    </a:cubicBezTo>
                    <a:cubicBezTo>
                      <a:pt x="7" y="2"/>
                      <a:pt x="6" y="6"/>
                      <a:pt x="5" y="8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6" name="Freeform 242"/>
              <p:cNvSpPr/>
              <p:nvPr/>
            </p:nvSpPr>
            <p:spPr bwMode="auto">
              <a:xfrm>
                <a:off x="443" y="342"/>
                <a:ext cx="33" cy="12"/>
              </a:xfrm>
              <a:custGeom>
                <a:avLst/>
                <a:gdLst>
                  <a:gd name="T0" fmla="*/ 14 w 14"/>
                  <a:gd name="T1" fmla="*/ 3 h 5"/>
                  <a:gd name="T2" fmla="*/ 0 w 14"/>
                  <a:gd name="T3" fmla="*/ 4 h 5"/>
                  <a:gd name="T4" fmla="*/ 14 w 14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5">
                    <a:moveTo>
                      <a:pt x="14" y="3"/>
                    </a:moveTo>
                    <a:cubicBezTo>
                      <a:pt x="10" y="5"/>
                      <a:pt x="5" y="2"/>
                      <a:pt x="0" y="4"/>
                    </a:cubicBezTo>
                    <a:cubicBezTo>
                      <a:pt x="5" y="0"/>
                      <a:pt x="9" y="0"/>
                      <a:pt x="14" y="3"/>
                    </a:cubicBezTo>
                    <a:close/>
                  </a:path>
                </a:pathLst>
              </a:custGeom>
              <a:solidFill>
                <a:srgbClr val="FEA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7" name="Freeform 243"/>
              <p:cNvSpPr/>
              <p:nvPr/>
            </p:nvSpPr>
            <p:spPr bwMode="auto">
              <a:xfrm>
                <a:off x="412" y="308"/>
                <a:ext cx="19" cy="22"/>
              </a:xfrm>
              <a:custGeom>
                <a:avLst/>
                <a:gdLst>
                  <a:gd name="T0" fmla="*/ 5 w 8"/>
                  <a:gd name="T1" fmla="*/ 9 h 9"/>
                  <a:gd name="T2" fmla="*/ 1 w 8"/>
                  <a:gd name="T3" fmla="*/ 4 h 9"/>
                  <a:gd name="T4" fmla="*/ 0 w 8"/>
                  <a:gd name="T5" fmla="*/ 0 h 9"/>
                  <a:gd name="T6" fmla="*/ 7 w 8"/>
                  <a:gd name="T7" fmla="*/ 6 h 9"/>
                  <a:gd name="T8" fmla="*/ 8 w 8"/>
                  <a:gd name="T9" fmla="*/ 9 h 9"/>
                  <a:gd name="T10" fmla="*/ 5 w 8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3" y="8"/>
                      <a:pt x="3" y="5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6" y="2"/>
                      <a:pt x="7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7" y="9"/>
                      <a:pt x="6" y="9"/>
                      <a:pt x="5" y="9"/>
                    </a:cubicBezTo>
                    <a:close/>
                  </a:path>
                </a:pathLst>
              </a:custGeom>
              <a:solidFill>
                <a:srgbClr val="FED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8" name="Freeform 244"/>
              <p:cNvSpPr/>
              <p:nvPr/>
            </p:nvSpPr>
            <p:spPr bwMode="auto">
              <a:xfrm>
                <a:off x="378" y="643"/>
                <a:ext cx="31" cy="43"/>
              </a:xfrm>
              <a:custGeom>
                <a:avLst/>
                <a:gdLst>
                  <a:gd name="T0" fmla="*/ 12 w 13"/>
                  <a:gd name="T1" fmla="*/ 15 h 18"/>
                  <a:gd name="T2" fmla="*/ 3 w 13"/>
                  <a:gd name="T3" fmla="*/ 10 h 18"/>
                  <a:gd name="T4" fmla="*/ 1 w 13"/>
                  <a:gd name="T5" fmla="*/ 6 h 18"/>
                  <a:gd name="T6" fmla="*/ 6 w 13"/>
                  <a:gd name="T7" fmla="*/ 0 h 18"/>
                  <a:gd name="T8" fmla="*/ 10 w 13"/>
                  <a:gd name="T9" fmla="*/ 0 h 18"/>
                  <a:gd name="T10" fmla="*/ 12 w 13"/>
                  <a:gd name="T11" fmla="*/ 5 h 18"/>
                  <a:gd name="T12" fmla="*/ 9 w 13"/>
                  <a:gd name="T13" fmla="*/ 6 h 18"/>
                  <a:gd name="T14" fmla="*/ 6 w 13"/>
                  <a:gd name="T15" fmla="*/ 7 h 18"/>
                  <a:gd name="T16" fmla="*/ 8 w 13"/>
                  <a:gd name="T17" fmla="*/ 13 h 18"/>
                  <a:gd name="T18" fmla="*/ 9 w 13"/>
                  <a:gd name="T19" fmla="*/ 11 h 18"/>
                  <a:gd name="T20" fmla="*/ 11 w 13"/>
                  <a:gd name="T21" fmla="*/ 9 h 18"/>
                  <a:gd name="T22" fmla="*/ 11 w 13"/>
                  <a:gd name="T23" fmla="*/ 11 h 18"/>
                  <a:gd name="T24" fmla="*/ 12 w 13"/>
                  <a:gd name="T2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12" y="15"/>
                    </a:moveTo>
                    <a:cubicBezTo>
                      <a:pt x="7" y="18"/>
                      <a:pt x="3" y="16"/>
                      <a:pt x="3" y="10"/>
                    </a:cubicBezTo>
                    <a:cubicBezTo>
                      <a:pt x="3" y="7"/>
                      <a:pt x="0" y="8"/>
                      <a:pt x="1" y="6"/>
                    </a:cubicBezTo>
                    <a:cubicBezTo>
                      <a:pt x="4" y="5"/>
                      <a:pt x="7" y="5"/>
                      <a:pt x="6" y="0"/>
                    </a:cubicBezTo>
                    <a:cubicBezTo>
                      <a:pt x="6" y="0"/>
                      <a:pt x="9" y="1"/>
                      <a:pt x="10" y="0"/>
                    </a:cubicBezTo>
                    <a:cubicBezTo>
                      <a:pt x="12" y="1"/>
                      <a:pt x="12" y="4"/>
                      <a:pt x="12" y="5"/>
                    </a:cubicBezTo>
                    <a:cubicBezTo>
                      <a:pt x="13" y="7"/>
                      <a:pt x="10" y="6"/>
                      <a:pt x="9" y="6"/>
                    </a:cubicBezTo>
                    <a:cubicBezTo>
                      <a:pt x="8" y="6"/>
                      <a:pt x="6" y="6"/>
                      <a:pt x="6" y="7"/>
                    </a:cubicBezTo>
                    <a:cubicBezTo>
                      <a:pt x="7" y="9"/>
                      <a:pt x="5" y="12"/>
                      <a:pt x="8" y="13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8" y="9"/>
                      <a:pt x="9" y="9"/>
                      <a:pt x="11" y="9"/>
                    </a:cubicBezTo>
                    <a:cubicBezTo>
                      <a:pt x="13" y="9"/>
                      <a:pt x="12" y="10"/>
                      <a:pt x="11" y="11"/>
                    </a:cubicBezTo>
                    <a:cubicBezTo>
                      <a:pt x="11" y="13"/>
                      <a:pt x="12" y="14"/>
                      <a:pt x="12" y="15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9" name="Freeform 245"/>
              <p:cNvSpPr/>
              <p:nvPr/>
            </p:nvSpPr>
            <p:spPr bwMode="auto">
              <a:xfrm>
                <a:off x="386" y="569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4 w 8"/>
                  <a:gd name="T3" fmla="*/ 2 h 8"/>
                  <a:gd name="T4" fmla="*/ 7 w 8"/>
                  <a:gd name="T5" fmla="*/ 3 h 8"/>
                  <a:gd name="T6" fmla="*/ 5 w 8"/>
                  <a:gd name="T7" fmla="*/ 4 h 8"/>
                  <a:gd name="T8" fmla="*/ 0 w 8"/>
                  <a:gd name="T9" fmla="*/ 5 h 8"/>
                  <a:gd name="T10" fmla="*/ 0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2" y="4"/>
                      <a:pt x="3" y="4"/>
                      <a:pt x="4" y="2"/>
                    </a:cubicBezTo>
                    <a:cubicBezTo>
                      <a:pt x="5" y="0"/>
                      <a:pt x="6" y="2"/>
                      <a:pt x="7" y="3"/>
                    </a:cubicBezTo>
                    <a:cubicBezTo>
                      <a:pt x="8" y="5"/>
                      <a:pt x="6" y="4"/>
                      <a:pt x="5" y="4"/>
                    </a:cubicBezTo>
                    <a:cubicBezTo>
                      <a:pt x="4" y="8"/>
                      <a:pt x="2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0" name="Freeform 246"/>
              <p:cNvSpPr/>
              <p:nvPr/>
            </p:nvSpPr>
            <p:spPr bwMode="auto">
              <a:xfrm>
                <a:off x="390" y="626"/>
                <a:ext cx="12" cy="7"/>
              </a:xfrm>
              <a:custGeom>
                <a:avLst/>
                <a:gdLst>
                  <a:gd name="T0" fmla="*/ 5 w 5"/>
                  <a:gd name="T1" fmla="*/ 0 h 3"/>
                  <a:gd name="T2" fmla="*/ 1 w 5"/>
                  <a:gd name="T3" fmla="*/ 3 h 3"/>
                  <a:gd name="T4" fmla="*/ 1 w 5"/>
                  <a:gd name="T5" fmla="*/ 2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2"/>
                      <a:pt x="3" y="3"/>
                      <a:pt x="1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1" name="Freeform 247"/>
              <p:cNvSpPr/>
              <p:nvPr/>
            </p:nvSpPr>
            <p:spPr bwMode="auto">
              <a:xfrm>
                <a:off x="376" y="569"/>
                <a:ext cx="10" cy="7"/>
              </a:xfrm>
              <a:custGeom>
                <a:avLst/>
                <a:gdLst>
                  <a:gd name="T0" fmla="*/ 0 w 4"/>
                  <a:gd name="T1" fmla="*/ 3 h 3"/>
                  <a:gd name="T2" fmla="*/ 2 w 4"/>
                  <a:gd name="T3" fmla="*/ 0 h 3"/>
                  <a:gd name="T4" fmla="*/ 4 w 4"/>
                  <a:gd name="T5" fmla="*/ 2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3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2" name="Freeform 248"/>
              <p:cNvSpPr/>
              <p:nvPr/>
            </p:nvSpPr>
            <p:spPr bwMode="auto">
              <a:xfrm>
                <a:off x="395" y="609"/>
                <a:ext cx="7" cy="10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3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3" name="Freeform 249"/>
              <p:cNvSpPr/>
              <p:nvPr/>
            </p:nvSpPr>
            <p:spPr bwMode="auto">
              <a:xfrm>
                <a:off x="228" y="425"/>
                <a:ext cx="48" cy="67"/>
              </a:xfrm>
              <a:custGeom>
                <a:avLst/>
                <a:gdLst>
                  <a:gd name="T0" fmla="*/ 16 w 20"/>
                  <a:gd name="T1" fmla="*/ 1 h 28"/>
                  <a:gd name="T2" fmla="*/ 19 w 20"/>
                  <a:gd name="T3" fmla="*/ 0 h 28"/>
                  <a:gd name="T4" fmla="*/ 19 w 20"/>
                  <a:gd name="T5" fmla="*/ 3 h 28"/>
                  <a:gd name="T6" fmla="*/ 16 w 20"/>
                  <a:gd name="T7" fmla="*/ 7 h 28"/>
                  <a:gd name="T8" fmla="*/ 16 w 20"/>
                  <a:gd name="T9" fmla="*/ 7 h 28"/>
                  <a:gd name="T10" fmla="*/ 15 w 20"/>
                  <a:gd name="T11" fmla="*/ 9 h 28"/>
                  <a:gd name="T12" fmla="*/ 15 w 20"/>
                  <a:gd name="T13" fmla="*/ 16 h 28"/>
                  <a:gd name="T14" fmla="*/ 10 w 20"/>
                  <a:gd name="T15" fmla="*/ 21 h 28"/>
                  <a:gd name="T16" fmla="*/ 7 w 20"/>
                  <a:gd name="T17" fmla="*/ 23 h 28"/>
                  <a:gd name="T18" fmla="*/ 5 w 20"/>
                  <a:gd name="T19" fmla="*/ 21 h 28"/>
                  <a:gd name="T20" fmla="*/ 5 w 20"/>
                  <a:gd name="T21" fmla="*/ 27 h 28"/>
                  <a:gd name="T22" fmla="*/ 4 w 20"/>
                  <a:gd name="T23" fmla="*/ 28 h 28"/>
                  <a:gd name="T24" fmla="*/ 3 w 20"/>
                  <a:gd name="T25" fmla="*/ 27 h 28"/>
                  <a:gd name="T26" fmla="*/ 1 w 20"/>
                  <a:gd name="T27" fmla="*/ 23 h 28"/>
                  <a:gd name="T28" fmla="*/ 1 w 20"/>
                  <a:gd name="T29" fmla="*/ 19 h 28"/>
                  <a:gd name="T30" fmla="*/ 0 w 20"/>
                  <a:gd name="T31" fmla="*/ 16 h 28"/>
                  <a:gd name="T32" fmla="*/ 1 w 20"/>
                  <a:gd name="T33" fmla="*/ 12 h 28"/>
                  <a:gd name="T34" fmla="*/ 4 w 20"/>
                  <a:gd name="T35" fmla="*/ 12 h 28"/>
                  <a:gd name="T36" fmla="*/ 2 w 20"/>
                  <a:gd name="T37" fmla="*/ 12 h 28"/>
                  <a:gd name="T38" fmla="*/ 2 w 20"/>
                  <a:gd name="T39" fmla="*/ 11 h 28"/>
                  <a:gd name="T40" fmla="*/ 2 w 20"/>
                  <a:gd name="T41" fmla="*/ 11 h 28"/>
                  <a:gd name="T42" fmla="*/ 5 w 20"/>
                  <a:gd name="T43" fmla="*/ 3 h 28"/>
                  <a:gd name="T44" fmla="*/ 7 w 20"/>
                  <a:gd name="T45" fmla="*/ 1 h 28"/>
                  <a:gd name="T46" fmla="*/ 9 w 20"/>
                  <a:gd name="T47" fmla="*/ 6 h 28"/>
                  <a:gd name="T48" fmla="*/ 16 w 20"/>
                  <a:gd name="T4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28">
                    <a:moveTo>
                      <a:pt x="16" y="1"/>
                    </a:moveTo>
                    <a:cubicBezTo>
                      <a:pt x="17" y="1"/>
                      <a:pt x="18" y="1"/>
                      <a:pt x="19" y="0"/>
                    </a:cubicBezTo>
                    <a:cubicBezTo>
                      <a:pt x="20" y="1"/>
                      <a:pt x="19" y="2"/>
                      <a:pt x="19" y="3"/>
                    </a:cubicBezTo>
                    <a:cubicBezTo>
                      <a:pt x="18" y="4"/>
                      <a:pt x="17" y="6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4" y="12"/>
                      <a:pt x="12" y="14"/>
                      <a:pt x="15" y="16"/>
                    </a:cubicBezTo>
                    <a:cubicBezTo>
                      <a:pt x="13" y="18"/>
                      <a:pt x="11" y="18"/>
                      <a:pt x="10" y="21"/>
                    </a:cubicBezTo>
                    <a:cubicBezTo>
                      <a:pt x="10" y="22"/>
                      <a:pt x="8" y="23"/>
                      <a:pt x="7" y="23"/>
                    </a:cubicBezTo>
                    <a:cubicBezTo>
                      <a:pt x="6" y="22"/>
                      <a:pt x="5" y="22"/>
                      <a:pt x="5" y="21"/>
                    </a:cubicBezTo>
                    <a:cubicBezTo>
                      <a:pt x="6" y="23"/>
                      <a:pt x="7" y="25"/>
                      <a:pt x="5" y="27"/>
                    </a:cubicBezTo>
                    <a:cubicBezTo>
                      <a:pt x="5" y="27"/>
                      <a:pt x="4" y="28"/>
                      <a:pt x="4" y="28"/>
                    </a:cubicBezTo>
                    <a:cubicBezTo>
                      <a:pt x="4" y="28"/>
                      <a:pt x="3" y="28"/>
                      <a:pt x="3" y="27"/>
                    </a:cubicBezTo>
                    <a:cubicBezTo>
                      <a:pt x="2" y="26"/>
                      <a:pt x="1" y="25"/>
                      <a:pt x="1" y="23"/>
                    </a:cubicBezTo>
                    <a:cubicBezTo>
                      <a:pt x="1" y="22"/>
                      <a:pt x="1" y="20"/>
                      <a:pt x="1" y="19"/>
                    </a:cubicBezTo>
                    <a:cubicBezTo>
                      <a:pt x="0" y="18"/>
                      <a:pt x="0" y="17"/>
                      <a:pt x="0" y="16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4" y="12"/>
                      <a:pt x="3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8"/>
                      <a:pt x="4" y="6"/>
                      <a:pt x="5" y="3"/>
                    </a:cubicBezTo>
                    <a:cubicBezTo>
                      <a:pt x="5" y="2"/>
                      <a:pt x="5" y="1"/>
                      <a:pt x="7" y="1"/>
                    </a:cubicBezTo>
                    <a:cubicBezTo>
                      <a:pt x="9" y="1"/>
                      <a:pt x="8" y="4"/>
                      <a:pt x="9" y="6"/>
                    </a:cubicBezTo>
                    <a:cubicBezTo>
                      <a:pt x="10" y="2"/>
                      <a:pt x="13" y="1"/>
                      <a:pt x="16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4" name="Freeform 250"/>
              <p:cNvSpPr/>
              <p:nvPr/>
            </p:nvSpPr>
            <p:spPr bwMode="auto">
              <a:xfrm>
                <a:off x="237" y="416"/>
                <a:ext cx="29" cy="33"/>
              </a:xfrm>
              <a:custGeom>
                <a:avLst/>
                <a:gdLst>
                  <a:gd name="T0" fmla="*/ 12 w 12"/>
                  <a:gd name="T1" fmla="*/ 5 h 14"/>
                  <a:gd name="T2" fmla="*/ 5 w 12"/>
                  <a:gd name="T3" fmla="*/ 14 h 14"/>
                  <a:gd name="T4" fmla="*/ 3 w 12"/>
                  <a:gd name="T5" fmla="*/ 7 h 14"/>
                  <a:gd name="T6" fmla="*/ 1 w 12"/>
                  <a:gd name="T7" fmla="*/ 7 h 14"/>
                  <a:gd name="T8" fmla="*/ 1 w 12"/>
                  <a:gd name="T9" fmla="*/ 5 h 14"/>
                  <a:gd name="T10" fmla="*/ 3 w 12"/>
                  <a:gd name="T11" fmla="*/ 3 h 14"/>
                  <a:gd name="T12" fmla="*/ 5 w 12"/>
                  <a:gd name="T13" fmla="*/ 3 h 14"/>
                  <a:gd name="T14" fmla="*/ 7 w 12"/>
                  <a:gd name="T15" fmla="*/ 3 h 14"/>
                  <a:gd name="T16" fmla="*/ 12 w 12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2" y="5"/>
                    </a:moveTo>
                    <a:cubicBezTo>
                      <a:pt x="8" y="6"/>
                      <a:pt x="6" y="9"/>
                      <a:pt x="5" y="14"/>
                    </a:cubicBezTo>
                    <a:cubicBezTo>
                      <a:pt x="4" y="11"/>
                      <a:pt x="3" y="9"/>
                      <a:pt x="3" y="7"/>
                    </a:cubicBezTo>
                    <a:cubicBezTo>
                      <a:pt x="3" y="3"/>
                      <a:pt x="2" y="7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4"/>
                      <a:pt x="1" y="3"/>
                      <a:pt x="3" y="3"/>
                    </a:cubicBezTo>
                    <a:cubicBezTo>
                      <a:pt x="4" y="4"/>
                      <a:pt x="5" y="5"/>
                      <a:pt x="5" y="3"/>
                    </a:cubicBezTo>
                    <a:cubicBezTo>
                      <a:pt x="6" y="0"/>
                      <a:pt x="7" y="3"/>
                      <a:pt x="7" y="3"/>
                    </a:cubicBezTo>
                    <a:cubicBezTo>
                      <a:pt x="9" y="5"/>
                      <a:pt x="11" y="3"/>
                      <a:pt x="12" y="5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5" name="Freeform 251"/>
              <p:cNvSpPr/>
              <p:nvPr/>
            </p:nvSpPr>
            <p:spPr bwMode="auto">
              <a:xfrm>
                <a:off x="202" y="442"/>
                <a:ext cx="24" cy="22"/>
              </a:xfrm>
              <a:custGeom>
                <a:avLst/>
                <a:gdLst>
                  <a:gd name="T0" fmla="*/ 9 w 10"/>
                  <a:gd name="T1" fmla="*/ 9 h 9"/>
                  <a:gd name="T2" fmla="*/ 5 w 10"/>
                  <a:gd name="T3" fmla="*/ 4 h 9"/>
                  <a:gd name="T4" fmla="*/ 0 w 10"/>
                  <a:gd name="T5" fmla="*/ 1 h 9"/>
                  <a:gd name="T6" fmla="*/ 3 w 10"/>
                  <a:gd name="T7" fmla="*/ 1 h 9"/>
                  <a:gd name="T8" fmla="*/ 7 w 10"/>
                  <a:gd name="T9" fmla="*/ 4 h 9"/>
                  <a:gd name="T10" fmla="*/ 9 w 10"/>
                  <a:gd name="T11" fmla="*/ 7 h 9"/>
                  <a:gd name="T12" fmla="*/ 9 w 10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9" y="9"/>
                    </a:moveTo>
                    <a:cubicBezTo>
                      <a:pt x="7" y="8"/>
                      <a:pt x="5" y="8"/>
                      <a:pt x="5" y="4"/>
                    </a:cubicBezTo>
                    <a:cubicBezTo>
                      <a:pt x="5" y="2"/>
                      <a:pt x="1" y="4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6" y="0"/>
                      <a:pt x="8" y="1"/>
                      <a:pt x="7" y="4"/>
                    </a:cubicBezTo>
                    <a:cubicBezTo>
                      <a:pt x="6" y="6"/>
                      <a:pt x="7" y="6"/>
                      <a:pt x="9" y="7"/>
                    </a:cubicBezTo>
                    <a:cubicBezTo>
                      <a:pt x="10" y="7"/>
                      <a:pt x="10" y="8"/>
                      <a:pt x="9" y="9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6" name="Freeform 252"/>
              <p:cNvSpPr/>
              <p:nvPr/>
            </p:nvSpPr>
            <p:spPr bwMode="auto">
              <a:xfrm>
                <a:off x="218" y="444"/>
                <a:ext cx="15" cy="20"/>
              </a:xfrm>
              <a:custGeom>
                <a:avLst/>
                <a:gdLst>
                  <a:gd name="T0" fmla="*/ 6 w 6"/>
                  <a:gd name="T1" fmla="*/ 4 h 8"/>
                  <a:gd name="T2" fmla="*/ 5 w 6"/>
                  <a:gd name="T3" fmla="*/ 8 h 8"/>
                  <a:gd name="T4" fmla="*/ 2 w 6"/>
                  <a:gd name="T5" fmla="*/ 5 h 8"/>
                  <a:gd name="T6" fmla="*/ 2 w 6"/>
                  <a:gd name="T7" fmla="*/ 0 h 8"/>
                  <a:gd name="T8" fmla="*/ 6 w 6"/>
                  <a:gd name="T9" fmla="*/ 3 h 8"/>
                  <a:gd name="T10" fmla="*/ 6 w 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cubicBezTo>
                      <a:pt x="5" y="5"/>
                      <a:pt x="5" y="6"/>
                      <a:pt x="5" y="8"/>
                    </a:cubicBezTo>
                    <a:cubicBezTo>
                      <a:pt x="2" y="8"/>
                      <a:pt x="3" y="6"/>
                      <a:pt x="2" y="5"/>
                    </a:cubicBezTo>
                    <a:cubicBezTo>
                      <a:pt x="3" y="3"/>
                      <a:pt x="0" y="1"/>
                      <a:pt x="2" y="0"/>
                    </a:cubicBezTo>
                    <a:cubicBezTo>
                      <a:pt x="4" y="0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7" name="Freeform 253"/>
              <p:cNvSpPr/>
              <p:nvPr/>
            </p:nvSpPr>
            <p:spPr bwMode="auto">
              <a:xfrm>
                <a:off x="223" y="456"/>
                <a:ext cx="7" cy="1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3 h 6"/>
                  <a:gd name="T4" fmla="*/ 3 w 3"/>
                  <a:gd name="T5" fmla="*/ 6 h 6"/>
                  <a:gd name="T6" fmla="*/ 0 w 3"/>
                  <a:gd name="T7" fmla="*/ 3 h 6"/>
                  <a:gd name="T8" fmla="*/ 0 w 3"/>
                  <a:gd name="T9" fmla="*/ 1 h 6"/>
                  <a:gd name="T10" fmla="*/ 0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8" name="Freeform 254"/>
              <p:cNvSpPr/>
              <p:nvPr/>
            </p:nvSpPr>
            <p:spPr bwMode="auto">
              <a:xfrm>
                <a:off x="218" y="413"/>
                <a:ext cx="5" cy="7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1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9" name="Freeform 255"/>
              <p:cNvSpPr/>
              <p:nvPr/>
            </p:nvSpPr>
            <p:spPr bwMode="auto">
              <a:xfrm>
                <a:off x="211" y="420"/>
                <a:ext cx="7" cy="8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1"/>
                      <a:pt x="3" y="1"/>
                      <a:pt x="3" y="3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0" name="Freeform 256"/>
              <p:cNvSpPr/>
              <p:nvPr/>
            </p:nvSpPr>
            <p:spPr bwMode="auto">
              <a:xfrm>
                <a:off x="235" y="42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3 h 3"/>
                  <a:gd name="T4" fmla="*/ 4 w 4"/>
                  <a:gd name="T5" fmla="*/ 0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0" y="1"/>
                      <a:pt x="2" y="1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1" name="Freeform 257"/>
              <p:cNvSpPr/>
              <p:nvPr/>
            </p:nvSpPr>
            <p:spPr bwMode="auto">
              <a:xfrm>
                <a:off x="223" y="418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2" name="Freeform 258"/>
              <p:cNvSpPr/>
              <p:nvPr/>
            </p:nvSpPr>
            <p:spPr bwMode="auto">
              <a:xfrm>
                <a:off x="405" y="514"/>
                <a:ext cx="64" cy="95"/>
              </a:xfrm>
              <a:custGeom>
                <a:avLst/>
                <a:gdLst>
                  <a:gd name="T0" fmla="*/ 6 w 27"/>
                  <a:gd name="T1" fmla="*/ 40 h 40"/>
                  <a:gd name="T2" fmla="*/ 5 w 27"/>
                  <a:gd name="T3" fmla="*/ 40 h 40"/>
                  <a:gd name="T4" fmla="*/ 2 w 27"/>
                  <a:gd name="T5" fmla="*/ 36 h 40"/>
                  <a:gd name="T6" fmla="*/ 2 w 27"/>
                  <a:gd name="T7" fmla="*/ 31 h 40"/>
                  <a:gd name="T8" fmla="*/ 2 w 27"/>
                  <a:gd name="T9" fmla="*/ 20 h 40"/>
                  <a:gd name="T10" fmla="*/ 1 w 27"/>
                  <a:gd name="T11" fmla="*/ 11 h 40"/>
                  <a:gd name="T12" fmla="*/ 2 w 27"/>
                  <a:gd name="T13" fmla="*/ 2 h 40"/>
                  <a:gd name="T14" fmla="*/ 7 w 27"/>
                  <a:gd name="T15" fmla="*/ 3 h 40"/>
                  <a:gd name="T16" fmla="*/ 9 w 27"/>
                  <a:gd name="T17" fmla="*/ 5 h 40"/>
                  <a:gd name="T18" fmla="*/ 13 w 27"/>
                  <a:gd name="T19" fmla="*/ 7 h 40"/>
                  <a:gd name="T20" fmla="*/ 16 w 27"/>
                  <a:gd name="T21" fmla="*/ 8 h 40"/>
                  <a:gd name="T22" fmla="*/ 23 w 27"/>
                  <a:gd name="T23" fmla="*/ 6 h 40"/>
                  <a:gd name="T24" fmla="*/ 25 w 27"/>
                  <a:gd name="T25" fmla="*/ 7 h 40"/>
                  <a:gd name="T26" fmla="*/ 26 w 27"/>
                  <a:gd name="T27" fmla="*/ 10 h 40"/>
                  <a:gd name="T28" fmla="*/ 21 w 27"/>
                  <a:gd name="T29" fmla="*/ 20 h 40"/>
                  <a:gd name="T30" fmla="*/ 18 w 27"/>
                  <a:gd name="T31" fmla="*/ 25 h 40"/>
                  <a:gd name="T32" fmla="*/ 15 w 27"/>
                  <a:gd name="T33" fmla="*/ 29 h 40"/>
                  <a:gd name="T34" fmla="*/ 13 w 27"/>
                  <a:gd name="T35" fmla="*/ 34 h 40"/>
                  <a:gd name="T36" fmla="*/ 8 w 27"/>
                  <a:gd name="T37" fmla="*/ 31 h 40"/>
                  <a:gd name="T38" fmla="*/ 10 w 27"/>
                  <a:gd name="T39" fmla="*/ 34 h 40"/>
                  <a:gd name="T40" fmla="*/ 12 w 27"/>
                  <a:gd name="T41" fmla="*/ 37 h 40"/>
                  <a:gd name="T42" fmla="*/ 10 w 27"/>
                  <a:gd name="T43" fmla="*/ 38 h 40"/>
                  <a:gd name="T44" fmla="*/ 6 w 27"/>
                  <a:gd name="T4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40">
                    <a:moveTo>
                      <a:pt x="6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4" y="39"/>
                      <a:pt x="4" y="37"/>
                      <a:pt x="2" y="36"/>
                    </a:cubicBezTo>
                    <a:cubicBezTo>
                      <a:pt x="2" y="34"/>
                      <a:pt x="2" y="32"/>
                      <a:pt x="2" y="31"/>
                    </a:cubicBezTo>
                    <a:cubicBezTo>
                      <a:pt x="3" y="27"/>
                      <a:pt x="2" y="24"/>
                      <a:pt x="2" y="20"/>
                    </a:cubicBezTo>
                    <a:cubicBezTo>
                      <a:pt x="1" y="17"/>
                      <a:pt x="0" y="14"/>
                      <a:pt x="1" y="11"/>
                    </a:cubicBezTo>
                    <a:cubicBezTo>
                      <a:pt x="2" y="8"/>
                      <a:pt x="1" y="5"/>
                      <a:pt x="2" y="2"/>
                    </a:cubicBezTo>
                    <a:cubicBezTo>
                      <a:pt x="5" y="0"/>
                      <a:pt x="6" y="0"/>
                      <a:pt x="7" y="3"/>
                    </a:cubicBezTo>
                    <a:cubicBezTo>
                      <a:pt x="7" y="5"/>
                      <a:pt x="8" y="4"/>
                      <a:pt x="9" y="5"/>
                    </a:cubicBezTo>
                    <a:cubicBezTo>
                      <a:pt x="10" y="6"/>
                      <a:pt x="12" y="5"/>
                      <a:pt x="13" y="7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8" y="7"/>
                      <a:pt x="20" y="6"/>
                      <a:pt x="23" y="6"/>
                    </a:cubicBezTo>
                    <a:cubicBezTo>
                      <a:pt x="24" y="6"/>
                      <a:pt x="24" y="7"/>
                      <a:pt x="25" y="7"/>
                    </a:cubicBezTo>
                    <a:cubicBezTo>
                      <a:pt x="26" y="8"/>
                      <a:pt x="27" y="9"/>
                      <a:pt x="26" y="10"/>
                    </a:cubicBezTo>
                    <a:cubicBezTo>
                      <a:pt x="20" y="11"/>
                      <a:pt x="18" y="15"/>
                      <a:pt x="21" y="20"/>
                    </a:cubicBezTo>
                    <a:cubicBezTo>
                      <a:pt x="23" y="24"/>
                      <a:pt x="23" y="25"/>
                      <a:pt x="18" y="25"/>
                    </a:cubicBezTo>
                    <a:cubicBezTo>
                      <a:pt x="16" y="25"/>
                      <a:pt x="13" y="25"/>
                      <a:pt x="15" y="29"/>
                    </a:cubicBezTo>
                    <a:cubicBezTo>
                      <a:pt x="14" y="31"/>
                      <a:pt x="14" y="32"/>
                      <a:pt x="13" y="34"/>
                    </a:cubicBezTo>
                    <a:cubicBezTo>
                      <a:pt x="11" y="34"/>
                      <a:pt x="10" y="31"/>
                      <a:pt x="8" y="31"/>
                    </a:cubicBezTo>
                    <a:cubicBezTo>
                      <a:pt x="8" y="33"/>
                      <a:pt x="10" y="34"/>
                      <a:pt x="10" y="34"/>
                    </a:cubicBezTo>
                    <a:cubicBezTo>
                      <a:pt x="11" y="35"/>
                      <a:pt x="13" y="36"/>
                      <a:pt x="12" y="37"/>
                    </a:cubicBezTo>
                    <a:cubicBezTo>
                      <a:pt x="12" y="38"/>
                      <a:pt x="11" y="38"/>
                      <a:pt x="10" y="38"/>
                    </a:cubicBezTo>
                    <a:cubicBezTo>
                      <a:pt x="8" y="39"/>
                      <a:pt x="7" y="39"/>
                      <a:pt x="6" y="40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3" name="Freeform 259"/>
              <p:cNvSpPr/>
              <p:nvPr/>
            </p:nvSpPr>
            <p:spPr bwMode="auto">
              <a:xfrm>
                <a:off x="400" y="533"/>
                <a:ext cx="14" cy="55"/>
              </a:xfrm>
              <a:custGeom>
                <a:avLst/>
                <a:gdLst>
                  <a:gd name="T0" fmla="*/ 4 w 6"/>
                  <a:gd name="T1" fmla="*/ 3 h 23"/>
                  <a:gd name="T2" fmla="*/ 5 w 6"/>
                  <a:gd name="T3" fmla="*/ 13 h 23"/>
                  <a:gd name="T4" fmla="*/ 4 w 6"/>
                  <a:gd name="T5" fmla="*/ 23 h 23"/>
                  <a:gd name="T6" fmla="*/ 1 w 6"/>
                  <a:gd name="T7" fmla="*/ 6 h 23"/>
                  <a:gd name="T8" fmla="*/ 2 w 6"/>
                  <a:gd name="T9" fmla="*/ 0 h 23"/>
                  <a:gd name="T10" fmla="*/ 4 w 6"/>
                  <a:gd name="T11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3">
                    <a:moveTo>
                      <a:pt x="4" y="3"/>
                    </a:moveTo>
                    <a:cubicBezTo>
                      <a:pt x="4" y="6"/>
                      <a:pt x="4" y="10"/>
                      <a:pt x="5" y="13"/>
                    </a:cubicBezTo>
                    <a:cubicBezTo>
                      <a:pt x="6" y="16"/>
                      <a:pt x="6" y="19"/>
                      <a:pt x="4" y="23"/>
                    </a:cubicBezTo>
                    <a:cubicBezTo>
                      <a:pt x="3" y="17"/>
                      <a:pt x="2" y="12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5" y="0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D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4" name="Freeform 260"/>
              <p:cNvSpPr/>
              <p:nvPr/>
            </p:nvSpPr>
            <p:spPr bwMode="auto">
              <a:xfrm>
                <a:off x="395" y="514"/>
                <a:ext cx="14" cy="33"/>
              </a:xfrm>
              <a:custGeom>
                <a:avLst/>
                <a:gdLst>
                  <a:gd name="T0" fmla="*/ 4 w 6"/>
                  <a:gd name="T1" fmla="*/ 8 h 14"/>
                  <a:gd name="T2" fmla="*/ 3 w 6"/>
                  <a:gd name="T3" fmla="*/ 14 h 14"/>
                  <a:gd name="T4" fmla="*/ 2 w 6"/>
                  <a:gd name="T5" fmla="*/ 14 h 14"/>
                  <a:gd name="T6" fmla="*/ 2 w 6"/>
                  <a:gd name="T7" fmla="*/ 11 h 14"/>
                  <a:gd name="T8" fmla="*/ 1 w 6"/>
                  <a:gd name="T9" fmla="*/ 7 h 14"/>
                  <a:gd name="T10" fmla="*/ 1 w 6"/>
                  <a:gd name="T11" fmla="*/ 2 h 14"/>
                  <a:gd name="T12" fmla="*/ 5 w 6"/>
                  <a:gd name="T13" fmla="*/ 3 h 14"/>
                  <a:gd name="T14" fmla="*/ 4 w 6"/>
                  <a:gd name="T1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4" y="8"/>
                    </a:moveTo>
                    <a:cubicBezTo>
                      <a:pt x="4" y="10"/>
                      <a:pt x="4" y="12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3"/>
                      <a:pt x="1" y="12"/>
                      <a:pt x="2" y="11"/>
                    </a:cubicBezTo>
                    <a:cubicBezTo>
                      <a:pt x="3" y="9"/>
                      <a:pt x="4" y="8"/>
                      <a:pt x="1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0"/>
                      <a:pt x="4" y="2"/>
                      <a:pt x="5" y="3"/>
                    </a:cubicBezTo>
                    <a:cubicBezTo>
                      <a:pt x="6" y="5"/>
                      <a:pt x="5" y="7"/>
                      <a:pt x="4" y="8"/>
                    </a:cubicBezTo>
                    <a:close/>
                  </a:path>
                </a:pathLst>
              </a:custGeom>
              <a:solidFill>
                <a:srgbClr val="FE8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5" name="Freeform 261"/>
              <p:cNvSpPr/>
              <p:nvPr/>
            </p:nvSpPr>
            <p:spPr bwMode="auto">
              <a:xfrm>
                <a:off x="395" y="588"/>
                <a:ext cx="7" cy="9"/>
              </a:xfrm>
              <a:custGeom>
                <a:avLst/>
                <a:gdLst>
                  <a:gd name="T0" fmla="*/ 0 w 3"/>
                  <a:gd name="T1" fmla="*/ 3 h 4"/>
                  <a:gd name="T2" fmla="*/ 3 w 3"/>
                  <a:gd name="T3" fmla="*/ 0 h 4"/>
                  <a:gd name="T4" fmla="*/ 0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3" y="2"/>
                      <a:pt x="3" y="4"/>
                      <a:pt x="0" y="3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6" name="Freeform 262"/>
              <p:cNvSpPr/>
              <p:nvPr/>
            </p:nvSpPr>
            <p:spPr bwMode="auto">
              <a:xfrm>
                <a:off x="591" y="904"/>
                <a:ext cx="108" cy="105"/>
              </a:xfrm>
              <a:custGeom>
                <a:avLst/>
                <a:gdLst>
                  <a:gd name="T0" fmla="*/ 5 w 45"/>
                  <a:gd name="T1" fmla="*/ 32 h 44"/>
                  <a:gd name="T2" fmla="*/ 8 w 45"/>
                  <a:gd name="T3" fmla="*/ 28 h 44"/>
                  <a:gd name="T4" fmla="*/ 12 w 45"/>
                  <a:gd name="T5" fmla="*/ 25 h 44"/>
                  <a:gd name="T6" fmla="*/ 13 w 45"/>
                  <a:gd name="T7" fmla="*/ 24 h 44"/>
                  <a:gd name="T8" fmla="*/ 18 w 45"/>
                  <a:gd name="T9" fmla="*/ 24 h 44"/>
                  <a:gd name="T10" fmla="*/ 21 w 45"/>
                  <a:gd name="T11" fmla="*/ 19 h 44"/>
                  <a:gd name="T12" fmla="*/ 21 w 45"/>
                  <a:gd name="T13" fmla="*/ 16 h 44"/>
                  <a:gd name="T14" fmla="*/ 20 w 45"/>
                  <a:gd name="T15" fmla="*/ 12 h 44"/>
                  <a:gd name="T16" fmla="*/ 29 w 45"/>
                  <a:gd name="T17" fmla="*/ 8 h 44"/>
                  <a:gd name="T18" fmla="*/ 30 w 45"/>
                  <a:gd name="T19" fmla="*/ 8 h 44"/>
                  <a:gd name="T20" fmla="*/ 30 w 45"/>
                  <a:gd name="T21" fmla="*/ 13 h 44"/>
                  <a:gd name="T22" fmla="*/ 29 w 45"/>
                  <a:gd name="T23" fmla="*/ 17 h 44"/>
                  <a:gd name="T24" fmla="*/ 34 w 45"/>
                  <a:gd name="T25" fmla="*/ 12 h 44"/>
                  <a:gd name="T26" fmla="*/ 33 w 45"/>
                  <a:gd name="T27" fmla="*/ 10 h 44"/>
                  <a:gd name="T28" fmla="*/ 32 w 45"/>
                  <a:gd name="T29" fmla="*/ 6 h 44"/>
                  <a:gd name="T30" fmla="*/ 32 w 45"/>
                  <a:gd name="T31" fmla="*/ 6 h 44"/>
                  <a:gd name="T32" fmla="*/ 36 w 45"/>
                  <a:gd name="T33" fmla="*/ 4 h 44"/>
                  <a:gd name="T34" fmla="*/ 36 w 45"/>
                  <a:gd name="T35" fmla="*/ 4 h 44"/>
                  <a:gd name="T36" fmla="*/ 41 w 45"/>
                  <a:gd name="T37" fmla="*/ 6 h 44"/>
                  <a:gd name="T38" fmla="*/ 43 w 45"/>
                  <a:gd name="T39" fmla="*/ 11 h 44"/>
                  <a:gd name="T40" fmla="*/ 43 w 45"/>
                  <a:gd name="T41" fmla="*/ 14 h 44"/>
                  <a:gd name="T42" fmla="*/ 39 w 45"/>
                  <a:gd name="T43" fmla="*/ 16 h 44"/>
                  <a:gd name="T44" fmla="*/ 38 w 45"/>
                  <a:gd name="T45" fmla="*/ 21 h 44"/>
                  <a:gd name="T46" fmla="*/ 39 w 45"/>
                  <a:gd name="T47" fmla="*/ 22 h 44"/>
                  <a:gd name="T48" fmla="*/ 39 w 45"/>
                  <a:gd name="T49" fmla="*/ 23 h 44"/>
                  <a:gd name="T50" fmla="*/ 39 w 45"/>
                  <a:gd name="T51" fmla="*/ 26 h 44"/>
                  <a:gd name="T52" fmla="*/ 36 w 45"/>
                  <a:gd name="T53" fmla="*/ 26 h 44"/>
                  <a:gd name="T54" fmla="*/ 32 w 45"/>
                  <a:gd name="T55" fmla="*/ 25 h 44"/>
                  <a:gd name="T56" fmla="*/ 35 w 45"/>
                  <a:gd name="T57" fmla="*/ 33 h 44"/>
                  <a:gd name="T58" fmla="*/ 31 w 45"/>
                  <a:gd name="T59" fmla="*/ 32 h 44"/>
                  <a:gd name="T60" fmla="*/ 29 w 45"/>
                  <a:gd name="T61" fmla="*/ 32 h 44"/>
                  <a:gd name="T62" fmla="*/ 28 w 45"/>
                  <a:gd name="T63" fmla="*/ 37 h 44"/>
                  <a:gd name="T64" fmla="*/ 27 w 45"/>
                  <a:gd name="T65" fmla="*/ 38 h 44"/>
                  <a:gd name="T66" fmla="*/ 23 w 45"/>
                  <a:gd name="T67" fmla="*/ 37 h 44"/>
                  <a:gd name="T68" fmla="*/ 21 w 45"/>
                  <a:gd name="T69" fmla="*/ 38 h 44"/>
                  <a:gd name="T70" fmla="*/ 14 w 45"/>
                  <a:gd name="T71" fmla="*/ 44 h 44"/>
                  <a:gd name="T72" fmla="*/ 11 w 45"/>
                  <a:gd name="T73" fmla="*/ 41 h 44"/>
                  <a:gd name="T74" fmla="*/ 5 w 45"/>
                  <a:gd name="T75" fmla="*/ 37 h 44"/>
                  <a:gd name="T76" fmla="*/ 3 w 45"/>
                  <a:gd name="T77" fmla="*/ 37 h 44"/>
                  <a:gd name="T78" fmla="*/ 0 w 45"/>
                  <a:gd name="T79" fmla="*/ 34 h 44"/>
                  <a:gd name="T80" fmla="*/ 1 w 45"/>
                  <a:gd name="T81" fmla="*/ 33 h 44"/>
                  <a:gd name="T82" fmla="*/ 5 w 45"/>
                  <a:gd name="T83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" h="44">
                    <a:moveTo>
                      <a:pt x="5" y="32"/>
                    </a:moveTo>
                    <a:cubicBezTo>
                      <a:pt x="7" y="30"/>
                      <a:pt x="8" y="30"/>
                      <a:pt x="8" y="28"/>
                    </a:cubicBezTo>
                    <a:cubicBezTo>
                      <a:pt x="8" y="25"/>
                      <a:pt x="9" y="24"/>
                      <a:pt x="12" y="25"/>
                    </a:cubicBezTo>
                    <a:cubicBezTo>
                      <a:pt x="13" y="26"/>
                      <a:pt x="13" y="24"/>
                      <a:pt x="13" y="24"/>
                    </a:cubicBezTo>
                    <a:cubicBezTo>
                      <a:pt x="15" y="25"/>
                      <a:pt x="16" y="23"/>
                      <a:pt x="18" y="24"/>
                    </a:cubicBezTo>
                    <a:cubicBezTo>
                      <a:pt x="22" y="24"/>
                      <a:pt x="22" y="22"/>
                      <a:pt x="21" y="19"/>
                    </a:cubicBezTo>
                    <a:cubicBezTo>
                      <a:pt x="21" y="18"/>
                      <a:pt x="21" y="17"/>
                      <a:pt x="21" y="16"/>
                    </a:cubicBezTo>
                    <a:cubicBezTo>
                      <a:pt x="20" y="15"/>
                      <a:pt x="17" y="13"/>
                      <a:pt x="20" y="12"/>
                    </a:cubicBezTo>
                    <a:cubicBezTo>
                      <a:pt x="23" y="10"/>
                      <a:pt x="25" y="6"/>
                      <a:pt x="29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10"/>
                      <a:pt x="29" y="12"/>
                      <a:pt x="30" y="13"/>
                    </a:cubicBezTo>
                    <a:cubicBezTo>
                      <a:pt x="31" y="15"/>
                      <a:pt x="30" y="16"/>
                      <a:pt x="29" y="17"/>
                    </a:cubicBezTo>
                    <a:cubicBezTo>
                      <a:pt x="31" y="16"/>
                      <a:pt x="31" y="12"/>
                      <a:pt x="34" y="12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3" y="8"/>
                      <a:pt x="31" y="8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5"/>
                      <a:pt x="33" y="0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40" y="1"/>
                      <a:pt x="40" y="1"/>
                      <a:pt x="41" y="6"/>
                    </a:cubicBezTo>
                    <a:cubicBezTo>
                      <a:pt x="41" y="7"/>
                      <a:pt x="39" y="10"/>
                      <a:pt x="43" y="11"/>
                    </a:cubicBezTo>
                    <a:cubicBezTo>
                      <a:pt x="45" y="11"/>
                      <a:pt x="45" y="13"/>
                      <a:pt x="43" y="14"/>
                    </a:cubicBezTo>
                    <a:cubicBezTo>
                      <a:pt x="42" y="15"/>
                      <a:pt x="41" y="16"/>
                      <a:pt x="39" y="16"/>
                    </a:cubicBezTo>
                    <a:cubicBezTo>
                      <a:pt x="35" y="18"/>
                      <a:pt x="35" y="18"/>
                      <a:pt x="38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6" y="24"/>
                      <a:pt x="42" y="25"/>
                      <a:pt x="39" y="26"/>
                    </a:cubicBezTo>
                    <a:cubicBezTo>
                      <a:pt x="38" y="26"/>
                      <a:pt x="36" y="30"/>
                      <a:pt x="36" y="26"/>
                    </a:cubicBezTo>
                    <a:cubicBezTo>
                      <a:pt x="36" y="24"/>
                      <a:pt x="33" y="25"/>
                      <a:pt x="32" y="25"/>
                    </a:cubicBezTo>
                    <a:cubicBezTo>
                      <a:pt x="31" y="28"/>
                      <a:pt x="35" y="29"/>
                      <a:pt x="35" y="33"/>
                    </a:cubicBezTo>
                    <a:cubicBezTo>
                      <a:pt x="33" y="33"/>
                      <a:pt x="33" y="30"/>
                      <a:pt x="31" y="32"/>
                    </a:cubicBezTo>
                    <a:cubicBezTo>
                      <a:pt x="31" y="32"/>
                      <a:pt x="30" y="32"/>
                      <a:pt x="29" y="32"/>
                    </a:cubicBezTo>
                    <a:cubicBezTo>
                      <a:pt x="26" y="33"/>
                      <a:pt x="26" y="35"/>
                      <a:pt x="28" y="37"/>
                    </a:cubicBezTo>
                    <a:cubicBezTo>
                      <a:pt x="28" y="38"/>
                      <a:pt x="28" y="38"/>
                      <a:pt x="27" y="38"/>
                    </a:cubicBezTo>
                    <a:cubicBezTo>
                      <a:pt x="26" y="39"/>
                      <a:pt x="25" y="36"/>
                      <a:pt x="23" y="37"/>
                    </a:cubicBezTo>
                    <a:cubicBezTo>
                      <a:pt x="22" y="37"/>
                      <a:pt x="21" y="36"/>
                      <a:pt x="21" y="38"/>
                    </a:cubicBezTo>
                    <a:cubicBezTo>
                      <a:pt x="22" y="44"/>
                      <a:pt x="15" y="41"/>
                      <a:pt x="14" y="44"/>
                    </a:cubicBezTo>
                    <a:cubicBezTo>
                      <a:pt x="13" y="44"/>
                      <a:pt x="12" y="43"/>
                      <a:pt x="11" y="41"/>
                    </a:cubicBezTo>
                    <a:cubicBezTo>
                      <a:pt x="11" y="36"/>
                      <a:pt x="11" y="35"/>
                      <a:pt x="5" y="37"/>
                    </a:cubicBezTo>
                    <a:cubicBezTo>
                      <a:pt x="5" y="38"/>
                      <a:pt x="4" y="37"/>
                      <a:pt x="3" y="37"/>
                    </a:cubicBezTo>
                    <a:cubicBezTo>
                      <a:pt x="0" y="39"/>
                      <a:pt x="0" y="37"/>
                      <a:pt x="0" y="34"/>
                    </a:cubicBezTo>
                    <a:cubicBezTo>
                      <a:pt x="0" y="34"/>
                      <a:pt x="1" y="33"/>
                      <a:pt x="1" y="33"/>
                    </a:cubicBezTo>
                    <a:cubicBezTo>
                      <a:pt x="3" y="34"/>
                      <a:pt x="5" y="34"/>
                      <a:pt x="5" y="32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7" name="Freeform 263"/>
              <p:cNvSpPr/>
              <p:nvPr/>
            </p:nvSpPr>
            <p:spPr bwMode="auto">
              <a:xfrm>
                <a:off x="558" y="983"/>
                <a:ext cx="43" cy="31"/>
              </a:xfrm>
              <a:custGeom>
                <a:avLst/>
                <a:gdLst>
                  <a:gd name="T0" fmla="*/ 15 w 18"/>
                  <a:gd name="T1" fmla="*/ 1 h 13"/>
                  <a:gd name="T2" fmla="*/ 17 w 18"/>
                  <a:gd name="T3" fmla="*/ 4 h 13"/>
                  <a:gd name="T4" fmla="*/ 15 w 18"/>
                  <a:gd name="T5" fmla="*/ 7 h 13"/>
                  <a:gd name="T6" fmla="*/ 18 w 18"/>
                  <a:gd name="T7" fmla="*/ 8 h 13"/>
                  <a:gd name="T8" fmla="*/ 15 w 18"/>
                  <a:gd name="T9" fmla="*/ 13 h 13"/>
                  <a:gd name="T10" fmla="*/ 0 w 18"/>
                  <a:gd name="T11" fmla="*/ 9 h 13"/>
                  <a:gd name="T12" fmla="*/ 2 w 18"/>
                  <a:gd name="T13" fmla="*/ 4 h 13"/>
                  <a:gd name="T14" fmla="*/ 10 w 18"/>
                  <a:gd name="T15" fmla="*/ 4 h 13"/>
                  <a:gd name="T16" fmla="*/ 11 w 18"/>
                  <a:gd name="T17" fmla="*/ 4 h 13"/>
                  <a:gd name="T18" fmla="*/ 11 w 18"/>
                  <a:gd name="T19" fmla="*/ 6 h 13"/>
                  <a:gd name="T20" fmla="*/ 11 w 18"/>
                  <a:gd name="T21" fmla="*/ 6 h 13"/>
                  <a:gd name="T22" fmla="*/ 10 w 18"/>
                  <a:gd name="T23" fmla="*/ 4 h 13"/>
                  <a:gd name="T24" fmla="*/ 15 w 18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3">
                    <a:moveTo>
                      <a:pt x="15" y="1"/>
                    </a:moveTo>
                    <a:cubicBezTo>
                      <a:pt x="14" y="3"/>
                      <a:pt x="14" y="5"/>
                      <a:pt x="17" y="4"/>
                    </a:cubicBezTo>
                    <a:cubicBezTo>
                      <a:pt x="18" y="6"/>
                      <a:pt x="15" y="6"/>
                      <a:pt x="15" y="7"/>
                    </a:cubicBezTo>
                    <a:cubicBezTo>
                      <a:pt x="16" y="9"/>
                      <a:pt x="17" y="7"/>
                      <a:pt x="18" y="8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0" y="11"/>
                      <a:pt x="4" y="13"/>
                      <a:pt x="0" y="9"/>
                    </a:cubicBezTo>
                    <a:cubicBezTo>
                      <a:pt x="0" y="8"/>
                      <a:pt x="3" y="7"/>
                      <a:pt x="2" y="4"/>
                    </a:cubicBezTo>
                    <a:cubicBezTo>
                      <a:pt x="5" y="7"/>
                      <a:pt x="7" y="8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4"/>
                      <a:pt x="10" y="4"/>
                    </a:cubicBezTo>
                    <a:cubicBezTo>
                      <a:pt x="11" y="1"/>
                      <a:pt x="12" y="0"/>
                      <a:pt x="15" y="1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8" name="Freeform 264"/>
              <p:cNvSpPr/>
              <p:nvPr/>
            </p:nvSpPr>
            <p:spPr bwMode="auto">
              <a:xfrm>
                <a:off x="648" y="978"/>
                <a:ext cx="17" cy="19"/>
              </a:xfrm>
              <a:custGeom>
                <a:avLst/>
                <a:gdLst>
                  <a:gd name="T0" fmla="*/ 3 w 7"/>
                  <a:gd name="T1" fmla="*/ 6 h 8"/>
                  <a:gd name="T2" fmla="*/ 1 w 7"/>
                  <a:gd name="T3" fmla="*/ 2 h 8"/>
                  <a:gd name="T4" fmla="*/ 5 w 7"/>
                  <a:gd name="T5" fmla="*/ 1 h 8"/>
                  <a:gd name="T6" fmla="*/ 6 w 7"/>
                  <a:gd name="T7" fmla="*/ 6 h 8"/>
                  <a:gd name="T8" fmla="*/ 3 w 7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6"/>
                    </a:moveTo>
                    <a:cubicBezTo>
                      <a:pt x="2" y="5"/>
                      <a:pt x="0" y="4"/>
                      <a:pt x="1" y="2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3"/>
                      <a:pt x="7" y="4"/>
                      <a:pt x="6" y="6"/>
                    </a:cubicBezTo>
                    <a:cubicBezTo>
                      <a:pt x="5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FE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9" name="Freeform 265"/>
              <p:cNvSpPr/>
              <p:nvPr/>
            </p:nvSpPr>
            <p:spPr bwMode="auto">
              <a:xfrm>
                <a:off x="656" y="987"/>
                <a:ext cx="12" cy="15"/>
              </a:xfrm>
              <a:custGeom>
                <a:avLst/>
                <a:gdLst>
                  <a:gd name="T0" fmla="*/ 0 w 5"/>
                  <a:gd name="T1" fmla="*/ 2 h 6"/>
                  <a:gd name="T2" fmla="*/ 1 w 5"/>
                  <a:gd name="T3" fmla="*/ 2 h 6"/>
                  <a:gd name="T4" fmla="*/ 3 w 5"/>
                  <a:gd name="T5" fmla="*/ 2 h 6"/>
                  <a:gd name="T6" fmla="*/ 3 w 5"/>
                  <a:gd name="T7" fmla="*/ 5 h 6"/>
                  <a:gd name="T8" fmla="*/ 0 w 5"/>
                  <a:gd name="T9" fmla="*/ 3 h 6"/>
                  <a:gd name="T10" fmla="*/ 0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2" y="6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E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0" name="Freeform 266"/>
              <p:cNvSpPr/>
              <p:nvPr/>
            </p:nvSpPr>
            <p:spPr bwMode="auto">
              <a:xfrm>
                <a:off x="386" y="241"/>
                <a:ext cx="59" cy="84"/>
              </a:xfrm>
              <a:custGeom>
                <a:avLst/>
                <a:gdLst>
                  <a:gd name="T0" fmla="*/ 18 w 25"/>
                  <a:gd name="T1" fmla="*/ 34 h 35"/>
                  <a:gd name="T2" fmla="*/ 15 w 25"/>
                  <a:gd name="T3" fmla="*/ 35 h 35"/>
                  <a:gd name="T4" fmla="*/ 17 w 25"/>
                  <a:gd name="T5" fmla="*/ 30 h 35"/>
                  <a:gd name="T6" fmla="*/ 11 w 25"/>
                  <a:gd name="T7" fmla="*/ 28 h 35"/>
                  <a:gd name="T8" fmla="*/ 7 w 25"/>
                  <a:gd name="T9" fmla="*/ 26 h 35"/>
                  <a:gd name="T10" fmla="*/ 4 w 25"/>
                  <a:gd name="T11" fmla="*/ 21 h 35"/>
                  <a:gd name="T12" fmla="*/ 2 w 25"/>
                  <a:gd name="T13" fmla="*/ 16 h 35"/>
                  <a:gd name="T14" fmla="*/ 3 w 25"/>
                  <a:gd name="T15" fmla="*/ 10 h 35"/>
                  <a:gd name="T16" fmla="*/ 8 w 25"/>
                  <a:gd name="T17" fmla="*/ 10 h 35"/>
                  <a:gd name="T18" fmla="*/ 3 w 25"/>
                  <a:gd name="T19" fmla="*/ 8 h 35"/>
                  <a:gd name="T20" fmla="*/ 1 w 25"/>
                  <a:gd name="T21" fmla="*/ 6 h 35"/>
                  <a:gd name="T22" fmla="*/ 2 w 25"/>
                  <a:gd name="T23" fmla="*/ 4 h 35"/>
                  <a:gd name="T24" fmla="*/ 5 w 25"/>
                  <a:gd name="T25" fmla="*/ 0 h 35"/>
                  <a:gd name="T26" fmla="*/ 7 w 25"/>
                  <a:gd name="T27" fmla="*/ 0 h 35"/>
                  <a:gd name="T28" fmla="*/ 16 w 25"/>
                  <a:gd name="T29" fmla="*/ 10 h 35"/>
                  <a:gd name="T30" fmla="*/ 10 w 25"/>
                  <a:gd name="T31" fmla="*/ 19 h 35"/>
                  <a:gd name="T32" fmla="*/ 19 w 25"/>
                  <a:gd name="T33" fmla="*/ 16 h 35"/>
                  <a:gd name="T34" fmla="*/ 20 w 25"/>
                  <a:gd name="T35" fmla="*/ 19 h 35"/>
                  <a:gd name="T36" fmla="*/ 22 w 25"/>
                  <a:gd name="T37" fmla="*/ 21 h 35"/>
                  <a:gd name="T38" fmla="*/ 24 w 25"/>
                  <a:gd name="T39" fmla="*/ 22 h 35"/>
                  <a:gd name="T40" fmla="*/ 22 w 25"/>
                  <a:gd name="T41" fmla="*/ 24 h 35"/>
                  <a:gd name="T42" fmla="*/ 13 w 25"/>
                  <a:gd name="T43" fmla="*/ 27 h 35"/>
                  <a:gd name="T44" fmla="*/ 21 w 25"/>
                  <a:gd name="T45" fmla="*/ 27 h 35"/>
                  <a:gd name="T46" fmla="*/ 24 w 25"/>
                  <a:gd name="T47" fmla="*/ 28 h 35"/>
                  <a:gd name="T48" fmla="*/ 23 w 25"/>
                  <a:gd name="T49" fmla="*/ 30 h 35"/>
                  <a:gd name="T50" fmla="*/ 18 w 25"/>
                  <a:gd name="T5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35">
                    <a:moveTo>
                      <a:pt x="18" y="34"/>
                    </a:moveTo>
                    <a:cubicBezTo>
                      <a:pt x="17" y="34"/>
                      <a:pt x="16" y="35"/>
                      <a:pt x="15" y="35"/>
                    </a:cubicBezTo>
                    <a:cubicBezTo>
                      <a:pt x="14" y="33"/>
                      <a:pt x="16" y="32"/>
                      <a:pt x="17" y="30"/>
                    </a:cubicBezTo>
                    <a:cubicBezTo>
                      <a:pt x="14" y="31"/>
                      <a:pt x="12" y="30"/>
                      <a:pt x="11" y="28"/>
                    </a:cubicBezTo>
                    <a:cubicBezTo>
                      <a:pt x="10" y="27"/>
                      <a:pt x="9" y="26"/>
                      <a:pt x="7" y="26"/>
                    </a:cubicBezTo>
                    <a:cubicBezTo>
                      <a:pt x="5" y="25"/>
                      <a:pt x="3" y="24"/>
                      <a:pt x="4" y="21"/>
                    </a:cubicBezTo>
                    <a:cubicBezTo>
                      <a:pt x="4" y="19"/>
                      <a:pt x="3" y="17"/>
                      <a:pt x="2" y="16"/>
                    </a:cubicBezTo>
                    <a:cubicBezTo>
                      <a:pt x="0" y="14"/>
                      <a:pt x="1" y="12"/>
                      <a:pt x="3" y="10"/>
                    </a:cubicBezTo>
                    <a:cubicBezTo>
                      <a:pt x="4" y="8"/>
                      <a:pt x="6" y="7"/>
                      <a:pt x="8" y="10"/>
                    </a:cubicBezTo>
                    <a:cubicBezTo>
                      <a:pt x="7" y="7"/>
                      <a:pt x="5" y="8"/>
                      <a:pt x="3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5" y="4"/>
                      <a:pt x="3" y="1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5"/>
                      <a:pt x="14" y="5"/>
                      <a:pt x="16" y="10"/>
                    </a:cubicBezTo>
                    <a:cubicBezTo>
                      <a:pt x="10" y="10"/>
                      <a:pt x="10" y="10"/>
                      <a:pt x="10" y="19"/>
                    </a:cubicBezTo>
                    <a:cubicBezTo>
                      <a:pt x="13" y="17"/>
                      <a:pt x="16" y="15"/>
                      <a:pt x="19" y="16"/>
                    </a:cubicBezTo>
                    <a:cubicBezTo>
                      <a:pt x="21" y="17"/>
                      <a:pt x="20" y="18"/>
                      <a:pt x="20" y="19"/>
                    </a:cubicBezTo>
                    <a:cubicBezTo>
                      <a:pt x="20" y="20"/>
                      <a:pt x="21" y="21"/>
                      <a:pt x="22" y="21"/>
                    </a:cubicBezTo>
                    <a:cubicBezTo>
                      <a:pt x="23" y="21"/>
                      <a:pt x="24" y="21"/>
                      <a:pt x="24" y="22"/>
                    </a:cubicBezTo>
                    <a:cubicBezTo>
                      <a:pt x="25" y="23"/>
                      <a:pt x="23" y="23"/>
                      <a:pt x="22" y="24"/>
                    </a:cubicBezTo>
                    <a:cubicBezTo>
                      <a:pt x="19" y="25"/>
                      <a:pt x="16" y="23"/>
                      <a:pt x="13" y="27"/>
                    </a:cubicBezTo>
                    <a:cubicBezTo>
                      <a:pt x="16" y="26"/>
                      <a:pt x="18" y="31"/>
                      <a:pt x="21" y="27"/>
                    </a:cubicBezTo>
                    <a:cubicBezTo>
                      <a:pt x="22" y="26"/>
                      <a:pt x="23" y="27"/>
                      <a:pt x="24" y="28"/>
                    </a:cubicBezTo>
                    <a:cubicBezTo>
                      <a:pt x="24" y="29"/>
                      <a:pt x="24" y="30"/>
                      <a:pt x="23" y="30"/>
                    </a:cubicBezTo>
                    <a:cubicBezTo>
                      <a:pt x="21" y="31"/>
                      <a:pt x="19" y="32"/>
                      <a:pt x="18" y="34"/>
                    </a:cubicBezTo>
                    <a:close/>
                  </a:path>
                </a:pathLst>
              </a:custGeom>
              <a:solidFill>
                <a:srgbClr val="FED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1" name="Freeform 267"/>
              <p:cNvSpPr/>
              <p:nvPr/>
            </p:nvSpPr>
            <p:spPr bwMode="auto">
              <a:xfrm>
                <a:off x="417" y="354"/>
                <a:ext cx="16" cy="26"/>
              </a:xfrm>
              <a:custGeom>
                <a:avLst/>
                <a:gdLst>
                  <a:gd name="T0" fmla="*/ 2 w 7"/>
                  <a:gd name="T1" fmla="*/ 11 h 11"/>
                  <a:gd name="T2" fmla="*/ 1 w 7"/>
                  <a:gd name="T3" fmla="*/ 6 h 11"/>
                  <a:gd name="T4" fmla="*/ 0 w 7"/>
                  <a:gd name="T5" fmla="*/ 3 h 11"/>
                  <a:gd name="T6" fmla="*/ 0 w 7"/>
                  <a:gd name="T7" fmla="*/ 2 h 11"/>
                  <a:gd name="T8" fmla="*/ 4 w 7"/>
                  <a:gd name="T9" fmla="*/ 0 h 11"/>
                  <a:gd name="T10" fmla="*/ 7 w 7"/>
                  <a:gd name="T11" fmla="*/ 2 h 11"/>
                  <a:gd name="T12" fmla="*/ 7 w 7"/>
                  <a:gd name="T13" fmla="*/ 5 h 11"/>
                  <a:gd name="T14" fmla="*/ 7 w 7"/>
                  <a:gd name="T15" fmla="*/ 11 h 11"/>
                  <a:gd name="T16" fmla="*/ 2 w 7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2" y="11"/>
                    </a:moveTo>
                    <a:cubicBezTo>
                      <a:pt x="1" y="9"/>
                      <a:pt x="0" y="8"/>
                      <a:pt x="1" y="6"/>
                    </a:cubicBezTo>
                    <a:cubicBezTo>
                      <a:pt x="2" y="4"/>
                      <a:pt x="2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7"/>
                      <a:pt x="7" y="9"/>
                      <a:pt x="7" y="11"/>
                    </a:cubicBezTo>
                    <a:cubicBezTo>
                      <a:pt x="5" y="10"/>
                      <a:pt x="3" y="10"/>
                      <a:pt x="2" y="11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2" name="Freeform 268"/>
              <p:cNvSpPr/>
              <p:nvPr/>
            </p:nvSpPr>
            <p:spPr bwMode="auto">
              <a:xfrm>
                <a:off x="371" y="279"/>
                <a:ext cx="31" cy="27"/>
              </a:xfrm>
              <a:custGeom>
                <a:avLst/>
                <a:gdLst>
                  <a:gd name="T0" fmla="*/ 11 w 13"/>
                  <a:gd name="T1" fmla="*/ 5 h 11"/>
                  <a:gd name="T2" fmla="*/ 13 w 13"/>
                  <a:gd name="T3" fmla="*/ 10 h 11"/>
                  <a:gd name="T4" fmla="*/ 13 w 13"/>
                  <a:gd name="T5" fmla="*/ 10 h 11"/>
                  <a:gd name="T6" fmla="*/ 11 w 13"/>
                  <a:gd name="T7" fmla="*/ 10 h 11"/>
                  <a:gd name="T8" fmla="*/ 11 w 13"/>
                  <a:gd name="T9" fmla="*/ 10 h 11"/>
                  <a:gd name="T10" fmla="*/ 3 w 13"/>
                  <a:gd name="T11" fmla="*/ 10 h 11"/>
                  <a:gd name="T12" fmla="*/ 3 w 13"/>
                  <a:gd name="T13" fmla="*/ 11 h 11"/>
                  <a:gd name="T14" fmla="*/ 0 w 13"/>
                  <a:gd name="T15" fmla="*/ 7 h 11"/>
                  <a:gd name="T16" fmla="*/ 5 w 13"/>
                  <a:gd name="T17" fmla="*/ 6 h 11"/>
                  <a:gd name="T18" fmla="*/ 3 w 13"/>
                  <a:gd name="T19" fmla="*/ 5 h 11"/>
                  <a:gd name="T20" fmla="*/ 2 w 13"/>
                  <a:gd name="T21" fmla="*/ 2 h 11"/>
                  <a:gd name="T22" fmla="*/ 5 w 13"/>
                  <a:gd name="T23" fmla="*/ 1 h 11"/>
                  <a:gd name="T24" fmla="*/ 9 w 13"/>
                  <a:gd name="T25" fmla="*/ 5 h 11"/>
                  <a:gd name="T26" fmla="*/ 11 w 13"/>
                  <a:gd name="T2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1">
                    <a:moveTo>
                      <a:pt x="11" y="5"/>
                    </a:moveTo>
                    <a:cubicBezTo>
                      <a:pt x="9" y="7"/>
                      <a:pt x="13" y="8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9"/>
                      <a:pt x="6" y="7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1"/>
                      <a:pt x="0" y="9"/>
                      <a:pt x="0" y="7"/>
                    </a:cubicBezTo>
                    <a:cubicBezTo>
                      <a:pt x="0" y="5"/>
                      <a:pt x="3" y="8"/>
                      <a:pt x="5" y="6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2"/>
                      <a:pt x="8" y="3"/>
                      <a:pt x="9" y="5"/>
                    </a:cubicBezTo>
                    <a:cubicBezTo>
                      <a:pt x="10" y="4"/>
                      <a:pt x="10" y="4"/>
                      <a:pt x="11" y="5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3" name="Freeform 269"/>
              <p:cNvSpPr/>
              <p:nvPr/>
            </p:nvSpPr>
            <p:spPr bwMode="auto">
              <a:xfrm>
                <a:off x="378" y="294"/>
                <a:ext cx="20" cy="19"/>
              </a:xfrm>
              <a:custGeom>
                <a:avLst/>
                <a:gdLst>
                  <a:gd name="T0" fmla="*/ 0 w 8"/>
                  <a:gd name="T1" fmla="*/ 4 h 8"/>
                  <a:gd name="T2" fmla="*/ 8 w 8"/>
                  <a:gd name="T3" fmla="*/ 4 h 8"/>
                  <a:gd name="T4" fmla="*/ 5 w 8"/>
                  <a:gd name="T5" fmla="*/ 6 h 8"/>
                  <a:gd name="T6" fmla="*/ 3 w 8"/>
                  <a:gd name="T7" fmla="*/ 6 h 8"/>
                  <a:gd name="T8" fmla="*/ 0 w 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4" y="0"/>
                      <a:pt x="4" y="0"/>
                      <a:pt x="8" y="4"/>
                    </a:cubicBezTo>
                    <a:cubicBezTo>
                      <a:pt x="6" y="3"/>
                      <a:pt x="8" y="8"/>
                      <a:pt x="5" y="6"/>
                    </a:cubicBezTo>
                    <a:cubicBezTo>
                      <a:pt x="4" y="7"/>
                      <a:pt x="4" y="7"/>
                      <a:pt x="3" y="6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4" name="Freeform 270"/>
              <p:cNvSpPr/>
              <p:nvPr/>
            </p:nvSpPr>
            <p:spPr bwMode="auto">
              <a:xfrm>
                <a:off x="381" y="308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5" name="Freeform 271"/>
              <p:cNvSpPr/>
              <p:nvPr/>
            </p:nvSpPr>
            <p:spPr bwMode="auto">
              <a:xfrm>
                <a:off x="395" y="31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0"/>
                      <a:pt x="2" y="2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6" name="Freeform 272"/>
              <p:cNvSpPr/>
              <p:nvPr/>
            </p:nvSpPr>
            <p:spPr bwMode="auto">
              <a:xfrm>
                <a:off x="398" y="303"/>
                <a:ext cx="4" cy="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7" name="Freeform 273"/>
              <p:cNvSpPr/>
              <p:nvPr/>
            </p:nvSpPr>
            <p:spPr bwMode="auto">
              <a:xfrm>
                <a:off x="364" y="234"/>
                <a:ext cx="45" cy="57"/>
              </a:xfrm>
              <a:custGeom>
                <a:avLst/>
                <a:gdLst>
                  <a:gd name="T0" fmla="*/ 14 w 19"/>
                  <a:gd name="T1" fmla="*/ 24 h 24"/>
                  <a:gd name="T2" fmla="*/ 12 w 19"/>
                  <a:gd name="T3" fmla="*/ 24 h 24"/>
                  <a:gd name="T4" fmla="*/ 6 w 19"/>
                  <a:gd name="T5" fmla="*/ 12 h 24"/>
                  <a:gd name="T6" fmla="*/ 2 w 19"/>
                  <a:gd name="T7" fmla="*/ 5 h 24"/>
                  <a:gd name="T8" fmla="*/ 1 w 19"/>
                  <a:gd name="T9" fmla="*/ 3 h 24"/>
                  <a:gd name="T10" fmla="*/ 6 w 19"/>
                  <a:gd name="T11" fmla="*/ 1 h 24"/>
                  <a:gd name="T12" fmla="*/ 14 w 19"/>
                  <a:gd name="T13" fmla="*/ 3 h 24"/>
                  <a:gd name="T14" fmla="*/ 11 w 19"/>
                  <a:gd name="T15" fmla="*/ 8 h 24"/>
                  <a:gd name="T16" fmla="*/ 19 w 19"/>
                  <a:gd name="T17" fmla="*/ 10 h 24"/>
                  <a:gd name="T18" fmla="*/ 17 w 19"/>
                  <a:gd name="T19" fmla="*/ 14 h 24"/>
                  <a:gd name="T20" fmla="*/ 14 w 19"/>
                  <a:gd name="T21" fmla="*/ 13 h 24"/>
                  <a:gd name="T22" fmla="*/ 12 w 19"/>
                  <a:gd name="T23" fmla="*/ 17 h 24"/>
                  <a:gd name="T24" fmla="*/ 15 w 19"/>
                  <a:gd name="T25" fmla="*/ 21 h 24"/>
                  <a:gd name="T26" fmla="*/ 14 w 19"/>
                  <a:gd name="T2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4">
                    <a:moveTo>
                      <a:pt x="14" y="24"/>
                    </a:moveTo>
                    <a:cubicBezTo>
                      <a:pt x="13" y="24"/>
                      <a:pt x="13" y="24"/>
                      <a:pt x="12" y="24"/>
                    </a:cubicBezTo>
                    <a:cubicBezTo>
                      <a:pt x="11" y="19"/>
                      <a:pt x="8" y="16"/>
                      <a:pt x="6" y="12"/>
                    </a:cubicBezTo>
                    <a:cubicBezTo>
                      <a:pt x="5" y="9"/>
                      <a:pt x="4" y="7"/>
                      <a:pt x="2" y="5"/>
                    </a:cubicBezTo>
                    <a:cubicBezTo>
                      <a:pt x="1" y="4"/>
                      <a:pt x="0" y="3"/>
                      <a:pt x="1" y="3"/>
                    </a:cubicBezTo>
                    <a:cubicBezTo>
                      <a:pt x="3" y="3"/>
                      <a:pt x="6" y="4"/>
                      <a:pt x="6" y="1"/>
                    </a:cubicBezTo>
                    <a:cubicBezTo>
                      <a:pt x="9" y="0"/>
                      <a:pt x="12" y="1"/>
                      <a:pt x="14" y="3"/>
                    </a:cubicBezTo>
                    <a:cubicBezTo>
                      <a:pt x="15" y="8"/>
                      <a:pt x="15" y="8"/>
                      <a:pt x="11" y="8"/>
                    </a:cubicBezTo>
                    <a:cubicBezTo>
                      <a:pt x="12" y="10"/>
                      <a:pt x="16" y="10"/>
                      <a:pt x="19" y="10"/>
                    </a:cubicBezTo>
                    <a:cubicBezTo>
                      <a:pt x="19" y="12"/>
                      <a:pt x="17" y="13"/>
                      <a:pt x="17" y="14"/>
                    </a:cubicBezTo>
                    <a:cubicBezTo>
                      <a:pt x="15" y="14"/>
                      <a:pt x="16" y="11"/>
                      <a:pt x="14" y="13"/>
                    </a:cubicBezTo>
                    <a:cubicBezTo>
                      <a:pt x="12" y="14"/>
                      <a:pt x="10" y="15"/>
                      <a:pt x="12" y="17"/>
                    </a:cubicBezTo>
                    <a:cubicBezTo>
                      <a:pt x="12" y="19"/>
                      <a:pt x="12" y="22"/>
                      <a:pt x="15" y="21"/>
                    </a:cubicBezTo>
                    <a:cubicBezTo>
                      <a:pt x="16" y="21"/>
                      <a:pt x="15" y="23"/>
                      <a:pt x="14" y="24"/>
                    </a:cubicBezTo>
                    <a:close/>
                  </a:path>
                </a:pathLst>
              </a:custGeom>
              <a:solidFill>
                <a:srgbClr val="FED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8" name="Freeform 274"/>
              <p:cNvSpPr/>
              <p:nvPr/>
            </p:nvSpPr>
            <p:spPr bwMode="auto">
              <a:xfrm>
                <a:off x="366" y="236"/>
                <a:ext cx="17" cy="12"/>
              </a:xfrm>
              <a:custGeom>
                <a:avLst/>
                <a:gdLst>
                  <a:gd name="T0" fmla="*/ 5 w 7"/>
                  <a:gd name="T1" fmla="*/ 0 h 5"/>
                  <a:gd name="T2" fmla="*/ 5 w 7"/>
                  <a:gd name="T3" fmla="*/ 4 h 5"/>
                  <a:gd name="T4" fmla="*/ 0 w 7"/>
                  <a:gd name="T5" fmla="*/ 2 h 5"/>
                  <a:gd name="T6" fmla="*/ 1 w 7"/>
                  <a:gd name="T7" fmla="*/ 0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6" y="1"/>
                      <a:pt x="7" y="3"/>
                      <a:pt x="5" y="4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9" name="Freeform 275"/>
              <p:cNvSpPr/>
              <p:nvPr/>
            </p:nvSpPr>
            <p:spPr bwMode="auto">
              <a:xfrm>
                <a:off x="832" y="605"/>
                <a:ext cx="15" cy="9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0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3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FEE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0" name="Freeform 276"/>
              <p:cNvSpPr/>
              <p:nvPr/>
            </p:nvSpPr>
            <p:spPr bwMode="auto">
              <a:xfrm>
                <a:off x="663" y="428"/>
                <a:ext cx="60" cy="33"/>
              </a:xfrm>
              <a:custGeom>
                <a:avLst/>
                <a:gdLst>
                  <a:gd name="T0" fmla="*/ 23 w 25"/>
                  <a:gd name="T1" fmla="*/ 10 h 14"/>
                  <a:gd name="T2" fmla="*/ 24 w 25"/>
                  <a:gd name="T3" fmla="*/ 10 h 14"/>
                  <a:gd name="T4" fmla="*/ 25 w 25"/>
                  <a:gd name="T5" fmla="*/ 12 h 14"/>
                  <a:gd name="T6" fmla="*/ 25 w 25"/>
                  <a:gd name="T7" fmla="*/ 12 h 14"/>
                  <a:gd name="T8" fmla="*/ 10 w 25"/>
                  <a:gd name="T9" fmla="*/ 10 h 14"/>
                  <a:gd name="T10" fmla="*/ 9 w 25"/>
                  <a:gd name="T11" fmla="*/ 10 h 14"/>
                  <a:gd name="T12" fmla="*/ 1 w 25"/>
                  <a:gd name="T13" fmla="*/ 11 h 14"/>
                  <a:gd name="T14" fmla="*/ 1 w 25"/>
                  <a:gd name="T15" fmla="*/ 9 h 14"/>
                  <a:gd name="T16" fmla="*/ 4 w 25"/>
                  <a:gd name="T17" fmla="*/ 5 h 14"/>
                  <a:gd name="T18" fmla="*/ 8 w 25"/>
                  <a:gd name="T19" fmla="*/ 0 h 14"/>
                  <a:gd name="T20" fmla="*/ 21 w 25"/>
                  <a:gd name="T21" fmla="*/ 9 h 14"/>
                  <a:gd name="T22" fmla="*/ 23 w 25"/>
                  <a:gd name="T2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4">
                    <a:moveTo>
                      <a:pt x="23" y="10"/>
                    </a:move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1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0" y="11"/>
                      <a:pt x="14" y="14"/>
                      <a:pt x="10" y="10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7" y="13"/>
                      <a:pt x="4" y="11"/>
                      <a:pt x="1" y="11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1" y="7"/>
                      <a:pt x="3" y="6"/>
                      <a:pt x="4" y="5"/>
                    </a:cubicBezTo>
                    <a:cubicBezTo>
                      <a:pt x="5" y="3"/>
                      <a:pt x="6" y="1"/>
                      <a:pt x="8" y="0"/>
                    </a:cubicBezTo>
                    <a:cubicBezTo>
                      <a:pt x="13" y="1"/>
                      <a:pt x="18" y="4"/>
                      <a:pt x="21" y="9"/>
                    </a:cubicBezTo>
                    <a:cubicBezTo>
                      <a:pt x="22" y="10"/>
                      <a:pt x="23" y="10"/>
                      <a:pt x="23" y="10"/>
                    </a:cubicBezTo>
                    <a:close/>
                  </a:path>
                </a:pathLst>
              </a:custGeom>
              <a:solidFill>
                <a:srgbClr val="FED8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1" name="Freeform 277"/>
              <p:cNvSpPr/>
              <p:nvPr/>
            </p:nvSpPr>
            <p:spPr bwMode="auto">
              <a:xfrm>
                <a:off x="672" y="411"/>
                <a:ext cx="46" cy="38"/>
              </a:xfrm>
              <a:custGeom>
                <a:avLst/>
                <a:gdLst>
                  <a:gd name="T0" fmla="*/ 17 w 19"/>
                  <a:gd name="T1" fmla="*/ 16 h 16"/>
                  <a:gd name="T2" fmla="*/ 4 w 19"/>
                  <a:gd name="T3" fmla="*/ 7 h 16"/>
                  <a:gd name="T4" fmla="*/ 0 w 19"/>
                  <a:gd name="T5" fmla="*/ 5 h 16"/>
                  <a:gd name="T6" fmla="*/ 0 w 19"/>
                  <a:gd name="T7" fmla="*/ 3 h 16"/>
                  <a:gd name="T8" fmla="*/ 3 w 19"/>
                  <a:gd name="T9" fmla="*/ 3 h 16"/>
                  <a:gd name="T10" fmla="*/ 7 w 19"/>
                  <a:gd name="T11" fmla="*/ 5 h 16"/>
                  <a:gd name="T12" fmla="*/ 10 w 19"/>
                  <a:gd name="T13" fmla="*/ 7 h 16"/>
                  <a:gd name="T14" fmla="*/ 12 w 19"/>
                  <a:gd name="T15" fmla="*/ 8 h 16"/>
                  <a:gd name="T16" fmla="*/ 17 w 19"/>
                  <a:gd name="T17" fmla="*/ 14 h 16"/>
                  <a:gd name="T18" fmla="*/ 17 w 19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6">
                    <a:moveTo>
                      <a:pt x="17" y="16"/>
                    </a:moveTo>
                    <a:cubicBezTo>
                      <a:pt x="13" y="13"/>
                      <a:pt x="9" y="10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4"/>
                      <a:pt x="1" y="0"/>
                      <a:pt x="3" y="3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8" y="5"/>
                      <a:pt x="10" y="4"/>
                      <a:pt x="10" y="7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9" y="7"/>
                      <a:pt x="19" y="7"/>
                      <a:pt x="17" y="14"/>
                    </a:cubicBezTo>
                    <a:cubicBezTo>
                      <a:pt x="17" y="14"/>
                      <a:pt x="17" y="15"/>
                      <a:pt x="17" y="16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2" name="Freeform 278"/>
              <p:cNvSpPr/>
              <p:nvPr/>
            </p:nvSpPr>
            <p:spPr bwMode="auto">
              <a:xfrm>
                <a:off x="656" y="397"/>
                <a:ext cx="33" cy="21"/>
              </a:xfrm>
              <a:custGeom>
                <a:avLst/>
                <a:gdLst>
                  <a:gd name="T0" fmla="*/ 9 w 14"/>
                  <a:gd name="T1" fmla="*/ 1 h 9"/>
                  <a:gd name="T2" fmla="*/ 13 w 14"/>
                  <a:gd name="T3" fmla="*/ 7 h 9"/>
                  <a:gd name="T4" fmla="*/ 7 w 14"/>
                  <a:gd name="T5" fmla="*/ 5 h 9"/>
                  <a:gd name="T6" fmla="*/ 5 w 14"/>
                  <a:gd name="T7" fmla="*/ 8 h 9"/>
                  <a:gd name="T8" fmla="*/ 3 w 14"/>
                  <a:gd name="T9" fmla="*/ 8 h 9"/>
                  <a:gd name="T10" fmla="*/ 2 w 14"/>
                  <a:gd name="T11" fmla="*/ 6 h 9"/>
                  <a:gd name="T12" fmla="*/ 5 w 14"/>
                  <a:gd name="T13" fmla="*/ 2 h 9"/>
                  <a:gd name="T14" fmla="*/ 8 w 14"/>
                  <a:gd name="T15" fmla="*/ 1 h 9"/>
                  <a:gd name="T16" fmla="*/ 9 w 14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9">
                    <a:moveTo>
                      <a:pt x="9" y="1"/>
                    </a:moveTo>
                    <a:cubicBezTo>
                      <a:pt x="11" y="2"/>
                      <a:pt x="14" y="3"/>
                      <a:pt x="13" y="7"/>
                    </a:cubicBezTo>
                    <a:cubicBezTo>
                      <a:pt x="11" y="7"/>
                      <a:pt x="10" y="5"/>
                      <a:pt x="7" y="5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9"/>
                      <a:pt x="4" y="9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0" y="2"/>
                      <a:pt x="0" y="1"/>
                      <a:pt x="5" y="2"/>
                    </a:cubicBezTo>
                    <a:cubicBezTo>
                      <a:pt x="6" y="2"/>
                      <a:pt x="7" y="1"/>
                      <a:pt x="8" y="1"/>
                    </a:cubicBezTo>
                    <a:cubicBezTo>
                      <a:pt x="8" y="0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3" name="Freeform 279"/>
              <p:cNvSpPr/>
              <p:nvPr/>
            </p:nvSpPr>
            <p:spPr bwMode="auto">
              <a:xfrm>
                <a:off x="651" y="413"/>
                <a:ext cx="21" cy="19"/>
              </a:xfrm>
              <a:custGeom>
                <a:avLst/>
                <a:gdLst>
                  <a:gd name="T0" fmla="*/ 5 w 9"/>
                  <a:gd name="T1" fmla="*/ 1 h 8"/>
                  <a:gd name="T2" fmla="*/ 7 w 9"/>
                  <a:gd name="T3" fmla="*/ 1 h 8"/>
                  <a:gd name="T4" fmla="*/ 9 w 9"/>
                  <a:gd name="T5" fmla="*/ 2 h 8"/>
                  <a:gd name="T6" fmla="*/ 9 w 9"/>
                  <a:gd name="T7" fmla="*/ 3 h 8"/>
                  <a:gd name="T8" fmla="*/ 8 w 9"/>
                  <a:gd name="T9" fmla="*/ 5 h 8"/>
                  <a:gd name="T10" fmla="*/ 3 w 9"/>
                  <a:gd name="T11" fmla="*/ 7 h 8"/>
                  <a:gd name="T12" fmla="*/ 0 w 9"/>
                  <a:gd name="T13" fmla="*/ 3 h 8"/>
                  <a:gd name="T14" fmla="*/ 4 w 9"/>
                  <a:gd name="T15" fmla="*/ 0 h 8"/>
                  <a:gd name="T16" fmla="*/ 5 w 9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1"/>
                    </a:move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7"/>
                      <a:pt x="1" y="4"/>
                      <a:pt x="0" y="3"/>
                    </a:cubicBezTo>
                    <a:cubicBezTo>
                      <a:pt x="0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ED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4" name="Freeform 280"/>
              <p:cNvSpPr/>
              <p:nvPr/>
            </p:nvSpPr>
            <p:spPr bwMode="auto">
              <a:xfrm>
                <a:off x="672" y="392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3 h 3"/>
                  <a:gd name="T4" fmla="*/ 0 w 4"/>
                  <a:gd name="T5" fmla="*/ 1 h 3"/>
                  <a:gd name="T6" fmla="*/ 0 w 4"/>
                  <a:gd name="T7" fmla="*/ 0 h 3"/>
                  <a:gd name="T8" fmla="*/ 4 w 4"/>
                  <a:gd name="T9" fmla="*/ 2 h 3"/>
                  <a:gd name="T10" fmla="*/ 4 w 4"/>
                  <a:gd name="T11" fmla="*/ 3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EEC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5" name="Freeform 281"/>
              <p:cNvSpPr/>
              <p:nvPr/>
            </p:nvSpPr>
            <p:spPr bwMode="auto">
              <a:xfrm>
                <a:off x="684" y="928"/>
                <a:ext cx="48" cy="40"/>
              </a:xfrm>
              <a:custGeom>
                <a:avLst/>
                <a:gdLst>
                  <a:gd name="T0" fmla="*/ 14 w 20"/>
                  <a:gd name="T1" fmla="*/ 13 h 17"/>
                  <a:gd name="T2" fmla="*/ 14 w 20"/>
                  <a:gd name="T3" fmla="*/ 17 h 17"/>
                  <a:gd name="T4" fmla="*/ 0 w 20"/>
                  <a:gd name="T5" fmla="*/ 13 h 17"/>
                  <a:gd name="T6" fmla="*/ 0 w 20"/>
                  <a:gd name="T7" fmla="*/ 13 h 17"/>
                  <a:gd name="T8" fmla="*/ 4 w 20"/>
                  <a:gd name="T9" fmla="*/ 11 h 17"/>
                  <a:gd name="T10" fmla="*/ 6 w 20"/>
                  <a:gd name="T11" fmla="*/ 9 h 17"/>
                  <a:gd name="T12" fmla="*/ 7 w 20"/>
                  <a:gd name="T13" fmla="*/ 4 h 17"/>
                  <a:gd name="T14" fmla="*/ 17 w 20"/>
                  <a:gd name="T15" fmla="*/ 3 h 17"/>
                  <a:gd name="T16" fmla="*/ 18 w 20"/>
                  <a:gd name="T17" fmla="*/ 4 h 17"/>
                  <a:gd name="T18" fmla="*/ 20 w 20"/>
                  <a:gd name="T19" fmla="*/ 4 h 17"/>
                  <a:gd name="T20" fmla="*/ 20 w 20"/>
                  <a:gd name="T21" fmla="*/ 6 h 17"/>
                  <a:gd name="T22" fmla="*/ 19 w 20"/>
                  <a:gd name="T23" fmla="*/ 7 h 17"/>
                  <a:gd name="T24" fmla="*/ 11 w 20"/>
                  <a:gd name="T25" fmla="*/ 9 h 17"/>
                  <a:gd name="T26" fmla="*/ 15 w 20"/>
                  <a:gd name="T27" fmla="*/ 12 h 17"/>
                  <a:gd name="T28" fmla="*/ 14 w 20"/>
                  <a:gd name="T2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7">
                    <a:moveTo>
                      <a:pt x="14" y="13"/>
                    </a:moveTo>
                    <a:cubicBezTo>
                      <a:pt x="12" y="13"/>
                      <a:pt x="9" y="12"/>
                      <a:pt x="14" y="17"/>
                    </a:cubicBezTo>
                    <a:cubicBezTo>
                      <a:pt x="8" y="13"/>
                      <a:pt x="4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3" y="12"/>
                      <a:pt x="4" y="11"/>
                    </a:cubicBezTo>
                    <a:cubicBezTo>
                      <a:pt x="5" y="11"/>
                      <a:pt x="6" y="11"/>
                      <a:pt x="6" y="9"/>
                    </a:cubicBezTo>
                    <a:cubicBezTo>
                      <a:pt x="5" y="7"/>
                      <a:pt x="5" y="4"/>
                      <a:pt x="7" y="4"/>
                    </a:cubicBezTo>
                    <a:cubicBezTo>
                      <a:pt x="10" y="3"/>
                      <a:pt x="14" y="0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20" y="5"/>
                      <a:pt x="20" y="5"/>
                      <a:pt x="20" y="6"/>
                    </a:cubicBezTo>
                    <a:cubicBezTo>
                      <a:pt x="20" y="6"/>
                      <a:pt x="19" y="7"/>
                      <a:pt x="19" y="7"/>
                    </a:cubicBezTo>
                    <a:cubicBezTo>
                      <a:pt x="17" y="11"/>
                      <a:pt x="14" y="9"/>
                      <a:pt x="11" y="9"/>
                    </a:cubicBezTo>
                    <a:cubicBezTo>
                      <a:pt x="13" y="10"/>
                      <a:pt x="15" y="10"/>
                      <a:pt x="15" y="12"/>
                    </a:cubicBezTo>
                    <a:cubicBezTo>
                      <a:pt x="15" y="13"/>
                      <a:pt x="14" y="13"/>
                      <a:pt x="14" y="13"/>
                    </a:cubicBezTo>
                    <a:close/>
                  </a:path>
                </a:pathLst>
              </a:custGeom>
              <a:solidFill>
                <a:srgbClr val="FEE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6" name="Freeform 282"/>
              <p:cNvSpPr/>
              <p:nvPr/>
            </p:nvSpPr>
            <p:spPr bwMode="auto">
              <a:xfrm>
                <a:off x="711" y="951"/>
                <a:ext cx="21" cy="20"/>
              </a:xfrm>
              <a:custGeom>
                <a:avLst/>
                <a:gdLst>
                  <a:gd name="T0" fmla="*/ 5 w 9"/>
                  <a:gd name="T1" fmla="*/ 8 h 8"/>
                  <a:gd name="T2" fmla="*/ 4 w 9"/>
                  <a:gd name="T3" fmla="*/ 8 h 8"/>
                  <a:gd name="T4" fmla="*/ 3 w 9"/>
                  <a:gd name="T5" fmla="*/ 3 h 8"/>
                  <a:gd name="T6" fmla="*/ 3 w 9"/>
                  <a:gd name="T7" fmla="*/ 3 h 8"/>
                  <a:gd name="T8" fmla="*/ 6 w 9"/>
                  <a:gd name="T9" fmla="*/ 0 h 8"/>
                  <a:gd name="T10" fmla="*/ 8 w 9"/>
                  <a:gd name="T11" fmla="*/ 1 h 8"/>
                  <a:gd name="T12" fmla="*/ 8 w 9"/>
                  <a:gd name="T13" fmla="*/ 4 h 8"/>
                  <a:gd name="T14" fmla="*/ 5 w 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5" y="8"/>
                      <a:pt x="5" y="8"/>
                      <a:pt x="4" y="8"/>
                    </a:cubicBezTo>
                    <a:cubicBezTo>
                      <a:pt x="0" y="7"/>
                      <a:pt x="4" y="5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9" y="2"/>
                      <a:pt x="9" y="3"/>
                      <a:pt x="8" y="4"/>
                    </a:cubicBezTo>
                    <a:cubicBezTo>
                      <a:pt x="6" y="5"/>
                      <a:pt x="6" y="6"/>
                      <a:pt x="5" y="8"/>
                    </a:cubicBezTo>
                    <a:close/>
                  </a:path>
                </a:pathLst>
              </a:custGeom>
              <a:solidFill>
                <a:srgbClr val="FEE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7" name="Freeform 283"/>
              <p:cNvSpPr/>
              <p:nvPr/>
            </p:nvSpPr>
            <p:spPr bwMode="auto">
              <a:xfrm>
                <a:off x="436" y="294"/>
                <a:ext cx="12" cy="7"/>
              </a:xfrm>
              <a:custGeom>
                <a:avLst/>
                <a:gdLst>
                  <a:gd name="T0" fmla="*/ 1 w 5"/>
                  <a:gd name="T1" fmla="*/ 2 h 3"/>
                  <a:gd name="T2" fmla="*/ 3 w 5"/>
                  <a:gd name="T3" fmla="*/ 0 h 3"/>
                  <a:gd name="T4" fmla="*/ 5 w 5"/>
                  <a:gd name="T5" fmla="*/ 0 h 3"/>
                  <a:gd name="T6" fmla="*/ 1 w 5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0" y="0"/>
                      <a:pt x="3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3"/>
                      <a:pt x="4" y="3"/>
                      <a:pt x="1" y="2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8" name="Freeform 284"/>
              <p:cNvSpPr/>
              <p:nvPr/>
            </p:nvSpPr>
            <p:spPr bwMode="auto">
              <a:xfrm>
                <a:off x="653" y="456"/>
                <a:ext cx="108" cy="108"/>
              </a:xfrm>
              <a:custGeom>
                <a:avLst/>
                <a:gdLst>
                  <a:gd name="T0" fmla="*/ 36 w 45"/>
                  <a:gd name="T1" fmla="*/ 45 h 45"/>
                  <a:gd name="T2" fmla="*/ 33 w 45"/>
                  <a:gd name="T3" fmla="*/ 45 h 45"/>
                  <a:gd name="T4" fmla="*/ 32 w 45"/>
                  <a:gd name="T5" fmla="*/ 44 h 45"/>
                  <a:gd name="T6" fmla="*/ 30 w 45"/>
                  <a:gd name="T7" fmla="*/ 41 h 45"/>
                  <a:gd name="T8" fmla="*/ 21 w 45"/>
                  <a:gd name="T9" fmla="*/ 34 h 45"/>
                  <a:gd name="T10" fmla="*/ 18 w 45"/>
                  <a:gd name="T11" fmla="*/ 30 h 45"/>
                  <a:gd name="T12" fmla="*/ 19 w 45"/>
                  <a:gd name="T13" fmla="*/ 28 h 45"/>
                  <a:gd name="T14" fmla="*/ 23 w 45"/>
                  <a:gd name="T15" fmla="*/ 31 h 45"/>
                  <a:gd name="T16" fmla="*/ 20 w 45"/>
                  <a:gd name="T17" fmla="*/ 29 h 45"/>
                  <a:gd name="T18" fmla="*/ 12 w 45"/>
                  <a:gd name="T19" fmla="*/ 21 h 45"/>
                  <a:gd name="T20" fmla="*/ 5 w 45"/>
                  <a:gd name="T21" fmla="*/ 13 h 45"/>
                  <a:gd name="T22" fmla="*/ 0 w 45"/>
                  <a:gd name="T23" fmla="*/ 6 h 45"/>
                  <a:gd name="T24" fmla="*/ 0 w 45"/>
                  <a:gd name="T25" fmla="*/ 4 h 45"/>
                  <a:gd name="T26" fmla="*/ 3 w 45"/>
                  <a:gd name="T27" fmla="*/ 4 h 45"/>
                  <a:gd name="T28" fmla="*/ 6 w 45"/>
                  <a:gd name="T29" fmla="*/ 8 h 45"/>
                  <a:gd name="T30" fmla="*/ 8 w 45"/>
                  <a:gd name="T31" fmla="*/ 5 h 45"/>
                  <a:gd name="T32" fmla="*/ 11 w 45"/>
                  <a:gd name="T33" fmla="*/ 8 h 45"/>
                  <a:gd name="T34" fmla="*/ 14 w 45"/>
                  <a:gd name="T35" fmla="*/ 17 h 45"/>
                  <a:gd name="T36" fmla="*/ 15 w 45"/>
                  <a:gd name="T37" fmla="*/ 19 h 45"/>
                  <a:gd name="T38" fmla="*/ 25 w 45"/>
                  <a:gd name="T39" fmla="*/ 22 h 45"/>
                  <a:gd name="T40" fmla="*/ 27 w 45"/>
                  <a:gd name="T41" fmla="*/ 21 h 45"/>
                  <a:gd name="T42" fmla="*/ 25 w 45"/>
                  <a:gd name="T43" fmla="*/ 20 h 45"/>
                  <a:gd name="T44" fmla="*/ 18 w 45"/>
                  <a:gd name="T45" fmla="*/ 16 h 45"/>
                  <a:gd name="T46" fmla="*/ 18 w 45"/>
                  <a:gd name="T47" fmla="*/ 15 h 45"/>
                  <a:gd name="T48" fmla="*/ 21 w 45"/>
                  <a:gd name="T49" fmla="*/ 7 h 45"/>
                  <a:gd name="T50" fmla="*/ 23 w 45"/>
                  <a:gd name="T51" fmla="*/ 5 h 45"/>
                  <a:gd name="T52" fmla="*/ 24 w 45"/>
                  <a:gd name="T53" fmla="*/ 5 h 45"/>
                  <a:gd name="T54" fmla="*/ 29 w 45"/>
                  <a:gd name="T55" fmla="*/ 0 h 45"/>
                  <a:gd name="T56" fmla="*/ 29 w 45"/>
                  <a:gd name="T57" fmla="*/ 0 h 45"/>
                  <a:gd name="T58" fmla="*/ 39 w 45"/>
                  <a:gd name="T59" fmla="*/ 12 h 45"/>
                  <a:gd name="T60" fmla="*/ 34 w 45"/>
                  <a:gd name="T61" fmla="*/ 15 h 45"/>
                  <a:gd name="T62" fmla="*/ 34 w 45"/>
                  <a:gd name="T63" fmla="*/ 15 h 45"/>
                  <a:gd name="T64" fmla="*/ 32 w 45"/>
                  <a:gd name="T65" fmla="*/ 14 h 45"/>
                  <a:gd name="T66" fmla="*/ 26 w 45"/>
                  <a:gd name="T67" fmla="*/ 10 h 45"/>
                  <a:gd name="T68" fmla="*/ 32 w 45"/>
                  <a:gd name="T69" fmla="*/ 19 h 45"/>
                  <a:gd name="T70" fmla="*/ 32 w 45"/>
                  <a:gd name="T71" fmla="*/ 23 h 45"/>
                  <a:gd name="T72" fmla="*/ 30 w 45"/>
                  <a:gd name="T73" fmla="*/ 29 h 45"/>
                  <a:gd name="T74" fmla="*/ 29 w 45"/>
                  <a:gd name="T75" fmla="*/ 33 h 45"/>
                  <a:gd name="T76" fmla="*/ 32 w 45"/>
                  <a:gd name="T77" fmla="*/ 36 h 45"/>
                  <a:gd name="T78" fmla="*/ 35 w 45"/>
                  <a:gd name="T79" fmla="*/ 33 h 45"/>
                  <a:gd name="T80" fmla="*/ 34 w 45"/>
                  <a:gd name="T81" fmla="*/ 32 h 45"/>
                  <a:gd name="T82" fmla="*/ 31 w 45"/>
                  <a:gd name="T83" fmla="*/ 29 h 45"/>
                  <a:gd name="T84" fmla="*/ 34 w 45"/>
                  <a:gd name="T85" fmla="*/ 27 h 45"/>
                  <a:gd name="T86" fmla="*/ 38 w 45"/>
                  <a:gd name="T87" fmla="*/ 27 h 45"/>
                  <a:gd name="T88" fmla="*/ 37 w 45"/>
                  <a:gd name="T89" fmla="*/ 29 h 45"/>
                  <a:gd name="T90" fmla="*/ 39 w 45"/>
                  <a:gd name="T91" fmla="*/ 30 h 45"/>
                  <a:gd name="T92" fmla="*/ 45 w 45"/>
                  <a:gd name="T93" fmla="*/ 30 h 45"/>
                  <a:gd name="T94" fmla="*/ 43 w 45"/>
                  <a:gd name="T95" fmla="*/ 34 h 45"/>
                  <a:gd name="T96" fmla="*/ 40 w 45"/>
                  <a:gd name="T97" fmla="*/ 35 h 45"/>
                  <a:gd name="T98" fmla="*/ 36 w 45"/>
                  <a:gd name="T99" fmla="*/ 38 h 45"/>
                  <a:gd name="T100" fmla="*/ 36 w 45"/>
                  <a:gd name="T10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" h="45">
                    <a:moveTo>
                      <a:pt x="36" y="45"/>
                    </a:moveTo>
                    <a:cubicBezTo>
                      <a:pt x="35" y="45"/>
                      <a:pt x="34" y="45"/>
                      <a:pt x="33" y="45"/>
                    </a:cubicBezTo>
                    <a:cubicBezTo>
                      <a:pt x="32" y="45"/>
                      <a:pt x="32" y="44"/>
                      <a:pt x="32" y="44"/>
                    </a:cubicBezTo>
                    <a:cubicBezTo>
                      <a:pt x="32" y="42"/>
                      <a:pt x="31" y="42"/>
                      <a:pt x="30" y="41"/>
                    </a:cubicBezTo>
                    <a:cubicBezTo>
                      <a:pt x="27" y="39"/>
                      <a:pt x="24" y="36"/>
                      <a:pt x="21" y="34"/>
                    </a:cubicBezTo>
                    <a:cubicBezTo>
                      <a:pt x="19" y="34"/>
                      <a:pt x="18" y="32"/>
                      <a:pt x="18" y="30"/>
                    </a:cubicBezTo>
                    <a:cubicBezTo>
                      <a:pt x="18" y="29"/>
                      <a:pt x="19" y="28"/>
                      <a:pt x="19" y="28"/>
                    </a:cubicBezTo>
                    <a:cubicBezTo>
                      <a:pt x="21" y="29"/>
                      <a:pt x="22" y="29"/>
                      <a:pt x="23" y="31"/>
                    </a:cubicBezTo>
                    <a:cubicBezTo>
                      <a:pt x="22" y="31"/>
                      <a:pt x="23" y="25"/>
                      <a:pt x="20" y="29"/>
                    </a:cubicBezTo>
                    <a:cubicBezTo>
                      <a:pt x="17" y="27"/>
                      <a:pt x="14" y="24"/>
                      <a:pt x="12" y="21"/>
                    </a:cubicBezTo>
                    <a:cubicBezTo>
                      <a:pt x="10" y="18"/>
                      <a:pt x="8" y="15"/>
                      <a:pt x="5" y="13"/>
                    </a:cubicBezTo>
                    <a:cubicBezTo>
                      <a:pt x="2" y="11"/>
                      <a:pt x="1" y="9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2" y="2"/>
                      <a:pt x="3" y="4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7" y="7"/>
                      <a:pt x="5" y="5"/>
                      <a:pt x="8" y="5"/>
                    </a:cubicBezTo>
                    <a:cubicBezTo>
                      <a:pt x="10" y="5"/>
                      <a:pt x="11" y="6"/>
                      <a:pt x="11" y="8"/>
                    </a:cubicBezTo>
                    <a:cubicBezTo>
                      <a:pt x="11" y="11"/>
                      <a:pt x="14" y="14"/>
                      <a:pt x="14" y="17"/>
                    </a:cubicBezTo>
                    <a:cubicBezTo>
                      <a:pt x="14" y="17"/>
                      <a:pt x="15" y="18"/>
                      <a:pt x="15" y="19"/>
                    </a:cubicBezTo>
                    <a:cubicBezTo>
                      <a:pt x="19" y="19"/>
                      <a:pt x="22" y="21"/>
                      <a:pt x="25" y="22"/>
                    </a:cubicBezTo>
                    <a:cubicBezTo>
                      <a:pt x="26" y="22"/>
                      <a:pt x="27" y="22"/>
                      <a:pt x="27" y="21"/>
                    </a:cubicBezTo>
                    <a:cubicBezTo>
                      <a:pt x="27" y="19"/>
                      <a:pt x="26" y="19"/>
                      <a:pt x="25" y="20"/>
                    </a:cubicBezTo>
                    <a:cubicBezTo>
                      <a:pt x="21" y="22"/>
                      <a:pt x="21" y="16"/>
                      <a:pt x="18" y="16"/>
                    </a:cubicBezTo>
                    <a:cubicBezTo>
                      <a:pt x="18" y="16"/>
                      <a:pt x="18" y="15"/>
                      <a:pt x="18" y="15"/>
                    </a:cubicBezTo>
                    <a:cubicBezTo>
                      <a:pt x="22" y="13"/>
                      <a:pt x="19" y="9"/>
                      <a:pt x="21" y="7"/>
                    </a:cubicBezTo>
                    <a:cubicBezTo>
                      <a:pt x="23" y="8"/>
                      <a:pt x="23" y="6"/>
                      <a:pt x="23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8" y="5"/>
                      <a:pt x="27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4" y="3"/>
                      <a:pt x="37" y="7"/>
                      <a:pt x="39" y="12"/>
                    </a:cubicBezTo>
                    <a:cubicBezTo>
                      <a:pt x="36" y="12"/>
                      <a:pt x="35" y="14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3"/>
                      <a:pt x="34" y="13"/>
                      <a:pt x="32" y="14"/>
                    </a:cubicBezTo>
                    <a:cubicBezTo>
                      <a:pt x="30" y="14"/>
                      <a:pt x="29" y="11"/>
                      <a:pt x="26" y="10"/>
                    </a:cubicBezTo>
                    <a:cubicBezTo>
                      <a:pt x="27" y="14"/>
                      <a:pt x="30" y="17"/>
                      <a:pt x="32" y="19"/>
                    </a:cubicBezTo>
                    <a:cubicBezTo>
                      <a:pt x="36" y="21"/>
                      <a:pt x="34" y="22"/>
                      <a:pt x="32" y="23"/>
                    </a:cubicBezTo>
                    <a:cubicBezTo>
                      <a:pt x="27" y="24"/>
                      <a:pt x="27" y="26"/>
                      <a:pt x="30" y="29"/>
                    </a:cubicBezTo>
                    <a:cubicBezTo>
                      <a:pt x="30" y="30"/>
                      <a:pt x="29" y="31"/>
                      <a:pt x="29" y="33"/>
                    </a:cubicBezTo>
                    <a:cubicBezTo>
                      <a:pt x="29" y="35"/>
                      <a:pt x="30" y="36"/>
                      <a:pt x="32" y="36"/>
                    </a:cubicBezTo>
                    <a:cubicBezTo>
                      <a:pt x="34" y="36"/>
                      <a:pt x="34" y="34"/>
                      <a:pt x="35" y="33"/>
                    </a:cubicBezTo>
                    <a:cubicBezTo>
                      <a:pt x="35" y="33"/>
                      <a:pt x="35" y="31"/>
                      <a:pt x="34" y="32"/>
                    </a:cubicBezTo>
                    <a:cubicBezTo>
                      <a:pt x="30" y="33"/>
                      <a:pt x="30" y="31"/>
                      <a:pt x="31" y="29"/>
                    </a:cubicBezTo>
                    <a:cubicBezTo>
                      <a:pt x="32" y="28"/>
                      <a:pt x="32" y="25"/>
                      <a:pt x="34" y="27"/>
                    </a:cubicBezTo>
                    <a:cubicBezTo>
                      <a:pt x="36" y="28"/>
                      <a:pt x="37" y="27"/>
                      <a:pt x="38" y="27"/>
                    </a:cubicBezTo>
                    <a:cubicBezTo>
                      <a:pt x="38" y="29"/>
                      <a:pt x="37" y="28"/>
                      <a:pt x="37" y="29"/>
                    </a:cubicBezTo>
                    <a:cubicBezTo>
                      <a:pt x="37" y="30"/>
                      <a:pt x="38" y="31"/>
                      <a:pt x="39" y="30"/>
                    </a:cubicBezTo>
                    <a:cubicBezTo>
                      <a:pt x="41" y="29"/>
                      <a:pt x="43" y="30"/>
                      <a:pt x="45" y="30"/>
                    </a:cubicBezTo>
                    <a:cubicBezTo>
                      <a:pt x="44" y="32"/>
                      <a:pt x="44" y="33"/>
                      <a:pt x="43" y="34"/>
                    </a:cubicBezTo>
                    <a:cubicBezTo>
                      <a:pt x="42" y="34"/>
                      <a:pt x="41" y="34"/>
                      <a:pt x="40" y="35"/>
                    </a:cubicBezTo>
                    <a:cubicBezTo>
                      <a:pt x="39" y="37"/>
                      <a:pt x="37" y="38"/>
                      <a:pt x="36" y="38"/>
                    </a:cubicBezTo>
                    <a:cubicBezTo>
                      <a:pt x="35" y="41"/>
                      <a:pt x="44" y="42"/>
                      <a:pt x="36" y="45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9" name="Freeform 285"/>
              <p:cNvSpPr/>
              <p:nvPr/>
            </p:nvSpPr>
            <p:spPr bwMode="auto">
              <a:xfrm>
                <a:off x="754" y="483"/>
                <a:ext cx="7" cy="9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1 h 4"/>
                  <a:gd name="T4" fmla="*/ 3 w 3"/>
                  <a:gd name="T5" fmla="*/ 3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3"/>
                      <a:pt x="0" y="2"/>
                      <a:pt x="2" y="1"/>
                    </a:cubicBezTo>
                    <a:cubicBezTo>
                      <a:pt x="3" y="0"/>
                      <a:pt x="3" y="2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0" name="Freeform 286"/>
              <p:cNvSpPr/>
              <p:nvPr/>
            </p:nvSpPr>
            <p:spPr bwMode="auto">
              <a:xfrm>
                <a:off x="763" y="5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1" name="Freeform 287"/>
              <p:cNvSpPr/>
              <p:nvPr/>
            </p:nvSpPr>
            <p:spPr bwMode="auto">
              <a:xfrm>
                <a:off x="1012" y="636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2" name="Freeform 288"/>
              <p:cNvSpPr/>
              <p:nvPr/>
            </p:nvSpPr>
            <p:spPr bwMode="auto">
              <a:xfrm>
                <a:off x="603" y="212"/>
                <a:ext cx="41" cy="94"/>
              </a:xfrm>
              <a:custGeom>
                <a:avLst/>
                <a:gdLst>
                  <a:gd name="T0" fmla="*/ 5 w 17"/>
                  <a:gd name="T1" fmla="*/ 0 h 39"/>
                  <a:gd name="T2" fmla="*/ 15 w 17"/>
                  <a:gd name="T3" fmla="*/ 3 h 39"/>
                  <a:gd name="T4" fmla="*/ 15 w 17"/>
                  <a:gd name="T5" fmla="*/ 3 h 39"/>
                  <a:gd name="T6" fmla="*/ 14 w 17"/>
                  <a:gd name="T7" fmla="*/ 6 h 39"/>
                  <a:gd name="T8" fmla="*/ 17 w 17"/>
                  <a:gd name="T9" fmla="*/ 9 h 39"/>
                  <a:gd name="T10" fmla="*/ 17 w 17"/>
                  <a:gd name="T11" fmla="*/ 10 h 39"/>
                  <a:gd name="T12" fmla="*/ 14 w 17"/>
                  <a:gd name="T13" fmla="*/ 15 h 39"/>
                  <a:gd name="T14" fmla="*/ 13 w 17"/>
                  <a:gd name="T15" fmla="*/ 18 h 39"/>
                  <a:gd name="T16" fmla="*/ 12 w 17"/>
                  <a:gd name="T17" fmla="*/ 20 h 39"/>
                  <a:gd name="T18" fmla="*/ 10 w 17"/>
                  <a:gd name="T19" fmla="*/ 26 h 39"/>
                  <a:gd name="T20" fmla="*/ 9 w 17"/>
                  <a:gd name="T21" fmla="*/ 28 h 39"/>
                  <a:gd name="T22" fmla="*/ 7 w 17"/>
                  <a:gd name="T23" fmla="*/ 31 h 39"/>
                  <a:gd name="T24" fmla="*/ 5 w 17"/>
                  <a:gd name="T25" fmla="*/ 35 h 39"/>
                  <a:gd name="T26" fmla="*/ 0 w 17"/>
                  <a:gd name="T27" fmla="*/ 37 h 39"/>
                  <a:gd name="T28" fmla="*/ 0 w 17"/>
                  <a:gd name="T29" fmla="*/ 34 h 39"/>
                  <a:gd name="T30" fmla="*/ 7 w 17"/>
                  <a:gd name="T31" fmla="*/ 14 h 39"/>
                  <a:gd name="T32" fmla="*/ 5 w 17"/>
                  <a:gd name="T33" fmla="*/ 1 h 39"/>
                  <a:gd name="T34" fmla="*/ 5 w 17"/>
                  <a:gd name="T3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39">
                    <a:moveTo>
                      <a:pt x="5" y="0"/>
                    </a:moveTo>
                    <a:cubicBezTo>
                      <a:pt x="7" y="0"/>
                      <a:pt x="14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3"/>
                      <a:pt x="12" y="4"/>
                      <a:pt x="14" y="6"/>
                    </a:cubicBezTo>
                    <a:cubicBezTo>
                      <a:pt x="15" y="7"/>
                      <a:pt x="16" y="7"/>
                      <a:pt x="17" y="9"/>
                    </a:cubicBezTo>
                    <a:cubicBezTo>
                      <a:pt x="17" y="9"/>
                      <a:pt x="17" y="9"/>
                      <a:pt x="17" y="10"/>
                    </a:cubicBezTo>
                    <a:cubicBezTo>
                      <a:pt x="16" y="12"/>
                      <a:pt x="15" y="14"/>
                      <a:pt x="14" y="15"/>
                    </a:cubicBezTo>
                    <a:cubicBezTo>
                      <a:pt x="14" y="16"/>
                      <a:pt x="14" y="17"/>
                      <a:pt x="13" y="18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2" y="22"/>
                      <a:pt x="11" y="24"/>
                      <a:pt x="10" y="26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8" y="29"/>
                      <a:pt x="7" y="30"/>
                      <a:pt x="7" y="31"/>
                    </a:cubicBezTo>
                    <a:cubicBezTo>
                      <a:pt x="6" y="33"/>
                      <a:pt x="6" y="34"/>
                      <a:pt x="5" y="35"/>
                    </a:cubicBezTo>
                    <a:cubicBezTo>
                      <a:pt x="3" y="36"/>
                      <a:pt x="2" y="39"/>
                      <a:pt x="0" y="37"/>
                    </a:cubicBezTo>
                    <a:cubicBezTo>
                      <a:pt x="0" y="36"/>
                      <a:pt x="0" y="35"/>
                      <a:pt x="0" y="34"/>
                    </a:cubicBezTo>
                    <a:cubicBezTo>
                      <a:pt x="5" y="28"/>
                      <a:pt x="6" y="21"/>
                      <a:pt x="7" y="14"/>
                    </a:cubicBezTo>
                    <a:cubicBezTo>
                      <a:pt x="8" y="9"/>
                      <a:pt x="8" y="5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3" name="Freeform 289"/>
              <p:cNvSpPr/>
              <p:nvPr/>
            </p:nvSpPr>
            <p:spPr bwMode="auto">
              <a:xfrm>
                <a:off x="579" y="179"/>
                <a:ext cx="50" cy="31"/>
              </a:xfrm>
              <a:custGeom>
                <a:avLst/>
                <a:gdLst>
                  <a:gd name="T0" fmla="*/ 21 w 21"/>
                  <a:gd name="T1" fmla="*/ 4 h 13"/>
                  <a:gd name="T2" fmla="*/ 21 w 21"/>
                  <a:gd name="T3" fmla="*/ 6 h 13"/>
                  <a:gd name="T4" fmla="*/ 17 w 21"/>
                  <a:gd name="T5" fmla="*/ 11 h 13"/>
                  <a:gd name="T6" fmla="*/ 17 w 21"/>
                  <a:gd name="T7" fmla="*/ 11 h 13"/>
                  <a:gd name="T8" fmla="*/ 10 w 21"/>
                  <a:gd name="T9" fmla="*/ 11 h 13"/>
                  <a:gd name="T10" fmla="*/ 7 w 21"/>
                  <a:gd name="T11" fmla="*/ 10 h 13"/>
                  <a:gd name="T12" fmla="*/ 5 w 21"/>
                  <a:gd name="T13" fmla="*/ 10 h 13"/>
                  <a:gd name="T14" fmla="*/ 4 w 21"/>
                  <a:gd name="T15" fmla="*/ 10 h 13"/>
                  <a:gd name="T16" fmla="*/ 0 w 21"/>
                  <a:gd name="T17" fmla="*/ 8 h 13"/>
                  <a:gd name="T18" fmla="*/ 4 w 21"/>
                  <a:gd name="T19" fmla="*/ 6 h 13"/>
                  <a:gd name="T20" fmla="*/ 6 w 21"/>
                  <a:gd name="T21" fmla="*/ 5 h 13"/>
                  <a:gd name="T22" fmla="*/ 5 w 21"/>
                  <a:gd name="T23" fmla="*/ 2 h 13"/>
                  <a:gd name="T24" fmla="*/ 8 w 21"/>
                  <a:gd name="T25" fmla="*/ 1 h 13"/>
                  <a:gd name="T26" fmla="*/ 12 w 21"/>
                  <a:gd name="T27" fmla="*/ 1 h 13"/>
                  <a:gd name="T28" fmla="*/ 17 w 21"/>
                  <a:gd name="T29" fmla="*/ 2 h 13"/>
                  <a:gd name="T30" fmla="*/ 20 w 21"/>
                  <a:gd name="T31" fmla="*/ 3 h 13"/>
                  <a:gd name="T32" fmla="*/ 21 w 21"/>
                  <a:gd name="T3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3">
                    <a:moveTo>
                      <a:pt x="21" y="4"/>
                    </a:moveTo>
                    <a:cubicBezTo>
                      <a:pt x="21" y="5"/>
                      <a:pt x="21" y="6"/>
                      <a:pt x="21" y="6"/>
                    </a:cubicBezTo>
                    <a:cubicBezTo>
                      <a:pt x="20" y="8"/>
                      <a:pt x="17" y="9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3"/>
                      <a:pt x="12" y="13"/>
                      <a:pt x="10" y="11"/>
                    </a:cubicBezTo>
                    <a:cubicBezTo>
                      <a:pt x="9" y="10"/>
                      <a:pt x="8" y="9"/>
                      <a:pt x="7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0"/>
                      <a:pt x="0" y="10"/>
                      <a:pt x="0" y="8"/>
                    </a:cubicBezTo>
                    <a:cubicBezTo>
                      <a:pt x="0" y="5"/>
                      <a:pt x="2" y="5"/>
                      <a:pt x="4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5" y="3"/>
                      <a:pt x="5" y="2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10" y="2"/>
                      <a:pt x="11" y="2"/>
                      <a:pt x="12" y="1"/>
                    </a:cubicBezTo>
                    <a:cubicBezTo>
                      <a:pt x="14" y="0"/>
                      <a:pt x="15" y="0"/>
                      <a:pt x="17" y="2"/>
                    </a:cubicBezTo>
                    <a:cubicBezTo>
                      <a:pt x="18" y="3"/>
                      <a:pt x="19" y="3"/>
                      <a:pt x="20" y="3"/>
                    </a:cubicBezTo>
                    <a:cubicBezTo>
                      <a:pt x="21" y="3"/>
                      <a:pt x="21" y="4"/>
                      <a:pt x="21" y="4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4" name="Freeform 290"/>
              <p:cNvSpPr/>
              <p:nvPr/>
            </p:nvSpPr>
            <p:spPr bwMode="auto">
              <a:xfrm>
                <a:off x="620" y="179"/>
                <a:ext cx="28" cy="26"/>
              </a:xfrm>
              <a:custGeom>
                <a:avLst/>
                <a:gdLst>
                  <a:gd name="T0" fmla="*/ 4 w 12"/>
                  <a:gd name="T1" fmla="*/ 4 h 11"/>
                  <a:gd name="T2" fmla="*/ 3 w 12"/>
                  <a:gd name="T3" fmla="*/ 3 h 11"/>
                  <a:gd name="T4" fmla="*/ 1 w 12"/>
                  <a:gd name="T5" fmla="*/ 0 h 11"/>
                  <a:gd name="T6" fmla="*/ 7 w 12"/>
                  <a:gd name="T7" fmla="*/ 5 h 11"/>
                  <a:gd name="T8" fmla="*/ 12 w 12"/>
                  <a:gd name="T9" fmla="*/ 9 h 11"/>
                  <a:gd name="T10" fmla="*/ 4 w 12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4" y="4"/>
                    </a:moveTo>
                    <a:cubicBezTo>
                      <a:pt x="4" y="4"/>
                      <a:pt x="3" y="4"/>
                      <a:pt x="3" y="3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5" y="0"/>
                      <a:pt x="8" y="1"/>
                      <a:pt x="7" y="5"/>
                    </a:cubicBezTo>
                    <a:cubicBezTo>
                      <a:pt x="7" y="9"/>
                      <a:pt x="11" y="7"/>
                      <a:pt x="12" y="9"/>
                    </a:cubicBezTo>
                    <a:cubicBezTo>
                      <a:pt x="7" y="11"/>
                      <a:pt x="6" y="7"/>
                      <a:pt x="4" y="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5" name="Freeform 291"/>
              <p:cNvSpPr/>
              <p:nvPr/>
            </p:nvSpPr>
            <p:spPr bwMode="auto">
              <a:xfrm>
                <a:off x="613" y="193"/>
                <a:ext cx="16" cy="15"/>
              </a:xfrm>
              <a:custGeom>
                <a:avLst/>
                <a:gdLst>
                  <a:gd name="T0" fmla="*/ 3 w 7"/>
                  <a:gd name="T1" fmla="*/ 5 h 6"/>
                  <a:gd name="T2" fmla="*/ 7 w 7"/>
                  <a:gd name="T3" fmla="*/ 0 h 6"/>
                  <a:gd name="T4" fmla="*/ 7 w 7"/>
                  <a:gd name="T5" fmla="*/ 6 h 6"/>
                  <a:gd name="T6" fmla="*/ 3 w 7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5"/>
                    </a:moveTo>
                    <a:cubicBezTo>
                      <a:pt x="0" y="0"/>
                      <a:pt x="5" y="1"/>
                      <a:pt x="7" y="0"/>
                    </a:cubicBezTo>
                    <a:cubicBezTo>
                      <a:pt x="7" y="2"/>
                      <a:pt x="6" y="4"/>
                      <a:pt x="7" y="6"/>
                    </a:cubicBezTo>
                    <a:cubicBezTo>
                      <a:pt x="5" y="6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6" name="Freeform 292"/>
              <p:cNvSpPr/>
              <p:nvPr/>
            </p:nvSpPr>
            <p:spPr bwMode="auto">
              <a:xfrm>
                <a:off x="644" y="229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0 w 6"/>
                  <a:gd name="T3" fmla="*/ 2 h 6"/>
                  <a:gd name="T4" fmla="*/ 3 w 6"/>
                  <a:gd name="T5" fmla="*/ 0 h 6"/>
                  <a:gd name="T6" fmla="*/ 5 w 6"/>
                  <a:gd name="T7" fmla="*/ 5 h 6"/>
                  <a:gd name="T8" fmla="*/ 1 w 6"/>
                  <a:gd name="T9" fmla="*/ 4 h 6"/>
                  <a:gd name="T10" fmla="*/ 0 w 6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6" y="3"/>
                      <a:pt x="5" y="5"/>
                    </a:cubicBezTo>
                    <a:cubicBezTo>
                      <a:pt x="4" y="6"/>
                      <a:pt x="3" y="5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7" name="Freeform 293"/>
              <p:cNvSpPr/>
              <p:nvPr/>
            </p:nvSpPr>
            <p:spPr bwMode="auto">
              <a:xfrm>
                <a:off x="593" y="196"/>
                <a:ext cx="27" cy="16"/>
              </a:xfrm>
              <a:custGeom>
                <a:avLst/>
                <a:gdLst>
                  <a:gd name="T0" fmla="*/ 0 w 11"/>
                  <a:gd name="T1" fmla="*/ 2 h 7"/>
                  <a:gd name="T2" fmla="*/ 4 w 11"/>
                  <a:gd name="T3" fmla="*/ 2 h 7"/>
                  <a:gd name="T4" fmla="*/ 11 w 11"/>
                  <a:gd name="T5" fmla="*/ 4 h 7"/>
                  <a:gd name="T6" fmla="*/ 9 w 11"/>
                  <a:gd name="T7" fmla="*/ 6 h 7"/>
                  <a:gd name="T8" fmla="*/ 5 w 11"/>
                  <a:gd name="T9" fmla="*/ 6 h 7"/>
                  <a:gd name="T10" fmla="*/ 0 w 11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2" y="1"/>
                      <a:pt x="3" y="0"/>
                      <a:pt x="4" y="2"/>
                    </a:cubicBezTo>
                    <a:cubicBezTo>
                      <a:pt x="6" y="5"/>
                      <a:pt x="9" y="4"/>
                      <a:pt x="11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8" y="7"/>
                      <a:pt x="7" y="6"/>
                      <a:pt x="5" y="6"/>
                    </a:cubicBezTo>
                    <a:cubicBezTo>
                      <a:pt x="4" y="5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8" name="Freeform 294"/>
              <p:cNvSpPr/>
              <p:nvPr/>
            </p:nvSpPr>
            <p:spPr bwMode="auto">
              <a:xfrm>
                <a:off x="639" y="212"/>
                <a:ext cx="14" cy="15"/>
              </a:xfrm>
              <a:custGeom>
                <a:avLst/>
                <a:gdLst>
                  <a:gd name="T0" fmla="*/ 0 w 6"/>
                  <a:gd name="T1" fmla="*/ 3 h 6"/>
                  <a:gd name="T2" fmla="*/ 4 w 6"/>
                  <a:gd name="T3" fmla="*/ 0 h 6"/>
                  <a:gd name="T4" fmla="*/ 4 w 6"/>
                  <a:gd name="T5" fmla="*/ 5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3"/>
                      <a:pt x="2" y="1"/>
                      <a:pt x="4" y="0"/>
                    </a:cubicBezTo>
                    <a:cubicBezTo>
                      <a:pt x="2" y="3"/>
                      <a:pt x="6" y="4"/>
                      <a:pt x="4" y="5"/>
                    </a:cubicBezTo>
                    <a:cubicBezTo>
                      <a:pt x="2" y="6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9" name="Freeform 295"/>
              <p:cNvSpPr/>
              <p:nvPr/>
            </p:nvSpPr>
            <p:spPr bwMode="auto">
              <a:xfrm>
                <a:off x="605" y="208"/>
                <a:ext cx="10" cy="7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1 h 3"/>
                  <a:gd name="T4" fmla="*/ 4 w 4"/>
                  <a:gd name="T5" fmla="*/ 2 h 3"/>
                  <a:gd name="T6" fmla="*/ 4 w 4"/>
                  <a:gd name="T7" fmla="*/ 3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2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0" name="Freeform 296"/>
              <p:cNvSpPr/>
              <p:nvPr/>
            </p:nvSpPr>
            <p:spPr bwMode="auto">
              <a:xfrm>
                <a:off x="431" y="287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2 h 3"/>
                  <a:gd name="T4" fmla="*/ 1 w 3"/>
                  <a:gd name="T5" fmla="*/ 0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DC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1" name="Freeform 297"/>
              <p:cNvSpPr/>
              <p:nvPr/>
            </p:nvSpPr>
            <p:spPr bwMode="auto">
              <a:xfrm>
                <a:off x="656" y="368"/>
                <a:ext cx="43" cy="29"/>
              </a:xfrm>
              <a:custGeom>
                <a:avLst/>
                <a:gdLst>
                  <a:gd name="T0" fmla="*/ 11 w 18"/>
                  <a:gd name="T1" fmla="*/ 12 h 12"/>
                  <a:gd name="T2" fmla="*/ 7 w 18"/>
                  <a:gd name="T3" fmla="*/ 11 h 12"/>
                  <a:gd name="T4" fmla="*/ 0 w 18"/>
                  <a:gd name="T5" fmla="*/ 6 h 12"/>
                  <a:gd name="T6" fmla="*/ 12 w 18"/>
                  <a:gd name="T7" fmla="*/ 2 h 12"/>
                  <a:gd name="T8" fmla="*/ 18 w 18"/>
                  <a:gd name="T9" fmla="*/ 5 h 12"/>
                  <a:gd name="T10" fmla="*/ 11 w 18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11" y="12"/>
                    </a:moveTo>
                    <a:cubicBezTo>
                      <a:pt x="10" y="12"/>
                      <a:pt x="8" y="11"/>
                      <a:pt x="7" y="11"/>
                    </a:cubicBezTo>
                    <a:cubicBezTo>
                      <a:pt x="4" y="11"/>
                      <a:pt x="2" y="9"/>
                      <a:pt x="0" y="6"/>
                    </a:cubicBezTo>
                    <a:cubicBezTo>
                      <a:pt x="3" y="2"/>
                      <a:pt x="7" y="0"/>
                      <a:pt x="12" y="2"/>
                    </a:cubicBezTo>
                    <a:cubicBezTo>
                      <a:pt x="14" y="3"/>
                      <a:pt x="16" y="3"/>
                      <a:pt x="18" y="5"/>
                    </a:cubicBezTo>
                    <a:cubicBezTo>
                      <a:pt x="16" y="8"/>
                      <a:pt x="14" y="10"/>
                      <a:pt x="11" y="12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2" name="Freeform 298"/>
              <p:cNvSpPr/>
              <p:nvPr/>
            </p:nvSpPr>
            <p:spPr bwMode="auto">
              <a:xfrm>
                <a:off x="706" y="382"/>
                <a:ext cx="7" cy="7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3" name="Freeform 299"/>
              <p:cNvSpPr/>
              <p:nvPr/>
            </p:nvSpPr>
            <p:spPr bwMode="auto">
              <a:xfrm>
                <a:off x="419" y="607"/>
                <a:ext cx="53" cy="86"/>
              </a:xfrm>
              <a:custGeom>
                <a:avLst/>
                <a:gdLst>
                  <a:gd name="T0" fmla="*/ 2 w 22"/>
                  <a:gd name="T1" fmla="*/ 9 h 36"/>
                  <a:gd name="T2" fmla="*/ 1 w 22"/>
                  <a:gd name="T3" fmla="*/ 1 h 36"/>
                  <a:gd name="T4" fmla="*/ 1 w 22"/>
                  <a:gd name="T5" fmla="*/ 0 h 36"/>
                  <a:gd name="T6" fmla="*/ 11 w 22"/>
                  <a:gd name="T7" fmla="*/ 4 h 36"/>
                  <a:gd name="T8" fmla="*/ 14 w 22"/>
                  <a:gd name="T9" fmla="*/ 6 h 36"/>
                  <a:gd name="T10" fmla="*/ 11 w 22"/>
                  <a:gd name="T11" fmla="*/ 8 h 36"/>
                  <a:gd name="T12" fmla="*/ 7 w 22"/>
                  <a:gd name="T13" fmla="*/ 10 h 36"/>
                  <a:gd name="T14" fmla="*/ 11 w 22"/>
                  <a:gd name="T15" fmla="*/ 13 h 36"/>
                  <a:gd name="T16" fmla="*/ 11 w 22"/>
                  <a:gd name="T17" fmla="*/ 19 h 36"/>
                  <a:gd name="T18" fmla="*/ 13 w 22"/>
                  <a:gd name="T19" fmla="*/ 22 h 36"/>
                  <a:gd name="T20" fmla="*/ 18 w 22"/>
                  <a:gd name="T21" fmla="*/ 21 h 36"/>
                  <a:gd name="T22" fmla="*/ 20 w 22"/>
                  <a:gd name="T23" fmla="*/ 23 h 36"/>
                  <a:gd name="T24" fmla="*/ 22 w 22"/>
                  <a:gd name="T25" fmla="*/ 26 h 36"/>
                  <a:gd name="T26" fmla="*/ 19 w 22"/>
                  <a:gd name="T27" fmla="*/ 27 h 36"/>
                  <a:gd name="T28" fmla="*/ 19 w 22"/>
                  <a:gd name="T29" fmla="*/ 29 h 36"/>
                  <a:gd name="T30" fmla="*/ 18 w 22"/>
                  <a:gd name="T31" fmla="*/ 36 h 36"/>
                  <a:gd name="T32" fmla="*/ 17 w 22"/>
                  <a:gd name="T33" fmla="*/ 36 h 36"/>
                  <a:gd name="T34" fmla="*/ 6 w 22"/>
                  <a:gd name="T35" fmla="*/ 16 h 36"/>
                  <a:gd name="T36" fmla="*/ 4 w 22"/>
                  <a:gd name="T37" fmla="*/ 13 h 36"/>
                  <a:gd name="T38" fmla="*/ 2 w 22"/>
                  <a:gd name="T3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36">
                    <a:moveTo>
                      <a:pt x="2" y="9"/>
                    </a:moveTo>
                    <a:cubicBezTo>
                      <a:pt x="4" y="6"/>
                      <a:pt x="0" y="4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2"/>
                      <a:pt x="8" y="2"/>
                      <a:pt x="11" y="4"/>
                    </a:cubicBezTo>
                    <a:cubicBezTo>
                      <a:pt x="13" y="4"/>
                      <a:pt x="14" y="4"/>
                      <a:pt x="14" y="6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9" y="8"/>
                      <a:pt x="8" y="8"/>
                      <a:pt x="7" y="10"/>
                    </a:cubicBezTo>
                    <a:cubicBezTo>
                      <a:pt x="7" y="11"/>
                      <a:pt x="10" y="11"/>
                      <a:pt x="11" y="13"/>
                    </a:cubicBezTo>
                    <a:cubicBezTo>
                      <a:pt x="11" y="15"/>
                      <a:pt x="10" y="17"/>
                      <a:pt x="11" y="19"/>
                    </a:cubicBezTo>
                    <a:cubicBezTo>
                      <a:pt x="12" y="20"/>
                      <a:pt x="12" y="21"/>
                      <a:pt x="13" y="22"/>
                    </a:cubicBezTo>
                    <a:cubicBezTo>
                      <a:pt x="14" y="20"/>
                      <a:pt x="16" y="17"/>
                      <a:pt x="18" y="21"/>
                    </a:cubicBezTo>
                    <a:cubicBezTo>
                      <a:pt x="18" y="22"/>
                      <a:pt x="19" y="23"/>
                      <a:pt x="20" y="23"/>
                    </a:cubicBezTo>
                    <a:cubicBezTo>
                      <a:pt x="21" y="24"/>
                      <a:pt x="22" y="24"/>
                      <a:pt x="22" y="26"/>
                    </a:cubicBezTo>
                    <a:cubicBezTo>
                      <a:pt x="21" y="27"/>
                      <a:pt x="20" y="27"/>
                      <a:pt x="19" y="27"/>
                    </a:cubicBezTo>
                    <a:cubicBezTo>
                      <a:pt x="18" y="28"/>
                      <a:pt x="20" y="28"/>
                      <a:pt x="19" y="29"/>
                    </a:cubicBezTo>
                    <a:cubicBezTo>
                      <a:pt x="17" y="31"/>
                      <a:pt x="20" y="33"/>
                      <a:pt x="18" y="36"/>
                    </a:cubicBezTo>
                    <a:cubicBezTo>
                      <a:pt x="18" y="36"/>
                      <a:pt x="17" y="36"/>
                      <a:pt x="17" y="36"/>
                    </a:cubicBezTo>
                    <a:cubicBezTo>
                      <a:pt x="12" y="30"/>
                      <a:pt x="8" y="23"/>
                      <a:pt x="6" y="16"/>
                    </a:cubicBezTo>
                    <a:cubicBezTo>
                      <a:pt x="6" y="15"/>
                      <a:pt x="5" y="14"/>
                      <a:pt x="4" y="13"/>
                    </a:cubicBezTo>
                    <a:cubicBezTo>
                      <a:pt x="4" y="11"/>
                      <a:pt x="1" y="11"/>
                      <a:pt x="2" y="9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4" name="Freeform 300"/>
              <p:cNvSpPr/>
              <p:nvPr/>
            </p:nvSpPr>
            <p:spPr bwMode="auto">
              <a:xfrm>
                <a:off x="429" y="638"/>
                <a:ext cx="31" cy="60"/>
              </a:xfrm>
              <a:custGeom>
                <a:avLst/>
                <a:gdLst>
                  <a:gd name="T0" fmla="*/ 0 w 13"/>
                  <a:gd name="T1" fmla="*/ 0 h 25"/>
                  <a:gd name="T2" fmla="*/ 6 w 13"/>
                  <a:gd name="T3" fmla="*/ 10 h 25"/>
                  <a:gd name="T4" fmla="*/ 13 w 13"/>
                  <a:gd name="T5" fmla="*/ 23 h 25"/>
                  <a:gd name="T6" fmla="*/ 13 w 13"/>
                  <a:gd name="T7" fmla="*/ 25 h 25"/>
                  <a:gd name="T8" fmla="*/ 9 w 13"/>
                  <a:gd name="T9" fmla="*/ 22 h 25"/>
                  <a:gd name="T10" fmla="*/ 1 w 13"/>
                  <a:gd name="T11" fmla="*/ 4 h 25"/>
                  <a:gd name="T12" fmla="*/ 0 w 1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0" y="0"/>
                    </a:moveTo>
                    <a:cubicBezTo>
                      <a:pt x="4" y="2"/>
                      <a:pt x="4" y="6"/>
                      <a:pt x="6" y="10"/>
                    </a:cubicBezTo>
                    <a:cubicBezTo>
                      <a:pt x="8" y="14"/>
                      <a:pt x="12" y="18"/>
                      <a:pt x="13" y="23"/>
                    </a:cubicBezTo>
                    <a:cubicBezTo>
                      <a:pt x="13" y="23"/>
                      <a:pt x="13" y="24"/>
                      <a:pt x="13" y="25"/>
                    </a:cubicBezTo>
                    <a:cubicBezTo>
                      <a:pt x="11" y="25"/>
                      <a:pt x="10" y="23"/>
                      <a:pt x="9" y="22"/>
                    </a:cubicBezTo>
                    <a:cubicBezTo>
                      <a:pt x="5" y="16"/>
                      <a:pt x="2" y="11"/>
                      <a:pt x="1" y="4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DF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5" name="Freeform 301"/>
              <p:cNvSpPr/>
              <p:nvPr/>
            </p:nvSpPr>
            <p:spPr bwMode="auto">
              <a:xfrm>
                <a:off x="460" y="693"/>
                <a:ext cx="16" cy="26"/>
              </a:xfrm>
              <a:custGeom>
                <a:avLst/>
                <a:gdLst>
                  <a:gd name="T0" fmla="*/ 0 w 7"/>
                  <a:gd name="T1" fmla="*/ 2 h 11"/>
                  <a:gd name="T2" fmla="*/ 0 w 7"/>
                  <a:gd name="T3" fmla="*/ 0 h 11"/>
                  <a:gd name="T4" fmla="*/ 1 w 7"/>
                  <a:gd name="T5" fmla="*/ 0 h 11"/>
                  <a:gd name="T6" fmla="*/ 7 w 7"/>
                  <a:gd name="T7" fmla="*/ 9 h 11"/>
                  <a:gd name="T8" fmla="*/ 6 w 7"/>
                  <a:gd name="T9" fmla="*/ 11 h 11"/>
                  <a:gd name="T10" fmla="*/ 5 w 7"/>
                  <a:gd name="T11" fmla="*/ 11 h 11"/>
                  <a:gd name="T12" fmla="*/ 5 w 7"/>
                  <a:gd name="T13" fmla="*/ 11 h 11"/>
                  <a:gd name="T14" fmla="*/ 3 w 7"/>
                  <a:gd name="T15" fmla="*/ 6 h 11"/>
                  <a:gd name="T16" fmla="*/ 2 w 7"/>
                  <a:gd name="T17" fmla="*/ 6 h 11"/>
                  <a:gd name="T18" fmla="*/ 0 w 7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6" y="1"/>
                      <a:pt x="5" y="6"/>
                      <a:pt x="7" y="9"/>
                    </a:cubicBezTo>
                    <a:cubicBezTo>
                      <a:pt x="7" y="10"/>
                      <a:pt x="7" y="10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0"/>
                      <a:pt x="4" y="8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DF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6" name="Freeform 302"/>
              <p:cNvSpPr/>
              <p:nvPr/>
            </p:nvSpPr>
            <p:spPr bwMode="auto">
              <a:xfrm>
                <a:off x="467" y="707"/>
                <a:ext cx="5" cy="12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4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1"/>
                      <a:pt x="2" y="3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F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7" name="Freeform 303"/>
              <p:cNvSpPr/>
              <p:nvPr/>
            </p:nvSpPr>
            <p:spPr bwMode="auto">
              <a:xfrm>
                <a:off x="460" y="698"/>
                <a:ext cx="4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F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8" name="Freeform 304"/>
              <p:cNvSpPr/>
              <p:nvPr/>
            </p:nvSpPr>
            <p:spPr bwMode="auto">
              <a:xfrm>
                <a:off x="715" y="339"/>
                <a:ext cx="41" cy="43"/>
              </a:xfrm>
              <a:custGeom>
                <a:avLst/>
                <a:gdLst>
                  <a:gd name="T0" fmla="*/ 9 w 17"/>
                  <a:gd name="T1" fmla="*/ 18 h 18"/>
                  <a:gd name="T2" fmla="*/ 8 w 17"/>
                  <a:gd name="T3" fmla="*/ 18 h 18"/>
                  <a:gd name="T4" fmla="*/ 5 w 17"/>
                  <a:gd name="T5" fmla="*/ 16 h 18"/>
                  <a:gd name="T6" fmla="*/ 4 w 17"/>
                  <a:gd name="T7" fmla="*/ 16 h 18"/>
                  <a:gd name="T8" fmla="*/ 0 w 17"/>
                  <a:gd name="T9" fmla="*/ 13 h 18"/>
                  <a:gd name="T10" fmla="*/ 2 w 17"/>
                  <a:gd name="T11" fmla="*/ 9 h 18"/>
                  <a:gd name="T12" fmla="*/ 3 w 17"/>
                  <a:gd name="T13" fmla="*/ 9 h 18"/>
                  <a:gd name="T14" fmla="*/ 4 w 17"/>
                  <a:gd name="T15" fmla="*/ 6 h 18"/>
                  <a:gd name="T16" fmla="*/ 6 w 17"/>
                  <a:gd name="T17" fmla="*/ 2 h 18"/>
                  <a:gd name="T18" fmla="*/ 9 w 17"/>
                  <a:gd name="T19" fmla="*/ 1 h 18"/>
                  <a:gd name="T20" fmla="*/ 10 w 17"/>
                  <a:gd name="T21" fmla="*/ 1 h 18"/>
                  <a:gd name="T22" fmla="*/ 8 w 17"/>
                  <a:gd name="T23" fmla="*/ 5 h 18"/>
                  <a:gd name="T24" fmla="*/ 12 w 17"/>
                  <a:gd name="T25" fmla="*/ 10 h 18"/>
                  <a:gd name="T26" fmla="*/ 16 w 17"/>
                  <a:gd name="T27" fmla="*/ 11 h 18"/>
                  <a:gd name="T28" fmla="*/ 13 w 17"/>
                  <a:gd name="T29" fmla="*/ 16 h 18"/>
                  <a:gd name="T30" fmla="*/ 9 w 17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8">
                    <a:moveTo>
                      <a:pt x="9" y="18"/>
                    </a:moveTo>
                    <a:cubicBezTo>
                      <a:pt x="9" y="18"/>
                      <a:pt x="8" y="18"/>
                      <a:pt x="8" y="18"/>
                    </a:cubicBezTo>
                    <a:cubicBezTo>
                      <a:pt x="7" y="17"/>
                      <a:pt x="7" y="16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8" y="9"/>
                      <a:pt x="1" y="15"/>
                      <a:pt x="0" y="13"/>
                    </a:cubicBezTo>
                    <a:cubicBezTo>
                      <a:pt x="0" y="12"/>
                      <a:pt x="0" y="12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5" y="5"/>
                      <a:pt x="5" y="4"/>
                      <a:pt x="6" y="2"/>
                    </a:cubicBezTo>
                    <a:cubicBezTo>
                      <a:pt x="7" y="1"/>
                      <a:pt x="7" y="0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8" y="5"/>
                    </a:cubicBezTo>
                    <a:cubicBezTo>
                      <a:pt x="7" y="9"/>
                      <a:pt x="7" y="11"/>
                      <a:pt x="12" y="10"/>
                    </a:cubicBezTo>
                    <a:cubicBezTo>
                      <a:pt x="13" y="9"/>
                      <a:pt x="16" y="10"/>
                      <a:pt x="16" y="11"/>
                    </a:cubicBezTo>
                    <a:cubicBezTo>
                      <a:pt x="17" y="14"/>
                      <a:pt x="15" y="16"/>
                      <a:pt x="13" y="16"/>
                    </a:cubicBezTo>
                    <a:cubicBezTo>
                      <a:pt x="11" y="17"/>
                      <a:pt x="10" y="17"/>
                      <a:pt x="9" y="18"/>
                    </a:cubicBezTo>
                    <a:close/>
                  </a:path>
                </a:pathLst>
              </a:custGeom>
              <a:solidFill>
                <a:srgbClr val="FE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9" name="Freeform 305"/>
              <p:cNvSpPr/>
              <p:nvPr/>
            </p:nvSpPr>
            <p:spPr bwMode="auto">
              <a:xfrm>
                <a:off x="756" y="877"/>
                <a:ext cx="60" cy="41"/>
              </a:xfrm>
              <a:custGeom>
                <a:avLst/>
                <a:gdLst>
                  <a:gd name="T0" fmla="*/ 25 w 25"/>
                  <a:gd name="T1" fmla="*/ 1 h 17"/>
                  <a:gd name="T2" fmla="*/ 18 w 25"/>
                  <a:gd name="T3" fmla="*/ 7 h 17"/>
                  <a:gd name="T4" fmla="*/ 15 w 25"/>
                  <a:gd name="T5" fmla="*/ 10 h 17"/>
                  <a:gd name="T6" fmla="*/ 13 w 25"/>
                  <a:gd name="T7" fmla="*/ 10 h 17"/>
                  <a:gd name="T8" fmla="*/ 7 w 25"/>
                  <a:gd name="T9" fmla="*/ 14 h 17"/>
                  <a:gd name="T10" fmla="*/ 1 w 25"/>
                  <a:gd name="T11" fmla="*/ 17 h 17"/>
                  <a:gd name="T12" fmla="*/ 0 w 25"/>
                  <a:gd name="T13" fmla="*/ 13 h 17"/>
                  <a:gd name="T14" fmla="*/ 10 w 25"/>
                  <a:gd name="T15" fmla="*/ 6 h 17"/>
                  <a:gd name="T16" fmla="*/ 20 w 25"/>
                  <a:gd name="T17" fmla="*/ 0 h 17"/>
                  <a:gd name="T18" fmla="*/ 21 w 25"/>
                  <a:gd name="T19" fmla="*/ 0 h 17"/>
                  <a:gd name="T20" fmla="*/ 25 w 2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7">
                    <a:moveTo>
                      <a:pt x="25" y="1"/>
                    </a:moveTo>
                    <a:cubicBezTo>
                      <a:pt x="23" y="4"/>
                      <a:pt x="20" y="5"/>
                      <a:pt x="18" y="7"/>
                    </a:cubicBezTo>
                    <a:cubicBezTo>
                      <a:pt x="17" y="8"/>
                      <a:pt x="17" y="9"/>
                      <a:pt x="15" y="10"/>
                    </a:cubicBezTo>
                    <a:cubicBezTo>
                      <a:pt x="15" y="10"/>
                      <a:pt x="14" y="10"/>
                      <a:pt x="13" y="10"/>
                    </a:cubicBezTo>
                    <a:cubicBezTo>
                      <a:pt x="11" y="11"/>
                      <a:pt x="9" y="12"/>
                      <a:pt x="7" y="14"/>
                    </a:cubicBezTo>
                    <a:cubicBezTo>
                      <a:pt x="6" y="16"/>
                      <a:pt x="3" y="17"/>
                      <a:pt x="1" y="17"/>
                    </a:cubicBezTo>
                    <a:cubicBezTo>
                      <a:pt x="0" y="16"/>
                      <a:pt x="0" y="15"/>
                      <a:pt x="0" y="13"/>
                    </a:cubicBezTo>
                    <a:cubicBezTo>
                      <a:pt x="3" y="10"/>
                      <a:pt x="7" y="9"/>
                      <a:pt x="10" y="6"/>
                    </a:cubicBezTo>
                    <a:cubicBezTo>
                      <a:pt x="13" y="5"/>
                      <a:pt x="16" y="1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2" y="2"/>
                      <a:pt x="23" y="1"/>
                      <a:pt x="25" y="1"/>
                    </a:cubicBezTo>
                    <a:close/>
                  </a:path>
                </a:pathLst>
              </a:custGeom>
              <a:solidFill>
                <a:srgbClr val="FED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0" name="Freeform 306"/>
              <p:cNvSpPr/>
              <p:nvPr/>
            </p:nvSpPr>
            <p:spPr bwMode="auto">
              <a:xfrm>
                <a:off x="770" y="899"/>
                <a:ext cx="34" cy="31"/>
              </a:xfrm>
              <a:custGeom>
                <a:avLst/>
                <a:gdLst>
                  <a:gd name="T0" fmla="*/ 7 w 14"/>
                  <a:gd name="T1" fmla="*/ 1 h 13"/>
                  <a:gd name="T2" fmla="*/ 9 w 14"/>
                  <a:gd name="T3" fmla="*/ 0 h 13"/>
                  <a:gd name="T4" fmla="*/ 12 w 14"/>
                  <a:gd name="T5" fmla="*/ 2 h 13"/>
                  <a:gd name="T6" fmla="*/ 12 w 14"/>
                  <a:gd name="T7" fmla="*/ 3 h 13"/>
                  <a:gd name="T8" fmla="*/ 12 w 14"/>
                  <a:gd name="T9" fmla="*/ 6 h 13"/>
                  <a:gd name="T10" fmla="*/ 12 w 14"/>
                  <a:gd name="T11" fmla="*/ 8 h 13"/>
                  <a:gd name="T12" fmla="*/ 4 w 14"/>
                  <a:gd name="T13" fmla="*/ 11 h 13"/>
                  <a:gd name="T14" fmla="*/ 2 w 14"/>
                  <a:gd name="T15" fmla="*/ 13 h 13"/>
                  <a:gd name="T16" fmla="*/ 1 w 14"/>
                  <a:gd name="T17" fmla="*/ 11 h 13"/>
                  <a:gd name="T18" fmla="*/ 5 w 14"/>
                  <a:gd name="T19" fmla="*/ 6 h 13"/>
                  <a:gd name="T20" fmla="*/ 7 w 14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10" y="1"/>
                      <a:pt x="12" y="0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3" y="7"/>
                      <a:pt x="14" y="8"/>
                      <a:pt x="12" y="8"/>
                    </a:cubicBezTo>
                    <a:cubicBezTo>
                      <a:pt x="9" y="8"/>
                      <a:pt x="7" y="10"/>
                      <a:pt x="4" y="11"/>
                    </a:cubicBezTo>
                    <a:cubicBezTo>
                      <a:pt x="5" y="13"/>
                      <a:pt x="3" y="13"/>
                      <a:pt x="2" y="13"/>
                    </a:cubicBezTo>
                    <a:cubicBezTo>
                      <a:pt x="0" y="13"/>
                      <a:pt x="1" y="11"/>
                      <a:pt x="1" y="11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7" y="5"/>
                      <a:pt x="8" y="3"/>
                      <a:pt x="7" y="1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1" name="Freeform 307"/>
              <p:cNvSpPr/>
              <p:nvPr/>
            </p:nvSpPr>
            <p:spPr bwMode="auto">
              <a:xfrm>
                <a:off x="749" y="911"/>
                <a:ext cx="26" cy="31"/>
              </a:xfrm>
              <a:custGeom>
                <a:avLst/>
                <a:gdLst>
                  <a:gd name="T0" fmla="*/ 4 w 11"/>
                  <a:gd name="T1" fmla="*/ 3 h 13"/>
                  <a:gd name="T2" fmla="*/ 10 w 11"/>
                  <a:gd name="T3" fmla="*/ 0 h 13"/>
                  <a:gd name="T4" fmla="*/ 6 w 11"/>
                  <a:gd name="T5" fmla="*/ 8 h 13"/>
                  <a:gd name="T6" fmla="*/ 3 w 11"/>
                  <a:gd name="T7" fmla="*/ 13 h 13"/>
                  <a:gd name="T8" fmla="*/ 2 w 11"/>
                  <a:gd name="T9" fmla="*/ 13 h 13"/>
                  <a:gd name="T10" fmla="*/ 1 w 11"/>
                  <a:gd name="T11" fmla="*/ 9 h 13"/>
                  <a:gd name="T12" fmla="*/ 1 w 11"/>
                  <a:gd name="T13" fmla="*/ 4 h 13"/>
                  <a:gd name="T14" fmla="*/ 4 w 11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3">
                    <a:moveTo>
                      <a:pt x="4" y="3"/>
                    </a:moveTo>
                    <a:cubicBezTo>
                      <a:pt x="6" y="2"/>
                      <a:pt x="8" y="1"/>
                      <a:pt x="10" y="0"/>
                    </a:cubicBezTo>
                    <a:cubicBezTo>
                      <a:pt x="11" y="3"/>
                      <a:pt x="8" y="5"/>
                      <a:pt x="6" y="8"/>
                    </a:cubicBezTo>
                    <a:cubicBezTo>
                      <a:pt x="6" y="9"/>
                      <a:pt x="4" y="12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2"/>
                      <a:pt x="0" y="11"/>
                      <a:pt x="1" y="9"/>
                    </a:cubicBezTo>
                    <a:cubicBezTo>
                      <a:pt x="2" y="7"/>
                      <a:pt x="1" y="5"/>
                      <a:pt x="1" y="4"/>
                    </a:cubicBezTo>
                    <a:cubicBezTo>
                      <a:pt x="2" y="3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2" name="Freeform 308"/>
              <p:cNvSpPr/>
              <p:nvPr/>
            </p:nvSpPr>
            <p:spPr bwMode="auto">
              <a:xfrm>
                <a:off x="730" y="930"/>
                <a:ext cx="26" cy="26"/>
              </a:xfrm>
              <a:custGeom>
                <a:avLst/>
                <a:gdLst>
                  <a:gd name="T0" fmla="*/ 11 w 11"/>
                  <a:gd name="T1" fmla="*/ 8 h 11"/>
                  <a:gd name="T2" fmla="*/ 4 w 11"/>
                  <a:gd name="T3" fmla="*/ 10 h 11"/>
                  <a:gd name="T4" fmla="*/ 3 w 11"/>
                  <a:gd name="T5" fmla="*/ 5 h 11"/>
                  <a:gd name="T6" fmla="*/ 8 w 11"/>
                  <a:gd name="T7" fmla="*/ 4 h 11"/>
                  <a:gd name="T8" fmla="*/ 11 w 11"/>
                  <a:gd name="T9" fmla="*/ 5 h 11"/>
                  <a:gd name="T10" fmla="*/ 11 w 11"/>
                  <a:gd name="T11" fmla="*/ 5 h 11"/>
                  <a:gd name="T12" fmla="*/ 11 w 11"/>
                  <a:gd name="T1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9" y="11"/>
                      <a:pt x="6" y="9"/>
                      <a:pt x="4" y="10"/>
                    </a:cubicBezTo>
                    <a:cubicBezTo>
                      <a:pt x="1" y="9"/>
                      <a:pt x="0" y="7"/>
                      <a:pt x="3" y="5"/>
                    </a:cubicBezTo>
                    <a:cubicBezTo>
                      <a:pt x="4" y="3"/>
                      <a:pt x="6" y="0"/>
                      <a:pt x="8" y="4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1" y="8"/>
                    </a:cubicBezTo>
                    <a:close/>
                  </a:path>
                </a:pathLst>
              </a:custGeom>
              <a:solidFill>
                <a:srgbClr val="FEE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3" name="Freeform 309"/>
              <p:cNvSpPr/>
              <p:nvPr/>
            </p:nvSpPr>
            <p:spPr bwMode="auto">
              <a:xfrm>
                <a:off x="467" y="363"/>
                <a:ext cx="24" cy="22"/>
              </a:xfrm>
              <a:custGeom>
                <a:avLst/>
                <a:gdLst>
                  <a:gd name="T0" fmla="*/ 6 w 10"/>
                  <a:gd name="T1" fmla="*/ 2 h 9"/>
                  <a:gd name="T2" fmla="*/ 9 w 10"/>
                  <a:gd name="T3" fmla="*/ 6 h 9"/>
                  <a:gd name="T4" fmla="*/ 7 w 10"/>
                  <a:gd name="T5" fmla="*/ 7 h 9"/>
                  <a:gd name="T6" fmla="*/ 1 w 10"/>
                  <a:gd name="T7" fmla="*/ 6 h 9"/>
                  <a:gd name="T8" fmla="*/ 0 w 10"/>
                  <a:gd name="T9" fmla="*/ 1 h 9"/>
                  <a:gd name="T10" fmla="*/ 5 w 10"/>
                  <a:gd name="T11" fmla="*/ 0 h 9"/>
                  <a:gd name="T12" fmla="*/ 6 w 10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6" y="2"/>
                    </a:moveTo>
                    <a:cubicBezTo>
                      <a:pt x="7" y="4"/>
                      <a:pt x="10" y="3"/>
                      <a:pt x="9" y="6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5" y="6"/>
                      <a:pt x="2" y="9"/>
                      <a:pt x="1" y="6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3" y="1"/>
                      <a:pt x="5" y="0"/>
                    </a:cubicBezTo>
                    <a:cubicBezTo>
                      <a:pt x="5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4" name="Freeform 310"/>
              <p:cNvSpPr/>
              <p:nvPr/>
            </p:nvSpPr>
            <p:spPr bwMode="auto">
              <a:xfrm>
                <a:off x="479" y="363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5" name="Freeform 311"/>
              <p:cNvSpPr/>
              <p:nvPr/>
            </p:nvSpPr>
            <p:spPr bwMode="auto">
              <a:xfrm>
                <a:off x="546" y="179"/>
                <a:ext cx="55" cy="55"/>
              </a:xfrm>
              <a:custGeom>
                <a:avLst/>
                <a:gdLst>
                  <a:gd name="T0" fmla="*/ 20 w 23"/>
                  <a:gd name="T1" fmla="*/ 2 h 23"/>
                  <a:gd name="T2" fmla="*/ 21 w 23"/>
                  <a:gd name="T3" fmla="*/ 4 h 23"/>
                  <a:gd name="T4" fmla="*/ 22 w 23"/>
                  <a:gd name="T5" fmla="*/ 6 h 23"/>
                  <a:gd name="T6" fmla="*/ 19 w 23"/>
                  <a:gd name="T7" fmla="*/ 7 h 23"/>
                  <a:gd name="T8" fmla="*/ 17 w 23"/>
                  <a:gd name="T9" fmla="*/ 7 h 23"/>
                  <a:gd name="T10" fmla="*/ 15 w 23"/>
                  <a:gd name="T11" fmla="*/ 7 h 23"/>
                  <a:gd name="T12" fmla="*/ 17 w 23"/>
                  <a:gd name="T13" fmla="*/ 9 h 23"/>
                  <a:gd name="T14" fmla="*/ 19 w 23"/>
                  <a:gd name="T15" fmla="*/ 9 h 23"/>
                  <a:gd name="T16" fmla="*/ 18 w 23"/>
                  <a:gd name="T17" fmla="*/ 11 h 23"/>
                  <a:gd name="T18" fmla="*/ 9 w 23"/>
                  <a:gd name="T19" fmla="*/ 18 h 23"/>
                  <a:gd name="T20" fmla="*/ 5 w 23"/>
                  <a:gd name="T21" fmla="*/ 22 h 23"/>
                  <a:gd name="T22" fmla="*/ 1 w 23"/>
                  <a:gd name="T23" fmla="*/ 22 h 23"/>
                  <a:gd name="T24" fmla="*/ 2 w 23"/>
                  <a:gd name="T25" fmla="*/ 17 h 23"/>
                  <a:gd name="T26" fmla="*/ 12 w 23"/>
                  <a:gd name="T27" fmla="*/ 4 h 23"/>
                  <a:gd name="T28" fmla="*/ 18 w 23"/>
                  <a:gd name="T29" fmla="*/ 0 h 23"/>
                  <a:gd name="T30" fmla="*/ 20 w 23"/>
                  <a:gd name="T3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3">
                    <a:moveTo>
                      <a:pt x="20" y="2"/>
                    </a:moveTo>
                    <a:cubicBezTo>
                      <a:pt x="20" y="2"/>
                      <a:pt x="20" y="3"/>
                      <a:pt x="21" y="4"/>
                    </a:cubicBezTo>
                    <a:cubicBezTo>
                      <a:pt x="22" y="4"/>
                      <a:pt x="23" y="4"/>
                      <a:pt x="22" y="6"/>
                    </a:cubicBezTo>
                    <a:cubicBezTo>
                      <a:pt x="21" y="7"/>
                      <a:pt x="21" y="7"/>
                      <a:pt x="19" y="7"/>
                    </a:cubicBezTo>
                    <a:cubicBezTo>
                      <a:pt x="19" y="7"/>
                      <a:pt x="18" y="7"/>
                      <a:pt x="17" y="7"/>
                    </a:cubicBezTo>
                    <a:cubicBezTo>
                      <a:pt x="16" y="6"/>
                      <a:pt x="15" y="6"/>
                      <a:pt x="15" y="7"/>
                    </a:cubicBezTo>
                    <a:cubicBezTo>
                      <a:pt x="14" y="9"/>
                      <a:pt x="16" y="9"/>
                      <a:pt x="17" y="9"/>
                    </a:cubicBezTo>
                    <a:cubicBezTo>
                      <a:pt x="17" y="9"/>
                      <a:pt x="18" y="9"/>
                      <a:pt x="19" y="9"/>
                    </a:cubicBezTo>
                    <a:cubicBezTo>
                      <a:pt x="19" y="10"/>
                      <a:pt x="18" y="11"/>
                      <a:pt x="18" y="11"/>
                    </a:cubicBezTo>
                    <a:cubicBezTo>
                      <a:pt x="14" y="12"/>
                      <a:pt x="11" y="15"/>
                      <a:pt x="9" y="18"/>
                    </a:cubicBezTo>
                    <a:cubicBezTo>
                      <a:pt x="8" y="20"/>
                      <a:pt x="7" y="21"/>
                      <a:pt x="5" y="22"/>
                    </a:cubicBezTo>
                    <a:cubicBezTo>
                      <a:pt x="4" y="22"/>
                      <a:pt x="3" y="23"/>
                      <a:pt x="1" y="22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5" y="13"/>
                      <a:pt x="6" y="7"/>
                      <a:pt x="12" y="4"/>
                    </a:cubicBezTo>
                    <a:cubicBezTo>
                      <a:pt x="14" y="3"/>
                      <a:pt x="16" y="1"/>
                      <a:pt x="18" y="0"/>
                    </a:cubicBezTo>
                    <a:cubicBezTo>
                      <a:pt x="19" y="0"/>
                      <a:pt x="19" y="1"/>
                      <a:pt x="20" y="2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6" name="Freeform 312"/>
              <p:cNvSpPr/>
              <p:nvPr/>
            </p:nvSpPr>
            <p:spPr bwMode="auto">
              <a:xfrm>
                <a:off x="536" y="184"/>
                <a:ext cx="38" cy="43"/>
              </a:xfrm>
              <a:custGeom>
                <a:avLst/>
                <a:gdLst>
                  <a:gd name="T0" fmla="*/ 16 w 16"/>
                  <a:gd name="T1" fmla="*/ 2 h 18"/>
                  <a:gd name="T2" fmla="*/ 6 w 16"/>
                  <a:gd name="T3" fmla="*/ 15 h 18"/>
                  <a:gd name="T4" fmla="*/ 3 w 16"/>
                  <a:gd name="T5" fmla="*/ 17 h 18"/>
                  <a:gd name="T6" fmla="*/ 0 w 16"/>
                  <a:gd name="T7" fmla="*/ 13 h 18"/>
                  <a:gd name="T8" fmla="*/ 2 w 16"/>
                  <a:gd name="T9" fmla="*/ 9 h 18"/>
                  <a:gd name="T10" fmla="*/ 6 w 16"/>
                  <a:gd name="T11" fmla="*/ 3 h 18"/>
                  <a:gd name="T12" fmla="*/ 11 w 16"/>
                  <a:gd name="T13" fmla="*/ 0 h 18"/>
                  <a:gd name="T14" fmla="*/ 16 w 16"/>
                  <a:gd name="T1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8">
                    <a:moveTo>
                      <a:pt x="16" y="2"/>
                    </a:moveTo>
                    <a:cubicBezTo>
                      <a:pt x="12" y="6"/>
                      <a:pt x="11" y="12"/>
                      <a:pt x="6" y="15"/>
                    </a:cubicBezTo>
                    <a:cubicBezTo>
                      <a:pt x="5" y="16"/>
                      <a:pt x="5" y="18"/>
                      <a:pt x="3" y="17"/>
                    </a:cubicBezTo>
                    <a:cubicBezTo>
                      <a:pt x="1" y="16"/>
                      <a:pt x="0" y="15"/>
                      <a:pt x="0" y="13"/>
                    </a:cubicBezTo>
                    <a:cubicBezTo>
                      <a:pt x="0" y="11"/>
                      <a:pt x="2" y="11"/>
                      <a:pt x="2" y="9"/>
                    </a:cubicBezTo>
                    <a:cubicBezTo>
                      <a:pt x="3" y="7"/>
                      <a:pt x="6" y="6"/>
                      <a:pt x="6" y="3"/>
                    </a:cubicBezTo>
                    <a:cubicBezTo>
                      <a:pt x="8" y="2"/>
                      <a:pt x="9" y="1"/>
                      <a:pt x="11" y="0"/>
                    </a:cubicBezTo>
                    <a:cubicBezTo>
                      <a:pt x="11" y="3"/>
                      <a:pt x="15" y="1"/>
                      <a:pt x="16" y="2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7" name="Freeform 313"/>
              <p:cNvSpPr/>
              <p:nvPr/>
            </p:nvSpPr>
            <p:spPr bwMode="auto">
              <a:xfrm>
                <a:off x="589" y="172"/>
                <a:ext cx="38" cy="21"/>
              </a:xfrm>
              <a:custGeom>
                <a:avLst/>
                <a:gdLst>
                  <a:gd name="T0" fmla="*/ 2 w 16"/>
                  <a:gd name="T1" fmla="*/ 5 h 9"/>
                  <a:gd name="T2" fmla="*/ 0 w 16"/>
                  <a:gd name="T3" fmla="*/ 3 h 9"/>
                  <a:gd name="T4" fmla="*/ 3 w 16"/>
                  <a:gd name="T5" fmla="*/ 1 h 9"/>
                  <a:gd name="T6" fmla="*/ 5 w 16"/>
                  <a:gd name="T7" fmla="*/ 0 h 9"/>
                  <a:gd name="T8" fmla="*/ 9 w 16"/>
                  <a:gd name="T9" fmla="*/ 1 h 9"/>
                  <a:gd name="T10" fmla="*/ 10 w 16"/>
                  <a:gd name="T11" fmla="*/ 1 h 9"/>
                  <a:gd name="T12" fmla="*/ 13 w 16"/>
                  <a:gd name="T13" fmla="*/ 2 h 9"/>
                  <a:gd name="T14" fmla="*/ 14 w 16"/>
                  <a:gd name="T15" fmla="*/ 3 h 9"/>
                  <a:gd name="T16" fmla="*/ 16 w 16"/>
                  <a:gd name="T17" fmla="*/ 6 h 9"/>
                  <a:gd name="T18" fmla="*/ 13 w 16"/>
                  <a:gd name="T19" fmla="*/ 6 h 9"/>
                  <a:gd name="T20" fmla="*/ 10 w 16"/>
                  <a:gd name="T21" fmla="*/ 4 h 9"/>
                  <a:gd name="T22" fmla="*/ 2 w 16"/>
                  <a:gd name="T2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2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8" y="0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1" y="2"/>
                      <a:pt x="12" y="1"/>
                      <a:pt x="13" y="2"/>
                    </a:cubicBezTo>
                    <a:cubicBezTo>
                      <a:pt x="13" y="2"/>
                      <a:pt x="14" y="2"/>
                      <a:pt x="14" y="3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5" y="9"/>
                      <a:pt x="14" y="8"/>
                      <a:pt x="13" y="6"/>
                    </a:cubicBezTo>
                    <a:cubicBezTo>
                      <a:pt x="12" y="6"/>
                      <a:pt x="11" y="4"/>
                      <a:pt x="10" y="4"/>
                    </a:cubicBezTo>
                    <a:cubicBezTo>
                      <a:pt x="7" y="9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8" name="Freeform 314"/>
              <p:cNvSpPr/>
              <p:nvPr/>
            </p:nvSpPr>
            <p:spPr bwMode="auto">
              <a:xfrm>
                <a:off x="596" y="162"/>
                <a:ext cx="9" cy="12"/>
              </a:xfrm>
              <a:custGeom>
                <a:avLst/>
                <a:gdLst>
                  <a:gd name="T0" fmla="*/ 1 w 4"/>
                  <a:gd name="T1" fmla="*/ 5 h 5"/>
                  <a:gd name="T2" fmla="*/ 1 w 4"/>
                  <a:gd name="T3" fmla="*/ 5 h 5"/>
                  <a:gd name="T4" fmla="*/ 0 w 4"/>
                  <a:gd name="T5" fmla="*/ 5 h 5"/>
                  <a:gd name="T6" fmla="*/ 4 w 4"/>
                  <a:gd name="T7" fmla="*/ 3 h 5"/>
                  <a:gd name="T8" fmla="*/ 4 w 4"/>
                  <a:gd name="T9" fmla="*/ 4 h 5"/>
                  <a:gd name="T10" fmla="*/ 1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3" y="0"/>
                      <a:pt x="3" y="0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2" y="4"/>
                      <a:pt x="1" y="5"/>
                    </a:cubicBezTo>
                    <a:close/>
                  </a:path>
                </a:pathLst>
              </a:custGeom>
              <a:solidFill>
                <a:srgbClr val="FE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9" name="Freeform 315"/>
              <p:cNvSpPr/>
              <p:nvPr/>
            </p:nvSpPr>
            <p:spPr bwMode="auto">
              <a:xfrm>
                <a:off x="570" y="179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0" name="Freeform 316"/>
              <p:cNvSpPr/>
              <p:nvPr/>
            </p:nvSpPr>
            <p:spPr bwMode="auto">
              <a:xfrm>
                <a:off x="352" y="655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1 h 3"/>
                  <a:gd name="T6" fmla="*/ 1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1" name="Freeform 317"/>
              <p:cNvSpPr/>
              <p:nvPr/>
            </p:nvSpPr>
            <p:spPr bwMode="auto">
              <a:xfrm>
                <a:off x="687" y="322"/>
                <a:ext cx="43" cy="39"/>
              </a:xfrm>
              <a:custGeom>
                <a:avLst/>
                <a:gdLst>
                  <a:gd name="T0" fmla="*/ 18 w 18"/>
                  <a:gd name="T1" fmla="*/ 10 h 16"/>
                  <a:gd name="T2" fmla="*/ 16 w 18"/>
                  <a:gd name="T3" fmla="*/ 14 h 16"/>
                  <a:gd name="T4" fmla="*/ 14 w 18"/>
                  <a:gd name="T5" fmla="*/ 16 h 16"/>
                  <a:gd name="T6" fmla="*/ 14 w 18"/>
                  <a:gd name="T7" fmla="*/ 16 h 16"/>
                  <a:gd name="T8" fmla="*/ 14 w 18"/>
                  <a:gd name="T9" fmla="*/ 13 h 16"/>
                  <a:gd name="T10" fmla="*/ 15 w 18"/>
                  <a:gd name="T11" fmla="*/ 11 h 16"/>
                  <a:gd name="T12" fmla="*/ 13 w 18"/>
                  <a:gd name="T13" fmla="*/ 10 h 16"/>
                  <a:gd name="T14" fmla="*/ 9 w 18"/>
                  <a:gd name="T15" fmla="*/ 11 h 16"/>
                  <a:gd name="T16" fmla="*/ 11 w 18"/>
                  <a:gd name="T17" fmla="*/ 7 h 16"/>
                  <a:gd name="T18" fmla="*/ 11 w 18"/>
                  <a:gd name="T19" fmla="*/ 5 h 16"/>
                  <a:gd name="T20" fmla="*/ 6 w 18"/>
                  <a:gd name="T21" fmla="*/ 10 h 16"/>
                  <a:gd name="T22" fmla="*/ 5 w 18"/>
                  <a:gd name="T23" fmla="*/ 11 h 16"/>
                  <a:gd name="T24" fmla="*/ 1 w 18"/>
                  <a:gd name="T25" fmla="*/ 8 h 16"/>
                  <a:gd name="T26" fmla="*/ 0 w 18"/>
                  <a:gd name="T27" fmla="*/ 1 h 16"/>
                  <a:gd name="T28" fmla="*/ 3 w 18"/>
                  <a:gd name="T29" fmla="*/ 1 h 16"/>
                  <a:gd name="T30" fmla="*/ 18 w 18"/>
                  <a:gd name="T31" fmla="*/ 6 h 16"/>
                  <a:gd name="T32" fmla="*/ 18 w 18"/>
                  <a:gd name="T3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6">
                    <a:moveTo>
                      <a:pt x="18" y="10"/>
                    </a:moveTo>
                    <a:cubicBezTo>
                      <a:pt x="18" y="11"/>
                      <a:pt x="18" y="13"/>
                      <a:pt x="16" y="14"/>
                    </a:cubicBezTo>
                    <a:cubicBezTo>
                      <a:pt x="15" y="14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6" y="13"/>
                      <a:pt x="15" y="11"/>
                    </a:cubicBezTo>
                    <a:cubicBezTo>
                      <a:pt x="15" y="10"/>
                      <a:pt x="14" y="9"/>
                      <a:pt x="13" y="10"/>
                    </a:cubicBezTo>
                    <a:cubicBezTo>
                      <a:pt x="12" y="12"/>
                      <a:pt x="11" y="13"/>
                      <a:pt x="9" y="11"/>
                    </a:cubicBezTo>
                    <a:cubicBezTo>
                      <a:pt x="7" y="8"/>
                      <a:pt x="10" y="8"/>
                      <a:pt x="11" y="7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9" y="7"/>
                      <a:pt x="6" y="7"/>
                      <a:pt x="6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4" y="9"/>
                      <a:pt x="3" y="7"/>
                      <a:pt x="1" y="8"/>
                    </a:cubicBezTo>
                    <a:cubicBezTo>
                      <a:pt x="1" y="6"/>
                      <a:pt x="1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8" y="2"/>
                      <a:pt x="13" y="3"/>
                      <a:pt x="18" y="6"/>
                    </a:cubicBezTo>
                    <a:cubicBezTo>
                      <a:pt x="18" y="7"/>
                      <a:pt x="18" y="8"/>
                      <a:pt x="18" y="10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2" name="Freeform 318"/>
              <p:cNvSpPr/>
              <p:nvPr/>
            </p:nvSpPr>
            <p:spPr bwMode="auto">
              <a:xfrm>
                <a:off x="725" y="337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0 h 4"/>
                  <a:gd name="T4" fmla="*/ 5 w 5"/>
                  <a:gd name="T5" fmla="*/ 2 h 4"/>
                  <a:gd name="T6" fmla="*/ 2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3" name="Freeform 319"/>
              <p:cNvSpPr/>
              <p:nvPr/>
            </p:nvSpPr>
            <p:spPr bwMode="auto">
              <a:xfrm>
                <a:off x="677" y="320"/>
                <a:ext cx="17" cy="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2 h 2"/>
                  <a:gd name="T4" fmla="*/ 2 w 7"/>
                  <a:gd name="T5" fmla="*/ 2 h 2"/>
                  <a:gd name="T6" fmla="*/ 0 w 7"/>
                  <a:gd name="T7" fmla="*/ 1 h 2"/>
                  <a:gd name="T8" fmla="*/ 7 w 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2" y="1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4" name="Freeform 320"/>
              <p:cNvSpPr/>
              <p:nvPr/>
            </p:nvSpPr>
            <p:spPr bwMode="auto">
              <a:xfrm>
                <a:off x="505" y="260"/>
                <a:ext cx="29" cy="53"/>
              </a:xfrm>
              <a:custGeom>
                <a:avLst/>
                <a:gdLst>
                  <a:gd name="T0" fmla="*/ 2 w 12"/>
                  <a:gd name="T1" fmla="*/ 13 h 22"/>
                  <a:gd name="T2" fmla="*/ 3 w 12"/>
                  <a:gd name="T3" fmla="*/ 6 h 22"/>
                  <a:gd name="T4" fmla="*/ 3 w 12"/>
                  <a:gd name="T5" fmla="*/ 5 h 22"/>
                  <a:gd name="T6" fmla="*/ 4 w 12"/>
                  <a:gd name="T7" fmla="*/ 5 h 22"/>
                  <a:gd name="T8" fmla="*/ 4 w 12"/>
                  <a:gd name="T9" fmla="*/ 4 h 22"/>
                  <a:gd name="T10" fmla="*/ 4 w 12"/>
                  <a:gd name="T11" fmla="*/ 4 h 22"/>
                  <a:gd name="T12" fmla="*/ 5 w 12"/>
                  <a:gd name="T13" fmla="*/ 1 h 22"/>
                  <a:gd name="T14" fmla="*/ 10 w 12"/>
                  <a:gd name="T15" fmla="*/ 4 h 22"/>
                  <a:gd name="T16" fmla="*/ 9 w 12"/>
                  <a:gd name="T17" fmla="*/ 13 h 22"/>
                  <a:gd name="T18" fmla="*/ 7 w 12"/>
                  <a:gd name="T19" fmla="*/ 21 h 22"/>
                  <a:gd name="T20" fmla="*/ 6 w 12"/>
                  <a:gd name="T21" fmla="*/ 21 h 22"/>
                  <a:gd name="T22" fmla="*/ 2 w 12"/>
                  <a:gd name="T23" fmla="*/ 19 h 22"/>
                  <a:gd name="T24" fmla="*/ 0 w 12"/>
                  <a:gd name="T25" fmla="*/ 17 h 22"/>
                  <a:gd name="T26" fmla="*/ 2 w 12"/>
                  <a:gd name="T27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2">
                    <a:moveTo>
                      <a:pt x="2" y="13"/>
                    </a:moveTo>
                    <a:cubicBezTo>
                      <a:pt x="2" y="10"/>
                      <a:pt x="3" y="8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8" y="0"/>
                      <a:pt x="9" y="3"/>
                      <a:pt x="10" y="4"/>
                    </a:cubicBezTo>
                    <a:cubicBezTo>
                      <a:pt x="12" y="8"/>
                      <a:pt x="9" y="10"/>
                      <a:pt x="9" y="13"/>
                    </a:cubicBezTo>
                    <a:cubicBezTo>
                      <a:pt x="9" y="16"/>
                      <a:pt x="8" y="19"/>
                      <a:pt x="7" y="21"/>
                    </a:cubicBezTo>
                    <a:cubicBezTo>
                      <a:pt x="7" y="21"/>
                      <a:pt x="6" y="22"/>
                      <a:pt x="6" y="21"/>
                    </a:cubicBezTo>
                    <a:cubicBezTo>
                      <a:pt x="6" y="18"/>
                      <a:pt x="3" y="19"/>
                      <a:pt x="2" y="19"/>
                    </a:cubicBezTo>
                    <a:cubicBezTo>
                      <a:pt x="1" y="18"/>
                      <a:pt x="1" y="18"/>
                      <a:pt x="0" y="17"/>
                    </a:cubicBezTo>
                    <a:cubicBezTo>
                      <a:pt x="0" y="15"/>
                      <a:pt x="1" y="14"/>
                      <a:pt x="2" y="1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5" name="Freeform 321"/>
              <p:cNvSpPr/>
              <p:nvPr/>
            </p:nvSpPr>
            <p:spPr bwMode="auto">
              <a:xfrm>
                <a:off x="524" y="215"/>
                <a:ext cx="26" cy="36"/>
              </a:xfrm>
              <a:custGeom>
                <a:avLst/>
                <a:gdLst>
                  <a:gd name="T0" fmla="*/ 5 w 11"/>
                  <a:gd name="T1" fmla="*/ 0 h 15"/>
                  <a:gd name="T2" fmla="*/ 11 w 11"/>
                  <a:gd name="T3" fmla="*/ 2 h 15"/>
                  <a:gd name="T4" fmla="*/ 10 w 11"/>
                  <a:gd name="T5" fmla="*/ 7 h 15"/>
                  <a:gd name="T6" fmla="*/ 6 w 11"/>
                  <a:gd name="T7" fmla="*/ 15 h 15"/>
                  <a:gd name="T8" fmla="*/ 5 w 11"/>
                  <a:gd name="T9" fmla="*/ 15 h 15"/>
                  <a:gd name="T10" fmla="*/ 1 w 11"/>
                  <a:gd name="T11" fmla="*/ 11 h 15"/>
                  <a:gd name="T12" fmla="*/ 3 w 11"/>
                  <a:gd name="T13" fmla="*/ 6 h 15"/>
                  <a:gd name="T14" fmla="*/ 5 w 11"/>
                  <a:gd name="T15" fmla="*/ 8 h 15"/>
                  <a:gd name="T16" fmla="*/ 3 w 11"/>
                  <a:gd name="T17" fmla="*/ 5 h 15"/>
                  <a:gd name="T18" fmla="*/ 3 w 11"/>
                  <a:gd name="T19" fmla="*/ 4 h 15"/>
                  <a:gd name="T20" fmla="*/ 5 w 11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">
                    <a:moveTo>
                      <a:pt x="5" y="0"/>
                    </a:moveTo>
                    <a:cubicBezTo>
                      <a:pt x="7" y="2"/>
                      <a:pt x="8" y="4"/>
                      <a:pt x="11" y="2"/>
                    </a:cubicBezTo>
                    <a:cubicBezTo>
                      <a:pt x="11" y="4"/>
                      <a:pt x="11" y="5"/>
                      <a:pt x="10" y="7"/>
                    </a:cubicBezTo>
                    <a:cubicBezTo>
                      <a:pt x="10" y="10"/>
                      <a:pt x="8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3"/>
                      <a:pt x="0" y="13"/>
                      <a:pt x="1" y="11"/>
                    </a:cubicBezTo>
                    <a:cubicBezTo>
                      <a:pt x="1" y="9"/>
                      <a:pt x="2" y="7"/>
                      <a:pt x="3" y="6"/>
                    </a:cubicBezTo>
                    <a:cubicBezTo>
                      <a:pt x="4" y="6"/>
                      <a:pt x="4" y="8"/>
                      <a:pt x="5" y="8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5" y="1"/>
                      <a:pt x="5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6" name="Freeform 322"/>
              <p:cNvSpPr/>
              <p:nvPr/>
            </p:nvSpPr>
            <p:spPr bwMode="auto">
              <a:xfrm>
                <a:off x="519" y="236"/>
                <a:ext cx="17" cy="22"/>
              </a:xfrm>
              <a:custGeom>
                <a:avLst/>
                <a:gdLst>
                  <a:gd name="T0" fmla="*/ 3 w 7"/>
                  <a:gd name="T1" fmla="*/ 2 h 9"/>
                  <a:gd name="T2" fmla="*/ 6 w 7"/>
                  <a:gd name="T3" fmla="*/ 2 h 9"/>
                  <a:gd name="T4" fmla="*/ 7 w 7"/>
                  <a:gd name="T5" fmla="*/ 5 h 9"/>
                  <a:gd name="T6" fmla="*/ 3 w 7"/>
                  <a:gd name="T7" fmla="*/ 9 h 9"/>
                  <a:gd name="T8" fmla="*/ 1 w 7"/>
                  <a:gd name="T9" fmla="*/ 8 h 9"/>
                  <a:gd name="T10" fmla="*/ 1 w 7"/>
                  <a:gd name="T11" fmla="*/ 3 h 9"/>
                  <a:gd name="T12" fmla="*/ 3 w 7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3" y="2"/>
                    </a:moveTo>
                    <a:cubicBezTo>
                      <a:pt x="4" y="0"/>
                      <a:pt x="4" y="6"/>
                      <a:pt x="6" y="2"/>
                    </a:cubicBezTo>
                    <a:cubicBezTo>
                      <a:pt x="6" y="2"/>
                      <a:pt x="7" y="2"/>
                      <a:pt x="7" y="5"/>
                    </a:cubicBezTo>
                    <a:cubicBezTo>
                      <a:pt x="7" y="8"/>
                      <a:pt x="7" y="8"/>
                      <a:pt x="3" y="9"/>
                    </a:cubicBezTo>
                    <a:cubicBezTo>
                      <a:pt x="2" y="9"/>
                      <a:pt x="1" y="8"/>
                      <a:pt x="1" y="8"/>
                    </a:cubicBezTo>
                    <a:cubicBezTo>
                      <a:pt x="0" y="6"/>
                      <a:pt x="1" y="5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7" name="Freeform 323"/>
              <p:cNvSpPr/>
              <p:nvPr/>
            </p:nvSpPr>
            <p:spPr bwMode="auto">
              <a:xfrm>
                <a:off x="517" y="253"/>
                <a:ext cx="17" cy="17"/>
              </a:xfrm>
              <a:custGeom>
                <a:avLst/>
                <a:gdLst>
                  <a:gd name="T0" fmla="*/ 2 w 7"/>
                  <a:gd name="T1" fmla="*/ 0 h 7"/>
                  <a:gd name="T2" fmla="*/ 4 w 7"/>
                  <a:gd name="T3" fmla="*/ 1 h 7"/>
                  <a:gd name="T4" fmla="*/ 6 w 7"/>
                  <a:gd name="T5" fmla="*/ 3 h 7"/>
                  <a:gd name="T6" fmla="*/ 6 w 7"/>
                  <a:gd name="T7" fmla="*/ 6 h 7"/>
                  <a:gd name="T8" fmla="*/ 5 w 7"/>
                  <a:gd name="T9" fmla="*/ 7 h 7"/>
                  <a:gd name="T10" fmla="*/ 0 w 7"/>
                  <a:gd name="T11" fmla="*/ 4 h 7"/>
                  <a:gd name="T12" fmla="*/ 1 w 7"/>
                  <a:gd name="T13" fmla="*/ 2 h 7"/>
                  <a:gd name="T14" fmla="*/ 2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6" y="4"/>
                      <a:pt x="7" y="5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8" name="Freeform 324"/>
              <p:cNvSpPr/>
              <p:nvPr/>
            </p:nvSpPr>
            <p:spPr bwMode="auto">
              <a:xfrm>
                <a:off x="531" y="227"/>
                <a:ext cx="12" cy="14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1 h 6"/>
                  <a:gd name="T4" fmla="*/ 0 w 5"/>
                  <a:gd name="T5" fmla="*/ 1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1" y="1"/>
                      <a:pt x="3" y="3"/>
                      <a:pt x="5" y="1"/>
                    </a:cubicBezTo>
                    <a:cubicBezTo>
                      <a:pt x="3" y="4"/>
                      <a:pt x="1" y="6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9" name="Freeform 325"/>
              <p:cNvSpPr/>
              <p:nvPr/>
            </p:nvSpPr>
            <p:spPr bwMode="auto">
              <a:xfrm>
                <a:off x="517" y="243"/>
                <a:ext cx="7" cy="15"/>
              </a:xfrm>
              <a:custGeom>
                <a:avLst/>
                <a:gdLst>
                  <a:gd name="T0" fmla="*/ 2 w 3"/>
                  <a:gd name="T1" fmla="*/ 4 h 6"/>
                  <a:gd name="T2" fmla="*/ 1 w 3"/>
                  <a:gd name="T3" fmla="*/ 6 h 6"/>
                  <a:gd name="T4" fmla="*/ 2 w 3"/>
                  <a:gd name="T5" fmla="*/ 0 h 6"/>
                  <a:gd name="T6" fmla="*/ 2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2" y="4"/>
                    </a:moveTo>
                    <a:cubicBezTo>
                      <a:pt x="2" y="5"/>
                      <a:pt x="2" y="6"/>
                      <a:pt x="1" y="6"/>
                    </a:cubicBezTo>
                    <a:cubicBezTo>
                      <a:pt x="1" y="4"/>
                      <a:pt x="0" y="2"/>
                      <a:pt x="2" y="0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0" name="Freeform 326"/>
              <p:cNvSpPr/>
              <p:nvPr/>
            </p:nvSpPr>
            <p:spPr bwMode="auto">
              <a:xfrm>
                <a:off x="515" y="270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1" name="Freeform 327"/>
              <p:cNvSpPr/>
              <p:nvPr/>
            </p:nvSpPr>
            <p:spPr bwMode="auto">
              <a:xfrm>
                <a:off x="613" y="167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3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1" y="4"/>
                      <a:pt x="3" y="0"/>
                      <a:pt x="3" y="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2" name="Freeform 328"/>
              <p:cNvSpPr/>
              <p:nvPr/>
            </p:nvSpPr>
            <p:spPr bwMode="auto">
              <a:xfrm>
                <a:off x="598" y="172"/>
                <a:ext cx="12" cy="2"/>
              </a:xfrm>
              <a:custGeom>
                <a:avLst/>
                <a:gdLst>
                  <a:gd name="T0" fmla="*/ 0 w 5"/>
                  <a:gd name="T1" fmla="*/ 1 h 1"/>
                  <a:gd name="T2" fmla="*/ 3 w 5"/>
                  <a:gd name="T3" fmla="*/ 0 h 1"/>
                  <a:gd name="T4" fmla="*/ 5 w 5"/>
                  <a:gd name="T5" fmla="*/ 1 h 1"/>
                  <a:gd name="T6" fmla="*/ 0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4" y="1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3" name="Freeform 329"/>
              <p:cNvSpPr/>
              <p:nvPr/>
            </p:nvSpPr>
            <p:spPr bwMode="auto">
              <a:xfrm>
                <a:off x="237" y="492"/>
                <a:ext cx="43" cy="31"/>
              </a:xfrm>
              <a:custGeom>
                <a:avLst/>
                <a:gdLst>
                  <a:gd name="T0" fmla="*/ 17 w 18"/>
                  <a:gd name="T1" fmla="*/ 13 h 13"/>
                  <a:gd name="T2" fmla="*/ 6 w 18"/>
                  <a:gd name="T3" fmla="*/ 9 h 13"/>
                  <a:gd name="T4" fmla="*/ 1 w 18"/>
                  <a:gd name="T5" fmla="*/ 4 h 13"/>
                  <a:gd name="T6" fmla="*/ 0 w 18"/>
                  <a:gd name="T7" fmla="*/ 3 h 13"/>
                  <a:gd name="T8" fmla="*/ 1 w 18"/>
                  <a:gd name="T9" fmla="*/ 2 h 13"/>
                  <a:gd name="T10" fmla="*/ 3 w 18"/>
                  <a:gd name="T11" fmla="*/ 1 h 13"/>
                  <a:gd name="T12" fmla="*/ 8 w 18"/>
                  <a:gd name="T13" fmla="*/ 1 h 13"/>
                  <a:gd name="T14" fmla="*/ 12 w 18"/>
                  <a:gd name="T15" fmla="*/ 4 h 13"/>
                  <a:gd name="T16" fmla="*/ 10 w 18"/>
                  <a:gd name="T17" fmla="*/ 8 h 13"/>
                  <a:gd name="T18" fmla="*/ 9 w 18"/>
                  <a:gd name="T19" fmla="*/ 8 h 13"/>
                  <a:gd name="T20" fmla="*/ 14 w 18"/>
                  <a:gd name="T21" fmla="*/ 10 h 13"/>
                  <a:gd name="T22" fmla="*/ 17 w 18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3">
                    <a:moveTo>
                      <a:pt x="17" y="13"/>
                    </a:moveTo>
                    <a:cubicBezTo>
                      <a:pt x="13" y="13"/>
                      <a:pt x="9" y="10"/>
                      <a:pt x="6" y="9"/>
                    </a:cubicBezTo>
                    <a:cubicBezTo>
                      <a:pt x="5" y="6"/>
                      <a:pt x="2" y="6"/>
                      <a:pt x="1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6" y="1"/>
                      <a:pt x="8" y="1"/>
                    </a:cubicBezTo>
                    <a:cubicBezTo>
                      <a:pt x="11" y="0"/>
                      <a:pt x="11" y="3"/>
                      <a:pt x="12" y="4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11" y="8"/>
                      <a:pt x="12" y="9"/>
                      <a:pt x="14" y="10"/>
                    </a:cubicBezTo>
                    <a:cubicBezTo>
                      <a:pt x="14" y="11"/>
                      <a:pt x="18" y="9"/>
                      <a:pt x="17" y="13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4" name="Freeform 330"/>
              <p:cNvSpPr/>
              <p:nvPr/>
            </p:nvSpPr>
            <p:spPr bwMode="auto">
              <a:xfrm>
                <a:off x="226" y="483"/>
                <a:ext cx="14" cy="21"/>
              </a:xfrm>
              <a:custGeom>
                <a:avLst/>
                <a:gdLst>
                  <a:gd name="T0" fmla="*/ 4 w 6"/>
                  <a:gd name="T1" fmla="*/ 3 h 9"/>
                  <a:gd name="T2" fmla="*/ 5 w 6"/>
                  <a:gd name="T3" fmla="*/ 3 h 9"/>
                  <a:gd name="T4" fmla="*/ 5 w 6"/>
                  <a:gd name="T5" fmla="*/ 4 h 9"/>
                  <a:gd name="T6" fmla="*/ 6 w 6"/>
                  <a:gd name="T7" fmla="*/ 7 h 9"/>
                  <a:gd name="T8" fmla="*/ 6 w 6"/>
                  <a:gd name="T9" fmla="*/ 7 h 9"/>
                  <a:gd name="T10" fmla="*/ 6 w 6"/>
                  <a:gd name="T11" fmla="*/ 8 h 9"/>
                  <a:gd name="T12" fmla="*/ 6 w 6"/>
                  <a:gd name="T13" fmla="*/ 8 h 9"/>
                  <a:gd name="T14" fmla="*/ 1 w 6"/>
                  <a:gd name="T15" fmla="*/ 8 h 9"/>
                  <a:gd name="T16" fmla="*/ 0 w 6"/>
                  <a:gd name="T17" fmla="*/ 3 h 9"/>
                  <a:gd name="T18" fmla="*/ 4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4" y="3"/>
                    </a:move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9"/>
                      <a:pt x="3" y="8"/>
                      <a:pt x="1" y="8"/>
                    </a:cubicBezTo>
                    <a:cubicBezTo>
                      <a:pt x="3" y="6"/>
                      <a:pt x="0" y="5"/>
                      <a:pt x="0" y="3"/>
                    </a:cubicBezTo>
                    <a:cubicBezTo>
                      <a:pt x="1" y="0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5" name="Freeform 331"/>
              <p:cNvSpPr/>
              <p:nvPr/>
            </p:nvSpPr>
            <p:spPr bwMode="auto">
              <a:xfrm>
                <a:off x="237" y="499"/>
                <a:ext cx="15" cy="15"/>
              </a:xfrm>
              <a:custGeom>
                <a:avLst/>
                <a:gdLst>
                  <a:gd name="T0" fmla="*/ 1 w 6"/>
                  <a:gd name="T1" fmla="*/ 1 h 6"/>
                  <a:gd name="T2" fmla="*/ 1 w 6"/>
                  <a:gd name="T3" fmla="*/ 0 h 6"/>
                  <a:gd name="T4" fmla="*/ 6 w 6"/>
                  <a:gd name="T5" fmla="*/ 6 h 6"/>
                  <a:gd name="T6" fmla="*/ 1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3" y="1"/>
                      <a:pt x="5" y="3"/>
                      <a:pt x="6" y="6"/>
                    </a:cubicBezTo>
                    <a:cubicBezTo>
                      <a:pt x="4" y="4"/>
                      <a:pt x="0" y="5"/>
                      <a:pt x="1" y="1"/>
                    </a:cubicBezTo>
                    <a:close/>
                  </a:path>
                </a:pathLst>
              </a:custGeom>
              <a:solidFill>
                <a:srgbClr val="FE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6" name="Freeform 332"/>
              <p:cNvSpPr/>
              <p:nvPr/>
            </p:nvSpPr>
            <p:spPr bwMode="auto">
              <a:xfrm>
                <a:off x="211" y="466"/>
                <a:ext cx="24" cy="24"/>
              </a:xfrm>
              <a:custGeom>
                <a:avLst/>
                <a:gdLst>
                  <a:gd name="T0" fmla="*/ 10 w 10"/>
                  <a:gd name="T1" fmla="*/ 10 h 10"/>
                  <a:gd name="T2" fmla="*/ 6 w 10"/>
                  <a:gd name="T3" fmla="*/ 10 h 10"/>
                  <a:gd name="T4" fmla="*/ 0 w 10"/>
                  <a:gd name="T5" fmla="*/ 3 h 10"/>
                  <a:gd name="T6" fmla="*/ 2 w 10"/>
                  <a:gd name="T7" fmla="*/ 3 h 10"/>
                  <a:gd name="T8" fmla="*/ 2 w 10"/>
                  <a:gd name="T9" fmla="*/ 0 h 10"/>
                  <a:gd name="T10" fmla="*/ 4 w 10"/>
                  <a:gd name="T11" fmla="*/ 1 h 10"/>
                  <a:gd name="T12" fmla="*/ 5 w 10"/>
                  <a:gd name="T13" fmla="*/ 3 h 10"/>
                  <a:gd name="T14" fmla="*/ 8 w 10"/>
                  <a:gd name="T15" fmla="*/ 6 h 10"/>
                  <a:gd name="T16" fmla="*/ 10 w 1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cubicBezTo>
                      <a:pt x="9" y="10"/>
                      <a:pt x="7" y="8"/>
                      <a:pt x="6" y="10"/>
                    </a:cubicBezTo>
                    <a:cubicBezTo>
                      <a:pt x="3" y="8"/>
                      <a:pt x="3" y="5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0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9" y="7"/>
                      <a:pt x="10" y="9"/>
                      <a:pt x="10" y="10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7" name="Freeform 333"/>
              <p:cNvSpPr/>
              <p:nvPr/>
            </p:nvSpPr>
            <p:spPr bwMode="auto">
              <a:xfrm>
                <a:off x="474" y="703"/>
                <a:ext cx="72" cy="55"/>
              </a:xfrm>
              <a:custGeom>
                <a:avLst/>
                <a:gdLst>
                  <a:gd name="T0" fmla="*/ 0 w 30"/>
                  <a:gd name="T1" fmla="*/ 7 h 23"/>
                  <a:gd name="T2" fmla="*/ 1 w 30"/>
                  <a:gd name="T3" fmla="*/ 5 h 23"/>
                  <a:gd name="T4" fmla="*/ 1 w 30"/>
                  <a:gd name="T5" fmla="*/ 5 h 23"/>
                  <a:gd name="T6" fmla="*/ 7 w 30"/>
                  <a:gd name="T7" fmla="*/ 4 h 23"/>
                  <a:gd name="T8" fmla="*/ 11 w 30"/>
                  <a:gd name="T9" fmla="*/ 4 h 23"/>
                  <a:gd name="T10" fmla="*/ 13 w 30"/>
                  <a:gd name="T11" fmla="*/ 2 h 23"/>
                  <a:gd name="T12" fmla="*/ 17 w 30"/>
                  <a:gd name="T13" fmla="*/ 4 h 23"/>
                  <a:gd name="T14" fmla="*/ 19 w 30"/>
                  <a:gd name="T15" fmla="*/ 9 h 23"/>
                  <a:gd name="T16" fmla="*/ 18 w 30"/>
                  <a:gd name="T17" fmla="*/ 3 h 23"/>
                  <a:gd name="T18" fmla="*/ 23 w 30"/>
                  <a:gd name="T19" fmla="*/ 3 h 23"/>
                  <a:gd name="T20" fmla="*/ 24 w 30"/>
                  <a:gd name="T21" fmla="*/ 8 h 23"/>
                  <a:gd name="T22" fmla="*/ 29 w 30"/>
                  <a:gd name="T23" fmla="*/ 15 h 23"/>
                  <a:gd name="T24" fmla="*/ 29 w 30"/>
                  <a:gd name="T25" fmla="*/ 17 h 23"/>
                  <a:gd name="T26" fmla="*/ 20 w 30"/>
                  <a:gd name="T27" fmla="*/ 17 h 23"/>
                  <a:gd name="T28" fmla="*/ 20 w 30"/>
                  <a:gd name="T29" fmla="*/ 17 h 23"/>
                  <a:gd name="T30" fmla="*/ 15 w 30"/>
                  <a:gd name="T31" fmla="*/ 18 h 23"/>
                  <a:gd name="T32" fmla="*/ 14 w 30"/>
                  <a:gd name="T33" fmla="*/ 18 h 23"/>
                  <a:gd name="T34" fmla="*/ 13 w 30"/>
                  <a:gd name="T35" fmla="*/ 16 h 23"/>
                  <a:gd name="T36" fmla="*/ 13 w 30"/>
                  <a:gd name="T37" fmla="*/ 12 h 23"/>
                  <a:gd name="T38" fmla="*/ 13 w 30"/>
                  <a:gd name="T39" fmla="*/ 20 h 23"/>
                  <a:gd name="T40" fmla="*/ 12 w 30"/>
                  <a:gd name="T41" fmla="*/ 23 h 23"/>
                  <a:gd name="T42" fmla="*/ 11 w 30"/>
                  <a:gd name="T43" fmla="*/ 22 h 23"/>
                  <a:gd name="T44" fmla="*/ 11 w 30"/>
                  <a:gd name="T45" fmla="*/ 22 h 23"/>
                  <a:gd name="T46" fmla="*/ 8 w 30"/>
                  <a:gd name="T47" fmla="*/ 20 h 23"/>
                  <a:gd name="T48" fmla="*/ 4 w 30"/>
                  <a:gd name="T49" fmla="*/ 14 h 23"/>
                  <a:gd name="T50" fmla="*/ 2 w 30"/>
                  <a:gd name="T51" fmla="*/ 11 h 23"/>
                  <a:gd name="T52" fmla="*/ 0 w 30"/>
                  <a:gd name="T53" fmla="*/ 8 h 23"/>
                  <a:gd name="T54" fmla="*/ 0 w 30"/>
                  <a:gd name="T5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" h="23">
                    <a:moveTo>
                      <a:pt x="0" y="7"/>
                    </a:move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5" y="3"/>
                      <a:pt x="7" y="4"/>
                    </a:cubicBezTo>
                    <a:cubicBezTo>
                      <a:pt x="8" y="5"/>
                      <a:pt x="10" y="5"/>
                      <a:pt x="11" y="4"/>
                    </a:cubicBezTo>
                    <a:cubicBezTo>
                      <a:pt x="11" y="3"/>
                      <a:pt x="12" y="2"/>
                      <a:pt x="13" y="2"/>
                    </a:cubicBezTo>
                    <a:cubicBezTo>
                      <a:pt x="14" y="2"/>
                      <a:pt x="16" y="3"/>
                      <a:pt x="17" y="4"/>
                    </a:cubicBezTo>
                    <a:cubicBezTo>
                      <a:pt x="19" y="5"/>
                      <a:pt x="18" y="8"/>
                      <a:pt x="19" y="9"/>
                    </a:cubicBezTo>
                    <a:cubicBezTo>
                      <a:pt x="19" y="7"/>
                      <a:pt x="19" y="5"/>
                      <a:pt x="18" y="3"/>
                    </a:cubicBezTo>
                    <a:cubicBezTo>
                      <a:pt x="20" y="0"/>
                      <a:pt x="21" y="0"/>
                      <a:pt x="23" y="3"/>
                    </a:cubicBezTo>
                    <a:cubicBezTo>
                      <a:pt x="23" y="4"/>
                      <a:pt x="24" y="6"/>
                      <a:pt x="24" y="8"/>
                    </a:cubicBezTo>
                    <a:cubicBezTo>
                      <a:pt x="24" y="11"/>
                      <a:pt x="25" y="14"/>
                      <a:pt x="29" y="15"/>
                    </a:cubicBezTo>
                    <a:cubicBezTo>
                      <a:pt x="30" y="15"/>
                      <a:pt x="30" y="16"/>
                      <a:pt x="29" y="17"/>
                    </a:cubicBezTo>
                    <a:cubicBezTo>
                      <a:pt x="27" y="19"/>
                      <a:pt x="22" y="18"/>
                      <a:pt x="20" y="17"/>
                    </a:cubicBezTo>
                    <a:cubicBezTo>
                      <a:pt x="20" y="16"/>
                      <a:pt x="20" y="16"/>
                      <a:pt x="20" y="17"/>
                    </a:cubicBezTo>
                    <a:cubicBezTo>
                      <a:pt x="18" y="18"/>
                      <a:pt x="17" y="18"/>
                      <a:pt x="15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2" y="16"/>
                      <a:pt x="13" y="16"/>
                    </a:cubicBezTo>
                    <a:cubicBezTo>
                      <a:pt x="15" y="15"/>
                      <a:pt x="13" y="13"/>
                      <a:pt x="13" y="12"/>
                    </a:cubicBezTo>
                    <a:cubicBezTo>
                      <a:pt x="11" y="15"/>
                      <a:pt x="10" y="17"/>
                      <a:pt x="13" y="20"/>
                    </a:cubicBezTo>
                    <a:cubicBezTo>
                      <a:pt x="14" y="21"/>
                      <a:pt x="13" y="22"/>
                      <a:pt x="12" y="23"/>
                    </a:cubicBezTo>
                    <a:cubicBezTo>
                      <a:pt x="12" y="23"/>
                      <a:pt x="12" y="23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8" y="20"/>
                    </a:cubicBezTo>
                    <a:cubicBezTo>
                      <a:pt x="8" y="17"/>
                      <a:pt x="6" y="15"/>
                      <a:pt x="4" y="14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0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DE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8" name="Freeform 334"/>
              <p:cNvSpPr/>
              <p:nvPr/>
            </p:nvSpPr>
            <p:spPr bwMode="auto">
              <a:xfrm>
                <a:off x="512" y="779"/>
                <a:ext cx="19" cy="27"/>
              </a:xfrm>
              <a:custGeom>
                <a:avLst/>
                <a:gdLst>
                  <a:gd name="T0" fmla="*/ 6 w 8"/>
                  <a:gd name="T1" fmla="*/ 5 h 11"/>
                  <a:gd name="T2" fmla="*/ 8 w 8"/>
                  <a:gd name="T3" fmla="*/ 11 h 11"/>
                  <a:gd name="T4" fmla="*/ 1 w 8"/>
                  <a:gd name="T5" fmla="*/ 8 h 11"/>
                  <a:gd name="T6" fmla="*/ 0 w 8"/>
                  <a:gd name="T7" fmla="*/ 1 h 11"/>
                  <a:gd name="T8" fmla="*/ 0 w 8"/>
                  <a:gd name="T9" fmla="*/ 1 h 11"/>
                  <a:gd name="T10" fmla="*/ 0 w 8"/>
                  <a:gd name="T11" fmla="*/ 0 h 11"/>
                  <a:gd name="T12" fmla="*/ 1 w 8"/>
                  <a:gd name="T13" fmla="*/ 0 h 11"/>
                  <a:gd name="T14" fmla="*/ 6 w 8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6" y="5"/>
                    </a:moveTo>
                    <a:cubicBezTo>
                      <a:pt x="5" y="7"/>
                      <a:pt x="8" y="8"/>
                      <a:pt x="8" y="11"/>
                    </a:cubicBezTo>
                    <a:cubicBezTo>
                      <a:pt x="6" y="9"/>
                      <a:pt x="3" y="9"/>
                      <a:pt x="1" y="8"/>
                    </a:cubicBezTo>
                    <a:cubicBezTo>
                      <a:pt x="0" y="6"/>
                      <a:pt x="1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1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FDFD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9" name="Freeform 335"/>
              <p:cNvSpPr/>
              <p:nvPr/>
            </p:nvSpPr>
            <p:spPr bwMode="auto">
              <a:xfrm>
                <a:off x="496" y="755"/>
                <a:ext cx="21" cy="24"/>
              </a:xfrm>
              <a:custGeom>
                <a:avLst/>
                <a:gdLst>
                  <a:gd name="T0" fmla="*/ 8 w 9"/>
                  <a:gd name="T1" fmla="*/ 10 h 10"/>
                  <a:gd name="T2" fmla="*/ 7 w 9"/>
                  <a:gd name="T3" fmla="*/ 10 h 10"/>
                  <a:gd name="T4" fmla="*/ 3 w 9"/>
                  <a:gd name="T5" fmla="*/ 6 h 10"/>
                  <a:gd name="T6" fmla="*/ 2 w 9"/>
                  <a:gd name="T7" fmla="*/ 0 h 10"/>
                  <a:gd name="T8" fmla="*/ 3 w 9"/>
                  <a:gd name="T9" fmla="*/ 0 h 10"/>
                  <a:gd name="T10" fmla="*/ 8 w 9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8" y="10"/>
                    </a:moveTo>
                    <a:cubicBezTo>
                      <a:pt x="8" y="10"/>
                      <a:pt x="7" y="10"/>
                      <a:pt x="7" y="10"/>
                    </a:cubicBezTo>
                    <a:cubicBezTo>
                      <a:pt x="6" y="8"/>
                      <a:pt x="5" y="7"/>
                      <a:pt x="3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3"/>
                      <a:pt x="9" y="6"/>
                      <a:pt x="8" y="10"/>
                    </a:cubicBezTo>
                    <a:close/>
                  </a:path>
                </a:pathLst>
              </a:custGeom>
              <a:solidFill>
                <a:srgbClr val="FD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0" name="Freeform 336"/>
              <p:cNvSpPr/>
              <p:nvPr/>
            </p:nvSpPr>
            <p:spPr bwMode="auto">
              <a:xfrm>
                <a:off x="469" y="719"/>
                <a:ext cx="15" cy="17"/>
              </a:xfrm>
              <a:custGeom>
                <a:avLst/>
                <a:gdLst>
                  <a:gd name="T0" fmla="*/ 5 w 6"/>
                  <a:gd name="T1" fmla="*/ 4 h 7"/>
                  <a:gd name="T2" fmla="*/ 6 w 6"/>
                  <a:gd name="T3" fmla="*/ 7 h 7"/>
                  <a:gd name="T4" fmla="*/ 5 w 6"/>
                  <a:gd name="T5" fmla="*/ 7 h 7"/>
                  <a:gd name="T6" fmla="*/ 1 w 6"/>
                  <a:gd name="T7" fmla="*/ 0 h 7"/>
                  <a:gd name="T8" fmla="*/ 2 w 6"/>
                  <a:gd name="T9" fmla="*/ 0 h 7"/>
                  <a:gd name="T10" fmla="*/ 2 w 6"/>
                  <a:gd name="T11" fmla="*/ 0 h 7"/>
                  <a:gd name="T12" fmla="*/ 5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5" y="4"/>
                    </a:moveTo>
                    <a:cubicBezTo>
                      <a:pt x="5" y="5"/>
                      <a:pt x="5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6"/>
                      <a:pt x="1" y="3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5" y="4"/>
                    </a:cubicBezTo>
                    <a:close/>
                  </a:path>
                </a:pathLst>
              </a:custGeom>
              <a:solidFill>
                <a:srgbClr val="FDF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1" name="Freeform 337"/>
              <p:cNvSpPr/>
              <p:nvPr/>
            </p:nvSpPr>
            <p:spPr bwMode="auto">
              <a:xfrm>
                <a:off x="493" y="75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2" name="Freeform 338"/>
              <p:cNvSpPr/>
              <p:nvPr/>
            </p:nvSpPr>
            <p:spPr bwMode="auto">
              <a:xfrm>
                <a:off x="586" y="291"/>
                <a:ext cx="41" cy="41"/>
              </a:xfrm>
              <a:custGeom>
                <a:avLst/>
                <a:gdLst>
                  <a:gd name="T0" fmla="*/ 7 w 17"/>
                  <a:gd name="T1" fmla="*/ 5 h 17"/>
                  <a:gd name="T2" fmla="*/ 11 w 17"/>
                  <a:gd name="T3" fmla="*/ 2 h 17"/>
                  <a:gd name="T4" fmla="*/ 15 w 17"/>
                  <a:gd name="T5" fmla="*/ 0 h 17"/>
                  <a:gd name="T6" fmla="*/ 17 w 17"/>
                  <a:gd name="T7" fmla="*/ 2 h 17"/>
                  <a:gd name="T8" fmla="*/ 15 w 17"/>
                  <a:gd name="T9" fmla="*/ 4 h 17"/>
                  <a:gd name="T10" fmla="*/ 13 w 17"/>
                  <a:gd name="T11" fmla="*/ 7 h 17"/>
                  <a:gd name="T12" fmla="*/ 2 w 17"/>
                  <a:gd name="T13" fmla="*/ 17 h 17"/>
                  <a:gd name="T14" fmla="*/ 1 w 17"/>
                  <a:gd name="T15" fmla="*/ 14 h 17"/>
                  <a:gd name="T16" fmla="*/ 7 w 17"/>
                  <a:gd name="T1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7">
                    <a:moveTo>
                      <a:pt x="7" y="5"/>
                    </a:moveTo>
                    <a:cubicBezTo>
                      <a:pt x="9" y="4"/>
                      <a:pt x="10" y="3"/>
                      <a:pt x="11" y="2"/>
                    </a:cubicBezTo>
                    <a:cubicBezTo>
                      <a:pt x="13" y="2"/>
                      <a:pt x="14" y="1"/>
                      <a:pt x="15" y="0"/>
                    </a:cubicBezTo>
                    <a:cubicBezTo>
                      <a:pt x="16" y="0"/>
                      <a:pt x="17" y="0"/>
                      <a:pt x="17" y="2"/>
                    </a:cubicBezTo>
                    <a:cubicBezTo>
                      <a:pt x="16" y="3"/>
                      <a:pt x="16" y="4"/>
                      <a:pt x="15" y="4"/>
                    </a:cubicBezTo>
                    <a:cubicBezTo>
                      <a:pt x="15" y="6"/>
                      <a:pt x="14" y="6"/>
                      <a:pt x="13" y="7"/>
                    </a:cubicBezTo>
                    <a:cubicBezTo>
                      <a:pt x="9" y="10"/>
                      <a:pt x="7" y="14"/>
                      <a:pt x="2" y="17"/>
                    </a:cubicBezTo>
                    <a:cubicBezTo>
                      <a:pt x="0" y="17"/>
                      <a:pt x="1" y="15"/>
                      <a:pt x="1" y="14"/>
                    </a:cubicBezTo>
                    <a:cubicBezTo>
                      <a:pt x="1" y="10"/>
                      <a:pt x="4" y="7"/>
                      <a:pt x="7" y="5"/>
                    </a:cubicBezTo>
                    <a:close/>
                  </a:path>
                </a:pathLst>
              </a:custGeom>
              <a:solidFill>
                <a:srgbClr val="FE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3" name="Freeform 339"/>
              <p:cNvSpPr/>
              <p:nvPr/>
            </p:nvSpPr>
            <p:spPr bwMode="auto">
              <a:xfrm>
                <a:off x="625" y="246"/>
                <a:ext cx="26" cy="36"/>
              </a:xfrm>
              <a:custGeom>
                <a:avLst/>
                <a:gdLst>
                  <a:gd name="T0" fmla="*/ 4 w 11"/>
                  <a:gd name="T1" fmla="*/ 3 h 15"/>
                  <a:gd name="T2" fmla="*/ 5 w 11"/>
                  <a:gd name="T3" fmla="*/ 1 h 15"/>
                  <a:gd name="T4" fmla="*/ 7 w 11"/>
                  <a:gd name="T5" fmla="*/ 0 h 15"/>
                  <a:gd name="T6" fmla="*/ 10 w 11"/>
                  <a:gd name="T7" fmla="*/ 1 h 15"/>
                  <a:gd name="T8" fmla="*/ 11 w 11"/>
                  <a:gd name="T9" fmla="*/ 1 h 15"/>
                  <a:gd name="T10" fmla="*/ 11 w 11"/>
                  <a:gd name="T11" fmla="*/ 2 h 15"/>
                  <a:gd name="T12" fmla="*/ 10 w 11"/>
                  <a:gd name="T13" fmla="*/ 8 h 15"/>
                  <a:gd name="T14" fmla="*/ 8 w 11"/>
                  <a:gd name="T15" fmla="*/ 11 h 15"/>
                  <a:gd name="T16" fmla="*/ 0 w 11"/>
                  <a:gd name="T17" fmla="*/ 12 h 15"/>
                  <a:gd name="T18" fmla="*/ 3 w 11"/>
                  <a:gd name="T19" fmla="*/ 6 h 15"/>
                  <a:gd name="T20" fmla="*/ 5 w 11"/>
                  <a:gd name="T21" fmla="*/ 6 h 15"/>
                  <a:gd name="T22" fmla="*/ 4 w 11"/>
                  <a:gd name="T23" fmla="*/ 5 h 15"/>
                  <a:gd name="T24" fmla="*/ 4 w 11"/>
                  <a:gd name="T2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4" y="3"/>
                    </a:moveTo>
                    <a:cubicBezTo>
                      <a:pt x="4" y="3"/>
                      <a:pt x="4" y="2"/>
                      <a:pt x="5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11" y="6"/>
                      <a:pt x="10" y="8"/>
                    </a:cubicBezTo>
                    <a:cubicBezTo>
                      <a:pt x="9" y="9"/>
                      <a:pt x="8" y="10"/>
                      <a:pt x="8" y="11"/>
                    </a:cubicBezTo>
                    <a:cubicBezTo>
                      <a:pt x="4" y="15"/>
                      <a:pt x="3" y="15"/>
                      <a:pt x="0" y="12"/>
                    </a:cubicBezTo>
                    <a:cubicBezTo>
                      <a:pt x="0" y="10"/>
                      <a:pt x="1" y="8"/>
                      <a:pt x="3" y="6"/>
                    </a:cubicBezTo>
                    <a:cubicBezTo>
                      <a:pt x="4" y="5"/>
                      <a:pt x="4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4" name="Freeform 340"/>
              <p:cNvSpPr/>
              <p:nvPr/>
            </p:nvSpPr>
            <p:spPr bwMode="auto">
              <a:xfrm>
                <a:off x="613" y="272"/>
                <a:ext cx="31" cy="29"/>
              </a:xfrm>
              <a:custGeom>
                <a:avLst/>
                <a:gdLst>
                  <a:gd name="T0" fmla="*/ 5 w 13"/>
                  <a:gd name="T1" fmla="*/ 1 h 12"/>
                  <a:gd name="T2" fmla="*/ 13 w 13"/>
                  <a:gd name="T3" fmla="*/ 0 h 12"/>
                  <a:gd name="T4" fmla="*/ 6 w 13"/>
                  <a:gd name="T5" fmla="*/ 10 h 12"/>
                  <a:gd name="T6" fmla="*/ 3 w 13"/>
                  <a:gd name="T7" fmla="*/ 10 h 12"/>
                  <a:gd name="T8" fmla="*/ 0 w 13"/>
                  <a:gd name="T9" fmla="*/ 10 h 12"/>
                  <a:gd name="T10" fmla="*/ 2 w 13"/>
                  <a:gd name="T11" fmla="*/ 6 h 12"/>
                  <a:gd name="T12" fmla="*/ 4 w 13"/>
                  <a:gd name="T13" fmla="*/ 3 h 12"/>
                  <a:gd name="T14" fmla="*/ 5 w 13"/>
                  <a:gd name="T1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5" y="1"/>
                    </a:moveTo>
                    <a:cubicBezTo>
                      <a:pt x="8" y="3"/>
                      <a:pt x="10" y="2"/>
                      <a:pt x="13" y="0"/>
                    </a:cubicBezTo>
                    <a:cubicBezTo>
                      <a:pt x="11" y="4"/>
                      <a:pt x="10" y="7"/>
                      <a:pt x="6" y="10"/>
                    </a:cubicBezTo>
                    <a:cubicBezTo>
                      <a:pt x="5" y="8"/>
                      <a:pt x="4" y="10"/>
                      <a:pt x="3" y="10"/>
                    </a:cubicBezTo>
                    <a:cubicBezTo>
                      <a:pt x="2" y="11"/>
                      <a:pt x="1" y="12"/>
                      <a:pt x="0" y="10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4" y="6"/>
                      <a:pt x="3" y="4"/>
                      <a:pt x="4" y="3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5" name="Freeform 341"/>
              <p:cNvSpPr/>
              <p:nvPr/>
            </p:nvSpPr>
            <p:spPr bwMode="auto">
              <a:xfrm>
                <a:off x="646" y="248"/>
                <a:ext cx="10" cy="17"/>
              </a:xfrm>
              <a:custGeom>
                <a:avLst/>
                <a:gdLst>
                  <a:gd name="T0" fmla="*/ 1 w 4"/>
                  <a:gd name="T1" fmla="*/ 7 h 7"/>
                  <a:gd name="T2" fmla="*/ 2 w 4"/>
                  <a:gd name="T3" fmla="*/ 0 h 7"/>
                  <a:gd name="T4" fmla="*/ 4 w 4"/>
                  <a:gd name="T5" fmla="*/ 0 h 7"/>
                  <a:gd name="T6" fmla="*/ 2 w 4"/>
                  <a:gd name="T7" fmla="*/ 7 h 7"/>
                  <a:gd name="T8" fmla="*/ 1 w 4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cubicBezTo>
                      <a:pt x="1" y="5"/>
                      <a:pt x="0" y="3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6" name="Freeform 342"/>
              <p:cNvSpPr/>
              <p:nvPr/>
            </p:nvSpPr>
            <p:spPr bwMode="auto">
              <a:xfrm>
                <a:off x="512" y="782"/>
                <a:ext cx="5" cy="16"/>
              </a:xfrm>
              <a:custGeom>
                <a:avLst/>
                <a:gdLst>
                  <a:gd name="T0" fmla="*/ 0 w 2"/>
                  <a:gd name="T1" fmla="*/ 0 h 7"/>
                  <a:gd name="T2" fmla="*/ 1 w 2"/>
                  <a:gd name="T3" fmla="*/ 7 h 7"/>
                  <a:gd name="T4" fmla="*/ 0 w 2"/>
                  <a:gd name="T5" fmla="*/ 7 h 7"/>
                  <a:gd name="T6" fmla="*/ 0 w 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cubicBezTo>
                      <a:pt x="2" y="2"/>
                      <a:pt x="2" y="4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F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7" name="Freeform 343"/>
              <p:cNvSpPr/>
              <p:nvPr/>
            </p:nvSpPr>
            <p:spPr bwMode="auto">
              <a:xfrm>
                <a:off x="242" y="464"/>
                <a:ext cx="67" cy="59"/>
              </a:xfrm>
              <a:custGeom>
                <a:avLst/>
                <a:gdLst>
                  <a:gd name="T0" fmla="*/ 15 w 28"/>
                  <a:gd name="T1" fmla="*/ 25 h 25"/>
                  <a:gd name="T2" fmla="*/ 11 w 28"/>
                  <a:gd name="T3" fmla="*/ 23 h 25"/>
                  <a:gd name="T4" fmla="*/ 10 w 28"/>
                  <a:gd name="T5" fmla="*/ 21 h 25"/>
                  <a:gd name="T6" fmla="*/ 7 w 28"/>
                  <a:gd name="T7" fmla="*/ 20 h 25"/>
                  <a:gd name="T8" fmla="*/ 9 w 28"/>
                  <a:gd name="T9" fmla="*/ 17 h 25"/>
                  <a:gd name="T10" fmla="*/ 8 w 28"/>
                  <a:gd name="T11" fmla="*/ 14 h 25"/>
                  <a:gd name="T12" fmla="*/ 2 w 28"/>
                  <a:gd name="T13" fmla="*/ 15 h 25"/>
                  <a:gd name="T14" fmla="*/ 1 w 28"/>
                  <a:gd name="T15" fmla="*/ 14 h 25"/>
                  <a:gd name="T16" fmla="*/ 3 w 28"/>
                  <a:gd name="T17" fmla="*/ 10 h 25"/>
                  <a:gd name="T18" fmla="*/ 3 w 28"/>
                  <a:gd name="T19" fmla="*/ 10 h 25"/>
                  <a:gd name="T20" fmla="*/ 3 w 28"/>
                  <a:gd name="T21" fmla="*/ 10 h 25"/>
                  <a:gd name="T22" fmla="*/ 0 w 28"/>
                  <a:gd name="T23" fmla="*/ 8 h 25"/>
                  <a:gd name="T24" fmla="*/ 1 w 28"/>
                  <a:gd name="T25" fmla="*/ 6 h 25"/>
                  <a:gd name="T26" fmla="*/ 6 w 28"/>
                  <a:gd name="T27" fmla="*/ 1 h 25"/>
                  <a:gd name="T28" fmla="*/ 8 w 28"/>
                  <a:gd name="T29" fmla="*/ 1 h 25"/>
                  <a:gd name="T30" fmla="*/ 9 w 28"/>
                  <a:gd name="T31" fmla="*/ 2 h 25"/>
                  <a:gd name="T32" fmla="*/ 8 w 28"/>
                  <a:gd name="T33" fmla="*/ 8 h 25"/>
                  <a:gd name="T34" fmla="*/ 12 w 28"/>
                  <a:gd name="T35" fmla="*/ 9 h 25"/>
                  <a:gd name="T36" fmla="*/ 14 w 28"/>
                  <a:gd name="T37" fmla="*/ 11 h 25"/>
                  <a:gd name="T38" fmla="*/ 22 w 28"/>
                  <a:gd name="T39" fmla="*/ 17 h 25"/>
                  <a:gd name="T40" fmla="*/ 24 w 28"/>
                  <a:gd name="T41" fmla="*/ 17 h 25"/>
                  <a:gd name="T42" fmla="*/ 28 w 28"/>
                  <a:gd name="T43" fmla="*/ 20 h 25"/>
                  <a:gd name="T44" fmla="*/ 28 w 28"/>
                  <a:gd name="T45" fmla="*/ 21 h 25"/>
                  <a:gd name="T46" fmla="*/ 25 w 28"/>
                  <a:gd name="T47" fmla="*/ 25 h 25"/>
                  <a:gd name="T48" fmla="*/ 15 w 28"/>
                  <a:gd name="T4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5">
                    <a:moveTo>
                      <a:pt x="15" y="25"/>
                    </a:moveTo>
                    <a:cubicBezTo>
                      <a:pt x="15" y="22"/>
                      <a:pt x="12" y="25"/>
                      <a:pt x="11" y="23"/>
                    </a:cubicBezTo>
                    <a:cubicBezTo>
                      <a:pt x="11" y="22"/>
                      <a:pt x="13" y="20"/>
                      <a:pt x="10" y="21"/>
                    </a:cubicBezTo>
                    <a:cubicBezTo>
                      <a:pt x="9" y="21"/>
                      <a:pt x="8" y="20"/>
                      <a:pt x="7" y="20"/>
                    </a:cubicBezTo>
                    <a:cubicBezTo>
                      <a:pt x="7" y="19"/>
                      <a:pt x="11" y="19"/>
                      <a:pt x="9" y="17"/>
                    </a:cubicBezTo>
                    <a:cubicBezTo>
                      <a:pt x="7" y="16"/>
                      <a:pt x="8" y="13"/>
                      <a:pt x="8" y="14"/>
                    </a:cubicBezTo>
                    <a:cubicBezTo>
                      <a:pt x="6" y="16"/>
                      <a:pt x="3" y="13"/>
                      <a:pt x="2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2"/>
                      <a:pt x="0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3" y="10"/>
                    </a:cubicBezTo>
                    <a:cubicBezTo>
                      <a:pt x="3" y="9"/>
                      <a:pt x="1" y="9"/>
                      <a:pt x="0" y="8"/>
                    </a:cubicBezTo>
                    <a:cubicBezTo>
                      <a:pt x="0" y="7"/>
                      <a:pt x="0" y="7"/>
                      <a:pt x="1" y="6"/>
                    </a:cubicBezTo>
                    <a:cubicBezTo>
                      <a:pt x="3" y="5"/>
                      <a:pt x="4" y="2"/>
                      <a:pt x="6" y="1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4"/>
                      <a:pt x="9" y="7"/>
                      <a:pt x="8" y="8"/>
                    </a:cubicBezTo>
                    <a:cubicBezTo>
                      <a:pt x="9" y="6"/>
                      <a:pt x="11" y="8"/>
                      <a:pt x="12" y="9"/>
                    </a:cubicBezTo>
                    <a:cubicBezTo>
                      <a:pt x="13" y="10"/>
                      <a:pt x="13" y="10"/>
                      <a:pt x="14" y="11"/>
                    </a:cubicBezTo>
                    <a:cubicBezTo>
                      <a:pt x="16" y="15"/>
                      <a:pt x="18" y="17"/>
                      <a:pt x="22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5" y="18"/>
                      <a:pt x="27" y="18"/>
                      <a:pt x="28" y="20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3"/>
                      <a:pt x="25" y="23"/>
                      <a:pt x="25" y="25"/>
                    </a:cubicBezTo>
                    <a:cubicBezTo>
                      <a:pt x="21" y="25"/>
                      <a:pt x="18" y="25"/>
                      <a:pt x="15" y="25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8" name="Freeform 344"/>
              <p:cNvSpPr/>
              <p:nvPr/>
            </p:nvSpPr>
            <p:spPr bwMode="auto">
              <a:xfrm>
                <a:off x="295" y="511"/>
                <a:ext cx="21" cy="12"/>
              </a:xfrm>
              <a:custGeom>
                <a:avLst/>
                <a:gdLst>
                  <a:gd name="T0" fmla="*/ 3 w 9"/>
                  <a:gd name="T1" fmla="*/ 5 h 5"/>
                  <a:gd name="T2" fmla="*/ 3 w 9"/>
                  <a:gd name="T3" fmla="*/ 2 h 5"/>
                  <a:gd name="T4" fmla="*/ 6 w 9"/>
                  <a:gd name="T5" fmla="*/ 1 h 5"/>
                  <a:gd name="T6" fmla="*/ 8 w 9"/>
                  <a:gd name="T7" fmla="*/ 2 h 5"/>
                  <a:gd name="T8" fmla="*/ 7 w 9"/>
                  <a:gd name="T9" fmla="*/ 5 h 5"/>
                  <a:gd name="T10" fmla="*/ 3 w 9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3" y="5"/>
                    </a:moveTo>
                    <a:cubicBezTo>
                      <a:pt x="1" y="4"/>
                      <a:pt x="0" y="3"/>
                      <a:pt x="3" y="2"/>
                    </a:cubicBezTo>
                    <a:cubicBezTo>
                      <a:pt x="4" y="2"/>
                      <a:pt x="5" y="2"/>
                      <a:pt x="6" y="1"/>
                    </a:cubicBezTo>
                    <a:cubicBezTo>
                      <a:pt x="7" y="0"/>
                      <a:pt x="8" y="0"/>
                      <a:pt x="8" y="2"/>
                    </a:cubicBezTo>
                    <a:cubicBezTo>
                      <a:pt x="9" y="3"/>
                      <a:pt x="7" y="4"/>
                      <a:pt x="7" y="5"/>
                    </a:cubicBezTo>
                    <a:cubicBezTo>
                      <a:pt x="5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9" name="Freeform 345"/>
              <p:cNvSpPr/>
              <p:nvPr/>
            </p:nvSpPr>
            <p:spPr bwMode="auto">
              <a:xfrm>
                <a:off x="780" y="535"/>
                <a:ext cx="31" cy="15"/>
              </a:xfrm>
              <a:custGeom>
                <a:avLst/>
                <a:gdLst>
                  <a:gd name="T0" fmla="*/ 13 w 13"/>
                  <a:gd name="T1" fmla="*/ 3 h 6"/>
                  <a:gd name="T2" fmla="*/ 0 w 13"/>
                  <a:gd name="T3" fmla="*/ 5 h 6"/>
                  <a:gd name="T4" fmla="*/ 2 w 13"/>
                  <a:gd name="T5" fmla="*/ 3 h 6"/>
                  <a:gd name="T6" fmla="*/ 8 w 13"/>
                  <a:gd name="T7" fmla="*/ 0 h 6"/>
                  <a:gd name="T8" fmla="*/ 13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3" y="3"/>
                    </a:moveTo>
                    <a:cubicBezTo>
                      <a:pt x="9" y="5"/>
                      <a:pt x="5" y="6"/>
                      <a:pt x="0" y="5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5" y="5"/>
                      <a:pt x="6" y="2"/>
                      <a:pt x="8" y="0"/>
                    </a:cubicBezTo>
                    <a:cubicBezTo>
                      <a:pt x="10" y="1"/>
                      <a:pt x="12" y="1"/>
                      <a:pt x="13" y="3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0" name="Freeform 346"/>
              <p:cNvSpPr/>
              <p:nvPr/>
            </p:nvSpPr>
            <p:spPr bwMode="auto">
              <a:xfrm>
                <a:off x="646" y="239"/>
                <a:ext cx="10" cy="9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2 w 4"/>
                  <a:gd name="T5" fmla="*/ 4 h 4"/>
                  <a:gd name="T6" fmla="*/ 0 w 4"/>
                  <a:gd name="T7" fmla="*/ 1 h 4"/>
                  <a:gd name="T8" fmla="*/ 0 w 4"/>
                  <a:gd name="T9" fmla="*/ 1 h 4"/>
                  <a:gd name="T10" fmla="*/ 1 w 4"/>
                  <a:gd name="T11" fmla="*/ 0 h 4"/>
                  <a:gd name="T12" fmla="*/ 4 w 4"/>
                  <a:gd name="T13" fmla="*/ 1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1" name="Freeform 347"/>
              <p:cNvSpPr/>
              <p:nvPr/>
            </p:nvSpPr>
            <p:spPr bwMode="auto">
              <a:xfrm>
                <a:off x="395" y="691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4 h 5"/>
                  <a:gd name="T4" fmla="*/ 0 w 4"/>
                  <a:gd name="T5" fmla="*/ 4 h 5"/>
                  <a:gd name="T6" fmla="*/ 0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3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0"/>
                      <a:pt x="4" y="3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2" name="Freeform 348"/>
              <p:cNvSpPr/>
              <p:nvPr/>
            </p:nvSpPr>
            <p:spPr bwMode="auto">
              <a:xfrm>
                <a:off x="787" y="906"/>
                <a:ext cx="24" cy="17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0 h 7"/>
                  <a:gd name="T4" fmla="*/ 10 w 10"/>
                  <a:gd name="T5" fmla="*/ 5 h 7"/>
                  <a:gd name="T6" fmla="*/ 7 w 10"/>
                  <a:gd name="T7" fmla="*/ 7 h 7"/>
                  <a:gd name="T8" fmla="*/ 5 w 10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5" y="5"/>
                    </a:moveTo>
                    <a:cubicBezTo>
                      <a:pt x="6" y="3"/>
                      <a:pt x="0" y="1"/>
                      <a:pt x="5" y="0"/>
                    </a:cubicBezTo>
                    <a:cubicBezTo>
                      <a:pt x="6" y="2"/>
                      <a:pt x="9" y="2"/>
                      <a:pt x="10" y="5"/>
                    </a:cubicBezTo>
                    <a:cubicBezTo>
                      <a:pt x="8" y="5"/>
                      <a:pt x="7" y="5"/>
                      <a:pt x="7" y="7"/>
                    </a:cubicBezTo>
                    <a:cubicBezTo>
                      <a:pt x="6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3" name="Freeform 349"/>
              <p:cNvSpPr/>
              <p:nvPr/>
            </p:nvSpPr>
            <p:spPr bwMode="auto">
              <a:xfrm>
                <a:off x="493" y="229"/>
                <a:ext cx="67" cy="153"/>
              </a:xfrm>
              <a:custGeom>
                <a:avLst/>
                <a:gdLst>
                  <a:gd name="T0" fmla="*/ 15 w 28"/>
                  <a:gd name="T1" fmla="*/ 17 h 64"/>
                  <a:gd name="T2" fmla="*/ 16 w 28"/>
                  <a:gd name="T3" fmla="*/ 16 h 64"/>
                  <a:gd name="T4" fmla="*/ 17 w 28"/>
                  <a:gd name="T5" fmla="*/ 11 h 64"/>
                  <a:gd name="T6" fmla="*/ 19 w 28"/>
                  <a:gd name="T7" fmla="*/ 8 h 64"/>
                  <a:gd name="T8" fmla="*/ 23 w 28"/>
                  <a:gd name="T9" fmla="*/ 1 h 64"/>
                  <a:gd name="T10" fmla="*/ 27 w 28"/>
                  <a:gd name="T11" fmla="*/ 0 h 64"/>
                  <a:gd name="T12" fmla="*/ 26 w 28"/>
                  <a:gd name="T13" fmla="*/ 4 h 64"/>
                  <a:gd name="T14" fmla="*/ 17 w 28"/>
                  <a:gd name="T15" fmla="*/ 35 h 64"/>
                  <a:gd name="T16" fmla="*/ 15 w 28"/>
                  <a:gd name="T17" fmla="*/ 57 h 64"/>
                  <a:gd name="T18" fmla="*/ 13 w 28"/>
                  <a:gd name="T19" fmla="*/ 61 h 64"/>
                  <a:gd name="T20" fmla="*/ 11 w 28"/>
                  <a:gd name="T21" fmla="*/ 62 h 64"/>
                  <a:gd name="T22" fmla="*/ 10 w 28"/>
                  <a:gd name="T23" fmla="*/ 61 h 64"/>
                  <a:gd name="T24" fmla="*/ 10 w 28"/>
                  <a:gd name="T25" fmla="*/ 61 h 64"/>
                  <a:gd name="T26" fmla="*/ 9 w 28"/>
                  <a:gd name="T27" fmla="*/ 63 h 64"/>
                  <a:gd name="T28" fmla="*/ 7 w 28"/>
                  <a:gd name="T29" fmla="*/ 64 h 64"/>
                  <a:gd name="T30" fmla="*/ 2 w 28"/>
                  <a:gd name="T31" fmla="*/ 64 h 64"/>
                  <a:gd name="T32" fmla="*/ 0 w 28"/>
                  <a:gd name="T33" fmla="*/ 62 h 64"/>
                  <a:gd name="T34" fmla="*/ 0 w 28"/>
                  <a:gd name="T35" fmla="*/ 59 h 64"/>
                  <a:gd name="T36" fmla="*/ 0 w 28"/>
                  <a:gd name="T37" fmla="*/ 57 h 64"/>
                  <a:gd name="T38" fmla="*/ 6 w 28"/>
                  <a:gd name="T39" fmla="*/ 54 h 64"/>
                  <a:gd name="T40" fmla="*/ 9 w 28"/>
                  <a:gd name="T41" fmla="*/ 55 h 64"/>
                  <a:gd name="T42" fmla="*/ 11 w 28"/>
                  <a:gd name="T43" fmla="*/ 53 h 64"/>
                  <a:gd name="T44" fmla="*/ 9 w 28"/>
                  <a:gd name="T45" fmla="*/ 53 h 64"/>
                  <a:gd name="T46" fmla="*/ 6 w 28"/>
                  <a:gd name="T47" fmla="*/ 49 h 64"/>
                  <a:gd name="T48" fmla="*/ 5 w 28"/>
                  <a:gd name="T49" fmla="*/ 47 h 64"/>
                  <a:gd name="T50" fmla="*/ 5 w 28"/>
                  <a:gd name="T51" fmla="*/ 45 h 64"/>
                  <a:gd name="T52" fmla="*/ 5 w 28"/>
                  <a:gd name="T53" fmla="*/ 44 h 64"/>
                  <a:gd name="T54" fmla="*/ 8 w 28"/>
                  <a:gd name="T55" fmla="*/ 43 h 64"/>
                  <a:gd name="T56" fmla="*/ 12 w 28"/>
                  <a:gd name="T57" fmla="*/ 42 h 64"/>
                  <a:gd name="T58" fmla="*/ 13 w 28"/>
                  <a:gd name="T59" fmla="*/ 27 h 64"/>
                  <a:gd name="T60" fmla="*/ 15 w 28"/>
                  <a:gd name="T61" fmla="*/ 1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" h="64">
                    <a:moveTo>
                      <a:pt x="15" y="17"/>
                    </a:moveTo>
                    <a:cubicBezTo>
                      <a:pt x="15" y="17"/>
                      <a:pt x="15" y="16"/>
                      <a:pt x="16" y="16"/>
                    </a:cubicBezTo>
                    <a:cubicBezTo>
                      <a:pt x="17" y="15"/>
                      <a:pt x="16" y="12"/>
                      <a:pt x="17" y="11"/>
                    </a:cubicBezTo>
                    <a:cubicBezTo>
                      <a:pt x="18" y="10"/>
                      <a:pt x="18" y="9"/>
                      <a:pt x="19" y="8"/>
                    </a:cubicBezTo>
                    <a:cubicBezTo>
                      <a:pt x="20" y="6"/>
                      <a:pt x="21" y="3"/>
                      <a:pt x="23" y="1"/>
                    </a:cubicBezTo>
                    <a:cubicBezTo>
                      <a:pt x="25" y="0"/>
                      <a:pt x="26" y="0"/>
                      <a:pt x="27" y="0"/>
                    </a:cubicBezTo>
                    <a:cubicBezTo>
                      <a:pt x="28" y="2"/>
                      <a:pt x="27" y="3"/>
                      <a:pt x="26" y="4"/>
                    </a:cubicBezTo>
                    <a:cubicBezTo>
                      <a:pt x="20" y="14"/>
                      <a:pt x="16" y="23"/>
                      <a:pt x="17" y="35"/>
                    </a:cubicBezTo>
                    <a:cubicBezTo>
                      <a:pt x="17" y="42"/>
                      <a:pt x="14" y="50"/>
                      <a:pt x="15" y="57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2" y="61"/>
                      <a:pt x="11" y="62"/>
                      <a:pt x="11" y="62"/>
                    </a:cubicBezTo>
                    <a:cubicBezTo>
                      <a:pt x="10" y="62"/>
                      <a:pt x="10" y="61"/>
                      <a:pt x="10" y="61"/>
                    </a:cubicBezTo>
                    <a:cubicBezTo>
                      <a:pt x="10" y="62"/>
                      <a:pt x="10" y="61"/>
                      <a:pt x="10" y="61"/>
                    </a:cubicBezTo>
                    <a:cubicBezTo>
                      <a:pt x="10" y="62"/>
                      <a:pt x="9" y="63"/>
                      <a:pt x="9" y="63"/>
                    </a:cubicBezTo>
                    <a:cubicBezTo>
                      <a:pt x="8" y="64"/>
                      <a:pt x="8" y="64"/>
                      <a:pt x="7" y="64"/>
                    </a:cubicBezTo>
                    <a:cubicBezTo>
                      <a:pt x="5" y="64"/>
                      <a:pt x="4" y="64"/>
                      <a:pt x="2" y="64"/>
                    </a:cubicBezTo>
                    <a:cubicBezTo>
                      <a:pt x="2" y="63"/>
                      <a:pt x="2" y="62"/>
                      <a:pt x="0" y="62"/>
                    </a:cubicBezTo>
                    <a:cubicBezTo>
                      <a:pt x="0" y="61"/>
                      <a:pt x="0" y="60"/>
                      <a:pt x="0" y="59"/>
                    </a:cubicBezTo>
                    <a:cubicBezTo>
                      <a:pt x="0" y="58"/>
                      <a:pt x="0" y="58"/>
                      <a:pt x="0" y="57"/>
                    </a:cubicBezTo>
                    <a:cubicBezTo>
                      <a:pt x="1" y="54"/>
                      <a:pt x="1" y="54"/>
                      <a:pt x="6" y="54"/>
                    </a:cubicBezTo>
                    <a:cubicBezTo>
                      <a:pt x="7" y="54"/>
                      <a:pt x="8" y="55"/>
                      <a:pt x="9" y="55"/>
                    </a:cubicBezTo>
                    <a:cubicBezTo>
                      <a:pt x="11" y="56"/>
                      <a:pt x="11" y="55"/>
                      <a:pt x="11" y="53"/>
                    </a:cubicBezTo>
                    <a:cubicBezTo>
                      <a:pt x="12" y="51"/>
                      <a:pt x="10" y="53"/>
                      <a:pt x="9" y="53"/>
                    </a:cubicBezTo>
                    <a:cubicBezTo>
                      <a:pt x="8" y="51"/>
                      <a:pt x="5" y="51"/>
                      <a:pt x="6" y="49"/>
                    </a:cubicBezTo>
                    <a:cubicBezTo>
                      <a:pt x="7" y="47"/>
                      <a:pt x="4" y="48"/>
                      <a:pt x="5" y="47"/>
                    </a:cubicBezTo>
                    <a:cubicBezTo>
                      <a:pt x="5" y="46"/>
                      <a:pt x="5" y="46"/>
                      <a:pt x="5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6" y="43"/>
                      <a:pt x="7" y="43"/>
                      <a:pt x="8" y="43"/>
                    </a:cubicBezTo>
                    <a:cubicBezTo>
                      <a:pt x="10" y="45"/>
                      <a:pt x="11" y="44"/>
                      <a:pt x="12" y="42"/>
                    </a:cubicBezTo>
                    <a:cubicBezTo>
                      <a:pt x="12" y="37"/>
                      <a:pt x="14" y="32"/>
                      <a:pt x="13" y="27"/>
                    </a:cubicBezTo>
                    <a:cubicBezTo>
                      <a:pt x="12" y="23"/>
                      <a:pt x="16" y="21"/>
                      <a:pt x="15" y="17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4" name="Freeform 350"/>
              <p:cNvSpPr/>
              <p:nvPr/>
            </p:nvSpPr>
            <p:spPr bwMode="auto">
              <a:xfrm>
                <a:off x="493" y="339"/>
                <a:ext cx="31" cy="29"/>
              </a:xfrm>
              <a:custGeom>
                <a:avLst/>
                <a:gdLst>
                  <a:gd name="T0" fmla="*/ 5 w 13"/>
                  <a:gd name="T1" fmla="*/ 1 h 12"/>
                  <a:gd name="T2" fmla="*/ 6 w 13"/>
                  <a:gd name="T3" fmla="*/ 0 h 12"/>
                  <a:gd name="T4" fmla="*/ 7 w 13"/>
                  <a:gd name="T5" fmla="*/ 2 h 12"/>
                  <a:gd name="T6" fmla="*/ 11 w 13"/>
                  <a:gd name="T7" fmla="*/ 4 h 12"/>
                  <a:gd name="T8" fmla="*/ 12 w 13"/>
                  <a:gd name="T9" fmla="*/ 5 h 12"/>
                  <a:gd name="T10" fmla="*/ 12 w 13"/>
                  <a:gd name="T11" fmla="*/ 11 h 12"/>
                  <a:gd name="T12" fmla="*/ 6 w 13"/>
                  <a:gd name="T13" fmla="*/ 9 h 12"/>
                  <a:gd name="T14" fmla="*/ 5 w 13"/>
                  <a:gd name="T15" fmla="*/ 12 h 12"/>
                  <a:gd name="T16" fmla="*/ 3 w 13"/>
                  <a:gd name="T17" fmla="*/ 8 h 12"/>
                  <a:gd name="T18" fmla="*/ 0 w 13"/>
                  <a:gd name="T19" fmla="*/ 11 h 12"/>
                  <a:gd name="T20" fmla="*/ 1 w 13"/>
                  <a:gd name="T21" fmla="*/ 3 h 12"/>
                  <a:gd name="T22" fmla="*/ 5 w 13"/>
                  <a:gd name="T2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2">
                    <a:moveTo>
                      <a:pt x="5" y="1"/>
                    </a:moveTo>
                    <a:cubicBezTo>
                      <a:pt x="6" y="2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2"/>
                    </a:cubicBezTo>
                    <a:cubicBezTo>
                      <a:pt x="7" y="5"/>
                      <a:pt x="8" y="5"/>
                      <a:pt x="11" y="4"/>
                    </a:cubicBezTo>
                    <a:cubicBezTo>
                      <a:pt x="12" y="3"/>
                      <a:pt x="13" y="4"/>
                      <a:pt x="12" y="5"/>
                    </a:cubicBezTo>
                    <a:cubicBezTo>
                      <a:pt x="12" y="7"/>
                      <a:pt x="12" y="9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5" y="10"/>
                      <a:pt x="6" y="11"/>
                      <a:pt x="5" y="12"/>
                    </a:cubicBezTo>
                    <a:cubicBezTo>
                      <a:pt x="3" y="11"/>
                      <a:pt x="4" y="9"/>
                      <a:pt x="3" y="8"/>
                    </a:cubicBezTo>
                    <a:cubicBezTo>
                      <a:pt x="1" y="8"/>
                      <a:pt x="2" y="11"/>
                      <a:pt x="0" y="11"/>
                    </a:cubicBezTo>
                    <a:cubicBezTo>
                      <a:pt x="1" y="9"/>
                      <a:pt x="1" y="6"/>
                      <a:pt x="1" y="3"/>
                    </a:cubicBezTo>
                    <a:cubicBezTo>
                      <a:pt x="1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5" name="Freeform 351"/>
              <p:cNvSpPr/>
              <p:nvPr/>
            </p:nvSpPr>
            <p:spPr bwMode="auto">
              <a:xfrm>
                <a:off x="493" y="291"/>
                <a:ext cx="17" cy="46"/>
              </a:xfrm>
              <a:custGeom>
                <a:avLst/>
                <a:gdLst>
                  <a:gd name="T0" fmla="*/ 5 w 7"/>
                  <a:gd name="T1" fmla="*/ 18 h 19"/>
                  <a:gd name="T2" fmla="*/ 5 w 7"/>
                  <a:gd name="T3" fmla="*/ 19 h 19"/>
                  <a:gd name="T4" fmla="*/ 3 w 7"/>
                  <a:gd name="T5" fmla="*/ 15 h 19"/>
                  <a:gd name="T6" fmla="*/ 2 w 7"/>
                  <a:gd name="T7" fmla="*/ 12 h 19"/>
                  <a:gd name="T8" fmla="*/ 4 w 7"/>
                  <a:gd name="T9" fmla="*/ 2 h 19"/>
                  <a:gd name="T10" fmla="*/ 7 w 7"/>
                  <a:gd name="T11" fmla="*/ 0 h 19"/>
                  <a:gd name="T12" fmla="*/ 6 w 7"/>
                  <a:gd name="T13" fmla="*/ 4 h 19"/>
                  <a:gd name="T14" fmla="*/ 5 w 7"/>
                  <a:gd name="T1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9">
                    <a:moveTo>
                      <a:pt x="5" y="18"/>
                    </a:moveTo>
                    <a:cubicBezTo>
                      <a:pt x="5" y="18"/>
                      <a:pt x="5" y="19"/>
                      <a:pt x="5" y="19"/>
                    </a:cubicBezTo>
                    <a:cubicBezTo>
                      <a:pt x="2" y="19"/>
                      <a:pt x="0" y="18"/>
                      <a:pt x="3" y="15"/>
                    </a:cubicBezTo>
                    <a:cubicBezTo>
                      <a:pt x="3" y="14"/>
                      <a:pt x="3" y="13"/>
                      <a:pt x="2" y="12"/>
                    </a:cubicBezTo>
                    <a:cubicBezTo>
                      <a:pt x="3" y="9"/>
                      <a:pt x="3" y="5"/>
                      <a:pt x="4" y="2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7" y="9"/>
                      <a:pt x="7" y="14"/>
                      <a:pt x="5" y="18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6" name="Freeform 352"/>
              <p:cNvSpPr/>
              <p:nvPr/>
            </p:nvSpPr>
            <p:spPr bwMode="auto">
              <a:xfrm>
                <a:off x="307" y="492"/>
                <a:ext cx="33" cy="27"/>
              </a:xfrm>
              <a:custGeom>
                <a:avLst/>
                <a:gdLst>
                  <a:gd name="T0" fmla="*/ 3 w 14"/>
                  <a:gd name="T1" fmla="*/ 10 h 11"/>
                  <a:gd name="T2" fmla="*/ 1 w 14"/>
                  <a:gd name="T3" fmla="*/ 9 h 11"/>
                  <a:gd name="T4" fmla="*/ 1 w 14"/>
                  <a:gd name="T5" fmla="*/ 9 h 11"/>
                  <a:gd name="T6" fmla="*/ 3 w 14"/>
                  <a:gd name="T7" fmla="*/ 5 h 11"/>
                  <a:gd name="T8" fmla="*/ 10 w 14"/>
                  <a:gd name="T9" fmla="*/ 0 h 11"/>
                  <a:gd name="T10" fmla="*/ 13 w 14"/>
                  <a:gd name="T11" fmla="*/ 4 h 11"/>
                  <a:gd name="T12" fmla="*/ 13 w 14"/>
                  <a:gd name="T13" fmla="*/ 4 h 11"/>
                  <a:gd name="T14" fmla="*/ 12 w 14"/>
                  <a:gd name="T15" fmla="*/ 5 h 11"/>
                  <a:gd name="T16" fmla="*/ 12 w 14"/>
                  <a:gd name="T17" fmla="*/ 11 h 11"/>
                  <a:gd name="T18" fmla="*/ 8 w 14"/>
                  <a:gd name="T19" fmla="*/ 8 h 11"/>
                  <a:gd name="T20" fmla="*/ 9 w 14"/>
                  <a:gd name="T21" fmla="*/ 8 h 11"/>
                  <a:gd name="T22" fmla="*/ 8 w 14"/>
                  <a:gd name="T23" fmla="*/ 8 h 11"/>
                  <a:gd name="T24" fmla="*/ 3 w 14"/>
                  <a:gd name="T2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1">
                    <a:moveTo>
                      <a:pt x="3" y="10"/>
                    </a:move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7"/>
                      <a:pt x="4" y="7"/>
                      <a:pt x="3" y="5"/>
                    </a:cubicBezTo>
                    <a:cubicBezTo>
                      <a:pt x="5" y="2"/>
                      <a:pt x="6" y="0"/>
                      <a:pt x="10" y="0"/>
                    </a:cubicBezTo>
                    <a:cubicBezTo>
                      <a:pt x="12" y="1"/>
                      <a:pt x="14" y="1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1" y="4"/>
                      <a:pt x="12" y="5"/>
                    </a:cubicBezTo>
                    <a:cubicBezTo>
                      <a:pt x="14" y="7"/>
                      <a:pt x="12" y="9"/>
                      <a:pt x="12" y="11"/>
                    </a:cubicBezTo>
                    <a:cubicBezTo>
                      <a:pt x="10" y="10"/>
                      <a:pt x="9" y="10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6" y="8"/>
                      <a:pt x="6" y="11"/>
                      <a:pt x="3" y="10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7" name="Freeform 353"/>
              <p:cNvSpPr/>
              <p:nvPr/>
            </p:nvSpPr>
            <p:spPr bwMode="auto">
              <a:xfrm>
                <a:off x="706" y="942"/>
                <a:ext cx="33" cy="29"/>
              </a:xfrm>
              <a:custGeom>
                <a:avLst/>
                <a:gdLst>
                  <a:gd name="T0" fmla="*/ 7 w 14"/>
                  <a:gd name="T1" fmla="*/ 12 h 12"/>
                  <a:gd name="T2" fmla="*/ 10 w 14"/>
                  <a:gd name="T3" fmla="*/ 6 h 12"/>
                  <a:gd name="T4" fmla="*/ 5 w 14"/>
                  <a:gd name="T5" fmla="*/ 7 h 12"/>
                  <a:gd name="T6" fmla="*/ 2 w 14"/>
                  <a:gd name="T7" fmla="*/ 5 h 12"/>
                  <a:gd name="T8" fmla="*/ 0 w 14"/>
                  <a:gd name="T9" fmla="*/ 3 h 12"/>
                  <a:gd name="T10" fmla="*/ 3 w 14"/>
                  <a:gd name="T11" fmla="*/ 1 h 12"/>
                  <a:gd name="T12" fmla="*/ 10 w 14"/>
                  <a:gd name="T13" fmla="*/ 0 h 12"/>
                  <a:gd name="T14" fmla="*/ 14 w 14"/>
                  <a:gd name="T15" fmla="*/ 6 h 12"/>
                  <a:gd name="T16" fmla="*/ 13 w 14"/>
                  <a:gd name="T17" fmla="*/ 8 h 12"/>
                  <a:gd name="T18" fmla="*/ 7 w 1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6" y="9"/>
                      <a:pt x="8" y="8"/>
                      <a:pt x="10" y="6"/>
                    </a:cubicBezTo>
                    <a:cubicBezTo>
                      <a:pt x="8" y="4"/>
                      <a:pt x="7" y="6"/>
                      <a:pt x="5" y="7"/>
                    </a:cubicBezTo>
                    <a:cubicBezTo>
                      <a:pt x="5" y="5"/>
                      <a:pt x="4" y="4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2" y="1"/>
                      <a:pt x="3" y="1"/>
                    </a:cubicBezTo>
                    <a:cubicBezTo>
                      <a:pt x="6" y="3"/>
                      <a:pt x="8" y="2"/>
                      <a:pt x="10" y="0"/>
                    </a:cubicBezTo>
                    <a:cubicBezTo>
                      <a:pt x="11" y="3"/>
                      <a:pt x="12" y="4"/>
                      <a:pt x="14" y="6"/>
                    </a:cubicBezTo>
                    <a:cubicBezTo>
                      <a:pt x="14" y="7"/>
                      <a:pt x="13" y="7"/>
                      <a:pt x="13" y="8"/>
                    </a:cubicBezTo>
                    <a:cubicBezTo>
                      <a:pt x="12" y="11"/>
                      <a:pt x="8" y="9"/>
                      <a:pt x="7" y="12"/>
                    </a:cubicBezTo>
                    <a:close/>
                  </a:path>
                </a:pathLst>
              </a:custGeom>
              <a:solidFill>
                <a:srgbClr val="FEE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8" name="Freeform 354"/>
              <p:cNvSpPr/>
              <p:nvPr/>
            </p:nvSpPr>
            <p:spPr bwMode="auto">
              <a:xfrm>
                <a:off x="730" y="939"/>
                <a:ext cx="12" cy="17"/>
              </a:xfrm>
              <a:custGeom>
                <a:avLst/>
                <a:gdLst>
                  <a:gd name="T0" fmla="*/ 4 w 5"/>
                  <a:gd name="T1" fmla="*/ 7 h 7"/>
                  <a:gd name="T2" fmla="*/ 0 w 5"/>
                  <a:gd name="T3" fmla="*/ 1 h 7"/>
                  <a:gd name="T4" fmla="*/ 4 w 5"/>
                  <a:gd name="T5" fmla="*/ 2 h 7"/>
                  <a:gd name="T6" fmla="*/ 2 w 5"/>
                  <a:gd name="T7" fmla="*/ 4 h 7"/>
                  <a:gd name="T8" fmla="*/ 4 w 5"/>
                  <a:gd name="T9" fmla="*/ 6 h 7"/>
                  <a:gd name="T10" fmla="*/ 4 w 5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4" y="7"/>
                    </a:moveTo>
                    <a:cubicBezTo>
                      <a:pt x="1" y="7"/>
                      <a:pt x="0" y="4"/>
                      <a:pt x="0" y="1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4"/>
                      <a:pt x="2" y="3"/>
                      <a:pt x="2" y="4"/>
                    </a:cubicBezTo>
                    <a:cubicBezTo>
                      <a:pt x="2" y="5"/>
                      <a:pt x="5" y="4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EE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9" name="Freeform 355"/>
              <p:cNvSpPr/>
              <p:nvPr/>
            </p:nvSpPr>
            <p:spPr bwMode="auto">
              <a:xfrm>
                <a:off x="419" y="516"/>
                <a:ext cx="122" cy="156"/>
              </a:xfrm>
              <a:custGeom>
                <a:avLst/>
                <a:gdLst>
                  <a:gd name="T0" fmla="*/ 8 w 51"/>
                  <a:gd name="T1" fmla="*/ 50 h 65"/>
                  <a:gd name="T2" fmla="*/ 9 w 51"/>
                  <a:gd name="T3" fmla="*/ 45 h 65"/>
                  <a:gd name="T4" fmla="*/ 10 w 51"/>
                  <a:gd name="T5" fmla="*/ 43 h 65"/>
                  <a:gd name="T6" fmla="*/ 1 w 51"/>
                  <a:gd name="T7" fmla="*/ 39 h 65"/>
                  <a:gd name="T8" fmla="*/ 0 w 51"/>
                  <a:gd name="T9" fmla="*/ 39 h 65"/>
                  <a:gd name="T10" fmla="*/ 2 w 51"/>
                  <a:gd name="T11" fmla="*/ 33 h 65"/>
                  <a:gd name="T12" fmla="*/ 2 w 51"/>
                  <a:gd name="T13" fmla="*/ 28 h 65"/>
                  <a:gd name="T14" fmla="*/ 7 w 51"/>
                  <a:gd name="T15" fmla="*/ 32 h 65"/>
                  <a:gd name="T16" fmla="*/ 8 w 51"/>
                  <a:gd name="T17" fmla="*/ 29 h 65"/>
                  <a:gd name="T18" fmla="*/ 13 w 51"/>
                  <a:gd name="T19" fmla="*/ 22 h 65"/>
                  <a:gd name="T20" fmla="*/ 14 w 51"/>
                  <a:gd name="T21" fmla="*/ 20 h 65"/>
                  <a:gd name="T22" fmla="*/ 20 w 51"/>
                  <a:gd name="T23" fmla="*/ 9 h 65"/>
                  <a:gd name="T24" fmla="*/ 20 w 51"/>
                  <a:gd name="T25" fmla="*/ 10 h 65"/>
                  <a:gd name="T26" fmla="*/ 30 w 51"/>
                  <a:gd name="T27" fmla="*/ 15 h 65"/>
                  <a:gd name="T28" fmla="*/ 32 w 51"/>
                  <a:gd name="T29" fmla="*/ 7 h 65"/>
                  <a:gd name="T30" fmla="*/ 32 w 51"/>
                  <a:gd name="T31" fmla="*/ 5 h 65"/>
                  <a:gd name="T32" fmla="*/ 31 w 51"/>
                  <a:gd name="T33" fmla="*/ 8 h 65"/>
                  <a:gd name="T34" fmla="*/ 26 w 51"/>
                  <a:gd name="T35" fmla="*/ 6 h 65"/>
                  <a:gd name="T36" fmla="*/ 31 w 51"/>
                  <a:gd name="T37" fmla="*/ 1 h 65"/>
                  <a:gd name="T38" fmla="*/ 43 w 51"/>
                  <a:gd name="T39" fmla="*/ 9 h 65"/>
                  <a:gd name="T40" fmla="*/ 47 w 51"/>
                  <a:gd name="T41" fmla="*/ 17 h 65"/>
                  <a:gd name="T42" fmla="*/ 47 w 51"/>
                  <a:gd name="T43" fmla="*/ 19 h 65"/>
                  <a:gd name="T44" fmla="*/ 45 w 51"/>
                  <a:gd name="T45" fmla="*/ 27 h 65"/>
                  <a:gd name="T46" fmla="*/ 41 w 51"/>
                  <a:gd name="T47" fmla="*/ 23 h 65"/>
                  <a:gd name="T48" fmla="*/ 35 w 51"/>
                  <a:gd name="T49" fmla="*/ 26 h 65"/>
                  <a:gd name="T50" fmla="*/ 40 w 51"/>
                  <a:gd name="T51" fmla="*/ 35 h 65"/>
                  <a:gd name="T52" fmla="*/ 46 w 51"/>
                  <a:gd name="T53" fmla="*/ 41 h 65"/>
                  <a:gd name="T54" fmla="*/ 43 w 51"/>
                  <a:gd name="T55" fmla="*/ 44 h 65"/>
                  <a:gd name="T56" fmla="*/ 47 w 51"/>
                  <a:gd name="T57" fmla="*/ 47 h 65"/>
                  <a:gd name="T58" fmla="*/ 32 w 51"/>
                  <a:gd name="T59" fmla="*/ 49 h 65"/>
                  <a:gd name="T60" fmla="*/ 31 w 51"/>
                  <a:gd name="T61" fmla="*/ 44 h 65"/>
                  <a:gd name="T62" fmla="*/ 28 w 51"/>
                  <a:gd name="T63" fmla="*/ 45 h 65"/>
                  <a:gd name="T64" fmla="*/ 19 w 51"/>
                  <a:gd name="T65" fmla="*/ 45 h 65"/>
                  <a:gd name="T66" fmla="*/ 23 w 51"/>
                  <a:gd name="T67" fmla="*/ 52 h 65"/>
                  <a:gd name="T68" fmla="*/ 24 w 51"/>
                  <a:gd name="T69" fmla="*/ 63 h 65"/>
                  <a:gd name="T70" fmla="*/ 19 w 51"/>
                  <a:gd name="T71" fmla="*/ 62 h 65"/>
                  <a:gd name="T72" fmla="*/ 16 w 51"/>
                  <a:gd name="T73" fmla="*/ 58 h 65"/>
                  <a:gd name="T74" fmla="*/ 14 w 51"/>
                  <a:gd name="T75" fmla="*/ 62 h 65"/>
                  <a:gd name="T76" fmla="*/ 10 w 51"/>
                  <a:gd name="T77" fmla="*/ 57 h 65"/>
                  <a:gd name="T78" fmla="*/ 10 w 51"/>
                  <a:gd name="T79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65">
                    <a:moveTo>
                      <a:pt x="10" y="52"/>
                    </a:moveTo>
                    <a:cubicBezTo>
                      <a:pt x="10" y="51"/>
                      <a:pt x="9" y="50"/>
                      <a:pt x="8" y="50"/>
                    </a:cubicBezTo>
                    <a:cubicBezTo>
                      <a:pt x="6" y="50"/>
                      <a:pt x="4" y="49"/>
                      <a:pt x="5" y="47"/>
                    </a:cubicBezTo>
                    <a:cubicBezTo>
                      <a:pt x="5" y="45"/>
                      <a:pt x="8" y="45"/>
                      <a:pt x="9" y="45"/>
                    </a:cubicBezTo>
                    <a:cubicBezTo>
                      <a:pt x="11" y="45"/>
                      <a:pt x="13" y="46"/>
                      <a:pt x="13" y="44"/>
                    </a:cubicBezTo>
                    <a:cubicBezTo>
                      <a:pt x="13" y="41"/>
                      <a:pt x="11" y="45"/>
                      <a:pt x="10" y="43"/>
                    </a:cubicBezTo>
                    <a:cubicBezTo>
                      <a:pt x="8" y="39"/>
                      <a:pt x="2" y="44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6"/>
                      <a:pt x="3" y="37"/>
                      <a:pt x="5" y="36"/>
                    </a:cubicBezTo>
                    <a:cubicBezTo>
                      <a:pt x="5" y="35"/>
                      <a:pt x="4" y="34"/>
                      <a:pt x="2" y="33"/>
                    </a:cubicBezTo>
                    <a:cubicBezTo>
                      <a:pt x="1" y="33"/>
                      <a:pt x="0" y="33"/>
                      <a:pt x="0" y="31"/>
                    </a:cubicBezTo>
                    <a:cubicBezTo>
                      <a:pt x="1" y="30"/>
                      <a:pt x="1" y="29"/>
                      <a:pt x="2" y="28"/>
                    </a:cubicBezTo>
                    <a:cubicBezTo>
                      <a:pt x="3" y="27"/>
                      <a:pt x="4" y="29"/>
                      <a:pt x="5" y="30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8" y="32"/>
                      <a:pt x="9" y="31"/>
                      <a:pt x="9" y="30"/>
                    </a:cubicBezTo>
                    <a:cubicBezTo>
                      <a:pt x="11" y="28"/>
                      <a:pt x="8" y="29"/>
                      <a:pt x="8" y="29"/>
                    </a:cubicBezTo>
                    <a:cubicBezTo>
                      <a:pt x="8" y="27"/>
                      <a:pt x="5" y="28"/>
                      <a:pt x="6" y="26"/>
                    </a:cubicBezTo>
                    <a:cubicBezTo>
                      <a:pt x="8" y="24"/>
                      <a:pt x="9" y="22"/>
                      <a:pt x="13" y="22"/>
                    </a:cubicBezTo>
                    <a:cubicBezTo>
                      <a:pt x="14" y="22"/>
                      <a:pt x="14" y="24"/>
                      <a:pt x="15" y="23"/>
                    </a:cubicBezTo>
                    <a:cubicBezTo>
                      <a:pt x="16" y="21"/>
                      <a:pt x="14" y="21"/>
                      <a:pt x="14" y="20"/>
                    </a:cubicBezTo>
                    <a:cubicBezTo>
                      <a:pt x="11" y="18"/>
                      <a:pt x="11" y="14"/>
                      <a:pt x="14" y="12"/>
                    </a:cubicBezTo>
                    <a:cubicBezTo>
                      <a:pt x="16" y="10"/>
                      <a:pt x="16" y="6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2" y="8"/>
                      <a:pt x="24" y="6"/>
                      <a:pt x="25" y="11"/>
                    </a:cubicBezTo>
                    <a:cubicBezTo>
                      <a:pt x="26" y="13"/>
                      <a:pt x="30" y="11"/>
                      <a:pt x="30" y="15"/>
                    </a:cubicBezTo>
                    <a:cubicBezTo>
                      <a:pt x="30" y="12"/>
                      <a:pt x="28" y="9"/>
                      <a:pt x="31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1" y="4"/>
                      <a:pt x="32" y="5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1" y="7"/>
                      <a:pt x="31" y="8"/>
                    </a:cubicBezTo>
                    <a:cubicBezTo>
                      <a:pt x="29" y="9"/>
                      <a:pt x="27" y="10"/>
                      <a:pt x="26" y="8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7" y="5"/>
                      <a:pt x="26" y="3"/>
                      <a:pt x="27" y="2"/>
                    </a:cubicBezTo>
                    <a:cubicBezTo>
                      <a:pt x="29" y="2"/>
                      <a:pt x="30" y="1"/>
                      <a:pt x="31" y="1"/>
                    </a:cubicBezTo>
                    <a:cubicBezTo>
                      <a:pt x="33" y="0"/>
                      <a:pt x="34" y="0"/>
                      <a:pt x="36" y="1"/>
                    </a:cubicBezTo>
                    <a:cubicBezTo>
                      <a:pt x="39" y="2"/>
                      <a:pt x="43" y="4"/>
                      <a:pt x="43" y="9"/>
                    </a:cubicBezTo>
                    <a:cubicBezTo>
                      <a:pt x="43" y="10"/>
                      <a:pt x="44" y="10"/>
                      <a:pt x="45" y="10"/>
                    </a:cubicBezTo>
                    <a:cubicBezTo>
                      <a:pt x="46" y="12"/>
                      <a:pt x="47" y="14"/>
                      <a:pt x="47" y="17"/>
                    </a:cubicBezTo>
                    <a:cubicBezTo>
                      <a:pt x="46" y="18"/>
                      <a:pt x="44" y="16"/>
                      <a:pt x="43" y="19"/>
                    </a:cubicBezTo>
                    <a:cubicBezTo>
                      <a:pt x="44" y="20"/>
                      <a:pt x="46" y="18"/>
                      <a:pt x="47" y="19"/>
                    </a:cubicBezTo>
                    <a:cubicBezTo>
                      <a:pt x="48" y="19"/>
                      <a:pt x="49" y="20"/>
                      <a:pt x="50" y="21"/>
                    </a:cubicBezTo>
                    <a:cubicBezTo>
                      <a:pt x="51" y="26"/>
                      <a:pt x="46" y="25"/>
                      <a:pt x="45" y="27"/>
                    </a:cubicBezTo>
                    <a:cubicBezTo>
                      <a:pt x="37" y="31"/>
                      <a:pt x="37" y="31"/>
                      <a:pt x="34" y="30"/>
                    </a:cubicBezTo>
                    <a:cubicBezTo>
                      <a:pt x="37" y="21"/>
                      <a:pt x="37" y="21"/>
                      <a:pt x="41" y="23"/>
                    </a:cubicBezTo>
                    <a:cubicBezTo>
                      <a:pt x="39" y="22"/>
                      <a:pt x="38" y="21"/>
                      <a:pt x="37" y="22"/>
                    </a:cubicBezTo>
                    <a:cubicBezTo>
                      <a:pt x="36" y="23"/>
                      <a:pt x="34" y="23"/>
                      <a:pt x="35" y="26"/>
                    </a:cubicBezTo>
                    <a:cubicBezTo>
                      <a:pt x="36" y="29"/>
                      <a:pt x="33" y="32"/>
                      <a:pt x="33" y="35"/>
                    </a:cubicBezTo>
                    <a:cubicBezTo>
                      <a:pt x="35" y="35"/>
                      <a:pt x="38" y="34"/>
                      <a:pt x="40" y="35"/>
                    </a:cubicBezTo>
                    <a:cubicBezTo>
                      <a:pt x="42" y="36"/>
                      <a:pt x="46" y="37"/>
                      <a:pt x="43" y="40"/>
                    </a:cubicBezTo>
                    <a:cubicBezTo>
                      <a:pt x="42" y="40"/>
                      <a:pt x="42" y="41"/>
                      <a:pt x="46" y="41"/>
                    </a:cubicBezTo>
                    <a:cubicBezTo>
                      <a:pt x="46" y="41"/>
                      <a:pt x="47" y="41"/>
                      <a:pt x="47" y="42"/>
                    </a:cubicBezTo>
                    <a:cubicBezTo>
                      <a:pt x="47" y="44"/>
                      <a:pt x="46" y="45"/>
                      <a:pt x="43" y="44"/>
                    </a:cubicBezTo>
                    <a:cubicBezTo>
                      <a:pt x="45" y="45"/>
                      <a:pt x="46" y="45"/>
                      <a:pt x="47" y="46"/>
                    </a:cubicBezTo>
                    <a:cubicBezTo>
                      <a:pt x="47" y="46"/>
                      <a:pt x="47" y="47"/>
                      <a:pt x="47" y="47"/>
                    </a:cubicBezTo>
                    <a:cubicBezTo>
                      <a:pt x="44" y="51"/>
                      <a:pt x="41" y="51"/>
                      <a:pt x="37" y="47"/>
                    </a:cubicBezTo>
                    <a:cubicBezTo>
                      <a:pt x="36" y="49"/>
                      <a:pt x="35" y="51"/>
                      <a:pt x="32" y="49"/>
                    </a:cubicBezTo>
                    <a:cubicBezTo>
                      <a:pt x="32" y="49"/>
                      <a:pt x="32" y="49"/>
                      <a:pt x="32" y="48"/>
                    </a:cubicBezTo>
                    <a:cubicBezTo>
                      <a:pt x="32" y="47"/>
                      <a:pt x="31" y="46"/>
                      <a:pt x="31" y="44"/>
                    </a:cubicBezTo>
                    <a:cubicBezTo>
                      <a:pt x="31" y="43"/>
                      <a:pt x="29" y="42"/>
                      <a:pt x="29" y="41"/>
                    </a:cubicBezTo>
                    <a:cubicBezTo>
                      <a:pt x="28" y="42"/>
                      <a:pt x="29" y="44"/>
                      <a:pt x="28" y="45"/>
                    </a:cubicBezTo>
                    <a:cubicBezTo>
                      <a:pt x="27" y="45"/>
                      <a:pt x="26" y="45"/>
                      <a:pt x="26" y="45"/>
                    </a:cubicBezTo>
                    <a:cubicBezTo>
                      <a:pt x="24" y="45"/>
                      <a:pt x="22" y="48"/>
                      <a:pt x="19" y="45"/>
                    </a:cubicBezTo>
                    <a:cubicBezTo>
                      <a:pt x="19" y="48"/>
                      <a:pt x="20" y="50"/>
                      <a:pt x="22" y="51"/>
                    </a:cubicBezTo>
                    <a:cubicBezTo>
                      <a:pt x="23" y="51"/>
                      <a:pt x="23" y="52"/>
                      <a:pt x="23" y="52"/>
                    </a:cubicBezTo>
                    <a:cubicBezTo>
                      <a:pt x="21" y="54"/>
                      <a:pt x="23" y="56"/>
                      <a:pt x="23" y="57"/>
                    </a:cubicBezTo>
                    <a:cubicBezTo>
                      <a:pt x="24" y="59"/>
                      <a:pt x="23" y="61"/>
                      <a:pt x="24" y="63"/>
                    </a:cubicBezTo>
                    <a:cubicBezTo>
                      <a:pt x="24" y="64"/>
                      <a:pt x="23" y="65"/>
                      <a:pt x="22" y="64"/>
                    </a:cubicBezTo>
                    <a:cubicBezTo>
                      <a:pt x="21" y="63"/>
                      <a:pt x="20" y="62"/>
                      <a:pt x="19" y="62"/>
                    </a:cubicBezTo>
                    <a:cubicBezTo>
                      <a:pt x="18" y="62"/>
                      <a:pt x="18" y="60"/>
                      <a:pt x="17" y="60"/>
                    </a:cubicBezTo>
                    <a:cubicBezTo>
                      <a:pt x="17" y="59"/>
                      <a:pt x="17" y="58"/>
                      <a:pt x="16" y="58"/>
                    </a:cubicBezTo>
                    <a:cubicBezTo>
                      <a:pt x="15" y="58"/>
                      <a:pt x="15" y="59"/>
                      <a:pt x="15" y="59"/>
                    </a:cubicBezTo>
                    <a:cubicBezTo>
                      <a:pt x="15" y="60"/>
                      <a:pt x="17" y="61"/>
                      <a:pt x="14" y="62"/>
                    </a:cubicBezTo>
                    <a:cubicBezTo>
                      <a:pt x="13" y="62"/>
                      <a:pt x="12" y="61"/>
                      <a:pt x="12" y="60"/>
                    </a:cubicBezTo>
                    <a:cubicBezTo>
                      <a:pt x="12" y="59"/>
                      <a:pt x="11" y="58"/>
                      <a:pt x="10" y="57"/>
                    </a:cubicBezTo>
                    <a:cubicBezTo>
                      <a:pt x="12" y="57"/>
                      <a:pt x="10" y="53"/>
                      <a:pt x="13" y="53"/>
                    </a:cubicBezTo>
                    <a:cubicBezTo>
                      <a:pt x="13" y="51"/>
                      <a:pt x="11" y="52"/>
                      <a:pt x="10" y="5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0" name="Freeform 356"/>
              <p:cNvSpPr/>
              <p:nvPr/>
            </p:nvSpPr>
            <p:spPr bwMode="auto">
              <a:xfrm>
                <a:off x="761" y="712"/>
                <a:ext cx="107" cy="84"/>
              </a:xfrm>
              <a:custGeom>
                <a:avLst/>
                <a:gdLst>
                  <a:gd name="T0" fmla="*/ 23 w 45"/>
                  <a:gd name="T1" fmla="*/ 2 h 35"/>
                  <a:gd name="T2" fmla="*/ 29 w 45"/>
                  <a:gd name="T3" fmla="*/ 1 h 35"/>
                  <a:gd name="T4" fmla="*/ 25 w 45"/>
                  <a:gd name="T5" fmla="*/ 6 h 35"/>
                  <a:gd name="T6" fmla="*/ 32 w 45"/>
                  <a:gd name="T7" fmla="*/ 0 h 35"/>
                  <a:gd name="T8" fmla="*/ 35 w 45"/>
                  <a:gd name="T9" fmla="*/ 5 h 35"/>
                  <a:gd name="T10" fmla="*/ 37 w 45"/>
                  <a:gd name="T11" fmla="*/ 5 h 35"/>
                  <a:gd name="T12" fmla="*/ 41 w 45"/>
                  <a:gd name="T13" fmla="*/ 4 h 35"/>
                  <a:gd name="T14" fmla="*/ 45 w 45"/>
                  <a:gd name="T15" fmla="*/ 10 h 35"/>
                  <a:gd name="T16" fmla="*/ 44 w 45"/>
                  <a:gd name="T17" fmla="*/ 17 h 35"/>
                  <a:gd name="T18" fmla="*/ 42 w 45"/>
                  <a:gd name="T19" fmla="*/ 21 h 35"/>
                  <a:gd name="T20" fmla="*/ 40 w 45"/>
                  <a:gd name="T21" fmla="*/ 23 h 35"/>
                  <a:gd name="T22" fmla="*/ 39 w 45"/>
                  <a:gd name="T23" fmla="*/ 24 h 35"/>
                  <a:gd name="T24" fmla="*/ 38 w 45"/>
                  <a:gd name="T25" fmla="*/ 27 h 35"/>
                  <a:gd name="T26" fmla="*/ 36 w 45"/>
                  <a:gd name="T27" fmla="*/ 28 h 35"/>
                  <a:gd name="T28" fmla="*/ 33 w 45"/>
                  <a:gd name="T29" fmla="*/ 30 h 35"/>
                  <a:gd name="T30" fmla="*/ 27 w 45"/>
                  <a:gd name="T31" fmla="*/ 33 h 35"/>
                  <a:gd name="T32" fmla="*/ 20 w 45"/>
                  <a:gd name="T33" fmla="*/ 30 h 35"/>
                  <a:gd name="T34" fmla="*/ 20 w 45"/>
                  <a:gd name="T35" fmla="*/ 28 h 35"/>
                  <a:gd name="T36" fmla="*/ 22 w 45"/>
                  <a:gd name="T37" fmla="*/ 24 h 35"/>
                  <a:gd name="T38" fmla="*/ 21 w 45"/>
                  <a:gd name="T39" fmla="*/ 21 h 35"/>
                  <a:gd name="T40" fmla="*/ 19 w 45"/>
                  <a:gd name="T41" fmla="*/ 28 h 35"/>
                  <a:gd name="T42" fmla="*/ 17 w 45"/>
                  <a:gd name="T43" fmla="*/ 26 h 35"/>
                  <a:gd name="T44" fmla="*/ 19 w 45"/>
                  <a:gd name="T45" fmla="*/ 30 h 35"/>
                  <a:gd name="T46" fmla="*/ 20 w 45"/>
                  <a:gd name="T47" fmla="*/ 34 h 35"/>
                  <a:gd name="T48" fmla="*/ 16 w 45"/>
                  <a:gd name="T49" fmla="*/ 35 h 35"/>
                  <a:gd name="T50" fmla="*/ 12 w 45"/>
                  <a:gd name="T51" fmla="*/ 32 h 35"/>
                  <a:gd name="T52" fmla="*/ 8 w 45"/>
                  <a:gd name="T53" fmla="*/ 31 h 35"/>
                  <a:gd name="T54" fmla="*/ 1 w 45"/>
                  <a:gd name="T55" fmla="*/ 24 h 35"/>
                  <a:gd name="T56" fmla="*/ 3 w 45"/>
                  <a:gd name="T57" fmla="*/ 19 h 35"/>
                  <a:gd name="T58" fmla="*/ 6 w 45"/>
                  <a:gd name="T59" fmla="*/ 18 h 35"/>
                  <a:gd name="T60" fmla="*/ 9 w 45"/>
                  <a:gd name="T61" fmla="*/ 16 h 35"/>
                  <a:gd name="T62" fmla="*/ 12 w 45"/>
                  <a:gd name="T63" fmla="*/ 18 h 35"/>
                  <a:gd name="T64" fmla="*/ 15 w 45"/>
                  <a:gd name="T65" fmla="*/ 9 h 35"/>
                  <a:gd name="T66" fmla="*/ 19 w 45"/>
                  <a:gd name="T67" fmla="*/ 9 h 35"/>
                  <a:gd name="T68" fmla="*/ 22 w 45"/>
                  <a:gd name="T69" fmla="*/ 11 h 35"/>
                  <a:gd name="T70" fmla="*/ 19 w 45"/>
                  <a:gd name="T71" fmla="*/ 9 h 35"/>
                  <a:gd name="T72" fmla="*/ 21 w 45"/>
                  <a:gd name="T73" fmla="*/ 3 h 35"/>
                  <a:gd name="T74" fmla="*/ 23 w 45"/>
                  <a:gd name="T7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35">
                    <a:moveTo>
                      <a:pt x="23" y="2"/>
                    </a:moveTo>
                    <a:cubicBezTo>
                      <a:pt x="25" y="2"/>
                      <a:pt x="27" y="2"/>
                      <a:pt x="29" y="1"/>
                    </a:cubicBezTo>
                    <a:cubicBezTo>
                      <a:pt x="29" y="4"/>
                      <a:pt x="26" y="5"/>
                      <a:pt x="25" y="6"/>
                    </a:cubicBezTo>
                    <a:cubicBezTo>
                      <a:pt x="31" y="6"/>
                      <a:pt x="31" y="6"/>
                      <a:pt x="32" y="0"/>
                    </a:cubicBezTo>
                    <a:cubicBezTo>
                      <a:pt x="34" y="1"/>
                      <a:pt x="37" y="2"/>
                      <a:pt x="35" y="5"/>
                    </a:cubicBezTo>
                    <a:cubicBezTo>
                      <a:pt x="35" y="6"/>
                      <a:pt x="37" y="7"/>
                      <a:pt x="37" y="5"/>
                    </a:cubicBezTo>
                    <a:cubicBezTo>
                      <a:pt x="38" y="3"/>
                      <a:pt x="40" y="4"/>
                      <a:pt x="41" y="4"/>
                    </a:cubicBezTo>
                    <a:cubicBezTo>
                      <a:pt x="38" y="8"/>
                      <a:pt x="38" y="8"/>
                      <a:pt x="45" y="10"/>
                    </a:cubicBezTo>
                    <a:cubicBezTo>
                      <a:pt x="44" y="12"/>
                      <a:pt x="38" y="13"/>
                      <a:pt x="44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2"/>
                      <a:pt x="40" y="23"/>
                    </a:cubicBezTo>
                    <a:cubicBezTo>
                      <a:pt x="40" y="23"/>
                      <a:pt x="40" y="24"/>
                      <a:pt x="39" y="24"/>
                    </a:cubicBezTo>
                    <a:cubicBezTo>
                      <a:pt x="39" y="25"/>
                      <a:pt x="38" y="26"/>
                      <a:pt x="38" y="27"/>
                    </a:cubicBezTo>
                    <a:cubicBezTo>
                      <a:pt x="37" y="27"/>
                      <a:pt x="37" y="28"/>
                      <a:pt x="36" y="28"/>
                    </a:cubicBezTo>
                    <a:cubicBezTo>
                      <a:pt x="35" y="29"/>
                      <a:pt x="34" y="30"/>
                      <a:pt x="33" y="30"/>
                    </a:cubicBezTo>
                    <a:cubicBezTo>
                      <a:pt x="30" y="30"/>
                      <a:pt x="28" y="31"/>
                      <a:pt x="27" y="33"/>
                    </a:cubicBezTo>
                    <a:cubicBezTo>
                      <a:pt x="23" y="35"/>
                      <a:pt x="20" y="33"/>
                      <a:pt x="20" y="30"/>
                    </a:cubicBezTo>
                    <a:cubicBezTo>
                      <a:pt x="20" y="29"/>
                      <a:pt x="20" y="28"/>
                      <a:pt x="20" y="28"/>
                    </a:cubicBezTo>
                    <a:cubicBezTo>
                      <a:pt x="23" y="28"/>
                      <a:pt x="21" y="25"/>
                      <a:pt x="22" y="24"/>
                    </a:cubicBezTo>
                    <a:cubicBezTo>
                      <a:pt x="24" y="23"/>
                      <a:pt x="23" y="22"/>
                      <a:pt x="21" y="21"/>
                    </a:cubicBezTo>
                    <a:cubicBezTo>
                      <a:pt x="23" y="24"/>
                      <a:pt x="22" y="27"/>
                      <a:pt x="19" y="28"/>
                    </a:cubicBezTo>
                    <a:cubicBezTo>
                      <a:pt x="17" y="29"/>
                      <a:pt x="18" y="27"/>
                      <a:pt x="17" y="26"/>
                    </a:cubicBezTo>
                    <a:cubicBezTo>
                      <a:pt x="17" y="27"/>
                      <a:pt x="17" y="29"/>
                      <a:pt x="19" y="30"/>
                    </a:cubicBezTo>
                    <a:cubicBezTo>
                      <a:pt x="20" y="31"/>
                      <a:pt x="21" y="32"/>
                      <a:pt x="20" y="34"/>
                    </a:cubicBezTo>
                    <a:cubicBezTo>
                      <a:pt x="19" y="35"/>
                      <a:pt x="17" y="35"/>
                      <a:pt x="16" y="35"/>
                    </a:cubicBezTo>
                    <a:cubicBezTo>
                      <a:pt x="14" y="35"/>
                      <a:pt x="13" y="33"/>
                      <a:pt x="12" y="32"/>
                    </a:cubicBezTo>
                    <a:cubicBezTo>
                      <a:pt x="11" y="32"/>
                      <a:pt x="10" y="31"/>
                      <a:pt x="8" y="31"/>
                    </a:cubicBezTo>
                    <a:cubicBezTo>
                      <a:pt x="2" y="30"/>
                      <a:pt x="2" y="30"/>
                      <a:pt x="1" y="24"/>
                    </a:cubicBezTo>
                    <a:cubicBezTo>
                      <a:pt x="0" y="22"/>
                      <a:pt x="1" y="20"/>
                      <a:pt x="3" y="19"/>
                    </a:cubicBezTo>
                    <a:cubicBezTo>
                      <a:pt x="4" y="18"/>
                      <a:pt x="5" y="18"/>
                      <a:pt x="6" y="18"/>
                    </a:cubicBezTo>
                    <a:cubicBezTo>
                      <a:pt x="7" y="18"/>
                      <a:pt x="8" y="17"/>
                      <a:pt x="9" y="16"/>
                    </a:cubicBezTo>
                    <a:cubicBezTo>
                      <a:pt x="12" y="14"/>
                      <a:pt x="12" y="16"/>
                      <a:pt x="12" y="18"/>
                    </a:cubicBezTo>
                    <a:cubicBezTo>
                      <a:pt x="12" y="15"/>
                      <a:pt x="12" y="11"/>
                      <a:pt x="15" y="9"/>
                    </a:cubicBezTo>
                    <a:cubicBezTo>
                      <a:pt x="17" y="8"/>
                      <a:pt x="18" y="6"/>
                      <a:pt x="19" y="9"/>
                    </a:cubicBezTo>
                    <a:cubicBezTo>
                      <a:pt x="19" y="11"/>
                      <a:pt x="21" y="11"/>
                      <a:pt x="22" y="11"/>
                    </a:cubicBezTo>
                    <a:cubicBezTo>
                      <a:pt x="21" y="11"/>
                      <a:pt x="20" y="11"/>
                      <a:pt x="19" y="9"/>
                    </a:cubicBezTo>
                    <a:cubicBezTo>
                      <a:pt x="19" y="7"/>
                      <a:pt x="20" y="5"/>
                      <a:pt x="21" y="3"/>
                    </a:cubicBezTo>
                    <a:cubicBezTo>
                      <a:pt x="21" y="2"/>
                      <a:pt x="22" y="2"/>
                      <a:pt x="23" y="2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1" name="Freeform 357"/>
              <p:cNvSpPr/>
              <p:nvPr/>
            </p:nvSpPr>
            <p:spPr bwMode="auto">
              <a:xfrm>
                <a:off x="754" y="700"/>
                <a:ext cx="62" cy="36"/>
              </a:xfrm>
              <a:custGeom>
                <a:avLst/>
                <a:gdLst>
                  <a:gd name="T0" fmla="*/ 26 w 26"/>
                  <a:gd name="T1" fmla="*/ 7 h 15"/>
                  <a:gd name="T2" fmla="*/ 25 w 26"/>
                  <a:gd name="T3" fmla="*/ 8 h 15"/>
                  <a:gd name="T4" fmla="*/ 16 w 26"/>
                  <a:gd name="T5" fmla="*/ 14 h 15"/>
                  <a:gd name="T6" fmla="*/ 10 w 26"/>
                  <a:gd name="T7" fmla="*/ 9 h 15"/>
                  <a:gd name="T8" fmla="*/ 10 w 26"/>
                  <a:gd name="T9" fmla="*/ 8 h 15"/>
                  <a:gd name="T10" fmla="*/ 0 w 26"/>
                  <a:gd name="T11" fmla="*/ 4 h 15"/>
                  <a:gd name="T12" fmla="*/ 4 w 26"/>
                  <a:gd name="T13" fmla="*/ 2 h 15"/>
                  <a:gd name="T14" fmla="*/ 11 w 26"/>
                  <a:gd name="T15" fmla="*/ 1 h 15"/>
                  <a:gd name="T16" fmla="*/ 13 w 26"/>
                  <a:gd name="T17" fmla="*/ 3 h 15"/>
                  <a:gd name="T18" fmla="*/ 16 w 26"/>
                  <a:gd name="T19" fmla="*/ 3 h 15"/>
                  <a:gd name="T20" fmla="*/ 26 w 26"/>
                  <a:gd name="T21" fmla="*/ 5 h 15"/>
                  <a:gd name="T22" fmla="*/ 26 w 26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15">
                    <a:moveTo>
                      <a:pt x="26" y="7"/>
                    </a:moveTo>
                    <a:cubicBezTo>
                      <a:pt x="25" y="7"/>
                      <a:pt x="25" y="8"/>
                      <a:pt x="25" y="8"/>
                    </a:cubicBezTo>
                    <a:cubicBezTo>
                      <a:pt x="23" y="11"/>
                      <a:pt x="20" y="13"/>
                      <a:pt x="16" y="14"/>
                    </a:cubicBezTo>
                    <a:cubicBezTo>
                      <a:pt x="12" y="15"/>
                      <a:pt x="12" y="11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4" y="12"/>
                      <a:pt x="3" y="7"/>
                      <a:pt x="0" y="4"/>
                    </a:cubicBezTo>
                    <a:cubicBezTo>
                      <a:pt x="1" y="2"/>
                      <a:pt x="2" y="1"/>
                      <a:pt x="4" y="2"/>
                    </a:cubicBezTo>
                    <a:cubicBezTo>
                      <a:pt x="6" y="3"/>
                      <a:pt x="9" y="2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3"/>
                      <a:pt x="14" y="4"/>
                      <a:pt x="16" y="3"/>
                    </a:cubicBezTo>
                    <a:cubicBezTo>
                      <a:pt x="18" y="0"/>
                      <a:pt x="24" y="2"/>
                      <a:pt x="26" y="5"/>
                    </a:cubicBezTo>
                    <a:cubicBezTo>
                      <a:pt x="26" y="6"/>
                      <a:pt x="26" y="7"/>
                      <a:pt x="26" y="7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2" name="Freeform 358"/>
              <p:cNvSpPr/>
              <p:nvPr/>
            </p:nvSpPr>
            <p:spPr bwMode="auto">
              <a:xfrm>
                <a:off x="780" y="681"/>
                <a:ext cx="48" cy="36"/>
              </a:xfrm>
              <a:custGeom>
                <a:avLst/>
                <a:gdLst>
                  <a:gd name="T0" fmla="*/ 15 w 20"/>
                  <a:gd name="T1" fmla="*/ 13 h 15"/>
                  <a:gd name="T2" fmla="*/ 6 w 20"/>
                  <a:gd name="T3" fmla="*/ 10 h 15"/>
                  <a:gd name="T4" fmla="*/ 4 w 20"/>
                  <a:gd name="T5" fmla="*/ 15 h 15"/>
                  <a:gd name="T6" fmla="*/ 0 w 20"/>
                  <a:gd name="T7" fmla="*/ 9 h 15"/>
                  <a:gd name="T8" fmla="*/ 1 w 20"/>
                  <a:gd name="T9" fmla="*/ 7 h 15"/>
                  <a:gd name="T10" fmla="*/ 2 w 20"/>
                  <a:gd name="T11" fmla="*/ 6 h 15"/>
                  <a:gd name="T12" fmla="*/ 8 w 20"/>
                  <a:gd name="T13" fmla="*/ 4 h 15"/>
                  <a:gd name="T14" fmla="*/ 11 w 20"/>
                  <a:gd name="T15" fmla="*/ 1 h 15"/>
                  <a:gd name="T16" fmla="*/ 13 w 20"/>
                  <a:gd name="T17" fmla="*/ 1 h 15"/>
                  <a:gd name="T18" fmla="*/ 14 w 20"/>
                  <a:gd name="T19" fmla="*/ 4 h 15"/>
                  <a:gd name="T20" fmla="*/ 10 w 20"/>
                  <a:gd name="T21" fmla="*/ 7 h 15"/>
                  <a:gd name="T22" fmla="*/ 15 w 20"/>
                  <a:gd name="T23" fmla="*/ 6 h 15"/>
                  <a:gd name="T24" fmla="*/ 18 w 20"/>
                  <a:gd name="T25" fmla="*/ 6 h 15"/>
                  <a:gd name="T26" fmla="*/ 18 w 20"/>
                  <a:gd name="T27" fmla="*/ 10 h 15"/>
                  <a:gd name="T28" fmla="*/ 18 w 20"/>
                  <a:gd name="T29" fmla="*/ 10 h 15"/>
                  <a:gd name="T30" fmla="*/ 16 w 20"/>
                  <a:gd name="T31" fmla="*/ 12 h 15"/>
                  <a:gd name="T32" fmla="*/ 15 w 20"/>
                  <a:gd name="T3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5">
                    <a:moveTo>
                      <a:pt x="15" y="13"/>
                    </a:moveTo>
                    <a:cubicBezTo>
                      <a:pt x="13" y="9"/>
                      <a:pt x="9" y="11"/>
                      <a:pt x="6" y="10"/>
                    </a:cubicBezTo>
                    <a:cubicBezTo>
                      <a:pt x="5" y="10"/>
                      <a:pt x="5" y="13"/>
                      <a:pt x="4" y="15"/>
                    </a:cubicBezTo>
                    <a:cubicBezTo>
                      <a:pt x="3" y="13"/>
                      <a:pt x="2" y="11"/>
                      <a:pt x="0" y="9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4" y="8"/>
                      <a:pt x="6" y="6"/>
                      <a:pt x="8" y="4"/>
                    </a:cubicBezTo>
                    <a:cubicBezTo>
                      <a:pt x="9" y="3"/>
                      <a:pt x="10" y="1"/>
                      <a:pt x="11" y="1"/>
                    </a:cubicBezTo>
                    <a:cubicBezTo>
                      <a:pt x="12" y="0"/>
                      <a:pt x="12" y="0"/>
                      <a:pt x="13" y="1"/>
                    </a:cubicBezTo>
                    <a:cubicBezTo>
                      <a:pt x="14" y="1"/>
                      <a:pt x="17" y="1"/>
                      <a:pt x="14" y="4"/>
                    </a:cubicBezTo>
                    <a:cubicBezTo>
                      <a:pt x="13" y="6"/>
                      <a:pt x="11" y="6"/>
                      <a:pt x="10" y="7"/>
                    </a:cubicBezTo>
                    <a:cubicBezTo>
                      <a:pt x="13" y="10"/>
                      <a:pt x="14" y="10"/>
                      <a:pt x="15" y="6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20" y="8"/>
                      <a:pt x="19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9"/>
                      <a:pt x="17" y="12"/>
                      <a:pt x="16" y="12"/>
                    </a:cubicBezTo>
                    <a:cubicBezTo>
                      <a:pt x="15" y="13"/>
                      <a:pt x="15" y="13"/>
                      <a:pt x="15" y="1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3" name="Freeform 359"/>
              <p:cNvSpPr/>
              <p:nvPr/>
            </p:nvSpPr>
            <p:spPr bwMode="auto">
              <a:xfrm>
                <a:off x="873" y="715"/>
                <a:ext cx="24" cy="24"/>
              </a:xfrm>
              <a:custGeom>
                <a:avLst/>
                <a:gdLst>
                  <a:gd name="T0" fmla="*/ 4 w 10"/>
                  <a:gd name="T1" fmla="*/ 10 h 10"/>
                  <a:gd name="T2" fmla="*/ 1 w 10"/>
                  <a:gd name="T3" fmla="*/ 7 h 10"/>
                  <a:gd name="T4" fmla="*/ 3 w 10"/>
                  <a:gd name="T5" fmla="*/ 6 h 10"/>
                  <a:gd name="T6" fmla="*/ 4 w 10"/>
                  <a:gd name="T7" fmla="*/ 3 h 10"/>
                  <a:gd name="T8" fmla="*/ 7 w 10"/>
                  <a:gd name="T9" fmla="*/ 1 h 10"/>
                  <a:gd name="T10" fmla="*/ 9 w 10"/>
                  <a:gd name="T11" fmla="*/ 2 h 10"/>
                  <a:gd name="T12" fmla="*/ 8 w 10"/>
                  <a:gd name="T13" fmla="*/ 3 h 10"/>
                  <a:gd name="T14" fmla="*/ 4 w 10"/>
                  <a:gd name="T15" fmla="*/ 10 h 10"/>
                  <a:gd name="T16" fmla="*/ 4 w 1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3" y="10"/>
                      <a:pt x="2" y="8"/>
                      <a:pt x="1" y="7"/>
                    </a:cubicBezTo>
                    <a:cubicBezTo>
                      <a:pt x="0" y="6"/>
                      <a:pt x="0" y="4"/>
                      <a:pt x="3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8" y="0"/>
                      <a:pt x="9" y="1"/>
                      <a:pt x="9" y="2"/>
                    </a:cubicBezTo>
                    <a:cubicBezTo>
                      <a:pt x="10" y="3"/>
                      <a:pt x="8" y="2"/>
                      <a:pt x="8" y="3"/>
                    </a:cubicBezTo>
                    <a:cubicBezTo>
                      <a:pt x="6" y="5"/>
                      <a:pt x="4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4" name="Freeform 360"/>
              <p:cNvSpPr/>
              <p:nvPr/>
            </p:nvSpPr>
            <p:spPr bwMode="auto">
              <a:xfrm>
                <a:off x="871" y="681"/>
                <a:ext cx="24" cy="24"/>
              </a:xfrm>
              <a:custGeom>
                <a:avLst/>
                <a:gdLst>
                  <a:gd name="T0" fmla="*/ 3 w 10"/>
                  <a:gd name="T1" fmla="*/ 0 h 10"/>
                  <a:gd name="T2" fmla="*/ 10 w 10"/>
                  <a:gd name="T3" fmla="*/ 6 h 10"/>
                  <a:gd name="T4" fmla="*/ 7 w 10"/>
                  <a:gd name="T5" fmla="*/ 7 h 10"/>
                  <a:gd name="T6" fmla="*/ 5 w 10"/>
                  <a:gd name="T7" fmla="*/ 8 h 10"/>
                  <a:gd name="T8" fmla="*/ 2 w 10"/>
                  <a:gd name="T9" fmla="*/ 8 h 10"/>
                  <a:gd name="T10" fmla="*/ 2 w 10"/>
                  <a:gd name="T11" fmla="*/ 6 h 10"/>
                  <a:gd name="T12" fmla="*/ 3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3" y="0"/>
                    </a:moveTo>
                    <a:cubicBezTo>
                      <a:pt x="5" y="4"/>
                      <a:pt x="7" y="5"/>
                      <a:pt x="10" y="6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5" y="5"/>
                      <a:pt x="5" y="6"/>
                      <a:pt x="5" y="8"/>
                    </a:cubicBezTo>
                    <a:cubicBezTo>
                      <a:pt x="5" y="10"/>
                      <a:pt x="3" y="9"/>
                      <a:pt x="2" y="8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4" y="5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5" name="Freeform 361"/>
              <p:cNvSpPr/>
              <p:nvPr/>
            </p:nvSpPr>
            <p:spPr bwMode="auto">
              <a:xfrm>
                <a:off x="828" y="700"/>
                <a:ext cx="12" cy="12"/>
              </a:xfrm>
              <a:custGeom>
                <a:avLst/>
                <a:gdLst>
                  <a:gd name="T0" fmla="*/ 4 w 5"/>
                  <a:gd name="T1" fmla="*/ 5 h 5"/>
                  <a:gd name="T2" fmla="*/ 4 w 5"/>
                  <a:gd name="T3" fmla="*/ 0 h 5"/>
                  <a:gd name="T4" fmla="*/ 4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5" y="2"/>
                      <a:pt x="5" y="3"/>
                      <a:pt x="4" y="5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6" name="Freeform 362"/>
              <p:cNvSpPr/>
              <p:nvPr/>
            </p:nvSpPr>
            <p:spPr bwMode="auto">
              <a:xfrm>
                <a:off x="823" y="693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1 h 5"/>
                  <a:gd name="T4" fmla="*/ 3 w 3"/>
                  <a:gd name="T5" fmla="*/ 1 h 5"/>
                  <a:gd name="T6" fmla="*/ 0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4"/>
                      <a:pt x="1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7" name="Freeform 363"/>
              <p:cNvSpPr/>
              <p:nvPr/>
            </p:nvSpPr>
            <p:spPr bwMode="auto">
              <a:xfrm>
                <a:off x="859" y="748"/>
                <a:ext cx="16" cy="17"/>
              </a:xfrm>
              <a:custGeom>
                <a:avLst/>
                <a:gdLst>
                  <a:gd name="T0" fmla="*/ 1 w 7"/>
                  <a:gd name="T1" fmla="*/ 6 h 7"/>
                  <a:gd name="T2" fmla="*/ 3 w 7"/>
                  <a:gd name="T3" fmla="*/ 2 h 7"/>
                  <a:gd name="T4" fmla="*/ 7 w 7"/>
                  <a:gd name="T5" fmla="*/ 0 h 7"/>
                  <a:gd name="T6" fmla="*/ 6 w 7"/>
                  <a:gd name="T7" fmla="*/ 3 h 7"/>
                  <a:gd name="T8" fmla="*/ 2 w 7"/>
                  <a:gd name="T9" fmla="*/ 6 h 7"/>
                  <a:gd name="T10" fmla="*/ 1 w 7"/>
                  <a:gd name="T11" fmla="*/ 7 h 7"/>
                  <a:gd name="T12" fmla="*/ 1 w 7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4"/>
                      <a:pt x="2" y="3"/>
                      <a:pt x="3" y="2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6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ED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8" name="Freeform 364"/>
              <p:cNvSpPr/>
              <p:nvPr/>
            </p:nvSpPr>
            <p:spPr bwMode="auto">
              <a:xfrm>
                <a:off x="837" y="684"/>
                <a:ext cx="10" cy="9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4 w 4"/>
                  <a:gd name="T5" fmla="*/ 1 h 4"/>
                  <a:gd name="T6" fmla="*/ 4 w 4"/>
                  <a:gd name="T7" fmla="*/ 1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9" name="Freeform 365"/>
              <p:cNvSpPr/>
              <p:nvPr/>
            </p:nvSpPr>
            <p:spPr bwMode="auto">
              <a:xfrm>
                <a:off x="816" y="703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0 h 3"/>
                  <a:gd name="T4" fmla="*/ 3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0" name="Freeform 366"/>
              <p:cNvSpPr/>
              <p:nvPr/>
            </p:nvSpPr>
            <p:spPr bwMode="auto">
              <a:xfrm>
                <a:off x="854" y="755"/>
                <a:ext cx="45" cy="48"/>
              </a:xfrm>
              <a:custGeom>
                <a:avLst/>
                <a:gdLst>
                  <a:gd name="T0" fmla="*/ 4 w 19"/>
                  <a:gd name="T1" fmla="*/ 3 h 20"/>
                  <a:gd name="T2" fmla="*/ 8 w 19"/>
                  <a:gd name="T3" fmla="*/ 0 h 20"/>
                  <a:gd name="T4" fmla="*/ 9 w 19"/>
                  <a:gd name="T5" fmla="*/ 4 h 20"/>
                  <a:gd name="T6" fmla="*/ 11 w 19"/>
                  <a:gd name="T7" fmla="*/ 2 h 20"/>
                  <a:gd name="T8" fmla="*/ 13 w 19"/>
                  <a:gd name="T9" fmla="*/ 0 h 20"/>
                  <a:gd name="T10" fmla="*/ 13 w 19"/>
                  <a:gd name="T11" fmla="*/ 3 h 20"/>
                  <a:gd name="T12" fmla="*/ 17 w 19"/>
                  <a:gd name="T13" fmla="*/ 11 h 20"/>
                  <a:gd name="T14" fmla="*/ 18 w 19"/>
                  <a:gd name="T15" fmla="*/ 13 h 20"/>
                  <a:gd name="T16" fmla="*/ 19 w 19"/>
                  <a:gd name="T17" fmla="*/ 17 h 20"/>
                  <a:gd name="T18" fmla="*/ 17 w 19"/>
                  <a:gd name="T19" fmla="*/ 18 h 20"/>
                  <a:gd name="T20" fmla="*/ 13 w 19"/>
                  <a:gd name="T21" fmla="*/ 13 h 20"/>
                  <a:gd name="T22" fmla="*/ 13 w 19"/>
                  <a:gd name="T23" fmla="*/ 15 h 20"/>
                  <a:gd name="T24" fmla="*/ 8 w 19"/>
                  <a:gd name="T25" fmla="*/ 19 h 20"/>
                  <a:gd name="T26" fmla="*/ 7 w 19"/>
                  <a:gd name="T27" fmla="*/ 13 h 20"/>
                  <a:gd name="T28" fmla="*/ 6 w 19"/>
                  <a:gd name="T29" fmla="*/ 12 h 20"/>
                  <a:gd name="T30" fmla="*/ 4 w 19"/>
                  <a:gd name="T31" fmla="*/ 11 h 20"/>
                  <a:gd name="T32" fmla="*/ 0 w 19"/>
                  <a:gd name="T33" fmla="*/ 7 h 20"/>
                  <a:gd name="T34" fmla="*/ 0 w 19"/>
                  <a:gd name="T35" fmla="*/ 6 h 20"/>
                  <a:gd name="T36" fmla="*/ 0 w 19"/>
                  <a:gd name="T37" fmla="*/ 5 h 20"/>
                  <a:gd name="T38" fmla="*/ 3 w 19"/>
                  <a:gd name="T39" fmla="*/ 4 h 20"/>
                  <a:gd name="T40" fmla="*/ 4 w 19"/>
                  <a:gd name="T41" fmla="*/ 4 h 20"/>
                  <a:gd name="T42" fmla="*/ 4 w 19"/>
                  <a:gd name="T4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4" y="3"/>
                    </a:moveTo>
                    <a:cubicBezTo>
                      <a:pt x="4" y="1"/>
                      <a:pt x="6" y="0"/>
                      <a:pt x="8" y="0"/>
                    </a:cubicBezTo>
                    <a:cubicBezTo>
                      <a:pt x="6" y="2"/>
                      <a:pt x="10" y="2"/>
                      <a:pt x="9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2" y="1"/>
                      <a:pt x="11" y="0"/>
                      <a:pt x="13" y="0"/>
                    </a:cubicBezTo>
                    <a:cubicBezTo>
                      <a:pt x="13" y="1"/>
                      <a:pt x="14" y="1"/>
                      <a:pt x="13" y="3"/>
                    </a:cubicBezTo>
                    <a:cubicBezTo>
                      <a:pt x="12" y="6"/>
                      <a:pt x="12" y="9"/>
                      <a:pt x="17" y="11"/>
                    </a:cubicBezTo>
                    <a:cubicBezTo>
                      <a:pt x="18" y="11"/>
                      <a:pt x="18" y="12"/>
                      <a:pt x="18" y="13"/>
                    </a:cubicBezTo>
                    <a:cubicBezTo>
                      <a:pt x="17" y="15"/>
                      <a:pt x="18" y="16"/>
                      <a:pt x="19" y="17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7"/>
                      <a:pt x="14" y="15"/>
                      <a:pt x="13" y="13"/>
                    </a:cubicBezTo>
                    <a:cubicBezTo>
                      <a:pt x="12" y="14"/>
                      <a:pt x="13" y="14"/>
                      <a:pt x="13" y="15"/>
                    </a:cubicBezTo>
                    <a:cubicBezTo>
                      <a:pt x="12" y="17"/>
                      <a:pt x="10" y="20"/>
                      <a:pt x="8" y="19"/>
                    </a:cubicBezTo>
                    <a:cubicBezTo>
                      <a:pt x="6" y="18"/>
                      <a:pt x="6" y="15"/>
                      <a:pt x="7" y="13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5" y="12"/>
                      <a:pt x="5" y="12"/>
                      <a:pt x="4" y="11"/>
                    </a:cubicBezTo>
                    <a:cubicBezTo>
                      <a:pt x="3" y="10"/>
                      <a:pt x="2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1" name="Freeform 367"/>
              <p:cNvSpPr/>
              <p:nvPr/>
            </p:nvSpPr>
            <p:spPr bwMode="auto">
              <a:xfrm>
                <a:off x="739" y="624"/>
                <a:ext cx="81" cy="50"/>
              </a:xfrm>
              <a:custGeom>
                <a:avLst/>
                <a:gdLst>
                  <a:gd name="T0" fmla="*/ 28 w 34"/>
                  <a:gd name="T1" fmla="*/ 2 h 21"/>
                  <a:gd name="T2" fmla="*/ 32 w 34"/>
                  <a:gd name="T3" fmla="*/ 4 h 21"/>
                  <a:gd name="T4" fmla="*/ 34 w 34"/>
                  <a:gd name="T5" fmla="*/ 8 h 21"/>
                  <a:gd name="T6" fmla="*/ 32 w 34"/>
                  <a:gd name="T7" fmla="*/ 11 h 21"/>
                  <a:gd name="T8" fmla="*/ 28 w 34"/>
                  <a:gd name="T9" fmla="*/ 10 h 21"/>
                  <a:gd name="T10" fmla="*/ 24 w 34"/>
                  <a:gd name="T11" fmla="*/ 8 h 21"/>
                  <a:gd name="T12" fmla="*/ 18 w 34"/>
                  <a:gd name="T13" fmla="*/ 13 h 21"/>
                  <a:gd name="T14" fmla="*/ 18 w 34"/>
                  <a:gd name="T15" fmla="*/ 15 h 21"/>
                  <a:gd name="T16" fmla="*/ 17 w 34"/>
                  <a:gd name="T17" fmla="*/ 17 h 21"/>
                  <a:gd name="T18" fmla="*/ 16 w 34"/>
                  <a:gd name="T19" fmla="*/ 18 h 21"/>
                  <a:gd name="T20" fmla="*/ 11 w 34"/>
                  <a:gd name="T21" fmla="*/ 17 h 21"/>
                  <a:gd name="T22" fmla="*/ 10 w 34"/>
                  <a:gd name="T23" fmla="*/ 12 h 21"/>
                  <a:gd name="T24" fmla="*/ 11 w 34"/>
                  <a:gd name="T25" fmla="*/ 17 h 21"/>
                  <a:gd name="T26" fmla="*/ 7 w 34"/>
                  <a:gd name="T27" fmla="*/ 20 h 21"/>
                  <a:gd name="T28" fmla="*/ 2 w 34"/>
                  <a:gd name="T29" fmla="*/ 20 h 21"/>
                  <a:gd name="T30" fmla="*/ 1 w 34"/>
                  <a:gd name="T31" fmla="*/ 15 h 21"/>
                  <a:gd name="T32" fmla="*/ 4 w 34"/>
                  <a:gd name="T33" fmla="*/ 14 h 21"/>
                  <a:gd name="T34" fmla="*/ 6 w 34"/>
                  <a:gd name="T35" fmla="*/ 10 h 21"/>
                  <a:gd name="T36" fmla="*/ 10 w 34"/>
                  <a:gd name="T37" fmla="*/ 5 h 21"/>
                  <a:gd name="T38" fmla="*/ 10 w 34"/>
                  <a:gd name="T39" fmla="*/ 3 h 21"/>
                  <a:gd name="T40" fmla="*/ 10 w 34"/>
                  <a:gd name="T41" fmla="*/ 2 h 21"/>
                  <a:gd name="T42" fmla="*/ 11 w 34"/>
                  <a:gd name="T43" fmla="*/ 0 h 21"/>
                  <a:gd name="T44" fmla="*/ 18 w 34"/>
                  <a:gd name="T45" fmla="*/ 1 h 21"/>
                  <a:gd name="T46" fmla="*/ 28 w 34"/>
                  <a:gd name="T4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21">
                    <a:moveTo>
                      <a:pt x="28" y="2"/>
                    </a:moveTo>
                    <a:cubicBezTo>
                      <a:pt x="29" y="3"/>
                      <a:pt x="30" y="4"/>
                      <a:pt x="32" y="4"/>
                    </a:cubicBezTo>
                    <a:cubicBezTo>
                      <a:pt x="31" y="5"/>
                      <a:pt x="34" y="6"/>
                      <a:pt x="34" y="8"/>
                    </a:cubicBezTo>
                    <a:cubicBezTo>
                      <a:pt x="33" y="9"/>
                      <a:pt x="33" y="10"/>
                      <a:pt x="32" y="11"/>
                    </a:cubicBezTo>
                    <a:cubicBezTo>
                      <a:pt x="31" y="11"/>
                      <a:pt x="30" y="9"/>
                      <a:pt x="28" y="10"/>
                    </a:cubicBezTo>
                    <a:cubicBezTo>
                      <a:pt x="26" y="11"/>
                      <a:pt x="27" y="7"/>
                      <a:pt x="24" y="8"/>
                    </a:cubicBezTo>
                    <a:cubicBezTo>
                      <a:pt x="21" y="9"/>
                      <a:pt x="19" y="10"/>
                      <a:pt x="18" y="13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17" y="15"/>
                      <a:pt x="17" y="16"/>
                      <a:pt x="17" y="17"/>
                    </a:cubicBezTo>
                    <a:cubicBezTo>
                      <a:pt x="16" y="17"/>
                      <a:pt x="16" y="18"/>
                      <a:pt x="16" y="18"/>
                    </a:cubicBezTo>
                    <a:cubicBezTo>
                      <a:pt x="13" y="20"/>
                      <a:pt x="12" y="20"/>
                      <a:pt x="11" y="17"/>
                    </a:cubicBezTo>
                    <a:cubicBezTo>
                      <a:pt x="13" y="15"/>
                      <a:pt x="10" y="14"/>
                      <a:pt x="10" y="12"/>
                    </a:cubicBezTo>
                    <a:cubicBezTo>
                      <a:pt x="10" y="14"/>
                      <a:pt x="13" y="15"/>
                      <a:pt x="11" y="17"/>
                    </a:cubicBezTo>
                    <a:cubicBezTo>
                      <a:pt x="10" y="18"/>
                      <a:pt x="8" y="18"/>
                      <a:pt x="7" y="20"/>
                    </a:cubicBezTo>
                    <a:cubicBezTo>
                      <a:pt x="5" y="21"/>
                      <a:pt x="4" y="21"/>
                      <a:pt x="2" y="20"/>
                    </a:cubicBezTo>
                    <a:cubicBezTo>
                      <a:pt x="0" y="19"/>
                      <a:pt x="0" y="17"/>
                      <a:pt x="1" y="15"/>
                    </a:cubicBezTo>
                    <a:cubicBezTo>
                      <a:pt x="1" y="13"/>
                      <a:pt x="3" y="14"/>
                      <a:pt x="4" y="14"/>
                    </a:cubicBezTo>
                    <a:cubicBezTo>
                      <a:pt x="7" y="14"/>
                      <a:pt x="6" y="12"/>
                      <a:pt x="6" y="10"/>
                    </a:cubicBezTo>
                    <a:cubicBezTo>
                      <a:pt x="7" y="8"/>
                      <a:pt x="6" y="4"/>
                      <a:pt x="10" y="5"/>
                    </a:cubicBezTo>
                    <a:cubicBezTo>
                      <a:pt x="11" y="5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1"/>
                      <a:pt x="11" y="1"/>
                      <a:pt x="11" y="0"/>
                    </a:cubicBezTo>
                    <a:cubicBezTo>
                      <a:pt x="14" y="1"/>
                      <a:pt x="16" y="2"/>
                      <a:pt x="18" y="1"/>
                    </a:cubicBezTo>
                    <a:cubicBezTo>
                      <a:pt x="21" y="1"/>
                      <a:pt x="25" y="0"/>
                      <a:pt x="28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2" name="Freeform 368"/>
              <p:cNvSpPr/>
              <p:nvPr/>
            </p:nvSpPr>
            <p:spPr bwMode="auto">
              <a:xfrm>
                <a:off x="792" y="638"/>
                <a:ext cx="36" cy="46"/>
              </a:xfrm>
              <a:custGeom>
                <a:avLst/>
                <a:gdLst>
                  <a:gd name="T0" fmla="*/ 10 w 15"/>
                  <a:gd name="T1" fmla="*/ 4 h 19"/>
                  <a:gd name="T2" fmla="*/ 11 w 15"/>
                  <a:gd name="T3" fmla="*/ 2 h 19"/>
                  <a:gd name="T4" fmla="*/ 13 w 15"/>
                  <a:gd name="T5" fmla="*/ 1 h 19"/>
                  <a:gd name="T6" fmla="*/ 13 w 15"/>
                  <a:gd name="T7" fmla="*/ 2 h 19"/>
                  <a:gd name="T8" fmla="*/ 13 w 15"/>
                  <a:gd name="T9" fmla="*/ 8 h 19"/>
                  <a:gd name="T10" fmla="*/ 8 w 15"/>
                  <a:gd name="T11" fmla="*/ 19 h 19"/>
                  <a:gd name="T12" fmla="*/ 7 w 15"/>
                  <a:gd name="T13" fmla="*/ 19 h 19"/>
                  <a:gd name="T14" fmla="*/ 4 w 15"/>
                  <a:gd name="T15" fmla="*/ 18 h 19"/>
                  <a:gd name="T16" fmla="*/ 2 w 15"/>
                  <a:gd name="T17" fmla="*/ 13 h 19"/>
                  <a:gd name="T18" fmla="*/ 10 w 15"/>
                  <a:gd name="T1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10" y="4"/>
                    </a:moveTo>
                    <a:cubicBezTo>
                      <a:pt x="11" y="4"/>
                      <a:pt x="11" y="3"/>
                      <a:pt x="11" y="2"/>
                    </a:cubicBezTo>
                    <a:cubicBezTo>
                      <a:pt x="11" y="1"/>
                      <a:pt x="12" y="0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5" y="4"/>
                      <a:pt x="15" y="6"/>
                      <a:pt x="13" y="8"/>
                    </a:cubicBezTo>
                    <a:cubicBezTo>
                      <a:pt x="11" y="12"/>
                      <a:pt x="8" y="15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5" y="18"/>
                      <a:pt x="4" y="18"/>
                    </a:cubicBezTo>
                    <a:cubicBezTo>
                      <a:pt x="1" y="17"/>
                      <a:pt x="0" y="16"/>
                      <a:pt x="2" y="13"/>
                    </a:cubicBezTo>
                    <a:cubicBezTo>
                      <a:pt x="4" y="10"/>
                      <a:pt x="4" y="5"/>
                      <a:pt x="10" y="4"/>
                    </a:cubicBezTo>
                    <a:close/>
                  </a:path>
                </a:pathLst>
              </a:custGeom>
              <a:solidFill>
                <a:srgbClr val="FDE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3" name="Freeform 369"/>
              <p:cNvSpPr/>
              <p:nvPr/>
            </p:nvSpPr>
            <p:spPr bwMode="auto">
              <a:xfrm>
                <a:off x="773" y="607"/>
                <a:ext cx="40" cy="22"/>
              </a:xfrm>
              <a:custGeom>
                <a:avLst/>
                <a:gdLst>
                  <a:gd name="T0" fmla="*/ 14 w 17"/>
                  <a:gd name="T1" fmla="*/ 9 h 9"/>
                  <a:gd name="T2" fmla="*/ 4 w 17"/>
                  <a:gd name="T3" fmla="*/ 9 h 9"/>
                  <a:gd name="T4" fmla="*/ 2 w 17"/>
                  <a:gd name="T5" fmla="*/ 8 h 9"/>
                  <a:gd name="T6" fmla="*/ 0 w 17"/>
                  <a:gd name="T7" fmla="*/ 7 h 9"/>
                  <a:gd name="T8" fmla="*/ 3 w 17"/>
                  <a:gd name="T9" fmla="*/ 5 h 9"/>
                  <a:gd name="T10" fmla="*/ 2 w 17"/>
                  <a:gd name="T11" fmla="*/ 3 h 9"/>
                  <a:gd name="T12" fmla="*/ 3 w 17"/>
                  <a:gd name="T13" fmla="*/ 0 h 9"/>
                  <a:gd name="T14" fmla="*/ 5 w 17"/>
                  <a:gd name="T15" fmla="*/ 1 h 9"/>
                  <a:gd name="T16" fmla="*/ 7 w 17"/>
                  <a:gd name="T17" fmla="*/ 1 h 9"/>
                  <a:gd name="T18" fmla="*/ 14 w 17"/>
                  <a:gd name="T19" fmla="*/ 3 h 9"/>
                  <a:gd name="T20" fmla="*/ 10 w 17"/>
                  <a:gd name="T21" fmla="*/ 5 h 9"/>
                  <a:gd name="T22" fmla="*/ 17 w 17"/>
                  <a:gd name="T23" fmla="*/ 9 h 9"/>
                  <a:gd name="T24" fmla="*/ 14 w 17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9">
                    <a:moveTo>
                      <a:pt x="14" y="9"/>
                    </a:moveTo>
                    <a:cubicBezTo>
                      <a:pt x="11" y="9"/>
                      <a:pt x="7" y="9"/>
                      <a:pt x="4" y="9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0" y="5"/>
                      <a:pt x="2" y="5"/>
                      <a:pt x="3" y="5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9" y="2"/>
                      <a:pt x="12" y="1"/>
                      <a:pt x="14" y="3"/>
                    </a:cubicBezTo>
                    <a:cubicBezTo>
                      <a:pt x="14" y="6"/>
                      <a:pt x="11" y="5"/>
                      <a:pt x="10" y="5"/>
                    </a:cubicBezTo>
                    <a:cubicBezTo>
                      <a:pt x="11" y="9"/>
                      <a:pt x="16" y="4"/>
                      <a:pt x="17" y="9"/>
                    </a:cubicBezTo>
                    <a:cubicBezTo>
                      <a:pt x="16" y="9"/>
                      <a:pt x="15" y="9"/>
                      <a:pt x="14" y="9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4" name="Freeform 370"/>
              <p:cNvSpPr/>
              <p:nvPr/>
            </p:nvSpPr>
            <p:spPr bwMode="auto">
              <a:xfrm>
                <a:off x="823" y="641"/>
                <a:ext cx="19" cy="21"/>
              </a:xfrm>
              <a:custGeom>
                <a:avLst/>
                <a:gdLst>
                  <a:gd name="T0" fmla="*/ 0 w 8"/>
                  <a:gd name="T1" fmla="*/ 7 h 9"/>
                  <a:gd name="T2" fmla="*/ 0 w 8"/>
                  <a:gd name="T3" fmla="*/ 1 h 9"/>
                  <a:gd name="T4" fmla="*/ 2 w 8"/>
                  <a:gd name="T5" fmla="*/ 1 h 9"/>
                  <a:gd name="T6" fmla="*/ 8 w 8"/>
                  <a:gd name="T7" fmla="*/ 3 h 9"/>
                  <a:gd name="T8" fmla="*/ 7 w 8"/>
                  <a:gd name="T9" fmla="*/ 6 h 9"/>
                  <a:gd name="T10" fmla="*/ 0 w 8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7"/>
                    </a:moveTo>
                    <a:cubicBezTo>
                      <a:pt x="0" y="5"/>
                      <a:pt x="0" y="3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5" y="0"/>
                      <a:pt x="6" y="1"/>
                      <a:pt x="8" y="3"/>
                    </a:cubicBezTo>
                    <a:cubicBezTo>
                      <a:pt x="8" y="4"/>
                      <a:pt x="8" y="6"/>
                      <a:pt x="7" y="6"/>
                    </a:cubicBezTo>
                    <a:cubicBezTo>
                      <a:pt x="5" y="8"/>
                      <a:pt x="3" y="9"/>
                      <a:pt x="0" y="7"/>
                    </a:cubicBezTo>
                    <a:close/>
                  </a:path>
                </a:pathLst>
              </a:custGeom>
              <a:solidFill>
                <a:srgbClr val="FEE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5" name="Freeform 371"/>
              <p:cNvSpPr/>
              <p:nvPr/>
            </p:nvSpPr>
            <p:spPr bwMode="auto">
              <a:xfrm>
                <a:off x="835" y="679"/>
                <a:ext cx="12" cy="12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0 h 5"/>
                  <a:gd name="T6" fmla="*/ 5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2" y="3"/>
                      <a:pt x="0" y="3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FE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6" name="Freeform 372"/>
              <p:cNvSpPr/>
              <p:nvPr/>
            </p:nvSpPr>
            <p:spPr bwMode="auto">
              <a:xfrm>
                <a:off x="809" y="633"/>
                <a:ext cx="14" cy="10"/>
              </a:xfrm>
              <a:custGeom>
                <a:avLst/>
                <a:gdLst>
                  <a:gd name="T0" fmla="*/ 6 w 6"/>
                  <a:gd name="T1" fmla="*/ 3 h 4"/>
                  <a:gd name="T2" fmla="*/ 4 w 6"/>
                  <a:gd name="T3" fmla="*/ 4 h 4"/>
                  <a:gd name="T4" fmla="*/ 3 w 6"/>
                  <a:gd name="T5" fmla="*/ 0 h 4"/>
                  <a:gd name="T6" fmla="*/ 6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4" y="2"/>
                      <a:pt x="0" y="2"/>
                      <a:pt x="3" y="0"/>
                    </a:cubicBezTo>
                    <a:cubicBezTo>
                      <a:pt x="4" y="1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EE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7" name="Freeform 373"/>
              <p:cNvSpPr/>
              <p:nvPr/>
            </p:nvSpPr>
            <p:spPr bwMode="auto">
              <a:xfrm>
                <a:off x="789" y="605"/>
                <a:ext cx="43" cy="12"/>
              </a:xfrm>
              <a:custGeom>
                <a:avLst/>
                <a:gdLst>
                  <a:gd name="T0" fmla="*/ 7 w 18"/>
                  <a:gd name="T1" fmla="*/ 4 h 5"/>
                  <a:gd name="T2" fmla="*/ 0 w 18"/>
                  <a:gd name="T3" fmla="*/ 2 h 5"/>
                  <a:gd name="T4" fmla="*/ 3 w 18"/>
                  <a:gd name="T5" fmla="*/ 1 h 5"/>
                  <a:gd name="T6" fmla="*/ 15 w 18"/>
                  <a:gd name="T7" fmla="*/ 2 h 5"/>
                  <a:gd name="T8" fmla="*/ 18 w 18"/>
                  <a:gd name="T9" fmla="*/ 3 h 5"/>
                  <a:gd name="T10" fmla="*/ 7 w 18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">
                    <a:moveTo>
                      <a:pt x="7" y="4"/>
                    </a:moveTo>
                    <a:cubicBezTo>
                      <a:pt x="4" y="4"/>
                      <a:pt x="2" y="4"/>
                      <a:pt x="0" y="2"/>
                    </a:cubicBezTo>
                    <a:cubicBezTo>
                      <a:pt x="1" y="0"/>
                      <a:pt x="2" y="2"/>
                      <a:pt x="3" y="1"/>
                    </a:cubicBezTo>
                    <a:cubicBezTo>
                      <a:pt x="7" y="0"/>
                      <a:pt x="11" y="1"/>
                      <a:pt x="15" y="2"/>
                    </a:cubicBezTo>
                    <a:cubicBezTo>
                      <a:pt x="16" y="2"/>
                      <a:pt x="17" y="3"/>
                      <a:pt x="18" y="3"/>
                    </a:cubicBezTo>
                    <a:cubicBezTo>
                      <a:pt x="15" y="5"/>
                      <a:pt x="11" y="3"/>
                      <a:pt x="7" y="4"/>
                    </a:cubicBezTo>
                    <a:close/>
                  </a:path>
                </a:pathLst>
              </a:custGeom>
              <a:solidFill>
                <a:srgbClr val="FEE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8" name="Freeform 374"/>
              <p:cNvSpPr/>
              <p:nvPr/>
            </p:nvSpPr>
            <p:spPr bwMode="auto">
              <a:xfrm>
                <a:off x="402" y="490"/>
                <a:ext cx="24" cy="50"/>
              </a:xfrm>
              <a:custGeom>
                <a:avLst/>
                <a:gdLst>
                  <a:gd name="T0" fmla="*/ 1 w 10"/>
                  <a:gd name="T1" fmla="*/ 18 h 21"/>
                  <a:gd name="T2" fmla="*/ 2 w 10"/>
                  <a:gd name="T3" fmla="*/ 13 h 21"/>
                  <a:gd name="T4" fmla="*/ 4 w 10"/>
                  <a:gd name="T5" fmla="*/ 2 h 21"/>
                  <a:gd name="T6" fmla="*/ 5 w 10"/>
                  <a:gd name="T7" fmla="*/ 0 h 21"/>
                  <a:gd name="T8" fmla="*/ 7 w 10"/>
                  <a:gd name="T9" fmla="*/ 1 h 21"/>
                  <a:gd name="T10" fmla="*/ 5 w 10"/>
                  <a:gd name="T11" fmla="*/ 11 h 21"/>
                  <a:gd name="T12" fmla="*/ 4 w 10"/>
                  <a:gd name="T13" fmla="*/ 12 h 21"/>
                  <a:gd name="T14" fmla="*/ 3 w 10"/>
                  <a:gd name="T15" fmla="*/ 21 h 21"/>
                  <a:gd name="T16" fmla="*/ 1 w 10"/>
                  <a:gd name="T1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1" y="18"/>
                    </a:moveTo>
                    <a:cubicBezTo>
                      <a:pt x="0" y="16"/>
                      <a:pt x="2" y="15"/>
                      <a:pt x="2" y="13"/>
                    </a:cubicBezTo>
                    <a:cubicBezTo>
                      <a:pt x="3" y="9"/>
                      <a:pt x="1" y="5"/>
                      <a:pt x="4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10" y="5"/>
                      <a:pt x="6" y="7"/>
                      <a:pt x="5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3" y="15"/>
                      <a:pt x="5" y="18"/>
                      <a:pt x="3" y="21"/>
                    </a:cubicBezTo>
                    <a:cubicBezTo>
                      <a:pt x="3" y="20"/>
                      <a:pt x="3" y="19"/>
                      <a:pt x="1" y="18"/>
                    </a:cubicBezTo>
                    <a:close/>
                  </a:path>
                </a:pathLst>
              </a:custGeom>
              <a:solidFill>
                <a:srgbClr val="FED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9" name="Freeform 375"/>
              <p:cNvSpPr/>
              <p:nvPr/>
            </p:nvSpPr>
            <p:spPr bwMode="auto">
              <a:xfrm>
                <a:off x="400" y="483"/>
                <a:ext cx="14" cy="14"/>
              </a:xfrm>
              <a:custGeom>
                <a:avLst/>
                <a:gdLst>
                  <a:gd name="T0" fmla="*/ 0 w 6"/>
                  <a:gd name="T1" fmla="*/ 1 h 6"/>
                  <a:gd name="T2" fmla="*/ 4 w 6"/>
                  <a:gd name="T3" fmla="*/ 1 h 6"/>
                  <a:gd name="T4" fmla="*/ 4 w 6"/>
                  <a:gd name="T5" fmla="*/ 5 h 6"/>
                  <a:gd name="T6" fmla="*/ 0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2"/>
                      <a:pt x="4" y="4"/>
                      <a:pt x="4" y="5"/>
                    </a:cubicBezTo>
                    <a:cubicBezTo>
                      <a:pt x="0" y="6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0" name="Freeform 376"/>
              <p:cNvSpPr/>
              <p:nvPr/>
            </p:nvSpPr>
            <p:spPr bwMode="auto">
              <a:xfrm>
                <a:off x="378" y="540"/>
                <a:ext cx="12" cy="10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0 h 4"/>
                  <a:gd name="T4" fmla="*/ 3 w 5"/>
                  <a:gd name="T5" fmla="*/ 0 h 4"/>
                  <a:gd name="T6" fmla="*/ 3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0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1" name="Freeform 377"/>
              <p:cNvSpPr/>
              <p:nvPr/>
            </p:nvSpPr>
            <p:spPr bwMode="auto">
              <a:xfrm>
                <a:off x="338" y="456"/>
                <a:ext cx="67" cy="46"/>
              </a:xfrm>
              <a:custGeom>
                <a:avLst/>
                <a:gdLst>
                  <a:gd name="T0" fmla="*/ 9 w 28"/>
                  <a:gd name="T1" fmla="*/ 8 h 19"/>
                  <a:gd name="T2" fmla="*/ 25 w 28"/>
                  <a:gd name="T3" fmla="*/ 1 h 19"/>
                  <a:gd name="T4" fmla="*/ 28 w 28"/>
                  <a:gd name="T5" fmla="*/ 1 h 19"/>
                  <a:gd name="T6" fmla="*/ 27 w 28"/>
                  <a:gd name="T7" fmla="*/ 3 h 19"/>
                  <a:gd name="T8" fmla="*/ 17 w 28"/>
                  <a:gd name="T9" fmla="*/ 14 h 19"/>
                  <a:gd name="T10" fmla="*/ 17 w 28"/>
                  <a:gd name="T11" fmla="*/ 14 h 19"/>
                  <a:gd name="T12" fmla="*/ 13 w 28"/>
                  <a:gd name="T13" fmla="*/ 13 h 19"/>
                  <a:gd name="T14" fmla="*/ 10 w 28"/>
                  <a:gd name="T15" fmla="*/ 16 h 19"/>
                  <a:gd name="T16" fmla="*/ 3 w 28"/>
                  <a:gd name="T17" fmla="*/ 17 h 19"/>
                  <a:gd name="T18" fmla="*/ 4 w 28"/>
                  <a:gd name="T19" fmla="*/ 11 h 19"/>
                  <a:gd name="T20" fmla="*/ 9 w 28"/>
                  <a:gd name="T21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9" y="8"/>
                    </a:moveTo>
                    <a:cubicBezTo>
                      <a:pt x="13" y="5"/>
                      <a:pt x="20" y="4"/>
                      <a:pt x="25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2"/>
                      <a:pt x="28" y="2"/>
                      <a:pt x="27" y="3"/>
                    </a:cubicBezTo>
                    <a:cubicBezTo>
                      <a:pt x="25" y="8"/>
                      <a:pt x="21" y="11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5" y="14"/>
                      <a:pt x="14" y="14"/>
                      <a:pt x="13" y="13"/>
                    </a:cubicBezTo>
                    <a:cubicBezTo>
                      <a:pt x="9" y="11"/>
                      <a:pt x="9" y="14"/>
                      <a:pt x="10" y="16"/>
                    </a:cubicBezTo>
                    <a:cubicBezTo>
                      <a:pt x="8" y="19"/>
                      <a:pt x="5" y="15"/>
                      <a:pt x="3" y="17"/>
                    </a:cubicBezTo>
                    <a:cubicBezTo>
                      <a:pt x="0" y="14"/>
                      <a:pt x="2" y="12"/>
                      <a:pt x="4" y="11"/>
                    </a:cubicBezTo>
                    <a:cubicBezTo>
                      <a:pt x="6" y="10"/>
                      <a:pt x="7" y="10"/>
                      <a:pt x="9" y="8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2" name="Freeform 378"/>
              <p:cNvSpPr/>
              <p:nvPr/>
            </p:nvSpPr>
            <p:spPr bwMode="auto">
              <a:xfrm>
                <a:off x="398" y="442"/>
                <a:ext cx="35" cy="31"/>
              </a:xfrm>
              <a:custGeom>
                <a:avLst/>
                <a:gdLst>
                  <a:gd name="T0" fmla="*/ 2 w 15"/>
                  <a:gd name="T1" fmla="*/ 9 h 13"/>
                  <a:gd name="T2" fmla="*/ 0 w 15"/>
                  <a:gd name="T3" fmla="*/ 7 h 13"/>
                  <a:gd name="T4" fmla="*/ 13 w 15"/>
                  <a:gd name="T5" fmla="*/ 1 h 13"/>
                  <a:gd name="T6" fmla="*/ 15 w 15"/>
                  <a:gd name="T7" fmla="*/ 4 h 13"/>
                  <a:gd name="T8" fmla="*/ 8 w 15"/>
                  <a:gd name="T9" fmla="*/ 11 h 13"/>
                  <a:gd name="T10" fmla="*/ 6 w 15"/>
                  <a:gd name="T11" fmla="*/ 11 h 13"/>
                  <a:gd name="T12" fmla="*/ 5 w 15"/>
                  <a:gd name="T13" fmla="*/ 13 h 13"/>
                  <a:gd name="T14" fmla="*/ 3 w 15"/>
                  <a:gd name="T15" fmla="*/ 10 h 13"/>
                  <a:gd name="T16" fmla="*/ 2 w 15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3">
                    <a:moveTo>
                      <a:pt x="2" y="9"/>
                    </a:moveTo>
                    <a:cubicBezTo>
                      <a:pt x="3" y="6"/>
                      <a:pt x="1" y="7"/>
                      <a:pt x="0" y="7"/>
                    </a:cubicBezTo>
                    <a:cubicBezTo>
                      <a:pt x="3" y="2"/>
                      <a:pt x="7" y="0"/>
                      <a:pt x="13" y="1"/>
                    </a:cubicBezTo>
                    <a:cubicBezTo>
                      <a:pt x="15" y="1"/>
                      <a:pt x="15" y="2"/>
                      <a:pt x="15" y="4"/>
                    </a:cubicBezTo>
                    <a:cubicBezTo>
                      <a:pt x="14" y="8"/>
                      <a:pt x="12" y="10"/>
                      <a:pt x="8" y="11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3" y="13"/>
                      <a:pt x="3" y="11"/>
                      <a:pt x="3" y="10"/>
                    </a:cubicBezTo>
                    <a:cubicBezTo>
                      <a:pt x="4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FE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3" name="Freeform 379"/>
              <p:cNvSpPr/>
              <p:nvPr/>
            </p:nvSpPr>
            <p:spPr bwMode="auto">
              <a:xfrm>
                <a:off x="417" y="452"/>
                <a:ext cx="21" cy="31"/>
              </a:xfrm>
              <a:custGeom>
                <a:avLst/>
                <a:gdLst>
                  <a:gd name="T0" fmla="*/ 0 w 9"/>
                  <a:gd name="T1" fmla="*/ 7 h 13"/>
                  <a:gd name="T2" fmla="*/ 7 w 9"/>
                  <a:gd name="T3" fmla="*/ 0 h 13"/>
                  <a:gd name="T4" fmla="*/ 7 w 9"/>
                  <a:gd name="T5" fmla="*/ 1 h 13"/>
                  <a:gd name="T6" fmla="*/ 6 w 9"/>
                  <a:gd name="T7" fmla="*/ 5 h 13"/>
                  <a:gd name="T8" fmla="*/ 3 w 9"/>
                  <a:gd name="T9" fmla="*/ 10 h 13"/>
                  <a:gd name="T10" fmla="*/ 0 w 9"/>
                  <a:gd name="T11" fmla="*/ 12 h 13"/>
                  <a:gd name="T12" fmla="*/ 0 w 9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0" y="7"/>
                    </a:moveTo>
                    <a:cubicBezTo>
                      <a:pt x="2" y="4"/>
                      <a:pt x="5" y="3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7"/>
                      <a:pt x="4" y="8"/>
                      <a:pt x="3" y="10"/>
                    </a:cubicBezTo>
                    <a:cubicBezTo>
                      <a:pt x="2" y="11"/>
                      <a:pt x="2" y="13"/>
                      <a:pt x="0" y="12"/>
                    </a:cubicBezTo>
                    <a:cubicBezTo>
                      <a:pt x="0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4" name="Freeform 380"/>
              <p:cNvSpPr/>
              <p:nvPr/>
            </p:nvSpPr>
            <p:spPr bwMode="auto">
              <a:xfrm>
                <a:off x="414" y="473"/>
                <a:ext cx="15" cy="19"/>
              </a:xfrm>
              <a:custGeom>
                <a:avLst/>
                <a:gdLst>
                  <a:gd name="T0" fmla="*/ 1 w 6"/>
                  <a:gd name="T1" fmla="*/ 3 h 8"/>
                  <a:gd name="T2" fmla="*/ 3 w 6"/>
                  <a:gd name="T3" fmla="*/ 0 h 8"/>
                  <a:gd name="T4" fmla="*/ 5 w 6"/>
                  <a:gd name="T5" fmla="*/ 3 h 8"/>
                  <a:gd name="T6" fmla="*/ 1 w 6"/>
                  <a:gd name="T7" fmla="*/ 8 h 8"/>
                  <a:gd name="T8" fmla="*/ 0 w 6"/>
                  <a:gd name="T9" fmla="*/ 7 h 8"/>
                  <a:gd name="T10" fmla="*/ 1 w 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1" y="3"/>
                    </a:moveTo>
                    <a:cubicBezTo>
                      <a:pt x="2" y="3"/>
                      <a:pt x="2" y="1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6" y="7"/>
                      <a:pt x="2" y="7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FEE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5" name="Freeform 381"/>
              <p:cNvSpPr/>
              <p:nvPr/>
            </p:nvSpPr>
            <p:spPr bwMode="auto">
              <a:xfrm>
                <a:off x="364" y="485"/>
                <a:ext cx="14" cy="14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5 h 6"/>
                  <a:gd name="T4" fmla="*/ 6 w 6"/>
                  <a:gd name="T5" fmla="*/ 2 h 6"/>
                  <a:gd name="T6" fmla="*/ 6 w 6"/>
                  <a:gd name="T7" fmla="*/ 2 h 6"/>
                  <a:gd name="T8" fmla="*/ 0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1" y="2"/>
                      <a:pt x="3" y="0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4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6" name="Freeform 382"/>
              <p:cNvSpPr/>
              <p:nvPr/>
            </p:nvSpPr>
            <p:spPr bwMode="auto">
              <a:xfrm>
                <a:off x="328" y="475"/>
                <a:ext cx="31" cy="27"/>
              </a:xfrm>
              <a:custGeom>
                <a:avLst/>
                <a:gdLst>
                  <a:gd name="T0" fmla="*/ 13 w 13"/>
                  <a:gd name="T1" fmla="*/ 0 h 11"/>
                  <a:gd name="T2" fmla="*/ 10 w 13"/>
                  <a:gd name="T3" fmla="*/ 3 h 11"/>
                  <a:gd name="T4" fmla="*/ 7 w 13"/>
                  <a:gd name="T5" fmla="*/ 9 h 11"/>
                  <a:gd name="T6" fmla="*/ 4 w 13"/>
                  <a:gd name="T7" fmla="*/ 11 h 11"/>
                  <a:gd name="T8" fmla="*/ 0 w 13"/>
                  <a:gd name="T9" fmla="*/ 8 h 11"/>
                  <a:gd name="T10" fmla="*/ 9 w 13"/>
                  <a:gd name="T11" fmla="*/ 2 h 11"/>
                  <a:gd name="T12" fmla="*/ 13 w 13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2" y="1"/>
                      <a:pt x="13" y="3"/>
                      <a:pt x="10" y="3"/>
                    </a:cubicBezTo>
                    <a:cubicBezTo>
                      <a:pt x="7" y="3"/>
                      <a:pt x="6" y="6"/>
                      <a:pt x="7" y="9"/>
                    </a:cubicBezTo>
                    <a:cubicBezTo>
                      <a:pt x="6" y="10"/>
                      <a:pt x="6" y="11"/>
                      <a:pt x="4" y="11"/>
                    </a:cubicBezTo>
                    <a:cubicBezTo>
                      <a:pt x="4" y="9"/>
                      <a:pt x="2" y="8"/>
                      <a:pt x="0" y="8"/>
                    </a:cubicBezTo>
                    <a:cubicBezTo>
                      <a:pt x="2" y="4"/>
                      <a:pt x="6" y="3"/>
                      <a:pt x="9" y="2"/>
                    </a:cubicBezTo>
                    <a:cubicBezTo>
                      <a:pt x="10" y="1"/>
                      <a:pt x="11" y="1"/>
                      <a:pt x="13" y="0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7" name="Freeform 383"/>
              <p:cNvSpPr/>
              <p:nvPr/>
            </p:nvSpPr>
            <p:spPr bwMode="auto">
              <a:xfrm>
                <a:off x="352" y="483"/>
                <a:ext cx="26" cy="14"/>
              </a:xfrm>
              <a:custGeom>
                <a:avLst/>
                <a:gdLst>
                  <a:gd name="T0" fmla="*/ 11 w 11"/>
                  <a:gd name="T1" fmla="*/ 3 h 6"/>
                  <a:gd name="T2" fmla="*/ 5 w 11"/>
                  <a:gd name="T3" fmla="*/ 6 h 6"/>
                  <a:gd name="T4" fmla="*/ 4 w 11"/>
                  <a:gd name="T5" fmla="*/ 5 h 6"/>
                  <a:gd name="T6" fmla="*/ 2 w 11"/>
                  <a:gd name="T7" fmla="*/ 1 h 6"/>
                  <a:gd name="T8" fmla="*/ 7 w 11"/>
                  <a:gd name="T9" fmla="*/ 1 h 6"/>
                  <a:gd name="T10" fmla="*/ 11 w 11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cubicBezTo>
                      <a:pt x="8" y="2"/>
                      <a:pt x="7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0" y="3"/>
                      <a:pt x="2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8" y="2"/>
                      <a:pt x="10" y="1"/>
                      <a:pt x="11" y="3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8" name="Freeform 384"/>
              <p:cNvSpPr/>
              <p:nvPr/>
            </p:nvSpPr>
            <p:spPr bwMode="auto">
              <a:xfrm>
                <a:off x="443" y="425"/>
                <a:ext cx="67" cy="34"/>
              </a:xfrm>
              <a:custGeom>
                <a:avLst/>
                <a:gdLst>
                  <a:gd name="T0" fmla="*/ 0 w 28"/>
                  <a:gd name="T1" fmla="*/ 8 h 14"/>
                  <a:gd name="T2" fmla="*/ 4 w 28"/>
                  <a:gd name="T3" fmla="*/ 3 h 14"/>
                  <a:gd name="T4" fmla="*/ 5 w 28"/>
                  <a:gd name="T5" fmla="*/ 4 h 14"/>
                  <a:gd name="T6" fmla="*/ 14 w 28"/>
                  <a:gd name="T7" fmla="*/ 0 h 14"/>
                  <a:gd name="T8" fmla="*/ 14 w 28"/>
                  <a:gd name="T9" fmla="*/ 0 h 14"/>
                  <a:gd name="T10" fmla="*/ 22 w 28"/>
                  <a:gd name="T11" fmla="*/ 1 h 14"/>
                  <a:gd name="T12" fmla="*/ 27 w 28"/>
                  <a:gd name="T13" fmla="*/ 6 h 14"/>
                  <a:gd name="T14" fmla="*/ 23 w 28"/>
                  <a:gd name="T15" fmla="*/ 6 h 14"/>
                  <a:gd name="T16" fmla="*/ 18 w 28"/>
                  <a:gd name="T17" fmla="*/ 6 h 14"/>
                  <a:gd name="T18" fmla="*/ 26 w 28"/>
                  <a:gd name="T19" fmla="*/ 8 h 14"/>
                  <a:gd name="T20" fmla="*/ 24 w 28"/>
                  <a:gd name="T21" fmla="*/ 12 h 14"/>
                  <a:gd name="T22" fmla="*/ 8 w 28"/>
                  <a:gd name="T23" fmla="*/ 14 h 14"/>
                  <a:gd name="T24" fmla="*/ 0 w 28"/>
                  <a:gd name="T2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4">
                    <a:moveTo>
                      <a:pt x="0" y="8"/>
                    </a:moveTo>
                    <a:cubicBezTo>
                      <a:pt x="1" y="6"/>
                      <a:pt x="2" y="4"/>
                      <a:pt x="4" y="3"/>
                    </a:cubicBezTo>
                    <a:cubicBezTo>
                      <a:pt x="5" y="3"/>
                      <a:pt x="4" y="5"/>
                      <a:pt x="5" y="4"/>
                    </a:cubicBezTo>
                    <a:cubicBezTo>
                      <a:pt x="8" y="3"/>
                      <a:pt x="11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2"/>
                      <a:pt x="20" y="0"/>
                      <a:pt x="22" y="1"/>
                    </a:cubicBezTo>
                    <a:cubicBezTo>
                      <a:pt x="25" y="2"/>
                      <a:pt x="28" y="2"/>
                      <a:pt x="27" y="6"/>
                    </a:cubicBezTo>
                    <a:cubicBezTo>
                      <a:pt x="26" y="7"/>
                      <a:pt x="24" y="6"/>
                      <a:pt x="23" y="6"/>
                    </a:cubicBezTo>
                    <a:cubicBezTo>
                      <a:pt x="21" y="5"/>
                      <a:pt x="19" y="5"/>
                      <a:pt x="18" y="6"/>
                    </a:cubicBezTo>
                    <a:cubicBezTo>
                      <a:pt x="21" y="4"/>
                      <a:pt x="24" y="6"/>
                      <a:pt x="26" y="8"/>
                    </a:cubicBezTo>
                    <a:cubicBezTo>
                      <a:pt x="28" y="10"/>
                      <a:pt x="26" y="11"/>
                      <a:pt x="24" y="12"/>
                    </a:cubicBezTo>
                    <a:cubicBezTo>
                      <a:pt x="18" y="11"/>
                      <a:pt x="13" y="12"/>
                      <a:pt x="8" y="14"/>
                    </a:cubicBezTo>
                    <a:cubicBezTo>
                      <a:pt x="5" y="12"/>
                      <a:pt x="1" y="12"/>
                      <a:pt x="0" y="8"/>
                    </a:cubicBezTo>
                    <a:close/>
                  </a:path>
                </a:pathLst>
              </a:custGeom>
              <a:solidFill>
                <a:srgbClr val="FEE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9" name="Freeform 385"/>
              <p:cNvSpPr/>
              <p:nvPr/>
            </p:nvSpPr>
            <p:spPr bwMode="auto">
              <a:xfrm>
                <a:off x="421" y="444"/>
                <a:ext cx="39" cy="39"/>
              </a:xfrm>
              <a:custGeom>
                <a:avLst/>
                <a:gdLst>
                  <a:gd name="T0" fmla="*/ 9 w 16"/>
                  <a:gd name="T1" fmla="*/ 0 h 16"/>
                  <a:gd name="T2" fmla="*/ 16 w 16"/>
                  <a:gd name="T3" fmla="*/ 5 h 16"/>
                  <a:gd name="T4" fmla="*/ 16 w 16"/>
                  <a:gd name="T5" fmla="*/ 6 h 16"/>
                  <a:gd name="T6" fmla="*/ 11 w 16"/>
                  <a:gd name="T7" fmla="*/ 8 h 16"/>
                  <a:gd name="T8" fmla="*/ 9 w 16"/>
                  <a:gd name="T9" fmla="*/ 9 h 16"/>
                  <a:gd name="T10" fmla="*/ 4 w 16"/>
                  <a:gd name="T11" fmla="*/ 14 h 16"/>
                  <a:gd name="T12" fmla="*/ 3 w 16"/>
                  <a:gd name="T13" fmla="*/ 16 h 16"/>
                  <a:gd name="T14" fmla="*/ 1 w 16"/>
                  <a:gd name="T15" fmla="*/ 15 h 16"/>
                  <a:gd name="T16" fmla="*/ 0 w 16"/>
                  <a:gd name="T17" fmla="*/ 12 h 16"/>
                  <a:gd name="T18" fmla="*/ 5 w 16"/>
                  <a:gd name="T19" fmla="*/ 4 h 16"/>
                  <a:gd name="T20" fmla="*/ 9 w 1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6">
                    <a:moveTo>
                      <a:pt x="9" y="0"/>
                    </a:moveTo>
                    <a:cubicBezTo>
                      <a:pt x="11" y="2"/>
                      <a:pt x="15" y="2"/>
                      <a:pt x="16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4" y="7"/>
                      <a:pt x="13" y="7"/>
                      <a:pt x="11" y="8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5" y="9"/>
                      <a:pt x="4" y="11"/>
                      <a:pt x="4" y="14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2" y="16"/>
                      <a:pt x="2" y="16"/>
                      <a:pt x="1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1" y="9"/>
                      <a:pt x="5" y="7"/>
                      <a:pt x="5" y="4"/>
                    </a:cubicBezTo>
                    <a:cubicBezTo>
                      <a:pt x="7" y="3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0" name="Freeform 386"/>
              <p:cNvSpPr/>
              <p:nvPr/>
            </p:nvSpPr>
            <p:spPr bwMode="auto">
              <a:xfrm>
                <a:off x="302" y="480"/>
                <a:ext cx="48" cy="29"/>
              </a:xfrm>
              <a:custGeom>
                <a:avLst/>
                <a:gdLst>
                  <a:gd name="T0" fmla="*/ 20 w 20"/>
                  <a:gd name="T1" fmla="*/ 0 h 12"/>
                  <a:gd name="T2" fmla="*/ 11 w 20"/>
                  <a:gd name="T3" fmla="*/ 6 h 12"/>
                  <a:gd name="T4" fmla="*/ 5 w 20"/>
                  <a:gd name="T5" fmla="*/ 10 h 12"/>
                  <a:gd name="T6" fmla="*/ 2 w 20"/>
                  <a:gd name="T7" fmla="*/ 11 h 12"/>
                  <a:gd name="T8" fmla="*/ 3 w 20"/>
                  <a:gd name="T9" fmla="*/ 6 h 12"/>
                  <a:gd name="T10" fmla="*/ 1 w 20"/>
                  <a:gd name="T11" fmla="*/ 3 h 12"/>
                  <a:gd name="T12" fmla="*/ 2 w 20"/>
                  <a:gd name="T13" fmla="*/ 3 h 12"/>
                  <a:gd name="T14" fmla="*/ 20 w 20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2">
                    <a:moveTo>
                      <a:pt x="20" y="0"/>
                    </a:moveTo>
                    <a:cubicBezTo>
                      <a:pt x="17" y="2"/>
                      <a:pt x="14" y="4"/>
                      <a:pt x="11" y="6"/>
                    </a:cubicBezTo>
                    <a:cubicBezTo>
                      <a:pt x="9" y="6"/>
                      <a:pt x="8" y="9"/>
                      <a:pt x="5" y="10"/>
                    </a:cubicBezTo>
                    <a:cubicBezTo>
                      <a:pt x="4" y="11"/>
                      <a:pt x="3" y="12"/>
                      <a:pt x="2" y="11"/>
                    </a:cubicBezTo>
                    <a:cubicBezTo>
                      <a:pt x="0" y="9"/>
                      <a:pt x="3" y="8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" y="3"/>
                      <a:pt x="14" y="2"/>
                      <a:pt x="20" y="0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1" name="Freeform 387"/>
              <p:cNvSpPr/>
              <p:nvPr/>
            </p:nvSpPr>
            <p:spPr bwMode="auto">
              <a:xfrm>
                <a:off x="453" y="416"/>
                <a:ext cx="26" cy="21"/>
              </a:xfrm>
              <a:custGeom>
                <a:avLst/>
                <a:gdLst>
                  <a:gd name="T0" fmla="*/ 10 w 11"/>
                  <a:gd name="T1" fmla="*/ 4 h 9"/>
                  <a:gd name="T2" fmla="*/ 10 w 11"/>
                  <a:gd name="T3" fmla="*/ 6 h 9"/>
                  <a:gd name="T4" fmla="*/ 0 w 11"/>
                  <a:gd name="T5" fmla="*/ 9 h 9"/>
                  <a:gd name="T6" fmla="*/ 0 w 11"/>
                  <a:gd name="T7" fmla="*/ 7 h 9"/>
                  <a:gd name="T8" fmla="*/ 5 w 11"/>
                  <a:gd name="T9" fmla="*/ 1 h 9"/>
                  <a:gd name="T10" fmla="*/ 10 w 11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0" y="4"/>
                    </a:moveTo>
                    <a:cubicBezTo>
                      <a:pt x="10" y="5"/>
                      <a:pt x="11" y="7"/>
                      <a:pt x="10" y="6"/>
                    </a:cubicBezTo>
                    <a:cubicBezTo>
                      <a:pt x="5" y="5"/>
                      <a:pt x="4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1" y="4"/>
                      <a:pt x="3" y="3"/>
                      <a:pt x="5" y="1"/>
                    </a:cubicBezTo>
                    <a:cubicBezTo>
                      <a:pt x="8" y="0"/>
                      <a:pt x="8" y="4"/>
                      <a:pt x="10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2" name="Freeform 388"/>
              <p:cNvSpPr/>
              <p:nvPr/>
            </p:nvSpPr>
            <p:spPr bwMode="auto">
              <a:xfrm>
                <a:off x="288" y="487"/>
                <a:ext cx="26" cy="22"/>
              </a:xfrm>
              <a:custGeom>
                <a:avLst/>
                <a:gdLst>
                  <a:gd name="T0" fmla="*/ 10 w 11"/>
                  <a:gd name="T1" fmla="*/ 2 h 9"/>
                  <a:gd name="T2" fmla="*/ 8 w 11"/>
                  <a:gd name="T3" fmla="*/ 8 h 9"/>
                  <a:gd name="T4" fmla="*/ 5 w 11"/>
                  <a:gd name="T5" fmla="*/ 8 h 9"/>
                  <a:gd name="T6" fmla="*/ 4 w 11"/>
                  <a:gd name="T7" fmla="*/ 8 h 9"/>
                  <a:gd name="T8" fmla="*/ 3 w 11"/>
                  <a:gd name="T9" fmla="*/ 6 h 9"/>
                  <a:gd name="T10" fmla="*/ 2 w 11"/>
                  <a:gd name="T11" fmla="*/ 2 h 9"/>
                  <a:gd name="T12" fmla="*/ 3 w 11"/>
                  <a:gd name="T13" fmla="*/ 1 h 9"/>
                  <a:gd name="T14" fmla="*/ 4 w 11"/>
                  <a:gd name="T15" fmla="*/ 1 h 9"/>
                  <a:gd name="T16" fmla="*/ 10 w 11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10" y="2"/>
                    </a:moveTo>
                    <a:cubicBezTo>
                      <a:pt x="11" y="5"/>
                      <a:pt x="7" y="5"/>
                      <a:pt x="8" y="8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5" y="6"/>
                      <a:pt x="3" y="6"/>
                    </a:cubicBezTo>
                    <a:cubicBezTo>
                      <a:pt x="0" y="6"/>
                      <a:pt x="0" y="4"/>
                      <a:pt x="2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6" y="3"/>
                      <a:pt x="8" y="0"/>
                      <a:pt x="10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3" name="Freeform 389"/>
              <p:cNvSpPr/>
              <p:nvPr/>
            </p:nvSpPr>
            <p:spPr bwMode="auto">
              <a:xfrm>
                <a:off x="254" y="468"/>
                <a:ext cx="17" cy="22"/>
              </a:xfrm>
              <a:custGeom>
                <a:avLst/>
                <a:gdLst>
                  <a:gd name="T0" fmla="*/ 6 w 7"/>
                  <a:gd name="T1" fmla="*/ 8 h 9"/>
                  <a:gd name="T2" fmla="*/ 5 w 7"/>
                  <a:gd name="T3" fmla="*/ 6 h 9"/>
                  <a:gd name="T4" fmla="*/ 0 w 7"/>
                  <a:gd name="T5" fmla="*/ 9 h 9"/>
                  <a:gd name="T6" fmla="*/ 3 w 7"/>
                  <a:gd name="T7" fmla="*/ 0 h 9"/>
                  <a:gd name="T8" fmla="*/ 4 w 7"/>
                  <a:gd name="T9" fmla="*/ 1 h 9"/>
                  <a:gd name="T10" fmla="*/ 6 w 7"/>
                  <a:gd name="T11" fmla="*/ 5 h 9"/>
                  <a:gd name="T12" fmla="*/ 6 w 7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6" y="8"/>
                    </a:moveTo>
                    <a:cubicBezTo>
                      <a:pt x="4" y="9"/>
                      <a:pt x="5" y="7"/>
                      <a:pt x="5" y="6"/>
                    </a:cubicBezTo>
                    <a:cubicBezTo>
                      <a:pt x="3" y="6"/>
                      <a:pt x="3" y="9"/>
                      <a:pt x="0" y="9"/>
                    </a:cubicBezTo>
                    <a:cubicBezTo>
                      <a:pt x="3" y="6"/>
                      <a:pt x="3" y="3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2"/>
                      <a:pt x="6" y="4"/>
                      <a:pt x="6" y="5"/>
                    </a:cubicBezTo>
                    <a:cubicBezTo>
                      <a:pt x="7" y="6"/>
                      <a:pt x="7" y="7"/>
                      <a:pt x="6" y="8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4" name="Freeform 390"/>
              <p:cNvSpPr/>
              <p:nvPr/>
            </p:nvSpPr>
            <p:spPr bwMode="auto">
              <a:xfrm>
                <a:off x="269" y="480"/>
                <a:ext cx="26" cy="19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0 h 8"/>
                  <a:gd name="T4" fmla="*/ 11 w 11"/>
                  <a:gd name="T5" fmla="*/ 4 h 8"/>
                  <a:gd name="T6" fmla="*/ 11 w 11"/>
                  <a:gd name="T7" fmla="*/ 5 h 8"/>
                  <a:gd name="T8" fmla="*/ 2 w 11"/>
                  <a:gd name="T9" fmla="*/ 4 h 8"/>
                  <a:gd name="T10" fmla="*/ 0 w 11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3" y="3"/>
                      <a:pt x="7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5" y="8"/>
                      <a:pt x="5" y="8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5" name="Freeform 391"/>
              <p:cNvSpPr/>
              <p:nvPr/>
            </p:nvSpPr>
            <p:spPr bwMode="auto">
              <a:xfrm>
                <a:off x="254" y="442"/>
                <a:ext cx="12" cy="29"/>
              </a:xfrm>
              <a:custGeom>
                <a:avLst/>
                <a:gdLst>
                  <a:gd name="T0" fmla="*/ 4 w 5"/>
                  <a:gd name="T1" fmla="*/ 12 h 12"/>
                  <a:gd name="T2" fmla="*/ 3 w 5"/>
                  <a:gd name="T3" fmla="*/ 11 h 12"/>
                  <a:gd name="T4" fmla="*/ 3 w 5"/>
                  <a:gd name="T5" fmla="*/ 10 h 12"/>
                  <a:gd name="T6" fmla="*/ 5 w 5"/>
                  <a:gd name="T7" fmla="*/ 0 h 12"/>
                  <a:gd name="T8" fmla="*/ 4 w 5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2"/>
                    </a:moveTo>
                    <a:cubicBezTo>
                      <a:pt x="4" y="11"/>
                      <a:pt x="4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5"/>
                      <a:pt x="1" y="3"/>
                      <a:pt x="5" y="0"/>
                    </a:cubicBezTo>
                    <a:cubicBezTo>
                      <a:pt x="5" y="4"/>
                      <a:pt x="4" y="8"/>
                      <a:pt x="4" y="12"/>
                    </a:cubicBezTo>
                    <a:close/>
                  </a:path>
                </a:pathLst>
              </a:custGeom>
              <a:solidFill>
                <a:srgbClr val="FE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6" name="Freeform 392"/>
              <p:cNvSpPr/>
              <p:nvPr/>
            </p:nvSpPr>
            <p:spPr bwMode="auto">
              <a:xfrm>
                <a:off x="269" y="423"/>
                <a:ext cx="16" cy="14"/>
              </a:xfrm>
              <a:custGeom>
                <a:avLst/>
                <a:gdLst>
                  <a:gd name="T0" fmla="*/ 1 w 7"/>
                  <a:gd name="T1" fmla="*/ 3 h 6"/>
                  <a:gd name="T2" fmla="*/ 2 w 7"/>
                  <a:gd name="T3" fmla="*/ 1 h 6"/>
                  <a:gd name="T4" fmla="*/ 4 w 7"/>
                  <a:gd name="T5" fmla="*/ 0 h 6"/>
                  <a:gd name="T6" fmla="*/ 7 w 7"/>
                  <a:gd name="T7" fmla="*/ 0 h 6"/>
                  <a:gd name="T8" fmla="*/ 1 w 7"/>
                  <a:gd name="T9" fmla="*/ 6 h 6"/>
                  <a:gd name="T10" fmla="*/ 1 w 7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3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E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7" name="Freeform 393"/>
              <p:cNvSpPr/>
              <p:nvPr/>
            </p:nvSpPr>
            <p:spPr bwMode="auto">
              <a:xfrm>
                <a:off x="297" y="487"/>
                <a:ext cx="15" cy="12"/>
              </a:xfrm>
              <a:custGeom>
                <a:avLst/>
                <a:gdLst>
                  <a:gd name="T0" fmla="*/ 6 w 6"/>
                  <a:gd name="T1" fmla="*/ 2 h 5"/>
                  <a:gd name="T2" fmla="*/ 0 w 6"/>
                  <a:gd name="T3" fmla="*/ 1 h 5"/>
                  <a:gd name="T4" fmla="*/ 3 w 6"/>
                  <a:gd name="T5" fmla="*/ 0 h 5"/>
                  <a:gd name="T6" fmla="*/ 6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4" y="2"/>
                      <a:pt x="2" y="5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8" name="Freeform 394"/>
              <p:cNvSpPr/>
              <p:nvPr/>
            </p:nvSpPr>
            <p:spPr bwMode="auto">
              <a:xfrm>
                <a:off x="266" y="430"/>
                <a:ext cx="5" cy="12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3 h 5"/>
                  <a:gd name="T4" fmla="*/ 0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2" y="4"/>
                      <a:pt x="1" y="4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9" name="Freeform 395"/>
              <p:cNvSpPr/>
              <p:nvPr/>
            </p:nvSpPr>
            <p:spPr bwMode="auto">
              <a:xfrm>
                <a:off x="269" y="411"/>
                <a:ext cx="11" cy="9"/>
              </a:xfrm>
              <a:custGeom>
                <a:avLst/>
                <a:gdLst>
                  <a:gd name="T0" fmla="*/ 5 w 5"/>
                  <a:gd name="T1" fmla="*/ 1 h 4"/>
                  <a:gd name="T2" fmla="*/ 1 w 5"/>
                  <a:gd name="T3" fmla="*/ 3 h 4"/>
                  <a:gd name="T4" fmla="*/ 1 w 5"/>
                  <a:gd name="T5" fmla="*/ 2 h 4"/>
                  <a:gd name="T6" fmla="*/ 5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2"/>
                      <a:pt x="3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2" y="0"/>
                      <a:pt x="3" y="2"/>
                      <a:pt x="5" y="1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0" name="Freeform 396"/>
              <p:cNvSpPr/>
              <p:nvPr/>
            </p:nvSpPr>
            <p:spPr bwMode="auto">
              <a:xfrm>
                <a:off x="259" y="409"/>
                <a:ext cx="7" cy="7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2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0"/>
                      <a:pt x="2" y="0"/>
                      <a:pt x="3" y="2"/>
                    </a:cubicBezTo>
                    <a:cubicBezTo>
                      <a:pt x="2" y="3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1" name="Freeform 397"/>
              <p:cNvSpPr/>
              <p:nvPr/>
            </p:nvSpPr>
            <p:spPr bwMode="auto">
              <a:xfrm>
                <a:off x="300" y="397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4 w 8"/>
                  <a:gd name="T3" fmla="*/ 1 h 8"/>
                  <a:gd name="T4" fmla="*/ 4 w 8"/>
                  <a:gd name="T5" fmla="*/ 1 h 8"/>
                  <a:gd name="T6" fmla="*/ 5 w 8"/>
                  <a:gd name="T7" fmla="*/ 1 h 8"/>
                  <a:gd name="T8" fmla="*/ 8 w 8"/>
                  <a:gd name="T9" fmla="*/ 2 h 8"/>
                  <a:gd name="T10" fmla="*/ 6 w 8"/>
                  <a:gd name="T11" fmla="*/ 3 h 8"/>
                  <a:gd name="T12" fmla="*/ 0 w 8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1" y="3"/>
                      <a:pt x="2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7" y="0"/>
                      <a:pt x="8" y="2"/>
                    </a:cubicBezTo>
                    <a:cubicBezTo>
                      <a:pt x="8" y="3"/>
                      <a:pt x="7" y="3"/>
                      <a:pt x="6" y="3"/>
                    </a:cubicBezTo>
                    <a:cubicBezTo>
                      <a:pt x="4" y="3"/>
                      <a:pt x="2" y="8"/>
                      <a:pt x="0" y="4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2" name="Freeform 398"/>
              <p:cNvSpPr/>
              <p:nvPr/>
            </p:nvSpPr>
            <p:spPr bwMode="auto">
              <a:xfrm>
                <a:off x="297" y="389"/>
                <a:ext cx="15" cy="10"/>
              </a:xfrm>
              <a:custGeom>
                <a:avLst/>
                <a:gdLst>
                  <a:gd name="T0" fmla="*/ 5 w 6"/>
                  <a:gd name="T1" fmla="*/ 4 h 4"/>
                  <a:gd name="T2" fmla="*/ 0 w 6"/>
                  <a:gd name="T3" fmla="*/ 2 h 4"/>
                  <a:gd name="T4" fmla="*/ 5 w 6"/>
                  <a:gd name="T5" fmla="*/ 1 h 4"/>
                  <a:gd name="T6" fmla="*/ 5 w 6"/>
                  <a:gd name="T7" fmla="*/ 4 h 4"/>
                  <a:gd name="T8" fmla="*/ 5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4"/>
                      <a:pt x="2" y="4"/>
                      <a:pt x="0" y="2"/>
                    </a:cubicBezTo>
                    <a:cubicBezTo>
                      <a:pt x="2" y="2"/>
                      <a:pt x="3" y="0"/>
                      <a:pt x="5" y="1"/>
                    </a:cubicBezTo>
                    <a:cubicBezTo>
                      <a:pt x="6" y="1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3" name="Freeform 399"/>
              <p:cNvSpPr/>
              <p:nvPr/>
            </p:nvSpPr>
            <p:spPr bwMode="auto">
              <a:xfrm>
                <a:off x="316" y="387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4" name="Freeform 400"/>
              <p:cNvSpPr/>
              <p:nvPr/>
            </p:nvSpPr>
            <p:spPr bwMode="auto">
              <a:xfrm>
                <a:off x="617" y="901"/>
                <a:ext cx="51" cy="65"/>
              </a:xfrm>
              <a:custGeom>
                <a:avLst/>
                <a:gdLst>
                  <a:gd name="T0" fmla="*/ 7 w 21"/>
                  <a:gd name="T1" fmla="*/ 26 h 27"/>
                  <a:gd name="T2" fmla="*/ 2 w 21"/>
                  <a:gd name="T3" fmla="*/ 25 h 27"/>
                  <a:gd name="T4" fmla="*/ 3 w 21"/>
                  <a:gd name="T5" fmla="*/ 22 h 27"/>
                  <a:gd name="T6" fmla="*/ 3 w 21"/>
                  <a:gd name="T7" fmla="*/ 22 h 27"/>
                  <a:gd name="T8" fmla="*/ 4 w 21"/>
                  <a:gd name="T9" fmla="*/ 11 h 27"/>
                  <a:gd name="T10" fmla="*/ 4 w 21"/>
                  <a:gd name="T11" fmla="*/ 6 h 27"/>
                  <a:gd name="T12" fmla="*/ 12 w 21"/>
                  <a:gd name="T13" fmla="*/ 5 h 27"/>
                  <a:gd name="T14" fmla="*/ 14 w 21"/>
                  <a:gd name="T15" fmla="*/ 0 h 27"/>
                  <a:gd name="T16" fmla="*/ 16 w 21"/>
                  <a:gd name="T17" fmla="*/ 3 h 27"/>
                  <a:gd name="T18" fmla="*/ 20 w 21"/>
                  <a:gd name="T19" fmla="*/ 8 h 27"/>
                  <a:gd name="T20" fmla="*/ 20 w 21"/>
                  <a:gd name="T21" fmla="*/ 10 h 27"/>
                  <a:gd name="T22" fmla="*/ 18 w 21"/>
                  <a:gd name="T23" fmla="*/ 10 h 27"/>
                  <a:gd name="T24" fmla="*/ 15 w 21"/>
                  <a:gd name="T25" fmla="*/ 10 h 27"/>
                  <a:gd name="T26" fmla="*/ 12 w 21"/>
                  <a:gd name="T27" fmla="*/ 12 h 27"/>
                  <a:gd name="T28" fmla="*/ 8 w 21"/>
                  <a:gd name="T29" fmla="*/ 14 h 27"/>
                  <a:gd name="T30" fmla="*/ 11 w 21"/>
                  <a:gd name="T31" fmla="*/ 20 h 27"/>
                  <a:gd name="T32" fmla="*/ 7 w 21"/>
                  <a:gd name="T3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7">
                    <a:moveTo>
                      <a:pt x="7" y="26"/>
                    </a:moveTo>
                    <a:cubicBezTo>
                      <a:pt x="5" y="25"/>
                      <a:pt x="3" y="27"/>
                      <a:pt x="2" y="25"/>
                    </a:cubicBezTo>
                    <a:cubicBezTo>
                      <a:pt x="2" y="24"/>
                      <a:pt x="0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1" y="18"/>
                      <a:pt x="6" y="15"/>
                      <a:pt x="4" y="11"/>
                    </a:cubicBezTo>
                    <a:cubicBezTo>
                      <a:pt x="3" y="10"/>
                      <a:pt x="3" y="8"/>
                      <a:pt x="4" y="6"/>
                    </a:cubicBezTo>
                    <a:cubicBezTo>
                      <a:pt x="6" y="9"/>
                      <a:pt x="9" y="9"/>
                      <a:pt x="12" y="5"/>
                    </a:cubicBezTo>
                    <a:cubicBezTo>
                      <a:pt x="13" y="3"/>
                      <a:pt x="14" y="2"/>
                      <a:pt x="14" y="0"/>
                    </a:cubicBezTo>
                    <a:cubicBezTo>
                      <a:pt x="17" y="0"/>
                      <a:pt x="16" y="2"/>
                      <a:pt x="16" y="3"/>
                    </a:cubicBezTo>
                    <a:cubicBezTo>
                      <a:pt x="17" y="5"/>
                      <a:pt x="17" y="7"/>
                      <a:pt x="20" y="8"/>
                    </a:cubicBezTo>
                    <a:cubicBezTo>
                      <a:pt x="21" y="9"/>
                      <a:pt x="21" y="10"/>
                      <a:pt x="20" y="10"/>
                    </a:cubicBezTo>
                    <a:cubicBezTo>
                      <a:pt x="19" y="11"/>
                      <a:pt x="19" y="10"/>
                      <a:pt x="18" y="10"/>
                    </a:cubicBezTo>
                    <a:cubicBezTo>
                      <a:pt x="17" y="8"/>
                      <a:pt x="16" y="9"/>
                      <a:pt x="15" y="10"/>
                    </a:cubicBezTo>
                    <a:cubicBezTo>
                      <a:pt x="14" y="11"/>
                      <a:pt x="13" y="12"/>
                      <a:pt x="12" y="12"/>
                    </a:cubicBezTo>
                    <a:cubicBezTo>
                      <a:pt x="11" y="13"/>
                      <a:pt x="10" y="13"/>
                      <a:pt x="8" y="14"/>
                    </a:cubicBezTo>
                    <a:cubicBezTo>
                      <a:pt x="10" y="15"/>
                      <a:pt x="13" y="17"/>
                      <a:pt x="11" y="20"/>
                    </a:cubicBezTo>
                    <a:cubicBezTo>
                      <a:pt x="9" y="22"/>
                      <a:pt x="10" y="25"/>
                      <a:pt x="7" y="26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5" name="Freeform 401"/>
              <p:cNvSpPr/>
              <p:nvPr/>
            </p:nvSpPr>
            <p:spPr bwMode="auto">
              <a:xfrm>
                <a:off x="584" y="971"/>
                <a:ext cx="14" cy="12"/>
              </a:xfrm>
              <a:custGeom>
                <a:avLst/>
                <a:gdLst>
                  <a:gd name="T0" fmla="*/ 0 w 6"/>
                  <a:gd name="T1" fmla="*/ 4 h 5"/>
                  <a:gd name="T2" fmla="*/ 6 w 6"/>
                  <a:gd name="T3" fmla="*/ 2 h 5"/>
                  <a:gd name="T4" fmla="*/ 5 w 6"/>
                  <a:gd name="T5" fmla="*/ 5 h 5"/>
                  <a:gd name="T6" fmla="*/ 5 w 6"/>
                  <a:gd name="T7" fmla="*/ 5 h 5"/>
                  <a:gd name="T8" fmla="*/ 0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0"/>
                      <a:pt x="4" y="4"/>
                      <a:pt x="6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6" name="Freeform 402"/>
              <p:cNvSpPr/>
              <p:nvPr/>
            </p:nvSpPr>
            <p:spPr bwMode="auto">
              <a:xfrm>
                <a:off x="632" y="901"/>
                <a:ext cx="14" cy="15"/>
              </a:xfrm>
              <a:custGeom>
                <a:avLst/>
                <a:gdLst>
                  <a:gd name="T0" fmla="*/ 0 w 6"/>
                  <a:gd name="T1" fmla="*/ 4 h 6"/>
                  <a:gd name="T2" fmla="*/ 6 w 6"/>
                  <a:gd name="T3" fmla="*/ 5 h 6"/>
                  <a:gd name="T4" fmla="*/ 0 w 6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2" y="4"/>
                      <a:pt x="4" y="0"/>
                      <a:pt x="6" y="5"/>
                    </a:cubicBezTo>
                    <a:cubicBezTo>
                      <a:pt x="4" y="4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7" name="Freeform 403"/>
              <p:cNvSpPr/>
              <p:nvPr/>
            </p:nvSpPr>
            <p:spPr bwMode="auto">
              <a:xfrm>
                <a:off x="596" y="980"/>
                <a:ext cx="9" cy="12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2 h 5"/>
                  <a:gd name="T4" fmla="*/ 0 w 4"/>
                  <a:gd name="T5" fmla="*/ 1 h 5"/>
                  <a:gd name="T6" fmla="*/ 0 w 4"/>
                  <a:gd name="T7" fmla="*/ 1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2" y="0"/>
                      <a:pt x="4" y="5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8" name="Freeform 404"/>
              <p:cNvSpPr/>
              <p:nvPr/>
            </p:nvSpPr>
            <p:spPr bwMode="auto">
              <a:xfrm>
                <a:off x="603" y="928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0 h 3"/>
                  <a:gd name="T8" fmla="*/ 3 w 3"/>
                  <a:gd name="T9" fmla="*/ 3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CE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9" name="Freeform 405"/>
              <p:cNvSpPr/>
              <p:nvPr/>
            </p:nvSpPr>
            <p:spPr bwMode="auto">
              <a:xfrm>
                <a:off x="591" y="920"/>
                <a:ext cx="12" cy="27"/>
              </a:xfrm>
              <a:custGeom>
                <a:avLst/>
                <a:gdLst>
                  <a:gd name="T0" fmla="*/ 5 w 5"/>
                  <a:gd name="T1" fmla="*/ 3 h 11"/>
                  <a:gd name="T2" fmla="*/ 5 w 5"/>
                  <a:gd name="T3" fmla="*/ 4 h 11"/>
                  <a:gd name="T4" fmla="*/ 5 w 5"/>
                  <a:gd name="T5" fmla="*/ 9 h 11"/>
                  <a:gd name="T6" fmla="*/ 1 w 5"/>
                  <a:gd name="T7" fmla="*/ 9 h 11"/>
                  <a:gd name="T8" fmla="*/ 0 w 5"/>
                  <a:gd name="T9" fmla="*/ 6 h 11"/>
                  <a:gd name="T10" fmla="*/ 1 w 5"/>
                  <a:gd name="T11" fmla="*/ 1 h 11"/>
                  <a:gd name="T12" fmla="*/ 2 w 5"/>
                  <a:gd name="T13" fmla="*/ 0 h 11"/>
                  <a:gd name="T14" fmla="*/ 5 w 5"/>
                  <a:gd name="T15" fmla="*/ 1 h 11"/>
                  <a:gd name="T16" fmla="*/ 5 w 5"/>
                  <a:gd name="T1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1"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1" y="6"/>
                      <a:pt x="4" y="8"/>
                      <a:pt x="5" y="9"/>
                    </a:cubicBezTo>
                    <a:cubicBezTo>
                      <a:pt x="4" y="11"/>
                      <a:pt x="3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3" y="4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CE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2" name="Group 607"/>
            <p:cNvGrpSpPr/>
            <p:nvPr/>
          </p:nvGrpSpPr>
          <p:grpSpPr bwMode="auto">
            <a:xfrm>
              <a:off x="233" y="236"/>
              <a:ext cx="662" cy="768"/>
              <a:chOff x="233" y="236"/>
              <a:chExt cx="662" cy="768"/>
            </a:xfrm>
          </p:grpSpPr>
          <p:sp>
            <p:nvSpPr>
              <p:cNvPr id="250" name="Freeform 407"/>
              <p:cNvSpPr/>
              <p:nvPr/>
            </p:nvSpPr>
            <p:spPr bwMode="auto">
              <a:xfrm>
                <a:off x="572" y="925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7 w 8"/>
                  <a:gd name="T3" fmla="*/ 3 h 8"/>
                  <a:gd name="T4" fmla="*/ 1 w 8"/>
                  <a:gd name="T5" fmla="*/ 3 h 8"/>
                  <a:gd name="T6" fmla="*/ 1 w 8"/>
                  <a:gd name="T7" fmla="*/ 1 h 8"/>
                  <a:gd name="T8" fmla="*/ 2 w 8"/>
                  <a:gd name="T9" fmla="*/ 3 h 8"/>
                  <a:gd name="T10" fmla="*/ 4 w 8"/>
                  <a:gd name="T11" fmla="*/ 2 h 8"/>
                  <a:gd name="T12" fmla="*/ 8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3" y="8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3" y="4"/>
                      <a:pt x="3" y="4"/>
                      <a:pt x="4" y="2"/>
                    </a:cubicBezTo>
                    <a:cubicBezTo>
                      <a:pt x="5" y="1"/>
                      <a:pt x="6" y="0"/>
                      <a:pt x="8" y="2"/>
                    </a:cubicBezTo>
                    <a:close/>
                  </a:path>
                </a:pathLst>
              </a:custGeom>
              <a:solidFill>
                <a:srgbClr val="FCE6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1" name="Freeform 408"/>
              <p:cNvSpPr/>
              <p:nvPr/>
            </p:nvSpPr>
            <p:spPr bwMode="auto">
              <a:xfrm>
                <a:off x="660" y="863"/>
                <a:ext cx="53" cy="57"/>
              </a:xfrm>
              <a:custGeom>
                <a:avLst/>
                <a:gdLst>
                  <a:gd name="T0" fmla="*/ 11 w 22"/>
                  <a:gd name="T1" fmla="*/ 23 h 24"/>
                  <a:gd name="T2" fmla="*/ 9 w 22"/>
                  <a:gd name="T3" fmla="*/ 20 h 24"/>
                  <a:gd name="T4" fmla="*/ 8 w 22"/>
                  <a:gd name="T5" fmla="*/ 22 h 24"/>
                  <a:gd name="T6" fmla="*/ 7 w 22"/>
                  <a:gd name="T7" fmla="*/ 23 h 24"/>
                  <a:gd name="T8" fmla="*/ 3 w 22"/>
                  <a:gd name="T9" fmla="*/ 23 h 24"/>
                  <a:gd name="T10" fmla="*/ 2 w 22"/>
                  <a:gd name="T11" fmla="*/ 20 h 24"/>
                  <a:gd name="T12" fmla="*/ 0 w 22"/>
                  <a:gd name="T13" fmla="*/ 16 h 24"/>
                  <a:gd name="T14" fmla="*/ 1 w 22"/>
                  <a:gd name="T15" fmla="*/ 14 h 24"/>
                  <a:gd name="T16" fmla="*/ 3 w 22"/>
                  <a:gd name="T17" fmla="*/ 11 h 24"/>
                  <a:gd name="T18" fmla="*/ 3 w 22"/>
                  <a:gd name="T19" fmla="*/ 10 h 24"/>
                  <a:gd name="T20" fmla="*/ 0 w 22"/>
                  <a:gd name="T21" fmla="*/ 7 h 24"/>
                  <a:gd name="T22" fmla="*/ 0 w 22"/>
                  <a:gd name="T23" fmla="*/ 6 h 24"/>
                  <a:gd name="T24" fmla="*/ 3 w 22"/>
                  <a:gd name="T25" fmla="*/ 4 h 24"/>
                  <a:gd name="T26" fmla="*/ 4 w 22"/>
                  <a:gd name="T27" fmla="*/ 2 h 24"/>
                  <a:gd name="T28" fmla="*/ 8 w 22"/>
                  <a:gd name="T29" fmla="*/ 1 h 24"/>
                  <a:gd name="T30" fmla="*/ 16 w 22"/>
                  <a:gd name="T31" fmla="*/ 3 h 24"/>
                  <a:gd name="T32" fmla="*/ 18 w 22"/>
                  <a:gd name="T33" fmla="*/ 3 h 24"/>
                  <a:gd name="T34" fmla="*/ 19 w 22"/>
                  <a:gd name="T35" fmla="*/ 4 h 24"/>
                  <a:gd name="T36" fmla="*/ 16 w 22"/>
                  <a:gd name="T37" fmla="*/ 12 h 24"/>
                  <a:gd name="T38" fmla="*/ 12 w 22"/>
                  <a:gd name="T39" fmla="*/ 11 h 24"/>
                  <a:gd name="T40" fmla="*/ 8 w 22"/>
                  <a:gd name="T41" fmla="*/ 10 h 24"/>
                  <a:gd name="T42" fmla="*/ 12 w 22"/>
                  <a:gd name="T43" fmla="*/ 10 h 24"/>
                  <a:gd name="T44" fmla="*/ 12 w 22"/>
                  <a:gd name="T45" fmla="*/ 13 h 24"/>
                  <a:gd name="T46" fmla="*/ 12 w 22"/>
                  <a:gd name="T47" fmla="*/ 14 h 24"/>
                  <a:gd name="T48" fmla="*/ 17 w 22"/>
                  <a:gd name="T49" fmla="*/ 14 h 24"/>
                  <a:gd name="T50" fmla="*/ 17 w 22"/>
                  <a:gd name="T51" fmla="*/ 17 h 24"/>
                  <a:gd name="T52" fmla="*/ 17 w 22"/>
                  <a:gd name="T53" fmla="*/ 20 h 24"/>
                  <a:gd name="T54" fmla="*/ 17 w 22"/>
                  <a:gd name="T55" fmla="*/ 21 h 24"/>
                  <a:gd name="T56" fmla="*/ 12 w 22"/>
                  <a:gd name="T57" fmla="*/ 23 h 24"/>
                  <a:gd name="T58" fmla="*/ 11 w 22"/>
                  <a:gd name="T5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24">
                    <a:moveTo>
                      <a:pt x="11" y="23"/>
                    </a:moveTo>
                    <a:cubicBezTo>
                      <a:pt x="11" y="21"/>
                      <a:pt x="11" y="20"/>
                      <a:pt x="9" y="20"/>
                    </a:cubicBezTo>
                    <a:cubicBezTo>
                      <a:pt x="6" y="20"/>
                      <a:pt x="9" y="21"/>
                      <a:pt x="8" y="22"/>
                    </a:cubicBezTo>
                    <a:cubicBezTo>
                      <a:pt x="8" y="23"/>
                      <a:pt x="7" y="24"/>
                      <a:pt x="7" y="23"/>
                    </a:cubicBezTo>
                    <a:cubicBezTo>
                      <a:pt x="6" y="18"/>
                      <a:pt x="4" y="24"/>
                      <a:pt x="3" y="23"/>
                    </a:cubicBezTo>
                    <a:cubicBezTo>
                      <a:pt x="3" y="22"/>
                      <a:pt x="1" y="21"/>
                      <a:pt x="2" y="20"/>
                    </a:cubicBezTo>
                    <a:cubicBezTo>
                      <a:pt x="3" y="18"/>
                      <a:pt x="5" y="16"/>
                      <a:pt x="0" y="16"/>
                    </a:cubicBezTo>
                    <a:cubicBezTo>
                      <a:pt x="0" y="17"/>
                      <a:pt x="1" y="15"/>
                      <a:pt x="1" y="14"/>
                    </a:cubicBezTo>
                    <a:cubicBezTo>
                      <a:pt x="2" y="13"/>
                      <a:pt x="3" y="13"/>
                      <a:pt x="3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3" y="8"/>
                      <a:pt x="0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5" y="1"/>
                      <a:pt x="6" y="0"/>
                      <a:pt x="8" y="1"/>
                    </a:cubicBezTo>
                    <a:cubicBezTo>
                      <a:pt x="9" y="7"/>
                      <a:pt x="10" y="7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18" y="3"/>
                      <a:pt x="19" y="4"/>
                      <a:pt x="19" y="4"/>
                    </a:cubicBezTo>
                    <a:cubicBezTo>
                      <a:pt x="22" y="9"/>
                      <a:pt x="22" y="9"/>
                      <a:pt x="16" y="12"/>
                    </a:cubicBezTo>
                    <a:cubicBezTo>
                      <a:pt x="15" y="12"/>
                      <a:pt x="13" y="12"/>
                      <a:pt x="12" y="11"/>
                    </a:cubicBezTo>
                    <a:cubicBezTo>
                      <a:pt x="11" y="9"/>
                      <a:pt x="10" y="10"/>
                      <a:pt x="8" y="10"/>
                    </a:cubicBezTo>
                    <a:cubicBezTo>
                      <a:pt x="9" y="10"/>
                      <a:pt x="11" y="9"/>
                      <a:pt x="12" y="10"/>
                    </a:cubicBezTo>
                    <a:cubicBezTo>
                      <a:pt x="12" y="11"/>
                      <a:pt x="13" y="12"/>
                      <a:pt x="12" y="13"/>
                    </a:cubicBezTo>
                    <a:cubicBezTo>
                      <a:pt x="12" y="13"/>
                      <a:pt x="11" y="13"/>
                      <a:pt x="12" y="14"/>
                    </a:cubicBezTo>
                    <a:cubicBezTo>
                      <a:pt x="13" y="14"/>
                      <a:pt x="15" y="13"/>
                      <a:pt x="17" y="14"/>
                    </a:cubicBezTo>
                    <a:cubicBezTo>
                      <a:pt x="17" y="15"/>
                      <a:pt x="17" y="16"/>
                      <a:pt x="17" y="17"/>
                    </a:cubicBezTo>
                    <a:cubicBezTo>
                      <a:pt x="17" y="18"/>
                      <a:pt x="18" y="19"/>
                      <a:pt x="17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6" y="23"/>
                      <a:pt x="13" y="22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2" name="Freeform 409"/>
              <p:cNvSpPr/>
              <p:nvPr/>
            </p:nvSpPr>
            <p:spPr bwMode="auto">
              <a:xfrm>
                <a:off x="625" y="863"/>
                <a:ext cx="45" cy="33"/>
              </a:xfrm>
              <a:custGeom>
                <a:avLst/>
                <a:gdLst>
                  <a:gd name="T0" fmla="*/ 19 w 19"/>
                  <a:gd name="T1" fmla="*/ 2 h 14"/>
                  <a:gd name="T2" fmla="*/ 18 w 19"/>
                  <a:gd name="T3" fmla="*/ 4 h 14"/>
                  <a:gd name="T4" fmla="*/ 11 w 19"/>
                  <a:gd name="T5" fmla="*/ 11 h 14"/>
                  <a:gd name="T6" fmla="*/ 8 w 19"/>
                  <a:gd name="T7" fmla="*/ 11 h 14"/>
                  <a:gd name="T8" fmla="*/ 4 w 19"/>
                  <a:gd name="T9" fmla="*/ 13 h 14"/>
                  <a:gd name="T10" fmla="*/ 3 w 19"/>
                  <a:gd name="T11" fmla="*/ 4 h 14"/>
                  <a:gd name="T12" fmla="*/ 7 w 19"/>
                  <a:gd name="T13" fmla="*/ 4 h 14"/>
                  <a:gd name="T14" fmla="*/ 10 w 19"/>
                  <a:gd name="T15" fmla="*/ 2 h 14"/>
                  <a:gd name="T16" fmla="*/ 19 w 19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2"/>
                    </a:moveTo>
                    <a:cubicBezTo>
                      <a:pt x="19" y="3"/>
                      <a:pt x="19" y="4"/>
                      <a:pt x="18" y="4"/>
                    </a:cubicBezTo>
                    <a:cubicBezTo>
                      <a:pt x="13" y="4"/>
                      <a:pt x="11" y="7"/>
                      <a:pt x="11" y="11"/>
                    </a:cubicBezTo>
                    <a:cubicBezTo>
                      <a:pt x="10" y="11"/>
                      <a:pt x="8" y="8"/>
                      <a:pt x="8" y="11"/>
                    </a:cubicBezTo>
                    <a:cubicBezTo>
                      <a:pt x="7" y="14"/>
                      <a:pt x="5" y="13"/>
                      <a:pt x="4" y="13"/>
                    </a:cubicBezTo>
                    <a:cubicBezTo>
                      <a:pt x="4" y="10"/>
                      <a:pt x="0" y="8"/>
                      <a:pt x="3" y="4"/>
                    </a:cubicBezTo>
                    <a:cubicBezTo>
                      <a:pt x="4" y="4"/>
                      <a:pt x="6" y="5"/>
                      <a:pt x="7" y="4"/>
                    </a:cubicBezTo>
                    <a:cubicBezTo>
                      <a:pt x="7" y="3"/>
                      <a:pt x="9" y="2"/>
                      <a:pt x="10" y="2"/>
                    </a:cubicBezTo>
                    <a:cubicBezTo>
                      <a:pt x="13" y="2"/>
                      <a:pt x="16" y="0"/>
                      <a:pt x="19" y="2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3" name="Freeform 410"/>
              <p:cNvSpPr/>
              <p:nvPr/>
            </p:nvSpPr>
            <p:spPr bwMode="auto">
              <a:xfrm>
                <a:off x="653" y="918"/>
                <a:ext cx="27" cy="33"/>
              </a:xfrm>
              <a:custGeom>
                <a:avLst/>
                <a:gdLst>
                  <a:gd name="T0" fmla="*/ 3 w 11"/>
                  <a:gd name="T1" fmla="*/ 3 h 14"/>
                  <a:gd name="T2" fmla="*/ 5 w 11"/>
                  <a:gd name="T3" fmla="*/ 1 h 14"/>
                  <a:gd name="T4" fmla="*/ 6 w 11"/>
                  <a:gd name="T5" fmla="*/ 0 h 14"/>
                  <a:gd name="T6" fmla="*/ 11 w 11"/>
                  <a:gd name="T7" fmla="*/ 7 h 14"/>
                  <a:gd name="T8" fmla="*/ 5 w 11"/>
                  <a:gd name="T9" fmla="*/ 11 h 14"/>
                  <a:gd name="T10" fmla="*/ 0 w 11"/>
                  <a:gd name="T11" fmla="*/ 11 h 14"/>
                  <a:gd name="T12" fmla="*/ 2 w 11"/>
                  <a:gd name="T13" fmla="*/ 6 h 14"/>
                  <a:gd name="T14" fmla="*/ 3 w 11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3" y="3"/>
                    </a:moveTo>
                    <a:cubicBezTo>
                      <a:pt x="6" y="4"/>
                      <a:pt x="5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2"/>
                      <a:pt x="9" y="4"/>
                      <a:pt x="11" y="7"/>
                    </a:cubicBezTo>
                    <a:cubicBezTo>
                      <a:pt x="8" y="7"/>
                      <a:pt x="6" y="8"/>
                      <a:pt x="5" y="11"/>
                    </a:cubicBezTo>
                    <a:cubicBezTo>
                      <a:pt x="4" y="14"/>
                      <a:pt x="2" y="11"/>
                      <a:pt x="0" y="11"/>
                    </a:cubicBezTo>
                    <a:cubicBezTo>
                      <a:pt x="2" y="10"/>
                      <a:pt x="5" y="9"/>
                      <a:pt x="2" y="6"/>
                    </a:cubicBezTo>
                    <a:cubicBezTo>
                      <a:pt x="1" y="5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4" name="Freeform 411"/>
              <p:cNvSpPr/>
              <p:nvPr/>
            </p:nvSpPr>
            <p:spPr bwMode="auto">
              <a:xfrm>
                <a:off x="644" y="868"/>
                <a:ext cx="28" cy="31"/>
              </a:xfrm>
              <a:custGeom>
                <a:avLst/>
                <a:gdLst>
                  <a:gd name="T0" fmla="*/ 3 w 12"/>
                  <a:gd name="T1" fmla="*/ 9 h 13"/>
                  <a:gd name="T2" fmla="*/ 3 w 12"/>
                  <a:gd name="T3" fmla="*/ 8 h 13"/>
                  <a:gd name="T4" fmla="*/ 2 w 12"/>
                  <a:gd name="T5" fmla="*/ 4 h 13"/>
                  <a:gd name="T6" fmla="*/ 10 w 12"/>
                  <a:gd name="T7" fmla="*/ 2 h 13"/>
                  <a:gd name="T8" fmla="*/ 7 w 12"/>
                  <a:gd name="T9" fmla="*/ 4 h 13"/>
                  <a:gd name="T10" fmla="*/ 10 w 12"/>
                  <a:gd name="T11" fmla="*/ 9 h 13"/>
                  <a:gd name="T12" fmla="*/ 11 w 12"/>
                  <a:gd name="T13" fmla="*/ 12 h 13"/>
                  <a:gd name="T14" fmla="*/ 8 w 12"/>
                  <a:gd name="T15" fmla="*/ 12 h 13"/>
                  <a:gd name="T16" fmla="*/ 3 w 12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3" y="9"/>
                    </a:move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0" y="5"/>
                      <a:pt x="2" y="4"/>
                    </a:cubicBezTo>
                    <a:cubicBezTo>
                      <a:pt x="5" y="3"/>
                      <a:pt x="7" y="0"/>
                      <a:pt x="10" y="2"/>
                    </a:cubicBezTo>
                    <a:cubicBezTo>
                      <a:pt x="11" y="4"/>
                      <a:pt x="11" y="4"/>
                      <a:pt x="7" y="4"/>
                    </a:cubicBezTo>
                    <a:cubicBezTo>
                      <a:pt x="6" y="8"/>
                      <a:pt x="9" y="8"/>
                      <a:pt x="10" y="9"/>
                    </a:cubicBezTo>
                    <a:cubicBezTo>
                      <a:pt x="11" y="10"/>
                      <a:pt x="12" y="11"/>
                      <a:pt x="11" y="12"/>
                    </a:cubicBezTo>
                    <a:cubicBezTo>
                      <a:pt x="11" y="13"/>
                      <a:pt x="9" y="12"/>
                      <a:pt x="8" y="12"/>
                    </a:cubicBezTo>
                    <a:cubicBezTo>
                      <a:pt x="6" y="12"/>
                      <a:pt x="5" y="8"/>
                      <a:pt x="3" y="9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5" name="Freeform 412"/>
              <p:cNvSpPr/>
              <p:nvPr/>
            </p:nvSpPr>
            <p:spPr bwMode="auto">
              <a:xfrm>
                <a:off x="646" y="894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6" name="Freeform 413"/>
              <p:cNvSpPr/>
              <p:nvPr/>
            </p:nvSpPr>
            <p:spPr bwMode="auto">
              <a:xfrm>
                <a:off x="627" y="844"/>
                <a:ext cx="41" cy="28"/>
              </a:xfrm>
              <a:custGeom>
                <a:avLst/>
                <a:gdLst>
                  <a:gd name="T0" fmla="*/ 9 w 17"/>
                  <a:gd name="T1" fmla="*/ 11 h 12"/>
                  <a:gd name="T2" fmla="*/ 6 w 17"/>
                  <a:gd name="T3" fmla="*/ 12 h 12"/>
                  <a:gd name="T4" fmla="*/ 3 w 17"/>
                  <a:gd name="T5" fmla="*/ 6 h 12"/>
                  <a:gd name="T6" fmla="*/ 4 w 17"/>
                  <a:gd name="T7" fmla="*/ 5 h 12"/>
                  <a:gd name="T8" fmla="*/ 13 w 17"/>
                  <a:gd name="T9" fmla="*/ 0 h 12"/>
                  <a:gd name="T10" fmla="*/ 15 w 17"/>
                  <a:gd name="T11" fmla="*/ 4 h 12"/>
                  <a:gd name="T12" fmla="*/ 10 w 17"/>
                  <a:gd name="T13" fmla="*/ 10 h 12"/>
                  <a:gd name="T14" fmla="*/ 9 w 17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2">
                    <a:moveTo>
                      <a:pt x="9" y="11"/>
                    </a:moveTo>
                    <a:cubicBezTo>
                      <a:pt x="8" y="11"/>
                      <a:pt x="7" y="11"/>
                      <a:pt x="6" y="12"/>
                    </a:cubicBezTo>
                    <a:cubicBezTo>
                      <a:pt x="0" y="11"/>
                      <a:pt x="0" y="11"/>
                      <a:pt x="3" y="6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1"/>
                      <a:pt x="9" y="0"/>
                      <a:pt x="13" y="0"/>
                    </a:cubicBezTo>
                    <a:cubicBezTo>
                      <a:pt x="16" y="0"/>
                      <a:pt x="16" y="2"/>
                      <a:pt x="15" y="4"/>
                    </a:cubicBezTo>
                    <a:cubicBezTo>
                      <a:pt x="17" y="8"/>
                      <a:pt x="15" y="10"/>
                      <a:pt x="10" y="10"/>
                    </a:cubicBezTo>
                    <a:cubicBezTo>
                      <a:pt x="9" y="10"/>
                      <a:pt x="9" y="11"/>
                      <a:pt x="9" y="11"/>
                    </a:cubicBezTo>
                    <a:close/>
                  </a:path>
                </a:pathLst>
              </a:custGeom>
              <a:solidFill>
                <a:srgbClr val="FED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7" name="Freeform 414"/>
              <p:cNvSpPr/>
              <p:nvPr/>
            </p:nvSpPr>
            <p:spPr bwMode="auto">
              <a:xfrm>
                <a:off x="789" y="779"/>
                <a:ext cx="106" cy="96"/>
              </a:xfrm>
              <a:custGeom>
                <a:avLst/>
                <a:gdLst>
                  <a:gd name="T0" fmla="*/ 32 w 44"/>
                  <a:gd name="T1" fmla="*/ 1 h 40"/>
                  <a:gd name="T2" fmla="*/ 36 w 44"/>
                  <a:gd name="T3" fmla="*/ 1 h 40"/>
                  <a:gd name="T4" fmla="*/ 36 w 44"/>
                  <a:gd name="T5" fmla="*/ 4 h 40"/>
                  <a:gd name="T6" fmla="*/ 35 w 44"/>
                  <a:gd name="T7" fmla="*/ 8 h 40"/>
                  <a:gd name="T8" fmla="*/ 37 w 44"/>
                  <a:gd name="T9" fmla="*/ 0 h 40"/>
                  <a:gd name="T10" fmla="*/ 44 w 44"/>
                  <a:gd name="T11" fmla="*/ 8 h 40"/>
                  <a:gd name="T12" fmla="*/ 41 w 44"/>
                  <a:gd name="T13" fmla="*/ 12 h 40"/>
                  <a:gd name="T14" fmla="*/ 37 w 44"/>
                  <a:gd name="T15" fmla="*/ 16 h 40"/>
                  <a:gd name="T16" fmla="*/ 16 w 44"/>
                  <a:gd name="T17" fmla="*/ 34 h 40"/>
                  <a:gd name="T18" fmla="*/ 12 w 44"/>
                  <a:gd name="T19" fmla="*/ 37 h 40"/>
                  <a:gd name="T20" fmla="*/ 9 w 44"/>
                  <a:gd name="T21" fmla="*/ 38 h 40"/>
                  <a:gd name="T22" fmla="*/ 3 w 44"/>
                  <a:gd name="T23" fmla="*/ 39 h 40"/>
                  <a:gd name="T24" fmla="*/ 0 w 44"/>
                  <a:gd name="T25" fmla="*/ 38 h 40"/>
                  <a:gd name="T26" fmla="*/ 1 w 44"/>
                  <a:gd name="T27" fmla="*/ 34 h 40"/>
                  <a:gd name="T28" fmla="*/ 2 w 44"/>
                  <a:gd name="T29" fmla="*/ 31 h 40"/>
                  <a:gd name="T30" fmla="*/ 3 w 44"/>
                  <a:gd name="T31" fmla="*/ 29 h 40"/>
                  <a:gd name="T32" fmla="*/ 8 w 44"/>
                  <a:gd name="T33" fmla="*/ 29 h 40"/>
                  <a:gd name="T34" fmla="*/ 7 w 44"/>
                  <a:gd name="T35" fmla="*/ 20 h 40"/>
                  <a:gd name="T36" fmla="*/ 5 w 44"/>
                  <a:gd name="T37" fmla="*/ 15 h 40"/>
                  <a:gd name="T38" fmla="*/ 6 w 44"/>
                  <a:gd name="T39" fmla="*/ 12 h 40"/>
                  <a:gd name="T40" fmla="*/ 13 w 44"/>
                  <a:gd name="T41" fmla="*/ 8 h 40"/>
                  <a:gd name="T42" fmla="*/ 19 w 44"/>
                  <a:gd name="T43" fmla="*/ 7 h 40"/>
                  <a:gd name="T44" fmla="*/ 18 w 44"/>
                  <a:gd name="T45" fmla="*/ 4 h 40"/>
                  <a:gd name="T46" fmla="*/ 21 w 44"/>
                  <a:gd name="T47" fmla="*/ 2 h 40"/>
                  <a:gd name="T48" fmla="*/ 32 w 44"/>
                  <a:gd name="T4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40">
                    <a:moveTo>
                      <a:pt x="32" y="1"/>
                    </a:moveTo>
                    <a:cubicBezTo>
                      <a:pt x="33" y="1"/>
                      <a:pt x="34" y="1"/>
                      <a:pt x="36" y="1"/>
                    </a:cubicBezTo>
                    <a:cubicBezTo>
                      <a:pt x="37" y="2"/>
                      <a:pt x="37" y="4"/>
                      <a:pt x="36" y="4"/>
                    </a:cubicBezTo>
                    <a:cubicBezTo>
                      <a:pt x="32" y="4"/>
                      <a:pt x="36" y="7"/>
                      <a:pt x="35" y="8"/>
                    </a:cubicBezTo>
                    <a:cubicBezTo>
                      <a:pt x="38" y="7"/>
                      <a:pt x="39" y="4"/>
                      <a:pt x="37" y="0"/>
                    </a:cubicBezTo>
                    <a:cubicBezTo>
                      <a:pt x="42" y="2"/>
                      <a:pt x="42" y="5"/>
                      <a:pt x="44" y="8"/>
                    </a:cubicBezTo>
                    <a:cubicBezTo>
                      <a:pt x="44" y="10"/>
                      <a:pt x="42" y="10"/>
                      <a:pt x="41" y="12"/>
                    </a:cubicBezTo>
                    <a:cubicBezTo>
                      <a:pt x="39" y="13"/>
                      <a:pt x="38" y="14"/>
                      <a:pt x="37" y="16"/>
                    </a:cubicBezTo>
                    <a:cubicBezTo>
                      <a:pt x="30" y="23"/>
                      <a:pt x="23" y="28"/>
                      <a:pt x="16" y="34"/>
                    </a:cubicBezTo>
                    <a:cubicBezTo>
                      <a:pt x="14" y="35"/>
                      <a:pt x="13" y="36"/>
                      <a:pt x="12" y="37"/>
                    </a:cubicBezTo>
                    <a:cubicBezTo>
                      <a:pt x="11" y="37"/>
                      <a:pt x="11" y="38"/>
                      <a:pt x="9" y="38"/>
                    </a:cubicBezTo>
                    <a:cubicBezTo>
                      <a:pt x="7" y="38"/>
                      <a:pt x="5" y="39"/>
                      <a:pt x="3" y="39"/>
                    </a:cubicBezTo>
                    <a:cubicBezTo>
                      <a:pt x="2" y="40"/>
                      <a:pt x="1" y="39"/>
                      <a:pt x="0" y="38"/>
                    </a:cubicBezTo>
                    <a:cubicBezTo>
                      <a:pt x="0" y="36"/>
                      <a:pt x="0" y="35"/>
                      <a:pt x="1" y="34"/>
                    </a:cubicBezTo>
                    <a:cubicBezTo>
                      <a:pt x="4" y="34"/>
                      <a:pt x="3" y="32"/>
                      <a:pt x="2" y="31"/>
                    </a:cubicBezTo>
                    <a:cubicBezTo>
                      <a:pt x="2" y="30"/>
                      <a:pt x="2" y="29"/>
                      <a:pt x="3" y="29"/>
                    </a:cubicBezTo>
                    <a:cubicBezTo>
                      <a:pt x="5" y="29"/>
                      <a:pt x="7" y="27"/>
                      <a:pt x="8" y="29"/>
                    </a:cubicBezTo>
                    <a:cubicBezTo>
                      <a:pt x="6" y="26"/>
                      <a:pt x="8" y="23"/>
                      <a:pt x="7" y="20"/>
                    </a:cubicBezTo>
                    <a:cubicBezTo>
                      <a:pt x="11" y="16"/>
                      <a:pt x="5" y="16"/>
                      <a:pt x="5" y="15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9" y="12"/>
                      <a:pt x="11" y="9"/>
                      <a:pt x="13" y="8"/>
                    </a:cubicBezTo>
                    <a:cubicBezTo>
                      <a:pt x="15" y="7"/>
                      <a:pt x="17" y="6"/>
                      <a:pt x="19" y="7"/>
                    </a:cubicBezTo>
                    <a:cubicBezTo>
                      <a:pt x="18" y="6"/>
                      <a:pt x="18" y="5"/>
                      <a:pt x="18" y="4"/>
                    </a:cubicBezTo>
                    <a:cubicBezTo>
                      <a:pt x="19" y="2"/>
                      <a:pt x="19" y="2"/>
                      <a:pt x="21" y="2"/>
                    </a:cubicBezTo>
                    <a:cubicBezTo>
                      <a:pt x="24" y="3"/>
                      <a:pt x="28" y="2"/>
                      <a:pt x="32" y="1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8" name="Freeform 415"/>
              <p:cNvSpPr/>
              <p:nvPr/>
            </p:nvSpPr>
            <p:spPr bwMode="auto">
              <a:xfrm>
                <a:off x="804" y="868"/>
                <a:ext cx="16" cy="9"/>
              </a:xfrm>
              <a:custGeom>
                <a:avLst/>
                <a:gdLst>
                  <a:gd name="T0" fmla="*/ 4 w 7"/>
                  <a:gd name="T1" fmla="*/ 1 h 4"/>
                  <a:gd name="T2" fmla="*/ 6 w 7"/>
                  <a:gd name="T3" fmla="*/ 0 h 4"/>
                  <a:gd name="T4" fmla="*/ 1 w 7"/>
                  <a:gd name="T5" fmla="*/ 4 h 4"/>
                  <a:gd name="T6" fmla="*/ 1 w 7"/>
                  <a:gd name="T7" fmla="*/ 4 h 4"/>
                  <a:gd name="T8" fmla="*/ 4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4" y="1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7" y="4"/>
                      <a:pt x="4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ED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59" name="Freeform 416"/>
              <p:cNvSpPr/>
              <p:nvPr/>
            </p:nvSpPr>
            <p:spPr bwMode="auto">
              <a:xfrm>
                <a:off x="816" y="875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D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0" name="Freeform 417"/>
              <p:cNvSpPr/>
              <p:nvPr/>
            </p:nvSpPr>
            <p:spPr bwMode="auto">
              <a:xfrm>
                <a:off x="789" y="894"/>
                <a:ext cx="24" cy="14"/>
              </a:xfrm>
              <a:custGeom>
                <a:avLst/>
                <a:gdLst>
                  <a:gd name="T0" fmla="*/ 4 w 10"/>
                  <a:gd name="T1" fmla="*/ 4 h 6"/>
                  <a:gd name="T2" fmla="*/ 1 w 10"/>
                  <a:gd name="T3" fmla="*/ 2 h 6"/>
                  <a:gd name="T4" fmla="*/ 4 w 10"/>
                  <a:gd name="T5" fmla="*/ 0 h 6"/>
                  <a:gd name="T6" fmla="*/ 10 w 10"/>
                  <a:gd name="T7" fmla="*/ 3 h 6"/>
                  <a:gd name="T8" fmla="*/ 4 w 10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4"/>
                    </a:moveTo>
                    <a:cubicBezTo>
                      <a:pt x="4" y="2"/>
                      <a:pt x="0" y="6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2"/>
                      <a:pt x="9" y="0"/>
                      <a:pt x="10" y="3"/>
                    </a:cubicBezTo>
                    <a:cubicBezTo>
                      <a:pt x="8" y="5"/>
                      <a:pt x="6" y="4"/>
                      <a:pt x="4" y="4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1" name="Freeform 418"/>
              <p:cNvSpPr/>
              <p:nvPr/>
            </p:nvSpPr>
            <p:spPr bwMode="auto">
              <a:xfrm>
                <a:off x="577" y="980"/>
                <a:ext cx="19" cy="12"/>
              </a:xfrm>
              <a:custGeom>
                <a:avLst/>
                <a:gdLst>
                  <a:gd name="T0" fmla="*/ 8 w 8"/>
                  <a:gd name="T1" fmla="*/ 1 h 5"/>
                  <a:gd name="T2" fmla="*/ 8 w 8"/>
                  <a:gd name="T3" fmla="*/ 2 h 5"/>
                  <a:gd name="T4" fmla="*/ 7 w 8"/>
                  <a:gd name="T5" fmla="*/ 2 h 5"/>
                  <a:gd name="T6" fmla="*/ 3 w 8"/>
                  <a:gd name="T7" fmla="*/ 5 h 5"/>
                  <a:gd name="T8" fmla="*/ 3 w 8"/>
                  <a:gd name="T9" fmla="*/ 5 h 5"/>
                  <a:gd name="T10" fmla="*/ 2 w 8"/>
                  <a:gd name="T11" fmla="*/ 5 h 5"/>
                  <a:gd name="T12" fmla="*/ 1 w 8"/>
                  <a:gd name="T13" fmla="*/ 4 h 5"/>
                  <a:gd name="T14" fmla="*/ 3 w 8"/>
                  <a:gd name="T15" fmla="*/ 0 h 5"/>
                  <a:gd name="T16" fmla="*/ 8 w 8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1"/>
                    </a:move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5" y="3"/>
                      <a:pt x="3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2"/>
                      <a:pt x="2" y="1"/>
                      <a:pt x="3" y="0"/>
                    </a:cubicBezTo>
                    <a:cubicBezTo>
                      <a:pt x="5" y="0"/>
                      <a:pt x="7" y="0"/>
                      <a:pt x="8" y="1"/>
                    </a:cubicBezTo>
                    <a:close/>
                  </a:path>
                </a:pathLst>
              </a:custGeom>
              <a:solidFill>
                <a:srgbClr val="FEE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2" name="Freeform 419"/>
              <p:cNvSpPr/>
              <p:nvPr/>
            </p:nvSpPr>
            <p:spPr bwMode="auto">
              <a:xfrm>
                <a:off x="792" y="585"/>
                <a:ext cx="40" cy="27"/>
              </a:xfrm>
              <a:custGeom>
                <a:avLst/>
                <a:gdLst>
                  <a:gd name="T0" fmla="*/ 14 w 17"/>
                  <a:gd name="T1" fmla="*/ 10 h 11"/>
                  <a:gd name="T2" fmla="*/ 2 w 17"/>
                  <a:gd name="T3" fmla="*/ 9 h 11"/>
                  <a:gd name="T4" fmla="*/ 0 w 17"/>
                  <a:gd name="T5" fmla="*/ 5 h 11"/>
                  <a:gd name="T6" fmla="*/ 5 w 17"/>
                  <a:gd name="T7" fmla="*/ 4 h 11"/>
                  <a:gd name="T8" fmla="*/ 2 w 17"/>
                  <a:gd name="T9" fmla="*/ 0 h 11"/>
                  <a:gd name="T10" fmla="*/ 5 w 17"/>
                  <a:gd name="T11" fmla="*/ 0 h 11"/>
                  <a:gd name="T12" fmla="*/ 11 w 17"/>
                  <a:gd name="T13" fmla="*/ 4 h 11"/>
                  <a:gd name="T14" fmla="*/ 15 w 17"/>
                  <a:gd name="T15" fmla="*/ 2 h 11"/>
                  <a:gd name="T16" fmla="*/ 17 w 17"/>
                  <a:gd name="T17" fmla="*/ 6 h 11"/>
                  <a:gd name="T18" fmla="*/ 12 w 17"/>
                  <a:gd name="T19" fmla="*/ 8 h 11"/>
                  <a:gd name="T20" fmla="*/ 14 w 17"/>
                  <a:gd name="T2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14" y="10"/>
                    </a:moveTo>
                    <a:cubicBezTo>
                      <a:pt x="10" y="10"/>
                      <a:pt x="6" y="11"/>
                      <a:pt x="2" y="9"/>
                    </a:cubicBezTo>
                    <a:cubicBezTo>
                      <a:pt x="1" y="8"/>
                      <a:pt x="2" y="6"/>
                      <a:pt x="0" y="5"/>
                    </a:cubicBezTo>
                    <a:cubicBezTo>
                      <a:pt x="2" y="5"/>
                      <a:pt x="4" y="6"/>
                      <a:pt x="5" y="4"/>
                    </a:cubicBezTo>
                    <a:cubicBezTo>
                      <a:pt x="6" y="2"/>
                      <a:pt x="3" y="2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3"/>
                      <a:pt x="9" y="3"/>
                      <a:pt x="11" y="4"/>
                    </a:cubicBezTo>
                    <a:cubicBezTo>
                      <a:pt x="13" y="5"/>
                      <a:pt x="12" y="1"/>
                      <a:pt x="15" y="2"/>
                    </a:cubicBezTo>
                    <a:cubicBezTo>
                      <a:pt x="15" y="3"/>
                      <a:pt x="16" y="5"/>
                      <a:pt x="17" y="6"/>
                    </a:cubicBezTo>
                    <a:cubicBezTo>
                      <a:pt x="15" y="7"/>
                      <a:pt x="14" y="7"/>
                      <a:pt x="12" y="8"/>
                    </a:cubicBezTo>
                    <a:cubicBezTo>
                      <a:pt x="13" y="9"/>
                      <a:pt x="14" y="9"/>
                      <a:pt x="14" y="10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3" name="Freeform 420"/>
              <p:cNvSpPr/>
              <p:nvPr/>
            </p:nvSpPr>
            <p:spPr bwMode="auto">
              <a:xfrm>
                <a:off x="804" y="581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4" name="Freeform 421"/>
              <p:cNvSpPr/>
              <p:nvPr/>
            </p:nvSpPr>
            <p:spPr bwMode="auto">
              <a:xfrm>
                <a:off x="715" y="526"/>
                <a:ext cx="24" cy="21"/>
              </a:xfrm>
              <a:custGeom>
                <a:avLst/>
                <a:gdLst>
                  <a:gd name="T0" fmla="*/ 5 w 10"/>
                  <a:gd name="T1" fmla="*/ 0 h 9"/>
                  <a:gd name="T2" fmla="*/ 8 w 10"/>
                  <a:gd name="T3" fmla="*/ 1 h 9"/>
                  <a:gd name="T4" fmla="*/ 9 w 10"/>
                  <a:gd name="T5" fmla="*/ 1 h 9"/>
                  <a:gd name="T6" fmla="*/ 9 w 10"/>
                  <a:gd name="T7" fmla="*/ 7 h 9"/>
                  <a:gd name="T8" fmla="*/ 4 w 10"/>
                  <a:gd name="T9" fmla="*/ 8 h 9"/>
                  <a:gd name="T10" fmla="*/ 2 w 10"/>
                  <a:gd name="T11" fmla="*/ 3 h 9"/>
                  <a:gd name="T12" fmla="*/ 4 w 10"/>
                  <a:gd name="T13" fmla="*/ 0 h 9"/>
                  <a:gd name="T14" fmla="*/ 5 w 10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6" y="2"/>
                      <a:pt x="6" y="2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10" y="3"/>
                      <a:pt x="10" y="6"/>
                      <a:pt x="9" y="7"/>
                    </a:cubicBezTo>
                    <a:cubicBezTo>
                      <a:pt x="8" y="9"/>
                      <a:pt x="5" y="9"/>
                      <a:pt x="4" y="8"/>
                    </a:cubicBezTo>
                    <a:cubicBezTo>
                      <a:pt x="2" y="7"/>
                      <a:pt x="0" y="5"/>
                      <a:pt x="2" y="3"/>
                    </a:cubicBezTo>
                    <a:cubicBezTo>
                      <a:pt x="3" y="2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ED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5" name="Freeform 422"/>
              <p:cNvSpPr/>
              <p:nvPr/>
            </p:nvSpPr>
            <p:spPr bwMode="auto">
              <a:xfrm>
                <a:off x="730" y="492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6" name="Freeform 423"/>
              <p:cNvSpPr/>
              <p:nvPr/>
            </p:nvSpPr>
            <p:spPr bwMode="auto">
              <a:xfrm>
                <a:off x="749" y="535"/>
                <a:ext cx="7" cy="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0"/>
                      <a:pt x="1" y="0"/>
                      <a:pt x="3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7" name="Freeform 424"/>
              <p:cNvSpPr/>
              <p:nvPr/>
            </p:nvSpPr>
            <p:spPr bwMode="auto">
              <a:xfrm>
                <a:off x="751" y="571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1 w 4"/>
                  <a:gd name="T3" fmla="*/ 2 h 3"/>
                  <a:gd name="T4" fmla="*/ 1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4" y="3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8" name="Freeform 425"/>
              <p:cNvSpPr/>
              <p:nvPr/>
            </p:nvSpPr>
            <p:spPr bwMode="auto">
              <a:xfrm>
                <a:off x="739" y="581"/>
                <a:ext cx="34" cy="33"/>
              </a:xfrm>
              <a:custGeom>
                <a:avLst/>
                <a:gdLst>
                  <a:gd name="T0" fmla="*/ 4 w 14"/>
                  <a:gd name="T1" fmla="*/ 0 h 14"/>
                  <a:gd name="T2" fmla="*/ 10 w 14"/>
                  <a:gd name="T3" fmla="*/ 6 h 14"/>
                  <a:gd name="T4" fmla="*/ 12 w 14"/>
                  <a:gd name="T5" fmla="*/ 7 h 14"/>
                  <a:gd name="T6" fmla="*/ 14 w 14"/>
                  <a:gd name="T7" fmla="*/ 9 h 14"/>
                  <a:gd name="T8" fmla="*/ 12 w 14"/>
                  <a:gd name="T9" fmla="*/ 13 h 14"/>
                  <a:gd name="T10" fmla="*/ 10 w 14"/>
                  <a:gd name="T11" fmla="*/ 13 h 14"/>
                  <a:gd name="T12" fmla="*/ 4 w 14"/>
                  <a:gd name="T13" fmla="*/ 11 h 14"/>
                  <a:gd name="T14" fmla="*/ 0 w 14"/>
                  <a:gd name="T15" fmla="*/ 9 h 14"/>
                  <a:gd name="T16" fmla="*/ 1 w 14"/>
                  <a:gd name="T17" fmla="*/ 4 h 14"/>
                  <a:gd name="T18" fmla="*/ 4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cubicBezTo>
                      <a:pt x="7" y="1"/>
                      <a:pt x="10" y="3"/>
                      <a:pt x="10" y="6"/>
                    </a:cubicBezTo>
                    <a:cubicBezTo>
                      <a:pt x="10" y="7"/>
                      <a:pt x="12" y="7"/>
                      <a:pt x="12" y="7"/>
                    </a:cubicBezTo>
                    <a:cubicBezTo>
                      <a:pt x="13" y="8"/>
                      <a:pt x="14" y="9"/>
                      <a:pt x="14" y="9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1" y="13"/>
                      <a:pt x="10" y="13"/>
                    </a:cubicBezTo>
                    <a:cubicBezTo>
                      <a:pt x="9" y="11"/>
                      <a:pt x="6" y="10"/>
                      <a:pt x="4" y="11"/>
                    </a:cubicBezTo>
                    <a:cubicBezTo>
                      <a:pt x="2" y="11"/>
                      <a:pt x="0" y="11"/>
                      <a:pt x="0" y="9"/>
                    </a:cubicBezTo>
                    <a:cubicBezTo>
                      <a:pt x="0" y="7"/>
                      <a:pt x="0" y="4"/>
                      <a:pt x="1" y="4"/>
                    </a:cubicBezTo>
                    <a:cubicBezTo>
                      <a:pt x="5" y="3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69" name="Freeform 426"/>
              <p:cNvSpPr/>
              <p:nvPr/>
            </p:nvSpPr>
            <p:spPr bwMode="auto">
              <a:xfrm>
                <a:off x="766" y="602"/>
                <a:ext cx="19" cy="29"/>
              </a:xfrm>
              <a:custGeom>
                <a:avLst/>
                <a:gdLst>
                  <a:gd name="T0" fmla="*/ 0 w 8"/>
                  <a:gd name="T1" fmla="*/ 4 h 12"/>
                  <a:gd name="T2" fmla="*/ 3 w 8"/>
                  <a:gd name="T3" fmla="*/ 0 h 12"/>
                  <a:gd name="T4" fmla="*/ 4 w 8"/>
                  <a:gd name="T5" fmla="*/ 0 h 12"/>
                  <a:gd name="T6" fmla="*/ 6 w 8"/>
                  <a:gd name="T7" fmla="*/ 3 h 12"/>
                  <a:gd name="T8" fmla="*/ 6 w 8"/>
                  <a:gd name="T9" fmla="*/ 5 h 12"/>
                  <a:gd name="T10" fmla="*/ 4 w 8"/>
                  <a:gd name="T11" fmla="*/ 8 h 12"/>
                  <a:gd name="T12" fmla="*/ 7 w 8"/>
                  <a:gd name="T13" fmla="*/ 11 h 12"/>
                  <a:gd name="T14" fmla="*/ 0 w 8"/>
                  <a:gd name="T15" fmla="*/ 10 h 12"/>
                  <a:gd name="T16" fmla="*/ 0 w 8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4"/>
                    </a:moveTo>
                    <a:cubicBezTo>
                      <a:pt x="1" y="3"/>
                      <a:pt x="2" y="2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8" y="1"/>
                      <a:pt x="6" y="3"/>
                    </a:cubicBezTo>
                    <a:cubicBezTo>
                      <a:pt x="6" y="4"/>
                      <a:pt x="5" y="4"/>
                      <a:pt x="6" y="5"/>
                    </a:cubicBezTo>
                    <a:cubicBezTo>
                      <a:pt x="8" y="7"/>
                      <a:pt x="5" y="7"/>
                      <a:pt x="4" y="8"/>
                    </a:cubicBezTo>
                    <a:cubicBezTo>
                      <a:pt x="5" y="9"/>
                      <a:pt x="7" y="9"/>
                      <a:pt x="7" y="11"/>
                    </a:cubicBezTo>
                    <a:cubicBezTo>
                      <a:pt x="5" y="12"/>
                      <a:pt x="2" y="12"/>
                      <a:pt x="0" y="10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0" name="Freeform 427"/>
              <p:cNvSpPr/>
              <p:nvPr/>
            </p:nvSpPr>
            <p:spPr bwMode="auto">
              <a:xfrm>
                <a:off x="775" y="585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0 w 5"/>
                  <a:gd name="T5" fmla="*/ 1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4" y="6"/>
                      <a:pt x="2" y="1"/>
                      <a:pt x="0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D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1" name="Freeform 428"/>
              <p:cNvSpPr/>
              <p:nvPr/>
            </p:nvSpPr>
            <p:spPr bwMode="auto">
              <a:xfrm>
                <a:off x="775" y="600"/>
                <a:ext cx="10" cy="9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1 h 4"/>
                  <a:gd name="T4" fmla="*/ 4 w 4"/>
                  <a:gd name="T5" fmla="*/ 4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3" y="0"/>
                      <a:pt x="4" y="1"/>
                      <a:pt x="4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2" name="Freeform 429"/>
              <p:cNvSpPr/>
              <p:nvPr/>
            </p:nvSpPr>
            <p:spPr bwMode="auto">
              <a:xfrm>
                <a:off x="634" y="559"/>
                <a:ext cx="112" cy="141"/>
              </a:xfrm>
              <a:custGeom>
                <a:avLst/>
                <a:gdLst>
                  <a:gd name="T0" fmla="*/ 40 w 47"/>
                  <a:gd name="T1" fmla="*/ 1 h 59"/>
                  <a:gd name="T2" fmla="*/ 41 w 47"/>
                  <a:gd name="T3" fmla="*/ 2 h 59"/>
                  <a:gd name="T4" fmla="*/ 47 w 47"/>
                  <a:gd name="T5" fmla="*/ 8 h 59"/>
                  <a:gd name="T6" fmla="*/ 41 w 47"/>
                  <a:gd name="T7" fmla="*/ 11 h 59"/>
                  <a:gd name="T8" fmla="*/ 40 w 47"/>
                  <a:gd name="T9" fmla="*/ 12 h 59"/>
                  <a:gd name="T10" fmla="*/ 36 w 47"/>
                  <a:gd name="T11" fmla="*/ 12 h 59"/>
                  <a:gd name="T12" fmla="*/ 29 w 47"/>
                  <a:gd name="T13" fmla="*/ 19 h 59"/>
                  <a:gd name="T14" fmla="*/ 24 w 47"/>
                  <a:gd name="T15" fmla="*/ 21 h 59"/>
                  <a:gd name="T16" fmla="*/ 30 w 47"/>
                  <a:gd name="T17" fmla="*/ 27 h 59"/>
                  <a:gd name="T18" fmla="*/ 29 w 47"/>
                  <a:gd name="T19" fmla="*/ 33 h 59"/>
                  <a:gd name="T20" fmla="*/ 29 w 47"/>
                  <a:gd name="T21" fmla="*/ 38 h 59"/>
                  <a:gd name="T22" fmla="*/ 32 w 47"/>
                  <a:gd name="T23" fmla="*/ 40 h 59"/>
                  <a:gd name="T24" fmla="*/ 36 w 47"/>
                  <a:gd name="T25" fmla="*/ 44 h 59"/>
                  <a:gd name="T26" fmla="*/ 36 w 47"/>
                  <a:gd name="T27" fmla="*/ 45 h 59"/>
                  <a:gd name="T28" fmla="*/ 36 w 47"/>
                  <a:gd name="T29" fmla="*/ 46 h 59"/>
                  <a:gd name="T30" fmla="*/ 34 w 47"/>
                  <a:gd name="T31" fmla="*/ 49 h 59"/>
                  <a:gd name="T32" fmla="*/ 28 w 47"/>
                  <a:gd name="T33" fmla="*/ 54 h 59"/>
                  <a:gd name="T34" fmla="*/ 23 w 47"/>
                  <a:gd name="T35" fmla="*/ 52 h 59"/>
                  <a:gd name="T36" fmla="*/ 22 w 47"/>
                  <a:gd name="T37" fmla="*/ 53 h 59"/>
                  <a:gd name="T38" fmla="*/ 13 w 47"/>
                  <a:gd name="T39" fmla="*/ 58 h 59"/>
                  <a:gd name="T40" fmla="*/ 13 w 47"/>
                  <a:gd name="T41" fmla="*/ 55 h 59"/>
                  <a:gd name="T42" fmla="*/ 14 w 47"/>
                  <a:gd name="T43" fmla="*/ 53 h 59"/>
                  <a:gd name="T44" fmla="*/ 14 w 47"/>
                  <a:gd name="T45" fmla="*/ 52 h 59"/>
                  <a:gd name="T46" fmla="*/ 16 w 47"/>
                  <a:gd name="T47" fmla="*/ 47 h 59"/>
                  <a:gd name="T48" fmla="*/ 16 w 47"/>
                  <a:gd name="T49" fmla="*/ 47 h 59"/>
                  <a:gd name="T50" fmla="*/ 17 w 47"/>
                  <a:gd name="T51" fmla="*/ 47 h 59"/>
                  <a:gd name="T52" fmla="*/ 13 w 47"/>
                  <a:gd name="T53" fmla="*/ 42 h 59"/>
                  <a:gd name="T54" fmla="*/ 16 w 47"/>
                  <a:gd name="T55" fmla="*/ 37 h 59"/>
                  <a:gd name="T56" fmla="*/ 24 w 47"/>
                  <a:gd name="T57" fmla="*/ 37 h 59"/>
                  <a:gd name="T58" fmla="*/ 16 w 47"/>
                  <a:gd name="T59" fmla="*/ 37 h 59"/>
                  <a:gd name="T60" fmla="*/ 8 w 47"/>
                  <a:gd name="T61" fmla="*/ 42 h 59"/>
                  <a:gd name="T62" fmla="*/ 8 w 47"/>
                  <a:gd name="T63" fmla="*/ 37 h 59"/>
                  <a:gd name="T64" fmla="*/ 5 w 47"/>
                  <a:gd name="T65" fmla="*/ 33 h 59"/>
                  <a:gd name="T66" fmla="*/ 0 w 47"/>
                  <a:gd name="T67" fmla="*/ 31 h 59"/>
                  <a:gd name="T68" fmla="*/ 0 w 47"/>
                  <a:gd name="T69" fmla="*/ 27 h 59"/>
                  <a:gd name="T70" fmla="*/ 4 w 47"/>
                  <a:gd name="T71" fmla="*/ 24 h 59"/>
                  <a:gd name="T72" fmla="*/ 9 w 47"/>
                  <a:gd name="T73" fmla="*/ 20 h 59"/>
                  <a:gd name="T74" fmla="*/ 9 w 47"/>
                  <a:gd name="T75" fmla="*/ 18 h 59"/>
                  <a:gd name="T76" fmla="*/ 16 w 47"/>
                  <a:gd name="T77" fmla="*/ 10 h 59"/>
                  <a:gd name="T78" fmla="*/ 18 w 47"/>
                  <a:gd name="T79" fmla="*/ 6 h 59"/>
                  <a:gd name="T80" fmla="*/ 24 w 47"/>
                  <a:gd name="T81" fmla="*/ 8 h 59"/>
                  <a:gd name="T82" fmla="*/ 27 w 47"/>
                  <a:gd name="T83" fmla="*/ 5 h 59"/>
                  <a:gd name="T84" fmla="*/ 28 w 47"/>
                  <a:gd name="T85" fmla="*/ 4 h 59"/>
                  <a:gd name="T86" fmla="*/ 29 w 47"/>
                  <a:gd name="T87" fmla="*/ 3 h 59"/>
                  <a:gd name="T88" fmla="*/ 34 w 47"/>
                  <a:gd name="T89" fmla="*/ 1 h 59"/>
                  <a:gd name="T90" fmla="*/ 38 w 47"/>
                  <a:gd name="T91" fmla="*/ 0 h 59"/>
                  <a:gd name="T92" fmla="*/ 40 w 47"/>
                  <a:gd name="T9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" h="59">
                    <a:moveTo>
                      <a:pt x="40" y="1"/>
                    </a:moveTo>
                    <a:cubicBezTo>
                      <a:pt x="40" y="1"/>
                      <a:pt x="41" y="2"/>
                      <a:pt x="41" y="2"/>
                    </a:cubicBezTo>
                    <a:cubicBezTo>
                      <a:pt x="43" y="4"/>
                      <a:pt x="45" y="6"/>
                      <a:pt x="47" y="8"/>
                    </a:cubicBezTo>
                    <a:cubicBezTo>
                      <a:pt x="46" y="11"/>
                      <a:pt x="43" y="10"/>
                      <a:pt x="41" y="11"/>
                    </a:cubicBezTo>
                    <a:cubicBezTo>
                      <a:pt x="41" y="11"/>
                      <a:pt x="40" y="12"/>
                      <a:pt x="40" y="12"/>
                    </a:cubicBezTo>
                    <a:cubicBezTo>
                      <a:pt x="38" y="12"/>
                      <a:pt x="37" y="12"/>
                      <a:pt x="36" y="12"/>
                    </a:cubicBezTo>
                    <a:cubicBezTo>
                      <a:pt x="31" y="12"/>
                      <a:pt x="29" y="13"/>
                      <a:pt x="29" y="19"/>
                    </a:cubicBezTo>
                    <a:cubicBezTo>
                      <a:pt x="29" y="22"/>
                      <a:pt x="28" y="23"/>
                      <a:pt x="24" y="21"/>
                    </a:cubicBezTo>
                    <a:cubicBezTo>
                      <a:pt x="27" y="23"/>
                      <a:pt x="30" y="24"/>
                      <a:pt x="30" y="27"/>
                    </a:cubicBezTo>
                    <a:cubicBezTo>
                      <a:pt x="29" y="29"/>
                      <a:pt x="32" y="31"/>
                      <a:pt x="29" y="33"/>
                    </a:cubicBezTo>
                    <a:cubicBezTo>
                      <a:pt x="26" y="34"/>
                      <a:pt x="28" y="36"/>
                      <a:pt x="29" y="38"/>
                    </a:cubicBezTo>
                    <a:cubicBezTo>
                      <a:pt x="30" y="39"/>
                      <a:pt x="31" y="39"/>
                      <a:pt x="32" y="40"/>
                    </a:cubicBezTo>
                    <a:cubicBezTo>
                      <a:pt x="33" y="42"/>
                      <a:pt x="36" y="41"/>
                      <a:pt x="36" y="44"/>
                    </a:cubicBezTo>
                    <a:cubicBezTo>
                      <a:pt x="36" y="44"/>
                      <a:pt x="36" y="44"/>
                      <a:pt x="36" y="45"/>
                    </a:cubicBezTo>
                    <a:cubicBezTo>
                      <a:pt x="36" y="45"/>
                      <a:pt x="36" y="46"/>
                      <a:pt x="36" y="46"/>
                    </a:cubicBezTo>
                    <a:cubicBezTo>
                      <a:pt x="35" y="47"/>
                      <a:pt x="34" y="48"/>
                      <a:pt x="34" y="49"/>
                    </a:cubicBezTo>
                    <a:cubicBezTo>
                      <a:pt x="33" y="52"/>
                      <a:pt x="32" y="55"/>
                      <a:pt x="28" y="54"/>
                    </a:cubicBezTo>
                    <a:cubicBezTo>
                      <a:pt x="26" y="53"/>
                      <a:pt x="23" y="54"/>
                      <a:pt x="23" y="52"/>
                    </a:cubicBezTo>
                    <a:cubicBezTo>
                      <a:pt x="22" y="52"/>
                      <a:pt x="22" y="52"/>
                      <a:pt x="22" y="53"/>
                    </a:cubicBezTo>
                    <a:cubicBezTo>
                      <a:pt x="19" y="54"/>
                      <a:pt x="17" y="59"/>
                      <a:pt x="13" y="58"/>
                    </a:cubicBezTo>
                    <a:cubicBezTo>
                      <a:pt x="12" y="57"/>
                      <a:pt x="12" y="56"/>
                      <a:pt x="13" y="55"/>
                    </a:cubicBezTo>
                    <a:cubicBezTo>
                      <a:pt x="13" y="54"/>
                      <a:pt x="14" y="54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4" y="48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8"/>
                      <a:pt x="17" y="47"/>
                      <a:pt x="17" y="47"/>
                    </a:cubicBezTo>
                    <a:cubicBezTo>
                      <a:pt x="14" y="46"/>
                      <a:pt x="13" y="45"/>
                      <a:pt x="13" y="42"/>
                    </a:cubicBezTo>
                    <a:cubicBezTo>
                      <a:pt x="14" y="41"/>
                      <a:pt x="15" y="39"/>
                      <a:pt x="16" y="37"/>
                    </a:cubicBezTo>
                    <a:cubicBezTo>
                      <a:pt x="18" y="37"/>
                      <a:pt x="21" y="38"/>
                      <a:pt x="24" y="37"/>
                    </a:cubicBezTo>
                    <a:cubicBezTo>
                      <a:pt x="21" y="36"/>
                      <a:pt x="18" y="38"/>
                      <a:pt x="16" y="37"/>
                    </a:cubicBezTo>
                    <a:cubicBezTo>
                      <a:pt x="15" y="40"/>
                      <a:pt x="12" y="42"/>
                      <a:pt x="8" y="42"/>
                    </a:cubicBezTo>
                    <a:cubicBezTo>
                      <a:pt x="4" y="40"/>
                      <a:pt x="7" y="39"/>
                      <a:pt x="8" y="37"/>
                    </a:cubicBezTo>
                    <a:cubicBezTo>
                      <a:pt x="9" y="34"/>
                      <a:pt x="10" y="32"/>
                      <a:pt x="5" y="33"/>
                    </a:cubicBezTo>
                    <a:cubicBezTo>
                      <a:pt x="3" y="33"/>
                      <a:pt x="1" y="32"/>
                      <a:pt x="0" y="31"/>
                    </a:cubicBezTo>
                    <a:cubicBezTo>
                      <a:pt x="0" y="30"/>
                      <a:pt x="0" y="29"/>
                      <a:pt x="0" y="27"/>
                    </a:cubicBezTo>
                    <a:cubicBezTo>
                      <a:pt x="0" y="24"/>
                      <a:pt x="1" y="23"/>
                      <a:pt x="4" y="24"/>
                    </a:cubicBezTo>
                    <a:cubicBezTo>
                      <a:pt x="9" y="25"/>
                      <a:pt x="9" y="25"/>
                      <a:pt x="9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4" y="17"/>
                      <a:pt x="16" y="14"/>
                      <a:pt x="16" y="10"/>
                    </a:cubicBezTo>
                    <a:cubicBezTo>
                      <a:pt x="16" y="8"/>
                      <a:pt x="16" y="7"/>
                      <a:pt x="18" y="6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7" y="8"/>
                      <a:pt x="26" y="6"/>
                      <a:pt x="27" y="5"/>
                    </a:cubicBezTo>
                    <a:cubicBezTo>
                      <a:pt x="27" y="4"/>
                      <a:pt x="28" y="4"/>
                      <a:pt x="28" y="4"/>
                    </a:cubicBezTo>
                    <a:cubicBezTo>
                      <a:pt x="30" y="5"/>
                      <a:pt x="29" y="3"/>
                      <a:pt x="29" y="3"/>
                    </a:cubicBezTo>
                    <a:cubicBezTo>
                      <a:pt x="30" y="1"/>
                      <a:pt x="33" y="0"/>
                      <a:pt x="34" y="1"/>
                    </a:cubicBezTo>
                    <a:cubicBezTo>
                      <a:pt x="36" y="1"/>
                      <a:pt x="37" y="0"/>
                      <a:pt x="38" y="0"/>
                    </a:cubicBezTo>
                    <a:cubicBezTo>
                      <a:pt x="39" y="0"/>
                      <a:pt x="40" y="0"/>
                      <a:pt x="40" y="1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3" name="Freeform 430"/>
              <p:cNvSpPr/>
              <p:nvPr/>
            </p:nvSpPr>
            <p:spPr bwMode="auto">
              <a:xfrm>
                <a:off x="732" y="578"/>
                <a:ext cx="36" cy="46"/>
              </a:xfrm>
              <a:custGeom>
                <a:avLst/>
                <a:gdLst>
                  <a:gd name="T0" fmla="*/ 0 w 15"/>
                  <a:gd name="T1" fmla="*/ 3 h 19"/>
                  <a:gd name="T2" fmla="*/ 6 w 15"/>
                  <a:gd name="T3" fmla="*/ 0 h 19"/>
                  <a:gd name="T4" fmla="*/ 7 w 15"/>
                  <a:gd name="T5" fmla="*/ 1 h 19"/>
                  <a:gd name="T6" fmla="*/ 8 w 15"/>
                  <a:gd name="T7" fmla="*/ 4 h 19"/>
                  <a:gd name="T8" fmla="*/ 7 w 15"/>
                  <a:gd name="T9" fmla="*/ 6 h 19"/>
                  <a:gd name="T10" fmla="*/ 3 w 15"/>
                  <a:gd name="T11" fmla="*/ 10 h 19"/>
                  <a:gd name="T12" fmla="*/ 13 w 15"/>
                  <a:gd name="T13" fmla="*/ 12 h 19"/>
                  <a:gd name="T14" fmla="*/ 14 w 15"/>
                  <a:gd name="T15" fmla="*/ 14 h 19"/>
                  <a:gd name="T16" fmla="*/ 10 w 15"/>
                  <a:gd name="T17" fmla="*/ 19 h 19"/>
                  <a:gd name="T18" fmla="*/ 7 w 15"/>
                  <a:gd name="T19" fmla="*/ 19 h 19"/>
                  <a:gd name="T20" fmla="*/ 6 w 15"/>
                  <a:gd name="T21" fmla="*/ 19 h 19"/>
                  <a:gd name="T22" fmla="*/ 0 w 15"/>
                  <a:gd name="T23" fmla="*/ 14 h 19"/>
                  <a:gd name="T24" fmla="*/ 0 w 15"/>
                  <a:gd name="T25" fmla="*/ 11 h 19"/>
                  <a:gd name="T26" fmla="*/ 2 w 15"/>
                  <a:gd name="T27" fmla="*/ 4 h 19"/>
                  <a:gd name="T28" fmla="*/ 0 w 15"/>
                  <a:gd name="T2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9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2"/>
                      <a:pt x="7" y="3"/>
                      <a:pt x="8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2" y="3"/>
                      <a:pt x="7" y="10"/>
                      <a:pt x="3" y="10"/>
                    </a:cubicBezTo>
                    <a:cubicBezTo>
                      <a:pt x="7" y="11"/>
                      <a:pt x="10" y="9"/>
                      <a:pt x="13" y="12"/>
                    </a:cubicBezTo>
                    <a:cubicBezTo>
                      <a:pt x="15" y="13"/>
                      <a:pt x="14" y="13"/>
                      <a:pt x="14" y="14"/>
                    </a:cubicBezTo>
                    <a:cubicBezTo>
                      <a:pt x="15" y="19"/>
                      <a:pt x="14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7" y="19"/>
                      <a:pt x="6" y="19"/>
                      <a:pt x="6" y="19"/>
                    </a:cubicBezTo>
                    <a:cubicBezTo>
                      <a:pt x="3" y="19"/>
                      <a:pt x="0" y="17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1" y="9"/>
                      <a:pt x="1" y="6"/>
                      <a:pt x="2" y="4"/>
                    </a:cubicBezTo>
                    <a:cubicBezTo>
                      <a:pt x="3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4" name="Freeform 431"/>
              <p:cNvSpPr/>
              <p:nvPr/>
            </p:nvSpPr>
            <p:spPr bwMode="auto">
              <a:xfrm>
                <a:off x="789" y="574"/>
                <a:ext cx="8" cy="7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2" y="0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5" name="Freeform 432"/>
              <p:cNvSpPr/>
              <p:nvPr/>
            </p:nvSpPr>
            <p:spPr bwMode="auto">
              <a:xfrm>
                <a:off x="656" y="762"/>
                <a:ext cx="62" cy="63"/>
              </a:xfrm>
              <a:custGeom>
                <a:avLst/>
                <a:gdLst>
                  <a:gd name="T0" fmla="*/ 1 w 26"/>
                  <a:gd name="T1" fmla="*/ 24 h 26"/>
                  <a:gd name="T2" fmla="*/ 2 w 26"/>
                  <a:gd name="T3" fmla="*/ 19 h 26"/>
                  <a:gd name="T4" fmla="*/ 2 w 26"/>
                  <a:gd name="T5" fmla="*/ 18 h 26"/>
                  <a:gd name="T6" fmla="*/ 5 w 26"/>
                  <a:gd name="T7" fmla="*/ 8 h 26"/>
                  <a:gd name="T8" fmla="*/ 6 w 26"/>
                  <a:gd name="T9" fmla="*/ 7 h 26"/>
                  <a:gd name="T10" fmla="*/ 10 w 26"/>
                  <a:gd name="T11" fmla="*/ 2 h 26"/>
                  <a:gd name="T12" fmla="*/ 14 w 26"/>
                  <a:gd name="T13" fmla="*/ 2 h 26"/>
                  <a:gd name="T14" fmla="*/ 16 w 26"/>
                  <a:gd name="T15" fmla="*/ 2 h 26"/>
                  <a:gd name="T16" fmla="*/ 21 w 26"/>
                  <a:gd name="T17" fmla="*/ 6 h 26"/>
                  <a:gd name="T18" fmla="*/ 23 w 26"/>
                  <a:gd name="T19" fmla="*/ 8 h 26"/>
                  <a:gd name="T20" fmla="*/ 24 w 26"/>
                  <a:gd name="T21" fmla="*/ 8 h 26"/>
                  <a:gd name="T22" fmla="*/ 24 w 26"/>
                  <a:gd name="T23" fmla="*/ 11 h 26"/>
                  <a:gd name="T24" fmla="*/ 25 w 26"/>
                  <a:gd name="T25" fmla="*/ 13 h 26"/>
                  <a:gd name="T26" fmla="*/ 26 w 26"/>
                  <a:gd name="T27" fmla="*/ 16 h 26"/>
                  <a:gd name="T28" fmla="*/ 22 w 26"/>
                  <a:gd name="T29" fmla="*/ 20 h 26"/>
                  <a:gd name="T30" fmla="*/ 16 w 26"/>
                  <a:gd name="T31" fmla="*/ 20 h 26"/>
                  <a:gd name="T32" fmla="*/ 16 w 26"/>
                  <a:gd name="T33" fmla="*/ 23 h 26"/>
                  <a:gd name="T34" fmla="*/ 16 w 26"/>
                  <a:gd name="T35" fmla="*/ 24 h 26"/>
                  <a:gd name="T36" fmla="*/ 16 w 26"/>
                  <a:gd name="T37" fmla="*/ 26 h 26"/>
                  <a:gd name="T38" fmla="*/ 10 w 26"/>
                  <a:gd name="T39" fmla="*/ 23 h 26"/>
                  <a:gd name="T40" fmla="*/ 10 w 26"/>
                  <a:gd name="T41" fmla="*/ 22 h 26"/>
                  <a:gd name="T42" fmla="*/ 9 w 26"/>
                  <a:gd name="T43" fmla="*/ 19 h 26"/>
                  <a:gd name="T44" fmla="*/ 10 w 26"/>
                  <a:gd name="T45" fmla="*/ 14 h 26"/>
                  <a:gd name="T46" fmla="*/ 14 w 26"/>
                  <a:gd name="T47" fmla="*/ 15 h 26"/>
                  <a:gd name="T48" fmla="*/ 18 w 26"/>
                  <a:gd name="T49" fmla="*/ 12 h 26"/>
                  <a:gd name="T50" fmla="*/ 16 w 26"/>
                  <a:gd name="T51" fmla="*/ 10 h 26"/>
                  <a:gd name="T52" fmla="*/ 13 w 26"/>
                  <a:gd name="T53" fmla="*/ 10 h 26"/>
                  <a:gd name="T54" fmla="*/ 6 w 26"/>
                  <a:gd name="T55" fmla="*/ 14 h 26"/>
                  <a:gd name="T56" fmla="*/ 6 w 26"/>
                  <a:gd name="T57" fmla="*/ 14 h 26"/>
                  <a:gd name="T58" fmla="*/ 8 w 26"/>
                  <a:gd name="T59" fmla="*/ 21 h 26"/>
                  <a:gd name="T60" fmla="*/ 8 w 26"/>
                  <a:gd name="T61" fmla="*/ 23 h 26"/>
                  <a:gd name="T62" fmla="*/ 1 w 26"/>
                  <a:gd name="T63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26">
                    <a:moveTo>
                      <a:pt x="1" y="24"/>
                    </a:moveTo>
                    <a:cubicBezTo>
                      <a:pt x="0" y="21"/>
                      <a:pt x="0" y="21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2"/>
                      <a:pt x="0" y="12"/>
                      <a:pt x="5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10" y="7"/>
                      <a:pt x="8" y="3"/>
                      <a:pt x="10" y="2"/>
                    </a:cubicBezTo>
                    <a:cubicBezTo>
                      <a:pt x="11" y="0"/>
                      <a:pt x="13" y="0"/>
                      <a:pt x="14" y="2"/>
                    </a:cubicBezTo>
                    <a:cubicBezTo>
                      <a:pt x="15" y="2"/>
                      <a:pt x="15" y="2"/>
                      <a:pt x="16" y="2"/>
                    </a:cubicBezTo>
                    <a:cubicBezTo>
                      <a:pt x="20" y="0"/>
                      <a:pt x="21" y="1"/>
                      <a:pt x="21" y="6"/>
                    </a:cubicBezTo>
                    <a:cubicBezTo>
                      <a:pt x="21" y="7"/>
                      <a:pt x="20" y="9"/>
                      <a:pt x="23" y="8"/>
                    </a:cubicBezTo>
                    <a:cubicBezTo>
                      <a:pt x="23" y="8"/>
                      <a:pt x="24" y="8"/>
                      <a:pt x="24" y="8"/>
                    </a:cubicBezTo>
                    <a:cubicBezTo>
                      <a:pt x="25" y="9"/>
                      <a:pt x="25" y="10"/>
                      <a:pt x="24" y="11"/>
                    </a:cubicBezTo>
                    <a:cubicBezTo>
                      <a:pt x="24" y="12"/>
                      <a:pt x="22" y="13"/>
                      <a:pt x="25" y="13"/>
                    </a:cubicBezTo>
                    <a:cubicBezTo>
                      <a:pt x="26" y="13"/>
                      <a:pt x="26" y="15"/>
                      <a:pt x="26" y="16"/>
                    </a:cubicBezTo>
                    <a:cubicBezTo>
                      <a:pt x="25" y="17"/>
                      <a:pt x="23" y="19"/>
                      <a:pt x="22" y="20"/>
                    </a:cubicBezTo>
                    <a:cubicBezTo>
                      <a:pt x="20" y="22"/>
                      <a:pt x="18" y="20"/>
                      <a:pt x="16" y="20"/>
                    </a:cubicBezTo>
                    <a:cubicBezTo>
                      <a:pt x="14" y="21"/>
                      <a:pt x="14" y="22"/>
                      <a:pt x="16" y="23"/>
                    </a:cubicBezTo>
                    <a:cubicBezTo>
                      <a:pt x="16" y="23"/>
                      <a:pt x="16" y="23"/>
                      <a:pt x="16" y="24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3" y="26"/>
                      <a:pt x="12" y="25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10" y="21"/>
                      <a:pt x="11" y="20"/>
                      <a:pt x="9" y="19"/>
                    </a:cubicBezTo>
                    <a:cubicBezTo>
                      <a:pt x="8" y="17"/>
                      <a:pt x="10" y="16"/>
                      <a:pt x="10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6"/>
                      <a:pt x="19" y="16"/>
                      <a:pt x="18" y="12"/>
                    </a:cubicBezTo>
                    <a:cubicBezTo>
                      <a:pt x="17" y="12"/>
                      <a:pt x="17" y="11"/>
                      <a:pt x="16" y="10"/>
                    </a:cubicBezTo>
                    <a:cubicBezTo>
                      <a:pt x="15" y="8"/>
                      <a:pt x="14" y="8"/>
                      <a:pt x="13" y="10"/>
                    </a:cubicBezTo>
                    <a:cubicBezTo>
                      <a:pt x="10" y="13"/>
                      <a:pt x="10" y="13"/>
                      <a:pt x="6" y="14"/>
                    </a:cubicBezTo>
                    <a:cubicBezTo>
                      <a:pt x="6" y="15"/>
                      <a:pt x="5" y="14"/>
                      <a:pt x="6" y="14"/>
                    </a:cubicBezTo>
                    <a:cubicBezTo>
                      <a:pt x="8" y="16"/>
                      <a:pt x="5" y="20"/>
                      <a:pt x="8" y="21"/>
                    </a:cubicBezTo>
                    <a:cubicBezTo>
                      <a:pt x="9" y="22"/>
                      <a:pt x="9" y="22"/>
                      <a:pt x="8" y="23"/>
                    </a:cubicBezTo>
                    <a:cubicBezTo>
                      <a:pt x="6" y="25"/>
                      <a:pt x="4" y="26"/>
                      <a:pt x="1" y="24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6" name="Freeform 433"/>
              <p:cNvSpPr/>
              <p:nvPr/>
            </p:nvSpPr>
            <p:spPr bwMode="auto">
              <a:xfrm>
                <a:off x="608" y="762"/>
                <a:ext cx="67" cy="58"/>
              </a:xfrm>
              <a:custGeom>
                <a:avLst/>
                <a:gdLst>
                  <a:gd name="T0" fmla="*/ 22 w 28"/>
                  <a:gd name="T1" fmla="*/ 19 h 24"/>
                  <a:gd name="T2" fmla="*/ 18 w 28"/>
                  <a:gd name="T3" fmla="*/ 21 h 24"/>
                  <a:gd name="T4" fmla="*/ 10 w 28"/>
                  <a:gd name="T5" fmla="*/ 22 h 24"/>
                  <a:gd name="T6" fmla="*/ 0 w 28"/>
                  <a:gd name="T7" fmla="*/ 21 h 24"/>
                  <a:gd name="T8" fmla="*/ 0 w 28"/>
                  <a:gd name="T9" fmla="*/ 20 h 24"/>
                  <a:gd name="T10" fmla="*/ 5 w 28"/>
                  <a:gd name="T11" fmla="*/ 17 h 24"/>
                  <a:gd name="T12" fmla="*/ 11 w 28"/>
                  <a:gd name="T13" fmla="*/ 11 h 24"/>
                  <a:gd name="T14" fmla="*/ 13 w 28"/>
                  <a:gd name="T15" fmla="*/ 7 h 24"/>
                  <a:gd name="T16" fmla="*/ 20 w 28"/>
                  <a:gd name="T17" fmla="*/ 0 h 24"/>
                  <a:gd name="T18" fmla="*/ 24 w 28"/>
                  <a:gd name="T19" fmla="*/ 0 h 24"/>
                  <a:gd name="T20" fmla="*/ 26 w 28"/>
                  <a:gd name="T21" fmla="*/ 8 h 24"/>
                  <a:gd name="T22" fmla="*/ 26 w 28"/>
                  <a:gd name="T23" fmla="*/ 8 h 24"/>
                  <a:gd name="T24" fmla="*/ 17 w 28"/>
                  <a:gd name="T25" fmla="*/ 15 h 24"/>
                  <a:gd name="T26" fmla="*/ 22 w 28"/>
                  <a:gd name="T2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4">
                    <a:moveTo>
                      <a:pt x="22" y="19"/>
                    </a:moveTo>
                    <a:cubicBezTo>
                      <a:pt x="21" y="19"/>
                      <a:pt x="18" y="17"/>
                      <a:pt x="18" y="21"/>
                    </a:cubicBezTo>
                    <a:cubicBezTo>
                      <a:pt x="15" y="18"/>
                      <a:pt x="12" y="24"/>
                      <a:pt x="10" y="22"/>
                    </a:cubicBezTo>
                    <a:cubicBezTo>
                      <a:pt x="7" y="18"/>
                      <a:pt x="3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8"/>
                      <a:pt x="3" y="17"/>
                      <a:pt x="5" y="17"/>
                    </a:cubicBezTo>
                    <a:cubicBezTo>
                      <a:pt x="9" y="17"/>
                      <a:pt x="11" y="15"/>
                      <a:pt x="11" y="11"/>
                    </a:cubicBezTo>
                    <a:cubicBezTo>
                      <a:pt x="11" y="9"/>
                      <a:pt x="12" y="8"/>
                      <a:pt x="13" y="7"/>
                    </a:cubicBezTo>
                    <a:cubicBezTo>
                      <a:pt x="15" y="4"/>
                      <a:pt x="16" y="0"/>
                      <a:pt x="20" y="0"/>
                    </a:cubicBezTo>
                    <a:cubicBezTo>
                      <a:pt x="21" y="0"/>
                      <a:pt x="23" y="0"/>
                      <a:pt x="24" y="0"/>
                    </a:cubicBezTo>
                    <a:cubicBezTo>
                      <a:pt x="25" y="3"/>
                      <a:pt x="28" y="5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2" y="9"/>
                      <a:pt x="20" y="12"/>
                      <a:pt x="17" y="15"/>
                    </a:cubicBezTo>
                    <a:cubicBezTo>
                      <a:pt x="19" y="16"/>
                      <a:pt x="22" y="15"/>
                      <a:pt x="22" y="19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7" name="Freeform 434"/>
              <p:cNvSpPr/>
              <p:nvPr/>
            </p:nvSpPr>
            <p:spPr bwMode="auto">
              <a:xfrm>
                <a:off x="636" y="815"/>
                <a:ext cx="48" cy="41"/>
              </a:xfrm>
              <a:custGeom>
                <a:avLst/>
                <a:gdLst>
                  <a:gd name="T0" fmla="*/ 18 w 20"/>
                  <a:gd name="T1" fmla="*/ 0 h 17"/>
                  <a:gd name="T2" fmla="*/ 19 w 20"/>
                  <a:gd name="T3" fmla="*/ 0 h 17"/>
                  <a:gd name="T4" fmla="*/ 20 w 20"/>
                  <a:gd name="T5" fmla="*/ 6 h 17"/>
                  <a:gd name="T6" fmla="*/ 19 w 20"/>
                  <a:gd name="T7" fmla="*/ 9 h 17"/>
                  <a:gd name="T8" fmla="*/ 16 w 20"/>
                  <a:gd name="T9" fmla="*/ 11 h 17"/>
                  <a:gd name="T10" fmla="*/ 9 w 20"/>
                  <a:gd name="T11" fmla="*/ 13 h 17"/>
                  <a:gd name="T12" fmla="*/ 0 w 20"/>
                  <a:gd name="T13" fmla="*/ 17 h 17"/>
                  <a:gd name="T14" fmla="*/ 0 w 20"/>
                  <a:gd name="T15" fmla="*/ 8 h 17"/>
                  <a:gd name="T16" fmla="*/ 0 w 20"/>
                  <a:gd name="T17" fmla="*/ 8 h 17"/>
                  <a:gd name="T18" fmla="*/ 8 w 20"/>
                  <a:gd name="T19" fmla="*/ 4 h 17"/>
                  <a:gd name="T20" fmla="*/ 9 w 20"/>
                  <a:gd name="T21" fmla="*/ 2 h 17"/>
                  <a:gd name="T22" fmla="*/ 16 w 20"/>
                  <a:gd name="T23" fmla="*/ 0 h 17"/>
                  <a:gd name="T24" fmla="*/ 18 w 20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7">
                    <a:moveTo>
                      <a:pt x="18" y="0"/>
                    </a:moveTo>
                    <a:cubicBezTo>
                      <a:pt x="18" y="0"/>
                      <a:pt x="19" y="0"/>
                      <a:pt x="19" y="0"/>
                    </a:cubicBezTo>
                    <a:cubicBezTo>
                      <a:pt x="20" y="2"/>
                      <a:pt x="17" y="5"/>
                      <a:pt x="20" y="6"/>
                    </a:cubicBezTo>
                    <a:cubicBezTo>
                      <a:pt x="20" y="7"/>
                      <a:pt x="19" y="8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4" y="11"/>
                      <a:pt x="12" y="12"/>
                      <a:pt x="9" y="13"/>
                    </a:cubicBezTo>
                    <a:cubicBezTo>
                      <a:pt x="6" y="13"/>
                      <a:pt x="3" y="15"/>
                      <a:pt x="0" y="17"/>
                    </a:cubicBezTo>
                    <a:cubicBezTo>
                      <a:pt x="0" y="14"/>
                      <a:pt x="3" y="11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4"/>
                      <a:pt x="5" y="5"/>
                      <a:pt x="8" y="4"/>
                    </a:cubicBezTo>
                    <a:cubicBezTo>
                      <a:pt x="9" y="4"/>
                      <a:pt x="9" y="3"/>
                      <a:pt x="9" y="2"/>
                    </a:cubicBezTo>
                    <a:cubicBezTo>
                      <a:pt x="12" y="2"/>
                      <a:pt x="14" y="1"/>
                      <a:pt x="16" y="0"/>
                    </a:cubicBezTo>
                    <a:cubicBezTo>
                      <a:pt x="17" y="0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8" name="Freeform 435"/>
              <p:cNvSpPr/>
              <p:nvPr/>
            </p:nvSpPr>
            <p:spPr bwMode="auto">
              <a:xfrm>
                <a:off x="579" y="794"/>
                <a:ext cx="29" cy="21"/>
              </a:xfrm>
              <a:custGeom>
                <a:avLst/>
                <a:gdLst>
                  <a:gd name="T0" fmla="*/ 10 w 12"/>
                  <a:gd name="T1" fmla="*/ 9 h 9"/>
                  <a:gd name="T2" fmla="*/ 3 w 12"/>
                  <a:gd name="T3" fmla="*/ 8 h 9"/>
                  <a:gd name="T4" fmla="*/ 1 w 12"/>
                  <a:gd name="T5" fmla="*/ 7 h 9"/>
                  <a:gd name="T6" fmla="*/ 4 w 12"/>
                  <a:gd name="T7" fmla="*/ 0 h 9"/>
                  <a:gd name="T8" fmla="*/ 12 w 12"/>
                  <a:gd name="T9" fmla="*/ 8 h 9"/>
                  <a:gd name="T10" fmla="*/ 12 w 12"/>
                  <a:gd name="T11" fmla="*/ 8 h 9"/>
                  <a:gd name="T12" fmla="*/ 12 w 12"/>
                  <a:gd name="T13" fmla="*/ 8 h 9"/>
                  <a:gd name="T14" fmla="*/ 10 w 12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9">
                    <a:moveTo>
                      <a:pt x="10" y="9"/>
                    </a:moveTo>
                    <a:cubicBezTo>
                      <a:pt x="8" y="8"/>
                      <a:pt x="5" y="7"/>
                      <a:pt x="3" y="8"/>
                    </a:cubicBezTo>
                    <a:cubicBezTo>
                      <a:pt x="2" y="8"/>
                      <a:pt x="1" y="8"/>
                      <a:pt x="1" y="7"/>
                    </a:cubicBezTo>
                    <a:cubicBezTo>
                      <a:pt x="2" y="5"/>
                      <a:pt x="0" y="1"/>
                      <a:pt x="4" y="0"/>
                    </a:cubicBezTo>
                    <a:cubicBezTo>
                      <a:pt x="6" y="3"/>
                      <a:pt x="11" y="3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1" y="9"/>
                      <a:pt x="10" y="9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79" name="Freeform 436"/>
              <p:cNvSpPr/>
              <p:nvPr/>
            </p:nvSpPr>
            <p:spPr bwMode="auto">
              <a:xfrm>
                <a:off x="570" y="791"/>
                <a:ext cx="19" cy="24"/>
              </a:xfrm>
              <a:custGeom>
                <a:avLst/>
                <a:gdLst>
                  <a:gd name="T0" fmla="*/ 8 w 8"/>
                  <a:gd name="T1" fmla="*/ 2 h 10"/>
                  <a:gd name="T2" fmla="*/ 7 w 8"/>
                  <a:gd name="T3" fmla="*/ 9 h 10"/>
                  <a:gd name="T4" fmla="*/ 4 w 8"/>
                  <a:gd name="T5" fmla="*/ 9 h 10"/>
                  <a:gd name="T6" fmla="*/ 0 w 8"/>
                  <a:gd name="T7" fmla="*/ 9 h 10"/>
                  <a:gd name="T8" fmla="*/ 0 w 8"/>
                  <a:gd name="T9" fmla="*/ 8 h 10"/>
                  <a:gd name="T10" fmla="*/ 7 w 8"/>
                  <a:gd name="T11" fmla="*/ 0 h 10"/>
                  <a:gd name="T12" fmla="*/ 8 w 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8" y="2"/>
                    </a:moveTo>
                    <a:cubicBezTo>
                      <a:pt x="7" y="3"/>
                      <a:pt x="6" y="8"/>
                      <a:pt x="7" y="9"/>
                    </a:cubicBezTo>
                    <a:cubicBezTo>
                      <a:pt x="6" y="10"/>
                      <a:pt x="5" y="9"/>
                      <a:pt x="4" y="9"/>
                    </a:cubicBezTo>
                    <a:cubicBezTo>
                      <a:pt x="2" y="9"/>
                      <a:pt x="1" y="10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3" y="1"/>
                      <a:pt x="7" y="0"/>
                    </a:cubicBezTo>
                    <a:cubicBezTo>
                      <a:pt x="7" y="0"/>
                      <a:pt x="8" y="1"/>
                      <a:pt x="8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0" name="Freeform 437"/>
              <p:cNvSpPr/>
              <p:nvPr/>
            </p:nvSpPr>
            <p:spPr bwMode="auto">
              <a:xfrm>
                <a:off x="636" y="820"/>
                <a:ext cx="27" cy="14"/>
              </a:xfrm>
              <a:custGeom>
                <a:avLst/>
                <a:gdLst>
                  <a:gd name="T0" fmla="*/ 8 w 11"/>
                  <a:gd name="T1" fmla="*/ 2 h 6"/>
                  <a:gd name="T2" fmla="*/ 7 w 11"/>
                  <a:gd name="T3" fmla="*/ 5 h 6"/>
                  <a:gd name="T4" fmla="*/ 0 w 11"/>
                  <a:gd name="T5" fmla="*/ 6 h 6"/>
                  <a:gd name="T6" fmla="*/ 5 w 11"/>
                  <a:gd name="T7" fmla="*/ 1 h 6"/>
                  <a:gd name="T8" fmla="*/ 8 w 11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8" y="2"/>
                    </a:moveTo>
                    <a:cubicBezTo>
                      <a:pt x="7" y="3"/>
                      <a:pt x="11" y="6"/>
                      <a:pt x="7" y="5"/>
                    </a:cubicBezTo>
                    <a:cubicBezTo>
                      <a:pt x="4" y="3"/>
                      <a:pt x="2" y="5"/>
                      <a:pt x="0" y="6"/>
                    </a:cubicBezTo>
                    <a:cubicBezTo>
                      <a:pt x="0" y="3"/>
                      <a:pt x="3" y="2"/>
                      <a:pt x="5" y="1"/>
                    </a:cubicBezTo>
                    <a:cubicBezTo>
                      <a:pt x="6" y="0"/>
                      <a:pt x="8" y="0"/>
                      <a:pt x="8" y="2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1" name="Freeform 438"/>
              <p:cNvSpPr/>
              <p:nvPr/>
            </p:nvSpPr>
            <p:spPr bwMode="auto">
              <a:xfrm>
                <a:off x="596" y="813"/>
                <a:ext cx="14" cy="14"/>
              </a:xfrm>
              <a:custGeom>
                <a:avLst/>
                <a:gdLst>
                  <a:gd name="T0" fmla="*/ 3 w 6"/>
                  <a:gd name="T1" fmla="*/ 1 h 6"/>
                  <a:gd name="T2" fmla="*/ 5 w 6"/>
                  <a:gd name="T3" fmla="*/ 0 h 6"/>
                  <a:gd name="T4" fmla="*/ 3 w 6"/>
                  <a:gd name="T5" fmla="*/ 5 h 6"/>
                  <a:gd name="T6" fmla="*/ 1 w 6"/>
                  <a:gd name="T7" fmla="*/ 5 h 6"/>
                  <a:gd name="T8" fmla="*/ 1 w 6"/>
                  <a:gd name="T9" fmla="*/ 3 h 6"/>
                  <a:gd name="T10" fmla="*/ 3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6" y="3"/>
                      <a:pt x="3" y="3"/>
                      <a:pt x="3" y="5"/>
                    </a:cubicBezTo>
                    <a:cubicBezTo>
                      <a:pt x="3" y="6"/>
                      <a:pt x="2" y="5"/>
                      <a:pt x="1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E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2" name="Freeform 439"/>
              <p:cNvSpPr/>
              <p:nvPr/>
            </p:nvSpPr>
            <p:spPr bwMode="auto">
              <a:xfrm>
                <a:off x="589" y="834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2 h 4"/>
                  <a:gd name="T4" fmla="*/ 2 w 3"/>
                  <a:gd name="T5" fmla="*/ 1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3" name="Freeform 440"/>
              <p:cNvSpPr/>
              <p:nvPr/>
            </p:nvSpPr>
            <p:spPr bwMode="auto">
              <a:xfrm>
                <a:off x="548" y="791"/>
                <a:ext cx="24" cy="22"/>
              </a:xfrm>
              <a:custGeom>
                <a:avLst/>
                <a:gdLst>
                  <a:gd name="T0" fmla="*/ 3 w 10"/>
                  <a:gd name="T1" fmla="*/ 9 h 9"/>
                  <a:gd name="T2" fmla="*/ 0 w 10"/>
                  <a:gd name="T3" fmla="*/ 7 h 9"/>
                  <a:gd name="T4" fmla="*/ 2 w 10"/>
                  <a:gd name="T5" fmla="*/ 1 h 9"/>
                  <a:gd name="T6" fmla="*/ 5 w 10"/>
                  <a:gd name="T7" fmla="*/ 1 h 9"/>
                  <a:gd name="T8" fmla="*/ 10 w 10"/>
                  <a:gd name="T9" fmla="*/ 5 h 9"/>
                  <a:gd name="T10" fmla="*/ 9 w 10"/>
                  <a:gd name="T11" fmla="*/ 9 h 9"/>
                  <a:gd name="T12" fmla="*/ 9 w 10"/>
                  <a:gd name="T13" fmla="*/ 9 h 9"/>
                  <a:gd name="T14" fmla="*/ 8 w 10"/>
                  <a:gd name="T15" fmla="*/ 9 h 9"/>
                  <a:gd name="T16" fmla="*/ 5 w 10"/>
                  <a:gd name="T17" fmla="*/ 7 h 9"/>
                  <a:gd name="T18" fmla="*/ 3 w 10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3" y="9"/>
                    </a:moveTo>
                    <a:cubicBezTo>
                      <a:pt x="2" y="9"/>
                      <a:pt x="1" y="8"/>
                      <a:pt x="0" y="7"/>
                    </a:cubicBezTo>
                    <a:cubicBezTo>
                      <a:pt x="0" y="5"/>
                      <a:pt x="2" y="3"/>
                      <a:pt x="2" y="1"/>
                    </a:cubicBezTo>
                    <a:cubicBezTo>
                      <a:pt x="1" y="0"/>
                      <a:pt x="4" y="1"/>
                      <a:pt x="5" y="1"/>
                    </a:cubicBezTo>
                    <a:cubicBezTo>
                      <a:pt x="8" y="1"/>
                      <a:pt x="8" y="4"/>
                      <a:pt x="10" y="5"/>
                    </a:cubicBezTo>
                    <a:cubicBezTo>
                      <a:pt x="10" y="6"/>
                      <a:pt x="10" y="7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8" y="9"/>
                      <a:pt x="8" y="9"/>
                    </a:cubicBezTo>
                    <a:cubicBezTo>
                      <a:pt x="7" y="8"/>
                      <a:pt x="7" y="6"/>
                      <a:pt x="5" y="7"/>
                    </a:cubicBezTo>
                    <a:cubicBezTo>
                      <a:pt x="5" y="8"/>
                      <a:pt x="4" y="8"/>
                      <a:pt x="3" y="9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4" name="Freeform 441"/>
              <p:cNvSpPr/>
              <p:nvPr/>
            </p:nvSpPr>
            <p:spPr bwMode="auto">
              <a:xfrm>
                <a:off x="560" y="803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4 h 4"/>
                  <a:gd name="T4" fmla="*/ 0 w 3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1" y="4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5" name="Freeform 442"/>
              <p:cNvSpPr/>
              <p:nvPr/>
            </p:nvSpPr>
            <p:spPr bwMode="auto">
              <a:xfrm>
                <a:off x="539" y="739"/>
                <a:ext cx="62" cy="74"/>
              </a:xfrm>
              <a:custGeom>
                <a:avLst/>
                <a:gdLst>
                  <a:gd name="T0" fmla="*/ 13 w 26"/>
                  <a:gd name="T1" fmla="*/ 31 h 31"/>
                  <a:gd name="T2" fmla="*/ 13 w 26"/>
                  <a:gd name="T3" fmla="*/ 27 h 31"/>
                  <a:gd name="T4" fmla="*/ 9 w 26"/>
                  <a:gd name="T5" fmla="*/ 24 h 31"/>
                  <a:gd name="T6" fmla="*/ 6 w 26"/>
                  <a:gd name="T7" fmla="*/ 23 h 31"/>
                  <a:gd name="T8" fmla="*/ 4 w 26"/>
                  <a:gd name="T9" fmla="*/ 29 h 31"/>
                  <a:gd name="T10" fmla="*/ 3 w 26"/>
                  <a:gd name="T11" fmla="*/ 29 h 31"/>
                  <a:gd name="T12" fmla="*/ 3 w 26"/>
                  <a:gd name="T13" fmla="*/ 21 h 31"/>
                  <a:gd name="T14" fmla="*/ 4 w 26"/>
                  <a:gd name="T15" fmla="*/ 14 h 31"/>
                  <a:gd name="T16" fmla="*/ 8 w 26"/>
                  <a:gd name="T17" fmla="*/ 12 h 31"/>
                  <a:gd name="T18" fmla="*/ 3 w 26"/>
                  <a:gd name="T19" fmla="*/ 9 h 31"/>
                  <a:gd name="T20" fmla="*/ 2 w 26"/>
                  <a:gd name="T21" fmla="*/ 5 h 31"/>
                  <a:gd name="T22" fmla="*/ 7 w 26"/>
                  <a:gd name="T23" fmla="*/ 2 h 31"/>
                  <a:gd name="T24" fmla="*/ 10 w 26"/>
                  <a:gd name="T25" fmla="*/ 6 h 31"/>
                  <a:gd name="T26" fmla="*/ 13 w 26"/>
                  <a:gd name="T27" fmla="*/ 9 h 31"/>
                  <a:gd name="T28" fmla="*/ 21 w 26"/>
                  <a:gd name="T29" fmla="*/ 11 h 31"/>
                  <a:gd name="T30" fmla="*/ 26 w 26"/>
                  <a:gd name="T31" fmla="*/ 17 h 31"/>
                  <a:gd name="T32" fmla="*/ 23 w 26"/>
                  <a:gd name="T33" fmla="*/ 20 h 31"/>
                  <a:gd name="T34" fmla="*/ 20 w 26"/>
                  <a:gd name="T35" fmla="*/ 22 h 31"/>
                  <a:gd name="T36" fmla="*/ 13 w 26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1">
                    <a:moveTo>
                      <a:pt x="13" y="31"/>
                    </a:moveTo>
                    <a:cubicBezTo>
                      <a:pt x="13" y="29"/>
                      <a:pt x="13" y="28"/>
                      <a:pt x="13" y="27"/>
                    </a:cubicBezTo>
                    <a:cubicBezTo>
                      <a:pt x="13" y="24"/>
                      <a:pt x="11" y="23"/>
                      <a:pt x="9" y="24"/>
                    </a:cubicBezTo>
                    <a:cubicBezTo>
                      <a:pt x="8" y="24"/>
                      <a:pt x="7" y="23"/>
                      <a:pt x="6" y="23"/>
                    </a:cubicBezTo>
                    <a:cubicBezTo>
                      <a:pt x="8" y="26"/>
                      <a:pt x="7" y="28"/>
                      <a:pt x="4" y="29"/>
                    </a:cubicBezTo>
                    <a:cubicBezTo>
                      <a:pt x="4" y="29"/>
                      <a:pt x="4" y="29"/>
                      <a:pt x="3" y="29"/>
                    </a:cubicBezTo>
                    <a:cubicBezTo>
                      <a:pt x="3" y="26"/>
                      <a:pt x="5" y="23"/>
                      <a:pt x="3" y="21"/>
                    </a:cubicBezTo>
                    <a:cubicBezTo>
                      <a:pt x="5" y="19"/>
                      <a:pt x="5" y="16"/>
                      <a:pt x="4" y="14"/>
                    </a:cubicBezTo>
                    <a:cubicBezTo>
                      <a:pt x="5" y="13"/>
                      <a:pt x="6" y="12"/>
                      <a:pt x="8" y="12"/>
                    </a:cubicBezTo>
                    <a:cubicBezTo>
                      <a:pt x="7" y="10"/>
                      <a:pt x="5" y="10"/>
                      <a:pt x="3" y="9"/>
                    </a:cubicBezTo>
                    <a:cubicBezTo>
                      <a:pt x="2" y="8"/>
                      <a:pt x="0" y="7"/>
                      <a:pt x="2" y="5"/>
                    </a:cubicBezTo>
                    <a:cubicBezTo>
                      <a:pt x="3" y="2"/>
                      <a:pt x="4" y="0"/>
                      <a:pt x="7" y="2"/>
                    </a:cubicBezTo>
                    <a:cubicBezTo>
                      <a:pt x="8" y="2"/>
                      <a:pt x="11" y="2"/>
                      <a:pt x="10" y="6"/>
                    </a:cubicBezTo>
                    <a:cubicBezTo>
                      <a:pt x="9" y="8"/>
                      <a:pt x="12" y="8"/>
                      <a:pt x="13" y="9"/>
                    </a:cubicBezTo>
                    <a:cubicBezTo>
                      <a:pt x="16" y="10"/>
                      <a:pt x="18" y="11"/>
                      <a:pt x="21" y="11"/>
                    </a:cubicBezTo>
                    <a:cubicBezTo>
                      <a:pt x="23" y="13"/>
                      <a:pt x="26" y="13"/>
                      <a:pt x="26" y="17"/>
                    </a:cubicBezTo>
                    <a:cubicBezTo>
                      <a:pt x="26" y="20"/>
                      <a:pt x="25" y="21"/>
                      <a:pt x="23" y="20"/>
                    </a:cubicBezTo>
                    <a:cubicBezTo>
                      <a:pt x="19" y="17"/>
                      <a:pt x="21" y="21"/>
                      <a:pt x="20" y="22"/>
                    </a:cubicBezTo>
                    <a:cubicBezTo>
                      <a:pt x="16" y="24"/>
                      <a:pt x="17" y="29"/>
                      <a:pt x="13" y="31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6" name="Freeform 443"/>
              <p:cNvSpPr/>
              <p:nvPr/>
            </p:nvSpPr>
            <p:spPr bwMode="auto">
              <a:xfrm>
                <a:off x="515" y="758"/>
                <a:ext cx="43" cy="40"/>
              </a:xfrm>
              <a:custGeom>
                <a:avLst/>
                <a:gdLst>
                  <a:gd name="T0" fmla="*/ 14 w 18"/>
                  <a:gd name="T1" fmla="*/ 6 h 17"/>
                  <a:gd name="T2" fmla="*/ 13 w 18"/>
                  <a:gd name="T3" fmla="*/ 13 h 17"/>
                  <a:gd name="T4" fmla="*/ 11 w 18"/>
                  <a:gd name="T5" fmla="*/ 12 h 17"/>
                  <a:gd name="T6" fmla="*/ 12 w 18"/>
                  <a:gd name="T7" fmla="*/ 14 h 17"/>
                  <a:gd name="T8" fmla="*/ 11 w 18"/>
                  <a:gd name="T9" fmla="*/ 15 h 17"/>
                  <a:gd name="T10" fmla="*/ 8 w 18"/>
                  <a:gd name="T11" fmla="*/ 15 h 17"/>
                  <a:gd name="T12" fmla="*/ 6 w 18"/>
                  <a:gd name="T13" fmla="*/ 14 h 17"/>
                  <a:gd name="T14" fmla="*/ 1 w 18"/>
                  <a:gd name="T15" fmla="*/ 5 h 17"/>
                  <a:gd name="T16" fmla="*/ 2 w 18"/>
                  <a:gd name="T17" fmla="*/ 4 h 17"/>
                  <a:gd name="T18" fmla="*/ 9 w 18"/>
                  <a:gd name="T19" fmla="*/ 0 h 17"/>
                  <a:gd name="T20" fmla="*/ 11 w 18"/>
                  <a:gd name="T21" fmla="*/ 1 h 17"/>
                  <a:gd name="T22" fmla="*/ 14 w 18"/>
                  <a:gd name="T23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14" y="6"/>
                    </a:moveTo>
                    <a:cubicBezTo>
                      <a:pt x="16" y="9"/>
                      <a:pt x="18" y="11"/>
                      <a:pt x="13" y="13"/>
                    </a:cubicBezTo>
                    <a:cubicBezTo>
                      <a:pt x="13" y="12"/>
                      <a:pt x="11" y="11"/>
                      <a:pt x="11" y="12"/>
                    </a:cubicBezTo>
                    <a:cubicBezTo>
                      <a:pt x="8" y="14"/>
                      <a:pt x="12" y="13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0" y="16"/>
                      <a:pt x="9" y="17"/>
                      <a:pt x="8" y="15"/>
                    </a:cubicBezTo>
                    <a:cubicBezTo>
                      <a:pt x="8" y="14"/>
                      <a:pt x="6" y="15"/>
                      <a:pt x="6" y="14"/>
                    </a:cubicBezTo>
                    <a:cubicBezTo>
                      <a:pt x="3" y="12"/>
                      <a:pt x="3" y="8"/>
                      <a:pt x="1" y="5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5" y="4"/>
                      <a:pt x="7" y="2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1" y="4"/>
                      <a:pt x="16" y="3"/>
                      <a:pt x="14" y="6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7" name="Freeform 444"/>
              <p:cNvSpPr/>
              <p:nvPr/>
            </p:nvSpPr>
            <p:spPr bwMode="auto">
              <a:xfrm>
                <a:off x="491" y="684"/>
                <a:ext cx="119" cy="112"/>
              </a:xfrm>
              <a:custGeom>
                <a:avLst/>
                <a:gdLst>
                  <a:gd name="T0" fmla="*/ 24 w 50"/>
                  <a:gd name="T1" fmla="*/ 37 h 47"/>
                  <a:gd name="T2" fmla="*/ 21 w 50"/>
                  <a:gd name="T3" fmla="*/ 34 h 47"/>
                  <a:gd name="T4" fmla="*/ 17 w 50"/>
                  <a:gd name="T5" fmla="*/ 35 h 47"/>
                  <a:gd name="T6" fmla="*/ 12 w 50"/>
                  <a:gd name="T7" fmla="*/ 36 h 47"/>
                  <a:gd name="T8" fmla="*/ 16 w 50"/>
                  <a:gd name="T9" fmla="*/ 45 h 47"/>
                  <a:gd name="T10" fmla="*/ 15 w 50"/>
                  <a:gd name="T11" fmla="*/ 45 h 47"/>
                  <a:gd name="T12" fmla="*/ 15 w 50"/>
                  <a:gd name="T13" fmla="*/ 45 h 47"/>
                  <a:gd name="T14" fmla="*/ 10 w 50"/>
                  <a:gd name="T15" fmla="*/ 40 h 47"/>
                  <a:gd name="T16" fmla="*/ 5 w 50"/>
                  <a:gd name="T17" fmla="*/ 30 h 47"/>
                  <a:gd name="T18" fmla="*/ 4 w 50"/>
                  <a:gd name="T19" fmla="*/ 27 h 47"/>
                  <a:gd name="T20" fmla="*/ 5 w 50"/>
                  <a:gd name="T21" fmla="*/ 21 h 47"/>
                  <a:gd name="T22" fmla="*/ 6 w 50"/>
                  <a:gd name="T23" fmla="*/ 17 h 47"/>
                  <a:gd name="T24" fmla="*/ 10 w 50"/>
                  <a:gd name="T25" fmla="*/ 23 h 47"/>
                  <a:gd name="T26" fmla="*/ 7 w 50"/>
                  <a:gd name="T27" fmla="*/ 26 h 47"/>
                  <a:gd name="T28" fmla="*/ 9 w 50"/>
                  <a:gd name="T29" fmla="*/ 29 h 47"/>
                  <a:gd name="T30" fmla="*/ 8 w 50"/>
                  <a:gd name="T31" fmla="*/ 26 h 47"/>
                  <a:gd name="T32" fmla="*/ 14 w 50"/>
                  <a:gd name="T33" fmla="*/ 21 h 47"/>
                  <a:gd name="T34" fmla="*/ 15 w 50"/>
                  <a:gd name="T35" fmla="*/ 26 h 47"/>
                  <a:gd name="T36" fmla="*/ 22 w 50"/>
                  <a:gd name="T37" fmla="*/ 24 h 47"/>
                  <a:gd name="T38" fmla="*/ 18 w 50"/>
                  <a:gd name="T39" fmla="*/ 23 h 47"/>
                  <a:gd name="T40" fmla="*/ 16 w 50"/>
                  <a:gd name="T41" fmla="*/ 18 h 47"/>
                  <a:gd name="T42" fmla="*/ 14 w 50"/>
                  <a:gd name="T43" fmla="*/ 10 h 47"/>
                  <a:gd name="T44" fmla="*/ 12 w 50"/>
                  <a:gd name="T45" fmla="*/ 11 h 47"/>
                  <a:gd name="T46" fmla="*/ 9 w 50"/>
                  <a:gd name="T47" fmla="*/ 12 h 47"/>
                  <a:gd name="T48" fmla="*/ 6 w 50"/>
                  <a:gd name="T49" fmla="*/ 10 h 47"/>
                  <a:gd name="T50" fmla="*/ 8 w 50"/>
                  <a:gd name="T51" fmla="*/ 7 h 47"/>
                  <a:gd name="T52" fmla="*/ 9 w 50"/>
                  <a:gd name="T53" fmla="*/ 7 h 47"/>
                  <a:gd name="T54" fmla="*/ 10 w 50"/>
                  <a:gd name="T55" fmla="*/ 2 h 47"/>
                  <a:gd name="T56" fmla="*/ 11 w 50"/>
                  <a:gd name="T57" fmla="*/ 1 h 47"/>
                  <a:gd name="T58" fmla="*/ 13 w 50"/>
                  <a:gd name="T59" fmla="*/ 1 h 47"/>
                  <a:gd name="T60" fmla="*/ 22 w 50"/>
                  <a:gd name="T61" fmla="*/ 2 h 47"/>
                  <a:gd name="T62" fmla="*/ 23 w 50"/>
                  <a:gd name="T63" fmla="*/ 2 h 47"/>
                  <a:gd name="T64" fmla="*/ 30 w 50"/>
                  <a:gd name="T65" fmla="*/ 1 h 47"/>
                  <a:gd name="T66" fmla="*/ 31 w 50"/>
                  <a:gd name="T67" fmla="*/ 1 h 47"/>
                  <a:gd name="T68" fmla="*/ 33 w 50"/>
                  <a:gd name="T69" fmla="*/ 1 h 47"/>
                  <a:gd name="T70" fmla="*/ 35 w 50"/>
                  <a:gd name="T71" fmla="*/ 2 h 47"/>
                  <a:gd name="T72" fmla="*/ 36 w 50"/>
                  <a:gd name="T73" fmla="*/ 4 h 47"/>
                  <a:gd name="T74" fmla="*/ 39 w 50"/>
                  <a:gd name="T75" fmla="*/ 8 h 47"/>
                  <a:gd name="T76" fmla="*/ 38 w 50"/>
                  <a:gd name="T77" fmla="*/ 14 h 47"/>
                  <a:gd name="T78" fmla="*/ 29 w 50"/>
                  <a:gd name="T79" fmla="*/ 13 h 47"/>
                  <a:gd name="T80" fmla="*/ 37 w 50"/>
                  <a:gd name="T81" fmla="*/ 16 h 47"/>
                  <a:gd name="T82" fmla="*/ 41 w 50"/>
                  <a:gd name="T83" fmla="*/ 16 h 47"/>
                  <a:gd name="T84" fmla="*/ 46 w 50"/>
                  <a:gd name="T85" fmla="*/ 22 h 47"/>
                  <a:gd name="T86" fmla="*/ 48 w 50"/>
                  <a:gd name="T87" fmla="*/ 28 h 47"/>
                  <a:gd name="T88" fmla="*/ 47 w 50"/>
                  <a:gd name="T89" fmla="*/ 31 h 47"/>
                  <a:gd name="T90" fmla="*/ 48 w 50"/>
                  <a:gd name="T91" fmla="*/ 35 h 47"/>
                  <a:gd name="T92" fmla="*/ 45 w 50"/>
                  <a:gd name="T93" fmla="*/ 45 h 47"/>
                  <a:gd name="T94" fmla="*/ 41 w 50"/>
                  <a:gd name="T95" fmla="*/ 45 h 47"/>
                  <a:gd name="T96" fmla="*/ 43 w 50"/>
                  <a:gd name="T97" fmla="*/ 42 h 47"/>
                  <a:gd name="T98" fmla="*/ 45 w 50"/>
                  <a:gd name="T99" fmla="*/ 42 h 47"/>
                  <a:gd name="T100" fmla="*/ 44 w 50"/>
                  <a:gd name="T101" fmla="*/ 37 h 47"/>
                  <a:gd name="T102" fmla="*/ 41 w 50"/>
                  <a:gd name="T103" fmla="*/ 34 h 47"/>
                  <a:gd name="T104" fmla="*/ 33 w 50"/>
                  <a:gd name="T105" fmla="*/ 33 h 47"/>
                  <a:gd name="T106" fmla="*/ 27 w 50"/>
                  <a:gd name="T107" fmla="*/ 30 h 47"/>
                  <a:gd name="T108" fmla="*/ 29 w 50"/>
                  <a:gd name="T109" fmla="*/ 26 h 47"/>
                  <a:gd name="T110" fmla="*/ 25 w 50"/>
                  <a:gd name="T111" fmla="*/ 25 h 47"/>
                  <a:gd name="T112" fmla="*/ 24 w 50"/>
                  <a:gd name="T113" fmla="*/ 27 h 47"/>
                  <a:gd name="T114" fmla="*/ 24 w 50"/>
                  <a:gd name="T115" fmla="*/ 28 h 47"/>
                  <a:gd name="T116" fmla="*/ 26 w 50"/>
                  <a:gd name="T117" fmla="*/ 31 h 47"/>
                  <a:gd name="T118" fmla="*/ 32 w 50"/>
                  <a:gd name="T119" fmla="*/ 36 h 47"/>
                  <a:gd name="T120" fmla="*/ 24 w 50"/>
                  <a:gd name="T121" fmla="*/ 3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" h="47">
                    <a:moveTo>
                      <a:pt x="24" y="37"/>
                    </a:moveTo>
                    <a:cubicBezTo>
                      <a:pt x="25" y="35"/>
                      <a:pt x="22" y="36"/>
                      <a:pt x="21" y="34"/>
                    </a:cubicBezTo>
                    <a:cubicBezTo>
                      <a:pt x="19" y="30"/>
                      <a:pt x="18" y="33"/>
                      <a:pt x="17" y="35"/>
                    </a:cubicBezTo>
                    <a:cubicBezTo>
                      <a:pt x="16" y="37"/>
                      <a:pt x="14" y="34"/>
                      <a:pt x="12" y="36"/>
                    </a:cubicBezTo>
                    <a:cubicBezTo>
                      <a:pt x="16" y="37"/>
                      <a:pt x="13" y="42"/>
                      <a:pt x="16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3"/>
                      <a:pt x="12" y="41"/>
                      <a:pt x="10" y="40"/>
                    </a:cubicBezTo>
                    <a:cubicBezTo>
                      <a:pt x="10" y="36"/>
                      <a:pt x="5" y="34"/>
                      <a:pt x="5" y="30"/>
                    </a:cubicBezTo>
                    <a:cubicBezTo>
                      <a:pt x="6" y="29"/>
                      <a:pt x="5" y="28"/>
                      <a:pt x="4" y="27"/>
                    </a:cubicBezTo>
                    <a:cubicBezTo>
                      <a:pt x="2" y="25"/>
                      <a:pt x="0" y="23"/>
                      <a:pt x="5" y="21"/>
                    </a:cubicBezTo>
                    <a:cubicBezTo>
                      <a:pt x="5" y="21"/>
                      <a:pt x="5" y="19"/>
                      <a:pt x="6" y="17"/>
                    </a:cubicBezTo>
                    <a:cubicBezTo>
                      <a:pt x="6" y="20"/>
                      <a:pt x="7" y="22"/>
                      <a:pt x="10" y="23"/>
                    </a:cubicBezTo>
                    <a:cubicBezTo>
                      <a:pt x="8" y="23"/>
                      <a:pt x="5" y="23"/>
                      <a:pt x="7" y="26"/>
                    </a:cubicBezTo>
                    <a:cubicBezTo>
                      <a:pt x="8" y="27"/>
                      <a:pt x="8" y="28"/>
                      <a:pt x="9" y="29"/>
                    </a:cubicBezTo>
                    <a:cubicBezTo>
                      <a:pt x="9" y="28"/>
                      <a:pt x="7" y="27"/>
                      <a:pt x="8" y="26"/>
                    </a:cubicBezTo>
                    <a:cubicBezTo>
                      <a:pt x="11" y="25"/>
                      <a:pt x="13" y="24"/>
                      <a:pt x="14" y="21"/>
                    </a:cubicBezTo>
                    <a:cubicBezTo>
                      <a:pt x="15" y="23"/>
                      <a:pt x="13" y="24"/>
                      <a:pt x="15" y="26"/>
                    </a:cubicBezTo>
                    <a:cubicBezTo>
                      <a:pt x="16" y="22"/>
                      <a:pt x="20" y="26"/>
                      <a:pt x="22" y="24"/>
                    </a:cubicBezTo>
                    <a:cubicBezTo>
                      <a:pt x="21" y="23"/>
                      <a:pt x="19" y="23"/>
                      <a:pt x="18" y="23"/>
                    </a:cubicBezTo>
                    <a:cubicBezTo>
                      <a:pt x="17" y="21"/>
                      <a:pt x="14" y="21"/>
                      <a:pt x="16" y="18"/>
                    </a:cubicBezTo>
                    <a:cubicBezTo>
                      <a:pt x="17" y="16"/>
                      <a:pt x="15" y="12"/>
                      <a:pt x="14" y="10"/>
                    </a:cubicBezTo>
                    <a:cubicBezTo>
                      <a:pt x="13" y="9"/>
                      <a:pt x="12" y="10"/>
                      <a:pt x="12" y="11"/>
                    </a:cubicBezTo>
                    <a:cubicBezTo>
                      <a:pt x="11" y="13"/>
                      <a:pt x="10" y="13"/>
                      <a:pt x="9" y="12"/>
                    </a:cubicBezTo>
                    <a:cubicBezTo>
                      <a:pt x="8" y="12"/>
                      <a:pt x="7" y="11"/>
                      <a:pt x="6" y="10"/>
                    </a:cubicBezTo>
                    <a:cubicBezTo>
                      <a:pt x="5" y="8"/>
                      <a:pt x="7" y="8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11" y="6"/>
                      <a:pt x="9" y="3"/>
                      <a:pt x="10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6" y="3"/>
                      <a:pt x="19" y="0"/>
                      <a:pt x="22" y="2"/>
                    </a:cubicBezTo>
                    <a:cubicBezTo>
                      <a:pt x="22" y="2"/>
                      <a:pt x="22" y="2"/>
                      <a:pt x="23" y="2"/>
                    </a:cubicBezTo>
                    <a:cubicBezTo>
                      <a:pt x="26" y="4"/>
                      <a:pt x="27" y="1"/>
                      <a:pt x="30" y="1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2" y="1"/>
                      <a:pt x="32" y="3"/>
                      <a:pt x="33" y="1"/>
                    </a:cubicBezTo>
                    <a:cubicBezTo>
                      <a:pt x="34" y="1"/>
                      <a:pt x="35" y="2"/>
                      <a:pt x="35" y="2"/>
                    </a:cubicBezTo>
                    <a:cubicBezTo>
                      <a:pt x="36" y="3"/>
                      <a:pt x="36" y="4"/>
                      <a:pt x="36" y="4"/>
                    </a:cubicBezTo>
                    <a:cubicBezTo>
                      <a:pt x="36" y="7"/>
                      <a:pt x="38" y="7"/>
                      <a:pt x="39" y="8"/>
                    </a:cubicBezTo>
                    <a:cubicBezTo>
                      <a:pt x="42" y="11"/>
                      <a:pt x="41" y="13"/>
                      <a:pt x="38" y="14"/>
                    </a:cubicBezTo>
                    <a:cubicBezTo>
                      <a:pt x="35" y="15"/>
                      <a:pt x="32" y="15"/>
                      <a:pt x="29" y="13"/>
                    </a:cubicBezTo>
                    <a:cubicBezTo>
                      <a:pt x="31" y="16"/>
                      <a:pt x="35" y="13"/>
                      <a:pt x="37" y="16"/>
                    </a:cubicBezTo>
                    <a:cubicBezTo>
                      <a:pt x="38" y="17"/>
                      <a:pt x="39" y="16"/>
                      <a:pt x="41" y="16"/>
                    </a:cubicBezTo>
                    <a:cubicBezTo>
                      <a:pt x="45" y="17"/>
                      <a:pt x="46" y="17"/>
                      <a:pt x="46" y="22"/>
                    </a:cubicBezTo>
                    <a:cubicBezTo>
                      <a:pt x="50" y="23"/>
                      <a:pt x="50" y="26"/>
                      <a:pt x="48" y="28"/>
                    </a:cubicBezTo>
                    <a:cubicBezTo>
                      <a:pt x="46" y="29"/>
                      <a:pt x="46" y="30"/>
                      <a:pt x="47" y="31"/>
                    </a:cubicBezTo>
                    <a:cubicBezTo>
                      <a:pt x="48" y="33"/>
                      <a:pt x="48" y="34"/>
                      <a:pt x="48" y="35"/>
                    </a:cubicBezTo>
                    <a:cubicBezTo>
                      <a:pt x="49" y="40"/>
                      <a:pt x="48" y="44"/>
                      <a:pt x="45" y="45"/>
                    </a:cubicBezTo>
                    <a:cubicBezTo>
                      <a:pt x="44" y="46"/>
                      <a:pt x="42" y="47"/>
                      <a:pt x="41" y="45"/>
                    </a:cubicBezTo>
                    <a:cubicBezTo>
                      <a:pt x="40" y="44"/>
                      <a:pt x="42" y="43"/>
                      <a:pt x="43" y="42"/>
                    </a:cubicBezTo>
                    <a:cubicBezTo>
                      <a:pt x="43" y="42"/>
                      <a:pt x="45" y="43"/>
                      <a:pt x="45" y="42"/>
                    </a:cubicBezTo>
                    <a:cubicBezTo>
                      <a:pt x="44" y="40"/>
                      <a:pt x="46" y="37"/>
                      <a:pt x="44" y="37"/>
                    </a:cubicBezTo>
                    <a:cubicBezTo>
                      <a:pt x="42" y="37"/>
                      <a:pt x="41" y="36"/>
                      <a:pt x="41" y="34"/>
                    </a:cubicBezTo>
                    <a:cubicBezTo>
                      <a:pt x="38" y="34"/>
                      <a:pt x="36" y="32"/>
                      <a:pt x="33" y="33"/>
                    </a:cubicBezTo>
                    <a:cubicBezTo>
                      <a:pt x="30" y="33"/>
                      <a:pt x="29" y="31"/>
                      <a:pt x="27" y="30"/>
                    </a:cubicBezTo>
                    <a:cubicBezTo>
                      <a:pt x="25" y="27"/>
                      <a:pt x="30" y="29"/>
                      <a:pt x="29" y="26"/>
                    </a:cubicBezTo>
                    <a:cubicBezTo>
                      <a:pt x="28" y="25"/>
                      <a:pt x="26" y="27"/>
                      <a:pt x="25" y="25"/>
                    </a:cubicBezTo>
                    <a:cubicBezTo>
                      <a:pt x="24" y="25"/>
                      <a:pt x="24" y="25"/>
                      <a:pt x="24" y="27"/>
                    </a:cubicBezTo>
                    <a:cubicBezTo>
                      <a:pt x="24" y="27"/>
                      <a:pt x="25" y="27"/>
                      <a:pt x="24" y="28"/>
                    </a:cubicBezTo>
                    <a:cubicBezTo>
                      <a:pt x="22" y="31"/>
                      <a:pt x="22" y="31"/>
                      <a:pt x="26" y="31"/>
                    </a:cubicBezTo>
                    <a:cubicBezTo>
                      <a:pt x="29" y="32"/>
                      <a:pt x="29" y="36"/>
                      <a:pt x="32" y="36"/>
                    </a:cubicBezTo>
                    <a:cubicBezTo>
                      <a:pt x="29" y="36"/>
                      <a:pt x="26" y="35"/>
                      <a:pt x="24" y="37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8" name="Freeform 445"/>
              <p:cNvSpPr/>
              <p:nvPr/>
            </p:nvSpPr>
            <p:spPr bwMode="auto">
              <a:xfrm>
                <a:off x="644" y="356"/>
                <a:ext cx="40" cy="29"/>
              </a:xfrm>
              <a:custGeom>
                <a:avLst/>
                <a:gdLst>
                  <a:gd name="T0" fmla="*/ 17 w 17"/>
                  <a:gd name="T1" fmla="*/ 7 h 12"/>
                  <a:gd name="T2" fmla="*/ 5 w 17"/>
                  <a:gd name="T3" fmla="*/ 11 h 12"/>
                  <a:gd name="T4" fmla="*/ 1 w 17"/>
                  <a:gd name="T5" fmla="*/ 9 h 12"/>
                  <a:gd name="T6" fmla="*/ 1 w 17"/>
                  <a:gd name="T7" fmla="*/ 9 h 12"/>
                  <a:gd name="T8" fmla="*/ 0 w 17"/>
                  <a:gd name="T9" fmla="*/ 0 h 12"/>
                  <a:gd name="T10" fmla="*/ 10 w 17"/>
                  <a:gd name="T11" fmla="*/ 2 h 12"/>
                  <a:gd name="T12" fmla="*/ 17 w 17"/>
                  <a:gd name="T1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2">
                    <a:moveTo>
                      <a:pt x="17" y="7"/>
                    </a:moveTo>
                    <a:cubicBezTo>
                      <a:pt x="12" y="6"/>
                      <a:pt x="9" y="9"/>
                      <a:pt x="5" y="11"/>
                    </a:cubicBezTo>
                    <a:cubicBezTo>
                      <a:pt x="3" y="12"/>
                      <a:pt x="1" y="12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5"/>
                      <a:pt x="1" y="3"/>
                      <a:pt x="0" y="0"/>
                    </a:cubicBezTo>
                    <a:cubicBezTo>
                      <a:pt x="3" y="1"/>
                      <a:pt x="6" y="3"/>
                      <a:pt x="10" y="2"/>
                    </a:cubicBezTo>
                    <a:cubicBezTo>
                      <a:pt x="11" y="6"/>
                      <a:pt x="16" y="4"/>
                      <a:pt x="17" y="7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89" name="Freeform 446"/>
              <p:cNvSpPr/>
              <p:nvPr/>
            </p:nvSpPr>
            <p:spPr bwMode="auto">
              <a:xfrm>
                <a:off x="636" y="375"/>
                <a:ext cx="36" cy="24"/>
              </a:xfrm>
              <a:custGeom>
                <a:avLst/>
                <a:gdLst>
                  <a:gd name="T0" fmla="*/ 4 w 15"/>
                  <a:gd name="T1" fmla="*/ 1 h 10"/>
                  <a:gd name="T2" fmla="*/ 8 w 15"/>
                  <a:gd name="T3" fmla="*/ 3 h 10"/>
                  <a:gd name="T4" fmla="*/ 15 w 15"/>
                  <a:gd name="T5" fmla="*/ 8 h 10"/>
                  <a:gd name="T6" fmla="*/ 15 w 15"/>
                  <a:gd name="T7" fmla="*/ 9 h 10"/>
                  <a:gd name="T8" fmla="*/ 12 w 15"/>
                  <a:gd name="T9" fmla="*/ 10 h 10"/>
                  <a:gd name="T10" fmla="*/ 0 w 15"/>
                  <a:gd name="T11" fmla="*/ 2 h 10"/>
                  <a:gd name="T12" fmla="*/ 2 w 15"/>
                  <a:gd name="T13" fmla="*/ 1 h 10"/>
                  <a:gd name="T14" fmla="*/ 4 w 15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1"/>
                    </a:moveTo>
                    <a:cubicBezTo>
                      <a:pt x="5" y="3"/>
                      <a:pt x="7" y="3"/>
                      <a:pt x="8" y="3"/>
                    </a:cubicBezTo>
                    <a:cubicBezTo>
                      <a:pt x="11" y="5"/>
                      <a:pt x="13" y="6"/>
                      <a:pt x="15" y="8"/>
                    </a:cubicBezTo>
                    <a:cubicBezTo>
                      <a:pt x="15" y="8"/>
                      <a:pt x="15" y="9"/>
                      <a:pt x="15" y="9"/>
                    </a:cubicBezTo>
                    <a:cubicBezTo>
                      <a:pt x="14" y="10"/>
                      <a:pt x="13" y="10"/>
                      <a:pt x="12" y="10"/>
                    </a:cubicBezTo>
                    <a:cubicBezTo>
                      <a:pt x="8" y="7"/>
                      <a:pt x="3" y="6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E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0" name="Freeform 447"/>
              <p:cNvSpPr/>
              <p:nvPr/>
            </p:nvSpPr>
            <p:spPr bwMode="auto">
              <a:xfrm>
                <a:off x="617" y="370"/>
                <a:ext cx="24" cy="12"/>
              </a:xfrm>
              <a:custGeom>
                <a:avLst/>
                <a:gdLst>
                  <a:gd name="T0" fmla="*/ 10 w 10"/>
                  <a:gd name="T1" fmla="*/ 3 h 5"/>
                  <a:gd name="T2" fmla="*/ 8 w 10"/>
                  <a:gd name="T3" fmla="*/ 4 h 5"/>
                  <a:gd name="T4" fmla="*/ 5 w 10"/>
                  <a:gd name="T5" fmla="*/ 4 h 5"/>
                  <a:gd name="T6" fmla="*/ 3 w 10"/>
                  <a:gd name="T7" fmla="*/ 3 h 5"/>
                  <a:gd name="T8" fmla="*/ 0 w 10"/>
                  <a:gd name="T9" fmla="*/ 1 h 5"/>
                  <a:gd name="T10" fmla="*/ 0 w 10"/>
                  <a:gd name="T11" fmla="*/ 0 h 5"/>
                  <a:gd name="T12" fmla="*/ 10 w 10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3"/>
                    </a:move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6" y="4"/>
                      <a:pt x="5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2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0"/>
                      <a:pt x="7" y="0"/>
                      <a:pt x="10" y="3"/>
                    </a:cubicBezTo>
                    <a:close/>
                  </a:path>
                </a:pathLst>
              </a:custGeom>
              <a:solidFill>
                <a:srgbClr val="FE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1" name="Freeform 448"/>
              <p:cNvSpPr/>
              <p:nvPr/>
            </p:nvSpPr>
            <p:spPr bwMode="auto">
              <a:xfrm>
                <a:off x="577" y="337"/>
                <a:ext cx="9" cy="9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3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2" name="Freeform 449"/>
              <p:cNvSpPr/>
              <p:nvPr/>
            </p:nvSpPr>
            <p:spPr bwMode="auto">
              <a:xfrm>
                <a:off x="601" y="365"/>
                <a:ext cx="16" cy="10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2 h 4"/>
                  <a:gd name="T4" fmla="*/ 7 w 7"/>
                  <a:gd name="T5" fmla="*/ 2 h 4"/>
                  <a:gd name="T6" fmla="*/ 1 w 7"/>
                  <a:gd name="T7" fmla="*/ 2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1"/>
                      <a:pt x="5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3" y="4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3" name="Freeform 450"/>
              <p:cNvSpPr/>
              <p:nvPr/>
            </p:nvSpPr>
            <p:spPr bwMode="auto">
              <a:xfrm>
                <a:off x="584" y="363"/>
                <a:ext cx="17" cy="10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2 h 4"/>
                  <a:gd name="T4" fmla="*/ 2 w 7"/>
                  <a:gd name="T5" fmla="*/ 2 h 4"/>
                  <a:gd name="T6" fmla="*/ 0 w 7"/>
                  <a:gd name="T7" fmla="*/ 2 h 4"/>
                  <a:gd name="T8" fmla="*/ 7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4" y="4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2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FE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4" name="Freeform 451"/>
              <p:cNvSpPr/>
              <p:nvPr/>
            </p:nvSpPr>
            <p:spPr bwMode="auto">
              <a:xfrm>
                <a:off x="591" y="334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1" y="2"/>
                      <a:pt x="2" y="0"/>
                      <a:pt x="2" y="3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5" name="Freeform 452"/>
              <p:cNvSpPr/>
              <p:nvPr/>
            </p:nvSpPr>
            <p:spPr bwMode="auto">
              <a:xfrm>
                <a:off x="503" y="449"/>
                <a:ext cx="150" cy="101"/>
              </a:xfrm>
              <a:custGeom>
                <a:avLst/>
                <a:gdLst>
                  <a:gd name="T0" fmla="*/ 10 w 63"/>
                  <a:gd name="T1" fmla="*/ 38 h 42"/>
                  <a:gd name="T2" fmla="*/ 7 w 63"/>
                  <a:gd name="T3" fmla="*/ 38 h 42"/>
                  <a:gd name="T4" fmla="*/ 0 w 63"/>
                  <a:gd name="T5" fmla="*/ 30 h 42"/>
                  <a:gd name="T6" fmla="*/ 0 w 63"/>
                  <a:gd name="T7" fmla="*/ 28 h 42"/>
                  <a:gd name="T8" fmla="*/ 1 w 63"/>
                  <a:gd name="T9" fmla="*/ 24 h 42"/>
                  <a:gd name="T10" fmla="*/ 3 w 63"/>
                  <a:gd name="T11" fmla="*/ 23 h 42"/>
                  <a:gd name="T12" fmla="*/ 8 w 63"/>
                  <a:gd name="T13" fmla="*/ 21 h 42"/>
                  <a:gd name="T14" fmla="*/ 14 w 63"/>
                  <a:gd name="T15" fmla="*/ 20 h 42"/>
                  <a:gd name="T16" fmla="*/ 16 w 63"/>
                  <a:gd name="T17" fmla="*/ 23 h 42"/>
                  <a:gd name="T18" fmla="*/ 17 w 63"/>
                  <a:gd name="T19" fmla="*/ 24 h 42"/>
                  <a:gd name="T20" fmla="*/ 18 w 63"/>
                  <a:gd name="T21" fmla="*/ 25 h 42"/>
                  <a:gd name="T22" fmla="*/ 17 w 63"/>
                  <a:gd name="T23" fmla="*/ 24 h 42"/>
                  <a:gd name="T24" fmla="*/ 12 w 63"/>
                  <a:gd name="T25" fmla="*/ 17 h 42"/>
                  <a:gd name="T26" fmla="*/ 13 w 63"/>
                  <a:gd name="T27" fmla="*/ 12 h 42"/>
                  <a:gd name="T28" fmla="*/ 18 w 63"/>
                  <a:gd name="T29" fmla="*/ 8 h 42"/>
                  <a:gd name="T30" fmla="*/ 19 w 63"/>
                  <a:gd name="T31" fmla="*/ 8 h 42"/>
                  <a:gd name="T32" fmla="*/ 23 w 63"/>
                  <a:gd name="T33" fmla="*/ 17 h 42"/>
                  <a:gd name="T34" fmla="*/ 26 w 63"/>
                  <a:gd name="T35" fmla="*/ 10 h 42"/>
                  <a:gd name="T36" fmla="*/ 29 w 63"/>
                  <a:gd name="T37" fmla="*/ 8 h 42"/>
                  <a:gd name="T38" fmla="*/ 45 w 63"/>
                  <a:gd name="T39" fmla="*/ 11 h 42"/>
                  <a:gd name="T40" fmla="*/ 45 w 63"/>
                  <a:gd name="T41" fmla="*/ 5 h 42"/>
                  <a:gd name="T42" fmla="*/ 40 w 63"/>
                  <a:gd name="T43" fmla="*/ 8 h 42"/>
                  <a:gd name="T44" fmla="*/ 41 w 63"/>
                  <a:gd name="T45" fmla="*/ 3 h 42"/>
                  <a:gd name="T46" fmla="*/ 42 w 63"/>
                  <a:gd name="T47" fmla="*/ 2 h 42"/>
                  <a:gd name="T48" fmla="*/ 44 w 63"/>
                  <a:gd name="T49" fmla="*/ 0 h 42"/>
                  <a:gd name="T50" fmla="*/ 46 w 63"/>
                  <a:gd name="T51" fmla="*/ 4 h 42"/>
                  <a:gd name="T52" fmla="*/ 55 w 63"/>
                  <a:gd name="T53" fmla="*/ 8 h 42"/>
                  <a:gd name="T54" fmla="*/ 57 w 63"/>
                  <a:gd name="T55" fmla="*/ 7 h 42"/>
                  <a:gd name="T56" fmla="*/ 55 w 63"/>
                  <a:gd name="T57" fmla="*/ 6 h 42"/>
                  <a:gd name="T58" fmla="*/ 55 w 63"/>
                  <a:gd name="T59" fmla="*/ 2 h 42"/>
                  <a:gd name="T60" fmla="*/ 63 w 63"/>
                  <a:gd name="T61" fmla="*/ 8 h 42"/>
                  <a:gd name="T62" fmla="*/ 55 w 63"/>
                  <a:gd name="T63" fmla="*/ 13 h 42"/>
                  <a:gd name="T64" fmla="*/ 50 w 63"/>
                  <a:gd name="T65" fmla="*/ 13 h 42"/>
                  <a:gd name="T66" fmla="*/ 53 w 63"/>
                  <a:gd name="T67" fmla="*/ 16 h 42"/>
                  <a:gd name="T68" fmla="*/ 57 w 63"/>
                  <a:gd name="T69" fmla="*/ 18 h 42"/>
                  <a:gd name="T70" fmla="*/ 56 w 63"/>
                  <a:gd name="T71" fmla="*/ 19 h 42"/>
                  <a:gd name="T72" fmla="*/ 58 w 63"/>
                  <a:gd name="T73" fmla="*/ 18 h 42"/>
                  <a:gd name="T74" fmla="*/ 59 w 63"/>
                  <a:gd name="T75" fmla="*/ 18 h 42"/>
                  <a:gd name="T76" fmla="*/ 60 w 63"/>
                  <a:gd name="T77" fmla="*/ 23 h 42"/>
                  <a:gd name="T78" fmla="*/ 58 w 63"/>
                  <a:gd name="T79" fmla="*/ 29 h 42"/>
                  <a:gd name="T80" fmla="*/ 56 w 63"/>
                  <a:gd name="T81" fmla="*/ 29 h 42"/>
                  <a:gd name="T82" fmla="*/ 48 w 63"/>
                  <a:gd name="T83" fmla="*/ 25 h 42"/>
                  <a:gd name="T84" fmla="*/ 43 w 63"/>
                  <a:gd name="T85" fmla="*/ 21 h 42"/>
                  <a:gd name="T86" fmla="*/ 41 w 63"/>
                  <a:gd name="T87" fmla="*/ 20 h 42"/>
                  <a:gd name="T88" fmla="*/ 39 w 63"/>
                  <a:gd name="T89" fmla="*/ 17 h 42"/>
                  <a:gd name="T90" fmla="*/ 38 w 63"/>
                  <a:gd name="T91" fmla="*/ 22 h 42"/>
                  <a:gd name="T92" fmla="*/ 40 w 63"/>
                  <a:gd name="T93" fmla="*/ 31 h 42"/>
                  <a:gd name="T94" fmla="*/ 40 w 63"/>
                  <a:gd name="T95" fmla="*/ 32 h 42"/>
                  <a:gd name="T96" fmla="*/ 35 w 63"/>
                  <a:gd name="T97" fmla="*/ 33 h 42"/>
                  <a:gd name="T98" fmla="*/ 33 w 63"/>
                  <a:gd name="T99" fmla="*/ 27 h 42"/>
                  <a:gd name="T100" fmla="*/ 32 w 63"/>
                  <a:gd name="T101" fmla="*/ 25 h 42"/>
                  <a:gd name="T102" fmla="*/ 26 w 63"/>
                  <a:gd name="T103" fmla="*/ 26 h 42"/>
                  <a:gd name="T104" fmla="*/ 24 w 63"/>
                  <a:gd name="T105" fmla="*/ 22 h 42"/>
                  <a:gd name="T106" fmla="*/ 23 w 63"/>
                  <a:gd name="T107" fmla="*/ 28 h 42"/>
                  <a:gd name="T108" fmla="*/ 20 w 63"/>
                  <a:gd name="T109" fmla="*/ 33 h 42"/>
                  <a:gd name="T110" fmla="*/ 25 w 63"/>
                  <a:gd name="T111" fmla="*/ 33 h 42"/>
                  <a:gd name="T112" fmla="*/ 25 w 63"/>
                  <a:gd name="T113" fmla="*/ 42 h 42"/>
                  <a:gd name="T114" fmla="*/ 23 w 63"/>
                  <a:gd name="T115" fmla="*/ 41 h 42"/>
                  <a:gd name="T116" fmla="*/ 23 w 63"/>
                  <a:gd name="T117" fmla="*/ 41 h 42"/>
                  <a:gd name="T118" fmla="*/ 19 w 63"/>
                  <a:gd name="T119" fmla="*/ 37 h 42"/>
                  <a:gd name="T120" fmla="*/ 17 w 63"/>
                  <a:gd name="T121" fmla="*/ 40 h 42"/>
                  <a:gd name="T122" fmla="*/ 10 w 63"/>
                  <a:gd name="T12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42">
                    <a:moveTo>
                      <a:pt x="10" y="38"/>
                    </a:moveTo>
                    <a:cubicBezTo>
                      <a:pt x="9" y="38"/>
                      <a:pt x="7" y="41"/>
                      <a:pt x="7" y="38"/>
                    </a:cubicBezTo>
                    <a:cubicBezTo>
                      <a:pt x="7" y="33"/>
                      <a:pt x="4" y="31"/>
                      <a:pt x="0" y="30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7"/>
                      <a:pt x="0" y="25"/>
                      <a:pt x="1" y="24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5" y="23"/>
                      <a:pt x="7" y="24"/>
                      <a:pt x="8" y="21"/>
                    </a:cubicBezTo>
                    <a:cubicBezTo>
                      <a:pt x="9" y="18"/>
                      <a:pt x="12" y="21"/>
                      <a:pt x="14" y="20"/>
                    </a:cubicBezTo>
                    <a:cubicBezTo>
                      <a:pt x="16" y="19"/>
                      <a:pt x="16" y="22"/>
                      <a:pt x="16" y="23"/>
                    </a:cubicBezTo>
                    <a:cubicBezTo>
                      <a:pt x="16" y="23"/>
                      <a:pt x="17" y="24"/>
                      <a:pt x="17" y="24"/>
                    </a:cubicBezTo>
                    <a:cubicBezTo>
                      <a:pt x="17" y="24"/>
                      <a:pt x="17" y="26"/>
                      <a:pt x="18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8" y="19"/>
                      <a:pt x="14" y="19"/>
                      <a:pt x="12" y="17"/>
                    </a:cubicBezTo>
                    <a:cubicBezTo>
                      <a:pt x="13" y="15"/>
                      <a:pt x="12" y="13"/>
                      <a:pt x="13" y="12"/>
                    </a:cubicBezTo>
                    <a:cubicBezTo>
                      <a:pt x="15" y="11"/>
                      <a:pt x="17" y="10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23" y="10"/>
                      <a:pt x="22" y="14"/>
                      <a:pt x="23" y="17"/>
                    </a:cubicBezTo>
                    <a:cubicBezTo>
                      <a:pt x="23" y="14"/>
                      <a:pt x="21" y="11"/>
                      <a:pt x="26" y="10"/>
                    </a:cubicBezTo>
                    <a:cubicBezTo>
                      <a:pt x="28" y="10"/>
                      <a:pt x="27" y="7"/>
                      <a:pt x="29" y="8"/>
                    </a:cubicBezTo>
                    <a:cubicBezTo>
                      <a:pt x="32" y="12"/>
                      <a:pt x="41" y="15"/>
                      <a:pt x="45" y="11"/>
                    </a:cubicBezTo>
                    <a:cubicBezTo>
                      <a:pt x="46" y="9"/>
                      <a:pt x="44" y="7"/>
                      <a:pt x="45" y="5"/>
                    </a:cubicBezTo>
                    <a:cubicBezTo>
                      <a:pt x="42" y="5"/>
                      <a:pt x="43" y="10"/>
                      <a:pt x="40" y="8"/>
                    </a:cubicBezTo>
                    <a:cubicBezTo>
                      <a:pt x="39" y="8"/>
                      <a:pt x="42" y="5"/>
                      <a:pt x="41" y="3"/>
                    </a:cubicBezTo>
                    <a:cubicBezTo>
                      <a:pt x="41" y="2"/>
                      <a:pt x="41" y="1"/>
                      <a:pt x="42" y="2"/>
                    </a:cubicBezTo>
                    <a:cubicBezTo>
                      <a:pt x="46" y="4"/>
                      <a:pt x="42" y="0"/>
                      <a:pt x="44" y="0"/>
                    </a:cubicBezTo>
                    <a:cubicBezTo>
                      <a:pt x="45" y="1"/>
                      <a:pt x="47" y="1"/>
                      <a:pt x="46" y="4"/>
                    </a:cubicBezTo>
                    <a:cubicBezTo>
                      <a:pt x="46" y="6"/>
                      <a:pt x="53" y="9"/>
                      <a:pt x="55" y="8"/>
                    </a:cubicBezTo>
                    <a:cubicBezTo>
                      <a:pt x="56" y="8"/>
                      <a:pt x="56" y="8"/>
                      <a:pt x="57" y="7"/>
                    </a:cubicBezTo>
                    <a:cubicBezTo>
                      <a:pt x="57" y="6"/>
                      <a:pt x="56" y="6"/>
                      <a:pt x="55" y="6"/>
                    </a:cubicBezTo>
                    <a:cubicBezTo>
                      <a:pt x="52" y="5"/>
                      <a:pt x="52" y="3"/>
                      <a:pt x="55" y="2"/>
                    </a:cubicBezTo>
                    <a:cubicBezTo>
                      <a:pt x="58" y="3"/>
                      <a:pt x="62" y="5"/>
                      <a:pt x="63" y="8"/>
                    </a:cubicBezTo>
                    <a:cubicBezTo>
                      <a:pt x="61" y="12"/>
                      <a:pt x="57" y="10"/>
                      <a:pt x="55" y="13"/>
                    </a:cubicBezTo>
                    <a:cubicBezTo>
                      <a:pt x="54" y="15"/>
                      <a:pt x="52" y="14"/>
                      <a:pt x="50" y="13"/>
                    </a:cubicBezTo>
                    <a:cubicBezTo>
                      <a:pt x="50" y="16"/>
                      <a:pt x="51" y="16"/>
                      <a:pt x="53" y="16"/>
                    </a:cubicBezTo>
                    <a:cubicBezTo>
                      <a:pt x="54" y="16"/>
                      <a:pt x="56" y="16"/>
                      <a:pt x="57" y="18"/>
                    </a:cubicBezTo>
                    <a:cubicBezTo>
                      <a:pt x="57" y="19"/>
                      <a:pt x="56" y="19"/>
                      <a:pt x="56" y="19"/>
                    </a:cubicBezTo>
                    <a:cubicBezTo>
                      <a:pt x="57" y="19"/>
                      <a:pt x="57" y="18"/>
                      <a:pt x="58" y="18"/>
                    </a:cubicBezTo>
                    <a:cubicBezTo>
                      <a:pt x="58" y="18"/>
                      <a:pt x="59" y="18"/>
                      <a:pt x="59" y="18"/>
                    </a:cubicBezTo>
                    <a:cubicBezTo>
                      <a:pt x="60" y="20"/>
                      <a:pt x="59" y="22"/>
                      <a:pt x="60" y="23"/>
                    </a:cubicBezTo>
                    <a:cubicBezTo>
                      <a:pt x="61" y="26"/>
                      <a:pt x="61" y="28"/>
                      <a:pt x="58" y="29"/>
                    </a:cubicBezTo>
                    <a:cubicBezTo>
                      <a:pt x="57" y="30"/>
                      <a:pt x="57" y="30"/>
                      <a:pt x="56" y="29"/>
                    </a:cubicBezTo>
                    <a:cubicBezTo>
                      <a:pt x="53" y="28"/>
                      <a:pt x="52" y="25"/>
                      <a:pt x="48" y="25"/>
                    </a:cubicBezTo>
                    <a:cubicBezTo>
                      <a:pt x="47" y="23"/>
                      <a:pt x="46" y="21"/>
                      <a:pt x="43" y="21"/>
                    </a:cubicBezTo>
                    <a:cubicBezTo>
                      <a:pt x="42" y="21"/>
                      <a:pt x="42" y="20"/>
                      <a:pt x="41" y="20"/>
                    </a:cubicBezTo>
                    <a:cubicBezTo>
                      <a:pt x="41" y="19"/>
                      <a:pt x="42" y="16"/>
                      <a:pt x="39" y="17"/>
                    </a:cubicBezTo>
                    <a:cubicBezTo>
                      <a:pt x="39" y="18"/>
                      <a:pt x="37" y="21"/>
                      <a:pt x="38" y="22"/>
                    </a:cubicBezTo>
                    <a:cubicBezTo>
                      <a:pt x="41" y="25"/>
                      <a:pt x="40" y="28"/>
                      <a:pt x="40" y="31"/>
                    </a:cubicBezTo>
                    <a:cubicBezTo>
                      <a:pt x="40" y="31"/>
                      <a:pt x="40" y="31"/>
                      <a:pt x="40" y="32"/>
                    </a:cubicBezTo>
                    <a:cubicBezTo>
                      <a:pt x="39" y="33"/>
                      <a:pt x="37" y="35"/>
                      <a:pt x="35" y="33"/>
                    </a:cubicBezTo>
                    <a:cubicBezTo>
                      <a:pt x="34" y="32"/>
                      <a:pt x="31" y="30"/>
                      <a:pt x="33" y="27"/>
                    </a:cubicBezTo>
                    <a:cubicBezTo>
                      <a:pt x="34" y="26"/>
                      <a:pt x="36" y="24"/>
                      <a:pt x="32" y="25"/>
                    </a:cubicBezTo>
                    <a:cubicBezTo>
                      <a:pt x="30" y="26"/>
                      <a:pt x="29" y="28"/>
                      <a:pt x="26" y="26"/>
                    </a:cubicBezTo>
                    <a:cubicBezTo>
                      <a:pt x="25" y="25"/>
                      <a:pt x="26" y="23"/>
                      <a:pt x="24" y="22"/>
                    </a:cubicBezTo>
                    <a:cubicBezTo>
                      <a:pt x="23" y="24"/>
                      <a:pt x="24" y="26"/>
                      <a:pt x="23" y="28"/>
                    </a:cubicBezTo>
                    <a:cubicBezTo>
                      <a:pt x="22" y="30"/>
                      <a:pt x="21" y="32"/>
                      <a:pt x="20" y="33"/>
                    </a:cubicBezTo>
                    <a:cubicBezTo>
                      <a:pt x="22" y="33"/>
                      <a:pt x="24" y="31"/>
                      <a:pt x="25" y="33"/>
                    </a:cubicBezTo>
                    <a:cubicBezTo>
                      <a:pt x="26" y="36"/>
                      <a:pt x="28" y="39"/>
                      <a:pt x="25" y="42"/>
                    </a:cubicBezTo>
                    <a:cubicBezTo>
                      <a:pt x="24" y="42"/>
                      <a:pt x="24" y="42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39"/>
                      <a:pt x="21" y="37"/>
                      <a:pt x="19" y="37"/>
                    </a:cubicBezTo>
                    <a:cubicBezTo>
                      <a:pt x="18" y="37"/>
                      <a:pt x="19" y="40"/>
                      <a:pt x="17" y="40"/>
                    </a:cubicBezTo>
                    <a:cubicBezTo>
                      <a:pt x="15" y="41"/>
                      <a:pt x="12" y="40"/>
                      <a:pt x="10" y="38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6" name="Freeform 453"/>
              <p:cNvSpPr/>
              <p:nvPr/>
            </p:nvSpPr>
            <p:spPr bwMode="auto">
              <a:xfrm>
                <a:off x="584" y="397"/>
                <a:ext cx="79" cy="74"/>
              </a:xfrm>
              <a:custGeom>
                <a:avLst/>
                <a:gdLst>
                  <a:gd name="T0" fmla="*/ 29 w 33"/>
                  <a:gd name="T1" fmla="*/ 30 h 31"/>
                  <a:gd name="T2" fmla="*/ 21 w 33"/>
                  <a:gd name="T3" fmla="*/ 24 h 31"/>
                  <a:gd name="T4" fmla="*/ 13 w 33"/>
                  <a:gd name="T5" fmla="*/ 14 h 31"/>
                  <a:gd name="T6" fmla="*/ 11 w 33"/>
                  <a:gd name="T7" fmla="*/ 12 h 31"/>
                  <a:gd name="T8" fmla="*/ 6 w 33"/>
                  <a:gd name="T9" fmla="*/ 10 h 31"/>
                  <a:gd name="T10" fmla="*/ 0 w 33"/>
                  <a:gd name="T11" fmla="*/ 8 h 31"/>
                  <a:gd name="T12" fmla="*/ 0 w 33"/>
                  <a:gd name="T13" fmla="*/ 6 h 31"/>
                  <a:gd name="T14" fmla="*/ 10 w 33"/>
                  <a:gd name="T15" fmla="*/ 0 h 31"/>
                  <a:gd name="T16" fmla="*/ 14 w 33"/>
                  <a:gd name="T17" fmla="*/ 0 h 31"/>
                  <a:gd name="T18" fmla="*/ 15 w 33"/>
                  <a:gd name="T19" fmla="*/ 1 h 31"/>
                  <a:gd name="T20" fmla="*/ 12 w 33"/>
                  <a:gd name="T21" fmla="*/ 2 h 31"/>
                  <a:gd name="T22" fmla="*/ 15 w 33"/>
                  <a:gd name="T23" fmla="*/ 3 h 31"/>
                  <a:gd name="T24" fmla="*/ 16 w 33"/>
                  <a:gd name="T25" fmla="*/ 11 h 31"/>
                  <a:gd name="T26" fmla="*/ 16 w 33"/>
                  <a:gd name="T27" fmla="*/ 5 h 31"/>
                  <a:gd name="T28" fmla="*/ 21 w 33"/>
                  <a:gd name="T29" fmla="*/ 4 h 31"/>
                  <a:gd name="T30" fmla="*/ 24 w 33"/>
                  <a:gd name="T31" fmla="*/ 12 h 31"/>
                  <a:gd name="T32" fmla="*/ 24 w 33"/>
                  <a:gd name="T33" fmla="*/ 18 h 31"/>
                  <a:gd name="T34" fmla="*/ 28 w 33"/>
                  <a:gd name="T35" fmla="*/ 23 h 31"/>
                  <a:gd name="T36" fmla="*/ 33 w 33"/>
                  <a:gd name="T37" fmla="*/ 25 h 31"/>
                  <a:gd name="T38" fmla="*/ 29 w 33"/>
                  <a:gd name="T39" fmla="*/ 30 h 31"/>
                  <a:gd name="T40" fmla="*/ 29 w 33"/>
                  <a:gd name="T41" fmla="*/ 30 h 31"/>
                  <a:gd name="T42" fmla="*/ 29 w 33"/>
                  <a:gd name="T4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31">
                    <a:moveTo>
                      <a:pt x="29" y="30"/>
                    </a:moveTo>
                    <a:cubicBezTo>
                      <a:pt x="27" y="27"/>
                      <a:pt x="22" y="27"/>
                      <a:pt x="21" y="24"/>
                    </a:cubicBezTo>
                    <a:cubicBezTo>
                      <a:pt x="19" y="20"/>
                      <a:pt x="15" y="18"/>
                      <a:pt x="13" y="14"/>
                    </a:cubicBezTo>
                    <a:cubicBezTo>
                      <a:pt x="12" y="14"/>
                      <a:pt x="12" y="13"/>
                      <a:pt x="11" y="12"/>
                    </a:cubicBezTo>
                    <a:cubicBezTo>
                      <a:pt x="10" y="11"/>
                      <a:pt x="8" y="10"/>
                      <a:pt x="6" y="10"/>
                    </a:cubicBezTo>
                    <a:cubicBezTo>
                      <a:pt x="4" y="10"/>
                      <a:pt x="2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3" y="4"/>
                      <a:pt x="8" y="4"/>
                      <a:pt x="10" y="0"/>
                    </a:cubicBezTo>
                    <a:cubicBezTo>
                      <a:pt x="11" y="0"/>
                      <a:pt x="13" y="0"/>
                      <a:pt x="14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3"/>
                      <a:pt x="13" y="2"/>
                      <a:pt x="12" y="2"/>
                    </a:cubicBezTo>
                    <a:cubicBezTo>
                      <a:pt x="13" y="3"/>
                      <a:pt x="14" y="3"/>
                      <a:pt x="15" y="3"/>
                    </a:cubicBezTo>
                    <a:cubicBezTo>
                      <a:pt x="17" y="5"/>
                      <a:pt x="14" y="9"/>
                      <a:pt x="16" y="11"/>
                    </a:cubicBezTo>
                    <a:cubicBezTo>
                      <a:pt x="15" y="9"/>
                      <a:pt x="15" y="7"/>
                      <a:pt x="16" y="5"/>
                    </a:cubicBezTo>
                    <a:cubicBezTo>
                      <a:pt x="18" y="4"/>
                      <a:pt x="19" y="2"/>
                      <a:pt x="21" y="4"/>
                    </a:cubicBezTo>
                    <a:cubicBezTo>
                      <a:pt x="23" y="6"/>
                      <a:pt x="27" y="8"/>
                      <a:pt x="24" y="12"/>
                    </a:cubicBezTo>
                    <a:cubicBezTo>
                      <a:pt x="23" y="14"/>
                      <a:pt x="26" y="16"/>
                      <a:pt x="24" y="18"/>
                    </a:cubicBezTo>
                    <a:cubicBezTo>
                      <a:pt x="23" y="21"/>
                      <a:pt x="26" y="22"/>
                      <a:pt x="28" y="23"/>
                    </a:cubicBezTo>
                    <a:cubicBezTo>
                      <a:pt x="29" y="25"/>
                      <a:pt x="32" y="23"/>
                      <a:pt x="33" y="25"/>
                    </a:cubicBezTo>
                    <a:cubicBezTo>
                      <a:pt x="32" y="27"/>
                      <a:pt x="29" y="27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1"/>
                      <a:pt x="29" y="31"/>
                      <a:pt x="29" y="30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7" name="Freeform 454"/>
              <p:cNvSpPr/>
              <p:nvPr/>
            </p:nvSpPr>
            <p:spPr bwMode="auto">
              <a:xfrm>
                <a:off x="517" y="409"/>
                <a:ext cx="65" cy="45"/>
              </a:xfrm>
              <a:custGeom>
                <a:avLst/>
                <a:gdLst>
                  <a:gd name="T0" fmla="*/ 2 w 27"/>
                  <a:gd name="T1" fmla="*/ 9 h 19"/>
                  <a:gd name="T2" fmla="*/ 3 w 27"/>
                  <a:gd name="T3" fmla="*/ 4 h 19"/>
                  <a:gd name="T4" fmla="*/ 4 w 27"/>
                  <a:gd name="T5" fmla="*/ 3 h 19"/>
                  <a:gd name="T6" fmla="*/ 7 w 27"/>
                  <a:gd name="T7" fmla="*/ 5 h 19"/>
                  <a:gd name="T8" fmla="*/ 6 w 27"/>
                  <a:gd name="T9" fmla="*/ 1 h 19"/>
                  <a:gd name="T10" fmla="*/ 8 w 27"/>
                  <a:gd name="T11" fmla="*/ 4 h 19"/>
                  <a:gd name="T12" fmla="*/ 12 w 27"/>
                  <a:gd name="T13" fmla="*/ 5 h 19"/>
                  <a:gd name="T14" fmla="*/ 14 w 27"/>
                  <a:gd name="T15" fmla="*/ 2 h 19"/>
                  <a:gd name="T16" fmla="*/ 23 w 27"/>
                  <a:gd name="T17" fmla="*/ 7 h 19"/>
                  <a:gd name="T18" fmla="*/ 26 w 27"/>
                  <a:gd name="T19" fmla="*/ 13 h 19"/>
                  <a:gd name="T20" fmla="*/ 21 w 27"/>
                  <a:gd name="T21" fmla="*/ 15 h 19"/>
                  <a:gd name="T22" fmla="*/ 16 w 27"/>
                  <a:gd name="T23" fmla="*/ 14 h 19"/>
                  <a:gd name="T24" fmla="*/ 14 w 27"/>
                  <a:gd name="T25" fmla="*/ 14 h 19"/>
                  <a:gd name="T26" fmla="*/ 10 w 27"/>
                  <a:gd name="T27" fmla="*/ 16 h 19"/>
                  <a:gd name="T28" fmla="*/ 4 w 27"/>
                  <a:gd name="T29" fmla="*/ 10 h 19"/>
                  <a:gd name="T30" fmla="*/ 2 w 27"/>
                  <a:gd name="T31" fmla="*/ 9 h 19"/>
                  <a:gd name="T32" fmla="*/ 2 w 27"/>
                  <a:gd name="T3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9">
                    <a:moveTo>
                      <a:pt x="2" y="9"/>
                    </a:moveTo>
                    <a:cubicBezTo>
                      <a:pt x="1" y="7"/>
                      <a:pt x="0" y="5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4"/>
                      <a:pt x="5" y="7"/>
                      <a:pt x="7" y="5"/>
                    </a:cubicBezTo>
                    <a:cubicBezTo>
                      <a:pt x="8" y="4"/>
                      <a:pt x="5" y="3"/>
                      <a:pt x="6" y="1"/>
                    </a:cubicBezTo>
                    <a:cubicBezTo>
                      <a:pt x="7" y="1"/>
                      <a:pt x="10" y="0"/>
                      <a:pt x="8" y="4"/>
                    </a:cubicBezTo>
                    <a:cubicBezTo>
                      <a:pt x="8" y="5"/>
                      <a:pt x="11" y="5"/>
                      <a:pt x="12" y="5"/>
                    </a:cubicBezTo>
                    <a:cubicBezTo>
                      <a:pt x="14" y="6"/>
                      <a:pt x="12" y="3"/>
                      <a:pt x="14" y="2"/>
                    </a:cubicBezTo>
                    <a:cubicBezTo>
                      <a:pt x="16" y="5"/>
                      <a:pt x="19" y="7"/>
                      <a:pt x="23" y="7"/>
                    </a:cubicBezTo>
                    <a:cubicBezTo>
                      <a:pt x="25" y="8"/>
                      <a:pt x="27" y="10"/>
                      <a:pt x="26" y="13"/>
                    </a:cubicBezTo>
                    <a:cubicBezTo>
                      <a:pt x="25" y="16"/>
                      <a:pt x="23" y="15"/>
                      <a:pt x="21" y="15"/>
                    </a:cubicBezTo>
                    <a:cubicBezTo>
                      <a:pt x="19" y="16"/>
                      <a:pt x="17" y="19"/>
                      <a:pt x="16" y="14"/>
                    </a:cubicBezTo>
                    <a:cubicBezTo>
                      <a:pt x="16" y="13"/>
                      <a:pt x="15" y="13"/>
                      <a:pt x="14" y="14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6" y="16"/>
                      <a:pt x="3" y="16"/>
                      <a:pt x="4" y="10"/>
                    </a:cubicBezTo>
                    <a:cubicBezTo>
                      <a:pt x="4" y="10"/>
                      <a:pt x="3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8" name="Freeform 455"/>
              <p:cNvSpPr/>
              <p:nvPr/>
            </p:nvSpPr>
            <p:spPr bwMode="auto">
              <a:xfrm>
                <a:off x="476" y="394"/>
                <a:ext cx="48" cy="48"/>
              </a:xfrm>
              <a:custGeom>
                <a:avLst/>
                <a:gdLst>
                  <a:gd name="T0" fmla="*/ 13 w 20"/>
                  <a:gd name="T1" fmla="*/ 19 h 20"/>
                  <a:gd name="T2" fmla="*/ 4 w 20"/>
                  <a:gd name="T3" fmla="*/ 16 h 20"/>
                  <a:gd name="T4" fmla="*/ 3 w 20"/>
                  <a:gd name="T5" fmla="*/ 16 h 20"/>
                  <a:gd name="T6" fmla="*/ 0 w 20"/>
                  <a:gd name="T7" fmla="*/ 13 h 20"/>
                  <a:gd name="T8" fmla="*/ 2 w 20"/>
                  <a:gd name="T9" fmla="*/ 12 h 20"/>
                  <a:gd name="T10" fmla="*/ 6 w 20"/>
                  <a:gd name="T11" fmla="*/ 8 h 20"/>
                  <a:gd name="T12" fmla="*/ 9 w 20"/>
                  <a:gd name="T13" fmla="*/ 1 h 20"/>
                  <a:gd name="T14" fmla="*/ 11 w 20"/>
                  <a:gd name="T15" fmla="*/ 2 h 20"/>
                  <a:gd name="T16" fmla="*/ 15 w 20"/>
                  <a:gd name="T17" fmla="*/ 4 h 20"/>
                  <a:gd name="T18" fmla="*/ 15 w 20"/>
                  <a:gd name="T19" fmla="*/ 4 h 20"/>
                  <a:gd name="T20" fmla="*/ 13 w 20"/>
                  <a:gd name="T21" fmla="*/ 10 h 20"/>
                  <a:gd name="T22" fmla="*/ 13 w 20"/>
                  <a:gd name="T23" fmla="*/ 12 h 20"/>
                  <a:gd name="T24" fmla="*/ 14 w 20"/>
                  <a:gd name="T25" fmla="*/ 11 h 20"/>
                  <a:gd name="T26" fmla="*/ 16 w 20"/>
                  <a:gd name="T27" fmla="*/ 8 h 20"/>
                  <a:gd name="T28" fmla="*/ 17 w 20"/>
                  <a:gd name="T29" fmla="*/ 6 h 20"/>
                  <a:gd name="T30" fmla="*/ 19 w 20"/>
                  <a:gd name="T31" fmla="*/ 7 h 20"/>
                  <a:gd name="T32" fmla="*/ 18 w 20"/>
                  <a:gd name="T33" fmla="*/ 10 h 20"/>
                  <a:gd name="T34" fmla="*/ 19 w 20"/>
                  <a:gd name="T35" fmla="*/ 15 h 20"/>
                  <a:gd name="T36" fmla="*/ 19 w 20"/>
                  <a:gd name="T37" fmla="*/ 15 h 20"/>
                  <a:gd name="T38" fmla="*/ 18 w 20"/>
                  <a:gd name="T39" fmla="*/ 19 h 20"/>
                  <a:gd name="T40" fmla="*/ 14 w 20"/>
                  <a:gd name="T41" fmla="*/ 20 h 20"/>
                  <a:gd name="T42" fmla="*/ 13 w 20"/>
                  <a:gd name="T4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0">
                    <a:moveTo>
                      <a:pt x="13" y="19"/>
                    </a:moveTo>
                    <a:cubicBezTo>
                      <a:pt x="11" y="14"/>
                      <a:pt x="9" y="14"/>
                      <a:pt x="4" y="16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2" y="14"/>
                      <a:pt x="1" y="13"/>
                      <a:pt x="0" y="13"/>
                    </a:cubicBezTo>
                    <a:cubicBezTo>
                      <a:pt x="0" y="12"/>
                      <a:pt x="1" y="13"/>
                      <a:pt x="2" y="12"/>
                    </a:cubicBezTo>
                    <a:cubicBezTo>
                      <a:pt x="4" y="12"/>
                      <a:pt x="7" y="11"/>
                      <a:pt x="6" y="8"/>
                    </a:cubicBezTo>
                    <a:cubicBezTo>
                      <a:pt x="5" y="5"/>
                      <a:pt x="9" y="4"/>
                      <a:pt x="9" y="1"/>
                    </a:cubicBezTo>
                    <a:cubicBezTo>
                      <a:pt x="9" y="0"/>
                      <a:pt x="11" y="0"/>
                      <a:pt x="11" y="2"/>
                    </a:cubicBezTo>
                    <a:cubicBezTo>
                      <a:pt x="12" y="4"/>
                      <a:pt x="13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6"/>
                      <a:pt x="11" y="7"/>
                      <a:pt x="13" y="10"/>
                    </a:cubicBezTo>
                    <a:cubicBezTo>
                      <a:pt x="13" y="11"/>
                      <a:pt x="10" y="12"/>
                      <a:pt x="13" y="12"/>
                    </a:cubicBezTo>
                    <a:cubicBezTo>
                      <a:pt x="14" y="13"/>
                      <a:pt x="14" y="12"/>
                      <a:pt x="14" y="11"/>
                    </a:cubicBezTo>
                    <a:cubicBezTo>
                      <a:pt x="15" y="10"/>
                      <a:pt x="15" y="9"/>
                      <a:pt x="16" y="8"/>
                    </a:cubicBezTo>
                    <a:cubicBezTo>
                      <a:pt x="16" y="7"/>
                      <a:pt x="16" y="6"/>
                      <a:pt x="17" y="6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8"/>
                      <a:pt x="19" y="9"/>
                      <a:pt x="18" y="10"/>
                    </a:cubicBezTo>
                    <a:cubicBezTo>
                      <a:pt x="15" y="12"/>
                      <a:pt x="16" y="14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20"/>
                      <a:pt x="15" y="20"/>
                      <a:pt x="14" y="20"/>
                    </a:cubicBezTo>
                    <a:cubicBezTo>
                      <a:pt x="13" y="19"/>
                      <a:pt x="13" y="19"/>
                      <a:pt x="13" y="19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99" name="Freeform 456"/>
              <p:cNvSpPr/>
              <p:nvPr/>
            </p:nvSpPr>
            <p:spPr bwMode="auto">
              <a:xfrm>
                <a:off x="584" y="368"/>
                <a:ext cx="41" cy="31"/>
              </a:xfrm>
              <a:custGeom>
                <a:avLst/>
                <a:gdLst>
                  <a:gd name="T0" fmla="*/ 14 w 17"/>
                  <a:gd name="T1" fmla="*/ 13 h 13"/>
                  <a:gd name="T2" fmla="*/ 9 w 17"/>
                  <a:gd name="T3" fmla="*/ 13 h 13"/>
                  <a:gd name="T4" fmla="*/ 7 w 17"/>
                  <a:gd name="T5" fmla="*/ 13 h 13"/>
                  <a:gd name="T6" fmla="*/ 6 w 17"/>
                  <a:gd name="T7" fmla="*/ 12 h 13"/>
                  <a:gd name="T8" fmla="*/ 5 w 17"/>
                  <a:gd name="T9" fmla="*/ 6 h 13"/>
                  <a:gd name="T10" fmla="*/ 0 w 17"/>
                  <a:gd name="T11" fmla="*/ 3 h 13"/>
                  <a:gd name="T12" fmla="*/ 2 w 17"/>
                  <a:gd name="T13" fmla="*/ 0 h 13"/>
                  <a:gd name="T14" fmla="*/ 7 w 17"/>
                  <a:gd name="T15" fmla="*/ 0 h 13"/>
                  <a:gd name="T16" fmla="*/ 14 w 17"/>
                  <a:gd name="T17" fmla="*/ 1 h 13"/>
                  <a:gd name="T18" fmla="*/ 17 w 17"/>
                  <a:gd name="T19" fmla="*/ 3 h 13"/>
                  <a:gd name="T20" fmla="*/ 14 w 1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3">
                    <a:moveTo>
                      <a:pt x="14" y="13"/>
                    </a:moveTo>
                    <a:cubicBezTo>
                      <a:pt x="12" y="13"/>
                      <a:pt x="11" y="13"/>
                      <a:pt x="9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4" y="11"/>
                      <a:pt x="6" y="8"/>
                      <a:pt x="5" y="6"/>
                    </a:cubicBezTo>
                    <a:cubicBezTo>
                      <a:pt x="4" y="4"/>
                      <a:pt x="0" y="6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9" y="2"/>
                      <a:pt x="12" y="1"/>
                      <a:pt x="14" y="1"/>
                    </a:cubicBezTo>
                    <a:cubicBezTo>
                      <a:pt x="15" y="2"/>
                      <a:pt x="16" y="3"/>
                      <a:pt x="17" y="3"/>
                    </a:cubicBezTo>
                    <a:cubicBezTo>
                      <a:pt x="16" y="7"/>
                      <a:pt x="12" y="9"/>
                      <a:pt x="14" y="13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0" name="Freeform 457"/>
              <p:cNvSpPr/>
              <p:nvPr/>
            </p:nvSpPr>
            <p:spPr bwMode="auto">
              <a:xfrm>
                <a:off x="524" y="435"/>
                <a:ext cx="43" cy="45"/>
              </a:xfrm>
              <a:custGeom>
                <a:avLst/>
                <a:gdLst>
                  <a:gd name="T0" fmla="*/ 6 w 18"/>
                  <a:gd name="T1" fmla="*/ 5 h 19"/>
                  <a:gd name="T2" fmla="*/ 12 w 18"/>
                  <a:gd name="T3" fmla="*/ 1 h 19"/>
                  <a:gd name="T4" fmla="*/ 14 w 18"/>
                  <a:gd name="T5" fmla="*/ 5 h 19"/>
                  <a:gd name="T6" fmla="*/ 18 w 18"/>
                  <a:gd name="T7" fmla="*/ 4 h 19"/>
                  <a:gd name="T8" fmla="*/ 18 w 18"/>
                  <a:gd name="T9" fmla="*/ 5 h 19"/>
                  <a:gd name="T10" fmla="*/ 13 w 18"/>
                  <a:gd name="T11" fmla="*/ 9 h 19"/>
                  <a:gd name="T12" fmla="*/ 12 w 18"/>
                  <a:gd name="T13" fmla="*/ 10 h 19"/>
                  <a:gd name="T14" fmla="*/ 9 w 18"/>
                  <a:gd name="T15" fmla="*/ 15 h 19"/>
                  <a:gd name="T16" fmla="*/ 5 w 18"/>
                  <a:gd name="T17" fmla="*/ 17 h 19"/>
                  <a:gd name="T18" fmla="*/ 4 w 18"/>
                  <a:gd name="T19" fmla="*/ 17 h 19"/>
                  <a:gd name="T20" fmla="*/ 3 w 18"/>
                  <a:gd name="T21" fmla="*/ 14 h 19"/>
                  <a:gd name="T22" fmla="*/ 1 w 18"/>
                  <a:gd name="T23" fmla="*/ 9 h 19"/>
                  <a:gd name="T24" fmla="*/ 2 w 18"/>
                  <a:gd name="T25" fmla="*/ 8 h 19"/>
                  <a:gd name="T26" fmla="*/ 6 w 18"/>
                  <a:gd name="T2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9">
                    <a:moveTo>
                      <a:pt x="6" y="5"/>
                    </a:moveTo>
                    <a:cubicBezTo>
                      <a:pt x="7" y="1"/>
                      <a:pt x="10" y="1"/>
                      <a:pt x="12" y="1"/>
                    </a:cubicBezTo>
                    <a:cubicBezTo>
                      <a:pt x="15" y="0"/>
                      <a:pt x="15" y="3"/>
                      <a:pt x="14" y="5"/>
                    </a:cubicBezTo>
                    <a:cubicBezTo>
                      <a:pt x="16" y="5"/>
                      <a:pt x="16" y="3"/>
                      <a:pt x="18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8" y="9"/>
                      <a:pt x="18" y="9"/>
                      <a:pt x="13" y="9"/>
                    </a:cubicBezTo>
                    <a:cubicBezTo>
                      <a:pt x="12" y="9"/>
                      <a:pt x="13" y="9"/>
                      <a:pt x="12" y="10"/>
                    </a:cubicBezTo>
                    <a:cubicBezTo>
                      <a:pt x="11" y="11"/>
                      <a:pt x="10" y="13"/>
                      <a:pt x="9" y="15"/>
                    </a:cubicBezTo>
                    <a:cubicBezTo>
                      <a:pt x="9" y="17"/>
                      <a:pt x="7" y="19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5"/>
                      <a:pt x="3" y="15"/>
                      <a:pt x="3" y="14"/>
                    </a:cubicBezTo>
                    <a:cubicBezTo>
                      <a:pt x="2" y="12"/>
                      <a:pt x="0" y="11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5" y="9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1" name="Freeform 458"/>
              <p:cNvSpPr/>
              <p:nvPr/>
            </p:nvSpPr>
            <p:spPr bwMode="auto">
              <a:xfrm>
                <a:off x="543" y="397"/>
                <a:ext cx="58" cy="16"/>
              </a:xfrm>
              <a:custGeom>
                <a:avLst/>
                <a:gdLst>
                  <a:gd name="T0" fmla="*/ 10 w 24"/>
                  <a:gd name="T1" fmla="*/ 7 h 7"/>
                  <a:gd name="T2" fmla="*/ 3 w 24"/>
                  <a:gd name="T3" fmla="*/ 6 h 7"/>
                  <a:gd name="T4" fmla="*/ 0 w 24"/>
                  <a:gd name="T5" fmla="*/ 4 h 7"/>
                  <a:gd name="T6" fmla="*/ 3 w 24"/>
                  <a:gd name="T7" fmla="*/ 2 h 7"/>
                  <a:gd name="T8" fmla="*/ 22 w 24"/>
                  <a:gd name="T9" fmla="*/ 1 h 7"/>
                  <a:gd name="T10" fmla="*/ 24 w 24"/>
                  <a:gd name="T11" fmla="*/ 3 h 7"/>
                  <a:gd name="T12" fmla="*/ 21 w 24"/>
                  <a:gd name="T13" fmla="*/ 4 h 7"/>
                  <a:gd name="T14" fmla="*/ 18 w 24"/>
                  <a:gd name="T15" fmla="*/ 5 h 7"/>
                  <a:gd name="T16" fmla="*/ 10 w 2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0" y="7"/>
                    </a:moveTo>
                    <a:cubicBezTo>
                      <a:pt x="8" y="6"/>
                      <a:pt x="5" y="5"/>
                      <a:pt x="3" y="6"/>
                    </a:cubicBezTo>
                    <a:cubicBezTo>
                      <a:pt x="2" y="6"/>
                      <a:pt x="0" y="6"/>
                      <a:pt x="0" y="4"/>
                    </a:cubicBezTo>
                    <a:cubicBezTo>
                      <a:pt x="0" y="3"/>
                      <a:pt x="2" y="3"/>
                      <a:pt x="3" y="2"/>
                    </a:cubicBezTo>
                    <a:cubicBezTo>
                      <a:pt x="9" y="1"/>
                      <a:pt x="15" y="0"/>
                      <a:pt x="22" y="1"/>
                    </a:cubicBezTo>
                    <a:cubicBezTo>
                      <a:pt x="22" y="1"/>
                      <a:pt x="24" y="1"/>
                      <a:pt x="24" y="3"/>
                    </a:cubicBezTo>
                    <a:cubicBezTo>
                      <a:pt x="24" y="4"/>
                      <a:pt x="23" y="4"/>
                      <a:pt x="21" y="4"/>
                    </a:cubicBezTo>
                    <a:cubicBezTo>
                      <a:pt x="20" y="4"/>
                      <a:pt x="19" y="6"/>
                      <a:pt x="18" y="5"/>
                    </a:cubicBezTo>
                    <a:cubicBezTo>
                      <a:pt x="15" y="4"/>
                      <a:pt x="13" y="6"/>
                      <a:pt x="10" y="7"/>
                    </a:cubicBezTo>
                    <a:close/>
                  </a:path>
                </a:pathLst>
              </a:custGeom>
              <a:solidFill>
                <a:srgbClr val="FED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2" name="Freeform 459"/>
              <p:cNvSpPr/>
              <p:nvPr/>
            </p:nvSpPr>
            <p:spPr bwMode="auto">
              <a:xfrm>
                <a:off x="543" y="442"/>
                <a:ext cx="41" cy="31"/>
              </a:xfrm>
              <a:custGeom>
                <a:avLst/>
                <a:gdLst>
                  <a:gd name="T0" fmla="*/ 1 w 17"/>
                  <a:gd name="T1" fmla="*/ 12 h 13"/>
                  <a:gd name="T2" fmla="*/ 5 w 17"/>
                  <a:gd name="T3" fmla="*/ 3 h 13"/>
                  <a:gd name="T4" fmla="*/ 6 w 17"/>
                  <a:gd name="T5" fmla="*/ 3 h 13"/>
                  <a:gd name="T6" fmla="*/ 6 w 17"/>
                  <a:gd name="T7" fmla="*/ 6 h 13"/>
                  <a:gd name="T8" fmla="*/ 10 w 17"/>
                  <a:gd name="T9" fmla="*/ 2 h 13"/>
                  <a:gd name="T10" fmla="*/ 17 w 17"/>
                  <a:gd name="T11" fmla="*/ 6 h 13"/>
                  <a:gd name="T12" fmla="*/ 16 w 17"/>
                  <a:gd name="T13" fmla="*/ 8 h 13"/>
                  <a:gd name="T14" fmla="*/ 13 w 17"/>
                  <a:gd name="T15" fmla="*/ 8 h 13"/>
                  <a:gd name="T16" fmla="*/ 6 w 17"/>
                  <a:gd name="T17" fmla="*/ 10 h 13"/>
                  <a:gd name="T18" fmla="*/ 1 w 17"/>
                  <a:gd name="T1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3">
                    <a:moveTo>
                      <a:pt x="1" y="12"/>
                    </a:moveTo>
                    <a:cubicBezTo>
                      <a:pt x="0" y="7"/>
                      <a:pt x="5" y="6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4"/>
                      <a:pt x="6" y="5"/>
                      <a:pt x="6" y="6"/>
                    </a:cubicBezTo>
                    <a:cubicBezTo>
                      <a:pt x="9" y="7"/>
                      <a:pt x="8" y="3"/>
                      <a:pt x="10" y="2"/>
                    </a:cubicBezTo>
                    <a:cubicBezTo>
                      <a:pt x="14" y="0"/>
                      <a:pt x="15" y="5"/>
                      <a:pt x="17" y="6"/>
                    </a:cubicBezTo>
                    <a:cubicBezTo>
                      <a:pt x="17" y="7"/>
                      <a:pt x="16" y="7"/>
                      <a:pt x="16" y="8"/>
                    </a:cubicBezTo>
                    <a:cubicBezTo>
                      <a:pt x="15" y="9"/>
                      <a:pt x="14" y="9"/>
                      <a:pt x="13" y="8"/>
                    </a:cubicBezTo>
                    <a:cubicBezTo>
                      <a:pt x="11" y="6"/>
                      <a:pt x="8" y="7"/>
                      <a:pt x="6" y="10"/>
                    </a:cubicBezTo>
                    <a:cubicBezTo>
                      <a:pt x="6" y="13"/>
                      <a:pt x="3" y="11"/>
                      <a:pt x="1" y="12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3" name="Freeform 460"/>
              <p:cNvSpPr/>
              <p:nvPr/>
            </p:nvSpPr>
            <p:spPr bwMode="auto">
              <a:xfrm>
                <a:off x="543" y="461"/>
                <a:ext cx="29" cy="36"/>
              </a:xfrm>
              <a:custGeom>
                <a:avLst/>
                <a:gdLst>
                  <a:gd name="T0" fmla="*/ 1 w 12"/>
                  <a:gd name="T1" fmla="*/ 4 h 15"/>
                  <a:gd name="T2" fmla="*/ 6 w 12"/>
                  <a:gd name="T3" fmla="*/ 2 h 15"/>
                  <a:gd name="T4" fmla="*/ 8 w 12"/>
                  <a:gd name="T5" fmla="*/ 2 h 15"/>
                  <a:gd name="T6" fmla="*/ 12 w 12"/>
                  <a:gd name="T7" fmla="*/ 3 h 15"/>
                  <a:gd name="T8" fmla="*/ 8 w 12"/>
                  <a:gd name="T9" fmla="*/ 7 h 15"/>
                  <a:gd name="T10" fmla="*/ 7 w 12"/>
                  <a:gd name="T11" fmla="*/ 10 h 15"/>
                  <a:gd name="T12" fmla="*/ 7 w 12"/>
                  <a:gd name="T13" fmla="*/ 13 h 15"/>
                  <a:gd name="T14" fmla="*/ 4 w 12"/>
                  <a:gd name="T15" fmla="*/ 12 h 15"/>
                  <a:gd name="T16" fmla="*/ 2 w 12"/>
                  <a:gd name="T17" fmla="*/ 10 h 15"/>
                  <a:gd name="T18" fmla="*/ 1 w 12"/>
                  <a:gd name="T1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5">
                    <a:moveTo>
                      <a:pt x="1" y="4"/>
                    </a:moveTo>
                    <a:cubicBezTo>
                      <a:pt x="2" y="2"/>
                      <a:pt x="5" y="3"/>
                      <a:pt x="6" y="2"/>
                    </a:cubicBezTo>
                    <a:cubicBezTo>
                      <a:pt x="7" y="2"/>
                      <a:pt x="7" y="4"/>
                      <a:pt x="8" y="2"/>
                    </a:cubicBezTo>
                    <a:cubicBezTo>
                      <a:pt x="10" y="0"/>
                      <a:pt x="11" y="0"/>
                      <a:pt x="12" y="3"/>
                    </a:cubicBezTo>
                    <a:cubicBezTo>
                      <a:pt x="12" y="5"/>
                      <a:pt x="11" y="7"/>
                      <a:pt x="8" y="7"/>
                    </a:cubicBezTo>
                    <a:cubicBezTo>
                      <a:pt x="5" y="7"/>
                      <a:pt x="7" y="9"/>
                      <a:pt x="7" y="10"/>
                    </a:cubicBezTo>
                    <a:cubicBezTo>
                      <a:pt x="7" y="11"/>
                      <a:pt x="10" y="12"/>
                      <a:pt x="7" y="13"/>
                    </a:cubicBezTo>
                    <a:cubicBezTo>
                      <a:pt x="5" y="15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8" y="7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4" name="Freeform 461"/>
              <p:cNvSpPr/>
              <p:nvPr/>
            </p:nvSpPr>
            <p:spPr bwMode="auto">
              <a:xfrm>
                <a:off x="565" y="368"/>
                <a:ext cx="36" cy="31"/>
              </a:xfrm>
              <a:custGeom>
                <a:avLst/>
                <a:gdLst>
                  <a:gd name="T0" fmla="*/ 8 w 15"/>
                  <a:gd name="T1" fmla="*/ 3 h 13"/>
                  <a:gd name="T2" fmla="*/ 14 w 15"/>
                  <a:gd name="T3" fmla="*/ 10 h 13"/>
                  <a:gd name="T4" fmla="*/ 15 w 15"/>
                  <a:gd name="T5" fmla="*/ 13 h 13"/>
                  <a:gd name="T6" fmla="*/ 13 w 15"/>
                  <a:gd name="T7" fmla="*/ 13 h 13"/>
                  <a:gd name="T8" fmla="*/ 7 w 15"/>
                  <a:gd name="T9" fmla="*/ 5 h 13"/>
                  <a:gd name="T10" fmla="*/ 2 w 15"/>
                  <a:gd name="T11" fmla="*/ 6 h 13"/>
                  <a:gd name="T12" fmla="*/ 1 w 15"/>
                  <a:gd name="T13" fmla="*/ 2 h 13"/>
                  <a:gd name="T14" fmla="*/ 8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8" y="3"/>
                    </a:moveTo>
                    <a:cubicBezTo>
                      <a:pt x="12" y="3"/>
                      <a:pt x="15" y="5"/>
                      <a:pt x="14" y="10"/>
                    </a:cubicBezTo>
                    <a:cubicBezTo>
                      <a:pt x="14" y="11"/>
                      <a:pt x="15" y="12"/>
                      <a:pt x="15" y="13"/>
                    </a:cubicBezTo>
                    <a:cubicBezTo>
                      <a:pt x="15" y="13"/>
                      <a:pt x="14" y="13"/>
                      <a:pt x="13" y="13"/>
                    </a:cubicBezTo>
                    <a:cubicBezTo>
                      <a:pt x="13" y="9"/>
                      <a:pt x="9" y="7"/>
                      <a:pt x="7" y="5"/>
                    </a:cubicBezTo>
                    <a:cubicBezTo>
                      <a:pt x="5" y="3"/>
                      <a:pt x="3" y="3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3" y="0"/>
                      <a:pt x="6" y="2"/>
                      <a:pt x="8" y="3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5" name="Freeform 462"/>
              <p:cNvSpPr/>
              <p:nvPr/>
            </p:nvSpPr>
            <p:spPr bwMode="auto">
              <a:xfrm>
                <a:off x="574" y="413"/>
                <a:ext cx="24" cy="17"/>
              </a:xfrm>
              <a:custGeom>
                <a:avLst/>
                <a:gdLst>
                  <a:gd name="T0" fmla="*/ 5 w 10"/>
                  <a:gd name="T1" fmla="*/ 0 h 7"/>
                  <a:gd name="T2" fmla="*/ 10 w 10"/>
                  <a:gd name="T3" fmla="*/ 3 h 7"/>
                  <a:gd name="T4" fmla="*/ 7 w 10"/>
                  <a:gd name="T5" fmla="*/ 5 h 7"/>
                  <a:gd name="T6" fmla="*/ 3 w 10"/>
                  <a:gd name="T7" fmla="*/ 3 h 7"/>
                  <a:gd name="T8" fmla="*/ 1 w 10"/>
                  <a:gd name="T9" fmla="*/ 2 h 7"/>
                  <a:gd name="T10" fmla="*/ 3 w 10"/>
                  <a:gd name="T11" fmla="*/ 0 h 7"/>
                  <a:gd name="T12" fmla="*/ 5 w 1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5" y="0"/>
                    </a:moveTo>
                    <a:cubicBezTo>
                      <a:pt x="7" y="1"/>
                      <a:pt x="9" y="2"/>
                      <a:pt x="10" y="3"/>
                    </a:cubicBezTo>
                    <a:cubicBezTo>
                      <a:pt x="10" y="6"/>
                      <a:pt x="9" y="7"/>
                      <a:pt x="7" y="5"/>
                    </a:cubicBezTo>
                    <a:cubicBezTo>
                      <a:pt x="6" y="4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EE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6" name="Freeform 463"/>
              <p:cNvSpPr/>
              <p:nvPr/>
            </p:nvSpPr>
            <p:spPr bwMode="auto">
              <a:xfrm>
                <a:off x="582" y="399"/>
                <a:ext cx="23" cy="14"/>
              </a:xfrm>
              <a:custGeom>
                <a:avLst/>
                <a:gdLst>
                  <a:gd name="T0" fmla="*/ 6 w 10"/>
                  <a:gd name="T1" fmla="*/ 0 h 6"/>
                  <a:gd name="T2" fmla="*/ 8 w 10"/>
                  <a:gd name="T3" fmla="*/ 0 h 6"/>
                  <a:gd name="T4" fmla="*/ 10 w 10"/>
                  <a:gd name="T5" fmla="*/ 0 h 6"/>
                  <a:gd name="T6" fmla="*/ 2 w 10"/>
                  <a:gd name="T7" fmla="*/ 6 h 6"/>
                  <a:gd name="T8" fmla="*/ 1 w 10"/>
                  <a:gd name="T9" fmla="*/ 5 h 6"/>
                  <a:gd name="T10" fmla="*/ 2 w 10"/>
                  <a:gd name="T11" fmla="*/ 4 h 6"/>
                  <a:gd name="T12" fmla="*/ 5 w 10"/>
                  <a:gd name="T13" fmla="*/ 2 h 6"/>
                  <a:gd name="T14" fmla="*/ 6 w 10"/>
                  <a:gd name="T15" fmla="*/ 0 h 6"/>
                  <a:gd name="T16" fmla="*/ 6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9" y="5"/>
                      <a:pt x="5" y="4"/>
                      <a:pt x="2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3" y="4"/>
                      <a:pt x="4" y="2"/>
                      <a:pt x="5" y="2"/>
                    </a:cubicBezTo>
                    <a:cubicBezTo>
                      <a:pt x="10" y="2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7" name="Freeform 464"/>
              <p:cNvSpPr/>
              <p:nvPr/>
            </p:nvSpPr>
            <p:spPr bwMode="auto">
              <a:xfrm>
                <a:off x="567" y="404"/>
                <a:ext cx="19" cy="9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4 h 4"/>
                  <a:gd name="T4" fmla="*/ 8 w 8"/>
                  <a:gd name="T5" fmla="*/ 4 h 4"/>
                  <a:gd name="T6" fmla="*/ 6 w 8"/>
                  <a:gd name="T7" fmla="*/ 4 h 4"/>
                  <a:gd name="T8" fmla="*/ 0 w 8"/>
                  <a:gd name="T9" fmla="*/ 4 h 4"/>
                  <a:gd name="T10" fmla="*/ 6 w 8"/>
                  <a:gd name="T11" fmla="*/ 0 h 4"/>
                  <a:gd name="T12" fmla="*/ 8 w 8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cubicBezTo>
                      <a:pt x="8" y="2"/>
                      <a:pt x="7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8" y="1"/>
                      <a:pt x="8" y="2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8" name="Freeform 465"/>
              <p:cNvSpPr/>
              <p:nvPr/>
            </p:nvSpPr>
            <p:spPr bwMode="auto">
              <a:xfrm>
                <a:off x="584" y="454"/>
                <a:ext cx="12" cy="17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7 h 7"/>
                  <a:gd name="T4" fmla="*/ 5 w 5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4" y="3"/>
                      <a:pt x="5" y="6"/>
                      <a:pt x="0" y="7"/>
                    </a:cubicBezTo>
                    <a:cubicBezTo>
                      <a:pt x="2" y="4"/>
                      <a:pt x="2" y="2"/>
                      <a:pt x="5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09" name="Freeform 466"/>
              <p:cNvSpPr/>
              <p:nvPr/>
            </p:nvSpPr>
            <p:spPr bwMode="auto">
              <a:xfrm>
                <a:off x="527" y="387"/>
                <a:ext cx="21" cy="17"/>
              </a:xfrm>
              <a:custGeom>
                <a:avLst/>
                <a:gdLst>
                  <a:gd name="T0" fmla="*/ 0 w 9"/>
                  <a:gd name="T1" fmla="*/ 3 h 7"/>
                  <a:gd name="T2" fmla="*/ 9 w 9"/>
                  <a:gd name="T3" fmla="*/ 4 h 7"/>
                  <a:gd name="T4" fmla="*/ 0 w 9"/>
                  <a:gd name="T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5" y="0"/>
                      <a:pt x="6" y="3"/>
                      <a:pt x="9" y="4"/>
                    </a:cubicBezTo>
                    <a:cubicBezTo>
                      <a:pt x="6" y="7"/>
                      <a:pt x="4" y="2"/>
                      <a:pt x="0" y="3"/>
                    </a:cubicBezTo>
                    <a:close/>
                  </a:path>
                </a:pathLst>
              </a:custGeom>
              <a:solidFill>
                <a:srgbClr val="FEE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0" name="Freeform 467"/>
              <p:cNvSpPr/>
              <p:nvPr/>
            </p:nvSpPr>
            <p:spPr bwMode="auto">
              <a:xfrm>
                <a:off x="510" y="394"/>
                <a:ext cx="14" cy="12"/>
              </a:xfrm>
              <a:custGeom>
                <a:avLst/>
                <a:gdLst>
                  <a:gd name="T0" fmla="*/ 1 w 6"/>
                  <a:gd name="T1" fmla="*/ 4 h 5"/>
                  <a:gd name="T2" fmla="*/ 3 w 6"/>
                  <a:gd name="T3" fmla="*/ 2 h 5"/>
                  <a:gd name="T4" fmla="*/ 5 w 6"/>
                  <a:gd name="T5" fmla="*/ 3 h 5"/>
                  <a:gd name="T6" fmla="*/ 2 w 6"/>
                  <a:gd name="T7" fmla="*/ 4 h 5"/>
                  <a:gd name="T8" fmla="*/ 1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1" y="3"/>
                      <a:pt x="0" y="0"/>
                      <a:pt x="3" y="2"/>
                    </a:cubicBezTo>
                    <a:cubicBezTo>
                      <a:pt x="4" y="2"/>
                      <a:pt x="6" y="1"/>
                      <a:pt x="5" y="3"/>
                    </a:cubicBezTo>
                    <a:cubicBezTo>
                      <a:pt x="5" y="5"/>
                      <a:pt x="3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1" name="Freeform 468"/>
              <p:cNvSpPr/>
              <p:nvPr/>
            </p:nvSpPr>
            <p:spPr bwMode="auto">
              <a:xfrm>
                <a:off x="603" y="425"/>
                <a:ext cx="12" cy="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0 w 5"/>
                  <a:gd name="T5" fmla="*/ 0 h 3"/>
                  <a:gd name="T6" fmla="*/ 3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E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2" name="Freeform 469"/>
              <p:cNvSpPr/>
              <p:nvPr/>
            </p:nvSpPr>
            <p:spPr bwMode="auto">
              <a:xfrm>
                <a:off x="515" y="375"/>
                <a:ext cx="12" cy="5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0 w 5"/>
                  <a:gd name="T5" fmla="*/ 2 h 2"/>
                  <a:gd name="T6" fmla="*/ 1 w 5"/>
                  <a:gd name="T7" fmla="*/ 0 h 2"/>
                  <a:gd name="T8" fmla="*/ 1 w 5"/>
                  <a:gd name="T9" fmla="*/ 0 h 2"/>
                  <a:gd name="T10" fmla="*/ 3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6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3" name="Freeform 470"/>
              <p:cNvSpPr/>
              <p:nvPr/>
            </p:nvSpPr>
            <p:spPr bwMode="auto">
              <a:xfrm>
                <a:off x="579" y="385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4" name="Freeform 471"/>
              <p:cNvSpPr/>
              <p:nvPr/>
            </p:nvSpPr>
            <p:spPr bwMode="auto">
              <a:xfrm>
                <a:off x="233" y="471"/>
                <a:ext cx="12" cy="21"/>
              </a:xfrm>
              <a:custGeom>
                <a:avLst/>
                <a:gdLst>
                  <a:gd name="T0" fmla="*/ 5 w 5"/>
                  <a:gd name="T1" fmla="*/ 3 h 9"/>
                  <a:gd name="T2" fmla="*/ 5 w 5"/>
                  <a:gd name="T3" fmla="*/ 4 h 9"/>
                  <a:gd name="T4" fmla="*/ 5 w 5"/>
                  <a:gd name="T5" fmla="*/ 7 h 9"/>
                  <a:gd name="T6" fmla="*/ 3 w 5"/>
                  <a:gd name="T7" fmla="*/ 8 h 9"/>
                  <a:gd name="T8" fmla="*/ 3 w 5"/>
                  <a:gd name="T9" fmla="*/ 4 h 9"/>
                  <a:gd name="T10" fmla="*/ 3 w 5"/>
                  <a:gd name="T11" fmla="*/ 0 h 9"/>
                  <a:gd name="T12" fmla="*/ 5 w 5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5" y="8"/>
                      <a:pt x="5" y="9"/>
                      <a:pt x="3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5" y="0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5" name="Freeform 472"/>
              <p:cNvSpPr/>
              <p:nvPr/>
            </p:nvSpPr>
            <p:spPr bwMode="auto">
              <a:xfrm>
                <a:off x="237" y="483"/>
                <a:ext cx="15" cy="14"/>
              </a:xfrm>
              <a:custGeom>
                <a:avLst/>
                <a:gdLst>
                  <a:gd name="T0" fmla="*/ 1 w 6"/>
                  <a:gd name="T1" fmla="*/ 3 h 6"/>
                  <a:gd name="T2" fmla="*/ 3 w 6"/>
                  <a:gd name="T3" fmla="*/ 1 h 6"/>
                  <a:gd name="T4" fmla="*/ 6 w 6"/>
                  <a:gd name="T5" fmla="*/ 2 h 6"/>
                  <a:gd name="T6" fmla="*/ 3 w 6"/>
                  <a:gd name="T7" fmla="*/ 6 h 6"/>
                  <a:gd name="T8" fmla="*/ 1 w 6"/>
                  <a:gd name="T9" fmla="*/ 6 h 6"/>
                  <a:gd name="T10" fmla="*/ 0 w 6"/>
                  <a:gd name="T11" fmla="*/ 4 h 6"/>
                  <a:gd name="T12" fmla="*/ 0 w 6"/>
                  <a:gd name="T13" fmla="*/ 3 h 6"/>
                  <a:gd name="T14" fmla="*/ 1 w 6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2" y="3"/>
                      <a:pt x="3" y="2"/>
                      <a:pt x="3" y="1"/>
                    </a:cubicBezTo>
                    <a:cubicBezTo>
                      <a:pt x="4" y="1"/>
                      <a:pt x="5" y="0"/>
                      <a:pt x="6" y="2"/>
                    </a:cubicBezTo>
                    <a:cubicBezTo>
                      <a:pt x="3" y="2"/>
                      <a:pt x="4" y="5"/>
                      <a:pt x="3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6" name="Freeform 473"/>
              <p:cNvSpPr/>
              <p:nvPr/>
            </p:nvSpPr>
            <p:spPr bwMode="auto">
              <a:xfrm>
                <a:off x="233" y="447"/>
                <a:ext cx="12" cy="12"/>
              </a:xfrm>
              <a:custGeom>
                <a:avLst/>
                <a:gdLst>
                  <a:gd name="T0" fmla="*/ 0 w 5"/>
                  <a:gd name="T1" fmla="*/ 3 h 5"/>
                  <a:gd name="T2" fmla="*/ 5 w 5"/>
                  <a:gd name="T3" fmla="*/ 3 h 5"/>
                  <a:gd name="T4" fmla="*/ 0 w 5"/>
                  <a:gd name="T5" fmla="*/ 3 h 5"/>
                  <a:gd name="T6" fmla="*/ 0 w 5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2" y="0"/>
                      <a:pt x="3" y="3"/>
                      <a:pt x="5" y="3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7" name="Freeform 474"/>
              <p:cNvSpPr/>
              <p:nvPr/>
            </p:nvSpPr>
            <p:spPr bwMode="auto">
              <a:xfrm>
                <a:off x="412" y="447"/>
                <a:ext cx="95" cy="83"/>
              </a:xfrm>
              <a:custGeom>
                <a:avLst/>
                <a:gdLst>
                  <a:gd name="T0" fmla="*/ 20 w 40"/>
                  <a:gd name="T1" fmla="*/ 5 h 35"/>
                  <a:gd name="T2" fmla="*/ 20 w 40"/>
                  <a:gd name="T3" fmla="*/ 4 h 35"/>
                  <a:gd name="T4" fmla="*/ 37 w 40"/>
                  <a:gd name="T5" fmla="*/ 2 h 35"/>
                  <a:gd name="T6" fmla="*/ 39 w 40"/>
                  <a:gd name="T7" fmla="*/ 3 h 35"/>
                  <a:gd name="T8" fmla="*/ 38 w 40"/>
                  <a:gd name="T9" fmla="*/ 8 h 35"/>
                  <a:gd name="T10" fmla="*/ 37 w 40"/>
                  <a:gd name="T11" fmla="*/ 8 h 35"/>
                  <a:gd name="T12" fmla="*/ 33 w 40"/>
                  <a:gd name="T13" fmla="*/ 8 h 35"/>
                  <a:gd name="T14" fmla="*/ 34 w 40"/>
                  <a:gd name="T15" fmla="*/ 9 h 35"/>
                  <a:gd name="T16" fmla="*/ 37 w 40"/>
                  <a:gd name="T17" fmla="*/ 12 h 35"/>
                  <a:gd name="T18" fmla="*/ 37 w 40"/>
                  <a:gd name="T19" fmla="*/ 15 h 35"/>
                  <a:gd name="T20" fmla="*/ 29 w 40"/>
                  <a:gd name="T21" fmla="*/ 21 h 35"/>
                  <a:gd name="T22" fmla="*/ 24 w 40"/>
                  <a:gd name="T23" fmla="*/ 20 h 35"/>
                  <a:gd name="T24" fmla="*/ 22 w 40"/>
                  <a:gd name="T25" fmla="*/ 18 h 35"/>
                  <a:gd name="T26" fmla="*/ 15 w 40"/>
                  <a:gd name="T27" fmla="*/ 20 h 35"/>
                  <a:gd name="T28" fmla="*/ 18 w 40"/>
                  <a:gd name="T29" fmla="*/ 24 h 35"/>
                  <a:gd name="T30" fmla="*/ 25 w 40"/>
                  <a:gd name="T31" fmla="*/ 24 h 35"/>
                  <a:gd name="T32" fmla="*/ 25 w 40"/>
                  <a:gd name="T33" fmla="*/ 26 h 35"/>
                  <a:gd name="T34" fmla="*/ 25 w 40"/>
                  <a:gd name="T35" fmla="*/ 28 h 35"/>
                  <a:gd name="T36" fmla="*/ 22 w 40"/>
                  <a:gd name="T37" fmla="*/ 31 h 35"/>
                  <a:gd name="T38" fmla="*/ 16 w 40"/>
                  <a:gd name="T39" fmla="*/ 30 h 35"/>
                  <a:gd name="T40" fmla="*/ 10 w 40"/>
                  <a:gd name="T41" fmla="*/ 31 h 35"/>
                  <a:gd name="T42" fmla="*/ 10 w 40"/>
                  <a:gd name="T43" fmla="*/ 31 h 35"/>
                  <a:gd name="T44" fmla="*/ 10 w 40"/>
                  <a:gd name="T45" fmla="*/ 31 h 35"/>
                  <a:gd name="T46" fmla="*/ 12 w 40"/>
                  <a:gd name="T47" fmla="*/ 31 h 35"/>
                  <a:gd name="T48" fmla="*/ 11 w 40"/>
                  <a:gd name="T49" fmla="*/ 35 h 35"/>
                  <a:gd name="T50" fmla="*/ 10 w 40"/>
                  <a:gd name="T51" fmla="*/ 35 h 35"/>
                  <a:gd name="T52" fmla="*/ 3 w 40"/>
                  <a:gd name="T53" fmla="*/ 33 h 35"/>
                  <a:gd name="T54" fmla="*/ 3 w 40"/>
                  <a:gd name="T55" fmla="*/ 31 h 35"/>
                  <a:gd name="T56" fmla="*/ 0 w 40"/>
                  <a:gd name="T57" fmla="*/ 30 h 35"/>
                  <a:gd name="T58" fmla="*/ 0 w 40"/>
                  <a:gd name="T59" fmla="*/ 29 h 35"/>
                  <a:gd name="T60" fmla="*/ 5 w 40"/>
                  <a:gd name="T61" fmla="*/ 29 h 35"/>
                  <a:gd name="T62" fmla="*/ 6 w 40"/>
                  <a:gd name="T63" fmla="*/ 29 h 35"/>
                  <a:gd name="T64" fmla="*/ 5 w 40"/>
                  <a:gd name="T65" fmla="*/ 29 h 35"/>
                  <a:gd name="T66" fmla="*/ 7 w 40"/>
                  <a:gd name="T67" fmla="*/ 21 h 35"/>
                  <a:gd name="T68" fmla="*/ 9 w 40"/>
                  <a:gd name="T69" fmla="*/ 20 h 35"/>
                  <a:gd name="T70" fmla="*/ 14 w 40"/>
                  <a:gd name="T71" fmla="*/ 13 h 35"/>
                  <a:gd name="T72" fmla="*/ 11 w 40"/>
                  <a:gd name="T73" fmla="*/ 10 h 35"/>
                  <a:gd name="T74" fmla="*/ 13 w 40"/>
                  <a:gd name="T75" fmla="*/ 8 h 35"/>
                  <a:gd name="T76" fmla="*/ 15 w 40"/>
                  <a:gd name="T77" fmla="*/ 7 h 35"/>
                  <a:gd name="T78" fmla="*/ 20 w 40"/>
                  <a:gd name="T79" fmla="*/ 6 h 35"/>
                  <a:gd name="T80" fmla="*/ 23 w 40"/>
                  <a:gd name="T81" fmla="*/ 11 h 35"/>
                  <a:gd name="T82" fmla="*/ 24 w 40"/>
                  <a:gd name="T83" fmla="*/ 11 h 35"/>
                  <a:gd name="T84" fmla="*/ 25 w 40"/>
                  <a:gd name="T85" fmla="*/ 10 h 35"/>
                  <a:gd name="T86" fmla="*/ 20 w 40"/>
                  <a:gd name="T87" fmla="*/ 5 h 35"/>
                  <a:gd name="T88" fmla="*/ 20 w 40"/>
                  <a:gd name="T8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35">
                    <a:moveTo>
                      <a:pt x="20" y="5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5" y="2"/>
                      <a:pt x="31" y="0"/>
                      <a:pt x="37" y="2"/>
                    </a:cubicBezTo>
                    <a:cubicBezTo>
                      <a:pt x="38" y="2"/>
                      <a:pt x="38" y="2"/>
                      <a:pt x="39" y="3"/>
                    </a:cubicBezTo>
                    <a:cubicBezTo>
                      <a:pt x="39" y="5"/>
                      <a:pt x="40" y="6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4" y="9"/>
                    </a:cubicBezTo>
                    <a:cubicBezTo>
                      <a:pt x="35" y="10"/>
                      <a:pt x="36" y="11"/>
                      <a:pt x="37" y="12"/>
                    </a:cubicBezTo>
                    <a:cubicBezTo>
                      <a:pt x="38" y="13"/>
                      <a:pt x="38" y="15"/>
                      <a:pt x="37" y="15"/>
                    </a:cubicBezTo>
                    <a:cubicBezTo>
                      <a:pt x="33" y="15"/>
                      <a:pt x="31" y="19"/>
                      <a:pt x="29" y="21"/>
                    </a:cubicBezTo>
                    <a:cubicBezTo>
                      <a:pt x="27" y="21"/>
                      <a:pt x="26" y="22"/>
                      <a:pt x="24" y="20"/>
                    </a:cubicBezTo>
                    <a:cubicBezTo>
                      <a:pt x="24" y="19"/>
                      <a:pt x="22" y="19"/>
                      <a:pt x="22" y="18"/>
                    </a:cubicBezTo>
                    <a:cubicBezTo>
                      <a:pt x="18" y="17"/>
                      <a:pt x="15" y="18"/>
                      <a:pt x="15" y="20"/>
                    </a:cubicBezTo>
                    <a:cubicBezTo>
                      <a:pt x="15" y="22"/>
                      <a:pt x="15" y="24"/>
                      <a:pt x="18" y="24"/>
                    </a:cubicBezTo>
                    <a:cubicBezTo>
                      <a:pt x="20" y="23"/>
                      <a:pt x="22" y="23"/>
                      <a:pt x="25" y="24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7"/>
                      <a:pt x="25" y="28"/>
                    </a:cubicBezTo>
                    <a:cubicBezTo>
                      <a:pt x="27" y="32"/>
                      <a:pt x="24" y="32"/>
                      <a:pt x="22" y="31"/>
                    </a:cubicBezTo>
                    <a:cubicBezTo>
                      <a:pt x="20" y="31"/>
                      <a:pt x="18" y="31"/>
                      <a:pt x="16" y="30"/>
                    </a:cubicBezTo>
                    <a:cubicBezTo>
                      <a:pt x="14" y="29"/>
                      <a:pt x="12" y="31"/>
                      <a:pt x="10" y="31"/>
                    </a:cubicBezTo>
                    <a:cubicBezTo>
                      <a:pt x="10" y="31"/>
                      <a:pt x="10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1"/>
                      <a:pt x="12" y="31"/>
                      <a:pt x="12" y="31"/>
                    </a:cubicBezTo>
                    <a:cubicBezTo>
                      <a:pt x="13" y="33"/>
                      <a:pt x="12" y="34"/>
                      <a:pt x="11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8" y="34"/>
                      <a:pt x="5" y="35"/>
                      <a:pt x="3" y="33"/>
                    </a:cubicBezTo>
                    <a:cubicBezTo>
                      <a:pt x="2" y="32"/>
                      <a:pt x="2" y="32"/>
                      <a:pt x="3" y="31"/>
                    </a:cubicBezTo>
                    <a:cubicBezTo>
                      <a:pt x="3" y="29"/>
                      <a:pt x="1" y="30"/>
                      <a:pt x="0" y="3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25"/>
                      <a:pt x="2" y="25"/>
                      <a:pt x="5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5" y="29"/>
                      <a:pt x="5" y="29"/>
                    </a:cubicBezTo>
                    <a:cubicBezTo>
                      <a:pt x="3" y="24"/>
                      <a:pt x="1" y="26"/>
                      <a:pt x="7" y="21"/>
                    </a:cubicBezTo>
                    <a:cubicBezTo>
                      <a:pt x="8" y="20"/>
                      <a:pt x="9" y="21"/>
                      <a:pt x="9" y="20"/>
                    </a:cubicBezTo>
                    <a:cubicBezTo>
                      <a:pt x="9" y="16"/>
                      <a:pt x="11" y="14"/>
                      <a:pt x="14" y="13"/>
                    </a:cubicBezTo>
                    <a:cubicBezTo>
                      <a:pt x="13" y="12"/>
                      <a:pt x="12" y="11"/>
                      <a:pt x="11" y="10"/>
                    </a:cubicBezTo>
                    <a:cubicBezTo>
                      <a:pt x="11" y="8"/>
                      <a:pt x="12" y="8"/>
                      <a:pt x="13" y="8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7" y="6"/>
                      <a:pt x="18" y="5"/>
                      <a:pt x="20" y="6"/>
                    </a:cubicBezTo>
                    <a:cubicBezTo>
                      <a:pt x="21" y="7"/>
                      <a:pt x="25" y="7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5" y="7"/>
                      <a:pt x="22" y="7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8" name="Freeform 475"/>
              <p:cNvSpPr/>
              <p:nvPr/>
            </p:nvSpPr>
            <p:spPr bwMode="auto">
              <a:xfrm>
                <a:off x="457" y="473"/>
                <a:ext cx="48" cy="57"/>
              </a:xfrm>
              <a:custGeom>
                <a:avLst/>
                <a:gdLst>
                  <a:gd name="T0" fmla="*/ 10 w 20"/>
                  <a:gd name="T1" fmla="*/ 10 h 24"/>
                  <a:gd name="T2" fmla="*/ 17 w 20"/>
                  <a:gd name="T3" fmla="*/ 3 h 24"/>
                  <a:gd name="T4" fmla="*/ 17 w 20"/>
                  <a:gd name="T5" fmla="*/ 1 h 24"/>
                  <a:gd name="T6" fmla="*/ 20 w 20"/>
                  <a:gd name="T7" fmla="*/ 3 h 24"/>
                  <a:gd name="T8" fmla="*/ 14 w 20"/>
                  <a:gd name="T9" fmla="*/ 10 h 24"/>
                  <a:gd name="T10" fmla="*/ 19 w 20"/>
                  <a:gd name="T11" fmla="*/ 17 h 24"/>
                  <a:gd name="T12" fmla="*/ 18 w 20"/>
                  <a:gd name="T13" fmla="*/ 18 h 24"/>
                  <a:gd name="T14" fmla="*/ 15 w 20"/>
                  <a:gd name="T15" fmla="*/ 19 h 24"/>
                  <a:gd name="T16" fmla="*/ 15 w 20"/>
                  <a:gd name="T17" fmla="*/ 20 h 24"/>
                  <a:gd name="T18" fmla="*/ 11 w 20"/>
                  <a:gd name="T19" fmla="*/ 21 h 24"/>
                  <a:gd name="T20" fmla="*/ 10 w 20"/>
                  <a:gd name="T21" fmla="*/ 21 h 24"/>
                  <a:gd name="T22" fmla="*/ 9 w 20"/>
                  <a:gd name="T23" fmla="*/ 21 h 24"/>
                  <a:gd name="T24" fmla="*/ 9 w 20"/>
                  <a:gd name="T25" fmla="*/ 21 h 24"/>
                  <a:gd name="T26" fmla="*/ 3 w 20"/>
                  <a:gd name="T27" fmla="*/ 24 h 24"/>
                  <a:gd name="T28" fmla="*/ 1 w 20"/>
                  <a:gd name="T29" fmla="*/ 23 h 24"/>
                  <a:gd name="T30" fmla="*/ 3 w 20"/>
                  <a:gd name="T31" fmla="*/ 20 h 24"/>
                  <a:gd name="T32" fmla="*/ 5 w 20"/>
                  <a:gd name="T33" fmla="*/ 17 h 24"/>
                  <a:gd name="T34" fmla="*/ 6 w 20"/>
                  <a:gd name="T35" fmla="*/ 15 h 24"/>
                  <a:gd name="T36" fmla="*/ 10 w 20"/>
                  <a:gd name="T37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4">
                    <a:moveTo>
                      <a:pt x="10" y="10"/>
                    </a:moveTo>
                    <a:cubicBezTo>
                      <a:pt x="10" y="7"/>
                      <a:pt x="13" y="4"/>
                      <a:pt x="17" y="3"/>
                    </a:cubicBezTo>
                    <a:cubicBezTo>
                      <a:pt x="18" y="3"/>
                      <a:pt x="17" y="2"/>
                      <a:pt x="17" y="1"/>
                    </a:cubicBezTo>
                    <a:cubicBezTo>
                      <a:pt x="19" y="0"/>
                      <a:pt x="20" y="1"/>
                      <a:pt x="20" y="3"/>
                    </a:cubicBezTo>
                    <a:cubicBezTo>
                      <a:pt x="19" y="6"/>
                      <a:pt x="18" y="9"/>
                      <a:pt x="14" y="10"/>
                    </a:cubicBezTo>
                    <a:cubicBezTo>
                      <a:pt x="18" y="11"/>
                      <a:pt x="20" y="13"/>
                      <a:pt x="19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6" y="17"/>
                      <a:pt x="15" y="19"/>
                    </a:cubicBezTo>
                    <a:cubicBezTo>
                      <a:pt x="15" y="19"/>
                      <a:pt x="15" y="19"/>
                      <a:pt x="15" y="20"/>
                    </a:cubicBezTo>
                    <a:cubicBezTo>
                      <a:pt x="14" y="21"/>
                      <a:pt x="13" y="20"/>
                      <a:pt x="11" y="21"/>
                    </a:cubicBezTo>
                    <a:cubicBezTo>
                      <a:pt x="11" y="21"/>
                      <a:pt x="10" y="21"/>
                      <a:pt x="10" y="21"/>
                    </a:cubicBezTo>
                    <a:cubicBezTo>
                      <a:pt x="10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3"/>
                      <a:pt x="5" y="23"/>
                      <a:pt x="3" y="24"/>
                    </a:cubicBezTo>
                    <a:cubicBezTo>
                      <a:pt x="2" y="24"/>
                      <a:pt x="1" y="24"/>
                      <a:pt x="1" y="23"/>
                    </a:cubicBezTo>
                    <a:cubicBezTo>
                      <a:pt x="0" y="22"/>
                      <a:pt x="2" y="21"/>
                      <a:pt x="3" y="20"/>
                    </a:cubicBezTo>
                    <a:cubicBezTo>
                      <a:pt x="4" y="19"/>
                      <a:pt x="7" y="20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7" y="13"/>
                      <a:pt x="7" y="10"/>
                      <a:pt x="10" y="10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19" name="Freeform 476"/>
              <p:cNvSpPr/>
              <p:nvPr/>
            </p:nvSpPr>
            <p:spPr bwMode="auto">
              <a:xfrm>
                <a:off x="464" y="521"/>
                <a:ext cx="32" cy="36"/>
              </a:xfrm>
              <a:custGeom>
                <a:avLst/>
                <a:gdLst>
                  <a:gd name="T0" fmla="*/ 0 w 13"/>
                  <a:gd name="T1" fmla="*/ 4 h 15"/>
                  <a:gd name="T2" fmla="*/ 6 w 13"/>
                  <a:gd name="T3" fmla="*/ 1 h 15"/>
                  <a:gd name="T4" fmla="*/ 7 w 13"/>
                  <a:gd name="T5" fmla="*/ 1 h 15"/>
                  <a:gd name="T6" fmla="*/ 8 w 13"/>
                  <a:gd name="T7" fmla="*/ 1 h 15"/>
                  <a:gd name="T8" fmla="*/ 7 w 13"/>
                  <a:gd name="T9" fmla="*/ 4 h 15"/>
                  <a:gd name="T10" fmla="*/ 4 w 13"/>
                  <a:gd name="T11" fmla="*/ 4 h 15"/>
                  <a:gd name="T12" fmla="*/ 7 w 13"/>
                  <a:gd name="T13" fmla="*/ 5 h 15"/>
                  <a:gd name="T14" fmla="*/ 12 w 13"/>
                  <a:gd name="T15" fmla="*/ 5 h 15"/>
                  <a:gd name="T16" fmla="*/ 12 w 13"/>
                  <a:gd name="T17" fmla="*/ 13 h 15"/>
                  <a:gd name="T18" fmla="*/ 11 w 13"/>
                  <a:gd name="T19" fmla="*/ 15 h 15"/>
                  <a:gd name="T20" fmla="*/ 9 w 13"/>
                  <a:gd name="T21" fmla="*/ 14 h 15"/>
                  <a:gd name="T22" fmla="*/ 5 w 13"/>
                  <a:gd name="T23" fmla="*/ 11 h 15"/>
                  <a:gd name="T24" fmla="*/ 5 w 13"/>
                  <a:gd name="T25" fmla="*/ 7 h 15"/>
                  <a:gd name="T26" fmla="*/ 2 w 13"/>
                  <a:gd name="T27" fmla="*/ 9 h 15"/>
                  <a:gd name="T28" fmla="*/ 1 w 13"/>
                  <a:gd name="T29" fmla="*/ 9 h 15"/>
                  <a:gd name="T30" fmla="*/ 1 w 13"/>
                  <a:gd name="T31" fmla="*/ 7 h 15"/>
                  <a:gd name="T32" fmla="*/ 0 w 13"/>
                  <a:gd name="T3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5">
                    <a:moveTo>
                      <a:pt x="0" y="4"/>
                    </a:moveTo>
                    <a:cubicBezTo>
                      <a:pt x="0" y="1"/>
                      <a:pt x="4" y="2"/>
                      <a:pt x="6" y="1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6" y="1"/>
                      <a:pt x="11" y="4"/>
                      <a:pt x="7" y="4"/>
                    </a:cubicBezTo>
                    <a:cubicBezTo>
                      <a:pt x="6" y="4"/>
                      <a:pt x="5" y="5"/>
                      <a:pt x="4" y="4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8" y="7"/>
                      <a:pt x="10" y="6"/>
                      <a:pt x="12" y="5"/>
                    </a:cubicBezTo>
                    <a:cubicBezTo>
                      <a:pt x="10" y="8"/>
                      <a:pt x="12" y="10"/>
                      <a:pt x="12" y="13"/>
                    </a:cubicBezTo>
                    <a:cubicBezTo>
                      <a:pt x="12" y="14"/>
                      <a:pt x="13" y="14"/>
                      <a:pt x="11" y="15"/>
                    </a:cubicBezTo>
                    <a:cubicBezTo>
                      <a:pt x="11" y="15"/>
                      <a:pt x="9" y="15"/>
                      <a:pt x="9" y="14"/>
                    </a:cubicBezTo>
                    <a:cubicBezTo>
                      <a:pt x="10" y="11"/>
                      <a:pt x="7" y="11"/>
                      <a:pt x="5" y="11"/>
                    </a:cubicBezTo>
                    <a:cubicBezTo>
                      <a:pt x="3" y="9"/>
                      <a:pt x="5" y="8"/>
                      <a:pt x="5" y="7"/>
                    </a:cubicBezTo>
                    <a:cubicBezTo>
                      <a:pt x="3" y="7"/>
                      <a:pt x="2" y="7"/>
                      <a:pt x="2" y="9"/>
                    </a:cubicBezTo>
                    <a:cubicBezTo>
                      <a:pt x="2" y="9"/>
                      <a:pt x="1" y="10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0" name="Freeform 477"/>
              <p:cNvSpPr/>
              <p:nvPr/>
            </p:nvSpPr>
            <p:spPr bwMode="auto">
              <a:xfrm>
                <a:off x="436" y="514"/>
                <a:ext cx="28" cy="24"/>
              </a:xfrm>
              <a:custGeom>
                <a:avLst/>
                <a:gdLst>
                  <a:gd name="T0" fmla="*/ 12 w 12"/>
                  <a:gd name="T1" fmla="*/ 3 h 10"/>
                  <a:gd name="T2" fmla="*/ 10 w 12"/>
                  <a:gd name="T3" fmla="*/ 6 h 10"/>
                  <a:gd name="T4" fmla="*/ 3 w 12"/>
                  <a:gd name="T5" fmla="*/ 9 h 10"/>
                  <a:gd name="T6" fmla="*/ 0 w 12"/>
                  <a:gd name="T7" fmla="*/ 7 h 10"/>
                  <a:gd name="T8" fmla="*/ 6 w 12"/>
                  <a:gd name="T9" fmla="*/ 1 h 10"/>
                  <a:gd name="T10" fmla="*/ 12 w 12"/>
                  <a:gd name="T1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2" y="3"/>
                    </a:moveTo>
                    <a:cubicBezTo>
                      <a:pt x="12" y="4"/>
                      <a:pt x="10" y="5"/>
                      <a:pt x="10" y="6"/>
                    </a:cubicBezTo>
                    <a:cubicBezTo>
                      <a:pt x="8" y="7"/>
                      <a:pt x="5" y="8"/>
                      <a:pt x="3" y="9"/>
                    </a:cubicBezTo>
                    <a:cubicBezTo>
                      <a:pt x="1" y="10"/>
                      <a:pt x="0" y="10"/>
                      <a:pt x="0" y="7"/>
                    </a:cubicBezTo>
                    <a:cubicBezTo>
                      <a:pt x="3" y="6"/>
                      <a:pt x="6" y="5"/>
                      <a:pt x="6" y="1"/>
                    </a:cubicBezTo>
                    <a:cubicBezTo>
                      <a:pt x="7" y="3"/>
                      <a:pt x="11" y="0"/>
                      <a:pt x="12" y="3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1" name="Freeform 478"/>
              <p:cNvSpPr/>
              <p:nvPr/>
            </p:nvSpPr>
            <p:spPr bwMode="auto">
              <a:xfrm>
                <a:off x="431" y="581"/>
                <a:ext cx="17" cy="14"/>
              </a:xfrm>
              <a:custGeom>
                <a:avLst/>
                <a:gdLst>
                  <a:gd name="T0" fmla="*/ 3 w 7"/>
                  <a:gd name="T1" fmla="*/ 2 h 6"/>
                  <a:gd name="T2" fmla="*/ 7 w 7"/>
                  <a:gd name="T3" fmla="*/ 0 h 6"/>
                  <a:gd name="T4" fmla="*/ 2 w 7"/>
                  <a:gd name="T5" fmla="*/ 5 h 6"/>
                  <a:gd name="T6" fmla="*/ 3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2"/>
                    </a:moveTo>
                    <a:cubicBezTo>
                      <a:pt x="4" y="1"/>
                      <a:pt x="5" y="1"/>
                      <a:pt x="7" y="0"/>
                    </a:cubicBezTo>
                    <a:cubicBezTo>
                      <a:pt x="6" y="3"/>
                      <a:pt x="6" y="6"/>
                      <a:pt x="2" y="5"/>
                    </a:cubicBezTo>
                    <a:cubicBezTo>
                      <a:pt x="3" y="4"/>
                      <a:pt x="0" y="2"/>
                      <a:pt x="3" y="2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2" name="Freeform 479"/>
              <p:cNvSpPr/>
              <p:nvPr/>
            </p:nvSpPr>
            <p:spPr bwMode="auto">
              <a:xfrm>
                <a:off x="431" y="562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3" name="Freeform 480"/>
              <p:cNvSpPr/>
              <p:nvPr/>
            </p:nvSpPr>
            <p:spPr bwMode="auto">
              <a:xfrm>
                <a:off x="670" y="918"/>
                <a:ext cx="86" cy="43"/>
              </a:xfrm>
              <a:custGeom>
                <a:avLst/>
                <a:gdLst>
                  <a:gd name="T0" fmla="*/ 7 w 36"/>
                  <a:gd name="T1" fmla="*/ 0 h 18"/>
                  <a:gd name="T2" fmla="*/ 8 w 36"/>
                  <a:gd name="T3" fmla="*/ 0 h 18"/>
                  <a:gd name="T4" fmla="*/ 12 w 36"/>
                  <a:gd name="T5" fmla="*/ 1 h 18"/>
                  <a:gd name="T6" fmla="*/ 20 w 36"/>
                  <a:gd name="T7" fmla="*/ 3 h 18"/>
                  <a:gd name="T8" fmla="*/ 21 w 36"/>
                  <a:gd name="T9" fmla="*/ 3 h 18"/>
                  <a:gd name="T10" fmla="*/ 29 w 36"/>
                  <a:gd name="T11" fmla="*/ 2 h 18"/>
                  <a:gd name="T12" fmla="*/ 35 w 36"/>
                  <a:gd name="T13" fmla="*/ 1 h 18"/>
                  <a:gd name="T14" fmla="*/ 35 w 36"/>
                  <a:gd name="T15" fmla="*/ 5 h 18"/>
                  <a:gd name="T16" fmla="*/ 36 w 36"/>
                  <a:gd name="T17" fmla="*/ 10 h 18"/>
                  <a:gd name="T18" fmla="*/ 32 w 36"/>
                  <a:gd name="T19" fmla="*/ 10 h 18"/>
                  <a:gd name="T20" fmla="*/ 29 w 36"/>
                  <a:gd name="T21" fmla="*/ 11 h 18"/>
                  <a:gd name="T22" fmla="*/ 25 w 36"/>
                  <a:gd name="T23" fmla="*/ 10 h 18"/>
                  <a:gd name="T24" fmla="*/ 25 w 36"/>
                  <a:gd name="T25" fmla="*/ 8 h 18"/>
                  <a:gd name="T26" fmla="*/ 26 w 36"/>
                  <a:gd name="T27" fmla="*/ 8 h 18"/>
                  <a:gd name="T28" fmla="*/ 25 w 36"/>
                  <a:gd name="T29" fmla="*/ 8 h 18"/>
                  <a:gd name="T30" fmla="*/ 22 w 36"/>
                  <a:gd name="T31" fmla="*/ 8 h 18"/>
                  <a:gd name="T32" fmla="*/ 21 w 36"/>
                  <a:gd name="T33" fmla="*/ 7 h 18"/>
                  <a:gd name="T34" fmla="*/ 13 w 36"/>
                  <a:gd name="T35" fmla="*/ 9 h 18"/>
                  <a:gd name="T36" fmla="*/ 14 w 36"/>
                  <a:gd name="T37" fmla="*/ 15 h 18"/>
                  <a:gd name="T38" fmla="*/ 6 w 36"/>
                  <a:gd name="T39" fmla="*/ 17 h 18"/>
                  <a:gd name="T40" fmla="*/ 2 w 36"/>
                  <a:gd name="T41" fmla="*/ 10 h 18"/>
                  <a:gd name="T42" fmla="*/ 9 w 36"/>
                  <a:gd name="T43" fmla="*/ 8 h 18"/>
                  <a:gd name="T44" fmla="*/ 11 w 36"/>
                  <a:gd name="T45" fmla="*/ 6 h 18"/>
                  <a:gd name="T46" fmla="*/ 7 w 36"/>
                  <a:gd name="T4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18">
                    <a:moveTo>
                      <a:pt x="7" y="0"/>
                    </a:move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2" y="1"/>
                    </a:cubicBezTo>
                    <a:cubicBezTo>
                      <a:pt x="15" y="0"/>
                      <a:pt x="17" y="3"/>
                      <a:pt x="20" y="3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4" y="4"/>
                      <a:pt x="26" y="3"/>
                      <a:pt x="29" y="2"/>
                    </a:cubicBezTo>
                    <a:cubicBezTo>
                      <a:pt x="31" y="1"/>
                      <a:pt x="33" y="0"/>
                      <a:pt x="35" y="1"/>
                    </a:cubicBezTo>
                    <a:cubicBezTo>
                      <a:pt x="36" y="2"/>
                      <a:pt x="36" y="3"/>
                      <a:pt x="35" y="5"/>
                    </a:cubicBezTo>
                    <a:cubicBezTo>
                      <a:pt x="34" y="6"/>
                      <a:pt x="34" y="8"/>
                      <a:pt x="36" y="10"/>
                    </a:cubicBezTo>
                    <a:cubicBezTo>
                      <a:pt x="35" y="11"/>
                      <a:pt x="33" y="12"/>
                      <a:pt x="32" y="10"/>
                    </a:cubicBezTo>
                    <a:cubicBezTo>
                      <a:pt x="29" y="5"/>
                      <a:pt x="30" y="10"/>
                      <a:pt x="29" y="11"/>
                    </a:cubicBezTo>
                    <a:cubicBezTo>
                      <a:pt x="28" y="11"/>
                      <a:pt x="26" y="11"/>
                      <a:pt x="25" y="10"/>
                    </a:cubicBezTo>
                    <a:cubicBezTo>
                      <a:pt x="25" y="10"/>
                      <a:pt x="25" y="9"/>
                      <a:pt x="25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26" y="8"/>
                      <a:pt x="25" y="8"/>
                      <a:pt x="25" y="8"/>
                    </a:cubicBezTo>
                    <a:cubicBezTo>
                      <a:pt x="24" y="7"/>
                      <a:pt x="22" y="12"/>
                      <a:pt x="22" y="8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18" y="6"/>
                      <a:pt x="16" y="8"/>
                      <a:pt x="13" y="9"/>
                    </a:cubicBezTo>
                    <a:cubicBezTo>
                      <a:pt x="11" y="9"/>
                      <a:pt x="12" y="13"/>
                      <a:pt x="14" y="15"/>
                    </a:cubicBezTo>
                    <a:cubicBezTo>
                      <a:pt x="11" y="15"/>
                      <a:pt x="9" y="18"/>
                      <a:pt x="6" y="17"/>
                    </a:cubicBezTo>
                    <a:cubicBezTo>
                      <a:pt x="2" y="16"/>
                      <a:pt x="0" y="13"/>
                      <a:pt x="2" y="10"/>
                    </a:cubicBezTo>
                    <a:cubicBezTo>
                      <a:pt x="3" y="8"/>
                      <a:pt x="7" y="8"/>
                      <a:pt x="9" y="8"/>
                    </a:cubicBezTo>
                    <a:cubicBezTo>
                      <a:pt x="10" y="8"/>
                      <a:pt x="11" y="7"/>
                      <a:pt x="11" y="6"/>
                    </a:cubicBezTo>
                    <a:cubicBezTo>
                      <a:pt x="6" y="7"/>
                      <a:pt x="6" y="7"/>
                      <a:pt x="7" y="0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4" name="Freeform 481"/>
              <p:cNvSpPr/>
              <p:nvPr/>
            </p:nvSpPr>
            <p:spPr bwMode="auto">
              <a:xfrm>
                <a:off x="634" y="949"/>
                <a:ext cx="14" cy="24"/>
              </a:xfrm>
              <a:custGeom>
                <a:avLst/>
                <a:gdLst>
                  <a:gd name="T0" fmla="*/ 0 w 6"/>
                  <a:gd name="T1" fmla="*/ 6 h 10"/>
                  <a:gd name="T2" fmla="*/ 4 w 6"/>
                  <a:gd name="T3" fmla="*/ 0 h 10"/>
                  <a:gd name="T4" fmla="*/ 5 w 6"/>
                  <a:gd name="T5" fmla="*/ 5 h 10"/>
                  <a:gd name="T6" fmla="*/ 0 w 6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6"/>
                    </a:moveTo>
                    <a:cubicBezTo>
                      <a:pt x="2" y="5"/>
                      <a:pt x="0" y="0"/>
                      <a:pt x="4" y="0"/>
                    </a:cubicBezTo>
                    <a:cubicBezTo>
                      <a:pt x="5" y="2"/>
                      <a:pt x="6" y="3"/>
                      <a:pt x="5" y="5"/>
                    </a:cubicBezTo>
                    <a:cubicBezTo>
                      <a:pt x="3" y="4"/>
                      <a:pt x="2" y="10"/>
                      <a:pt x="0" y="6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5" name="Freeform 482"/>
              <p:cNvSpPr/>
              <p:nvPr/>
            </p:nvSpPr>
            <p:spPr bwMode="auto">
              <a:xfrm>
                <a:off x="656" y="951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E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6" name="Freeform 483"/>
              <p:cNvSpPr/>
              <p:nvPr/>
            </p:nvSpPr>
            <p:spPr bwMode="auto">
              <a:xfrm>
                <a:off x="582" y="992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2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2" y="3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7" name="Freeform 484"/>
              <p:cNvSpPr/>
              <p:nvPr/>
            </p:nvSpPr>
            <p:spPr bwMode="auto">
              <a:xfrm>
                <a:off x="424" y="289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0 w 2"/>
                  <a:gd name="T5" fmla="*/ 2 h 3"/>
                  <a:gd name="T6" fmla="*/ 2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DC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8" name="Freeform 485"/>
              <p:cNvSpPr/>
              <p:nvPr/>
            </p:nvSpPr>
            <p:spPr bwMode="auto">
              <a:xfrm>
                <a:off x="651" y="442"/>
                <a:ext cx="74" cy="72"/>
              </a:xfrm>
              <a:custGeom>
                <a:avLst/>
                <a:gdLst>
                  <a:gd name="T0" fmla="*/ 1 w 31"/>
                  <a:gd name="T1" fmla="*/ 11 h 30"/>
                  <a:gd name="T2" fmla="*/ 4 w 31"/>
                  <a:gd name="T3" fmla="*/ 7 h 30"/>
                  <a:gd name="T4" fmla="*/ 6 w 31"/>
                  <a:gd name="T5" fmla="*/ 5 h 30"/>
                  <a:gd name="T6" fmla="*/ 14 w 31"/>
                  <a:gd name="T7" fmla="*/ 2 h 30"/>
                  <a:gd name="T8" fmla="*/ 16 w 31"/>
                  <a:gd name="T9" fmla="*/ 3 h 30"/>
                  <a:gd name="T10" fmla="*/ 19 w 31"/>
                  <a:gd name="T11" fmla="*/ 5 h 30"/>
                  <a:gd name="T12" fmla="*/ 30 w 31"/>
                  <a:gd name="T13" fmla="*/ 6 h 30"/>
                  <a:gd name="T14" fmla="*/ 28 w 31"/>
                  <a:gd name="T15" fmla="*/ 12 h 30"/>
                  <a:gd name="T16" fmla="*/ 25 w 31"/>
                  <a:gd name="T17" fmla="*/ 12 h 30"/>
                  <a:gd name="T18" fmla="*/ 23 w 31"/>
                  <a:gd name="T19" fmla="*/ 10 h 30"/>
                  <a:gd name="T20" fmla="*/ 19 w 31"/>
                  <a:gd name="T21" fmla="*/ 10 h 30"/>
                  <a:gd name="T22" fmla="*/ 17 w 31"/>
                  <a:gd name="T23" fmla="*/ 14 h 30"/>
                  <a:gd name="T24" fmla="*/ 17 w 31"/>
                  <a:gd name="T25" fmla="*/ 21 h 30"/>
                  <a:gd name="T26" fmla="*/ 16 w 31"/>
                  <a:gd name="T27" fmla="*/ 13 h 30"/>
                  <a:gd name="T28" fmla="*/ 19 w 31"/>
                  <a:gd name="T29" fmla="*/ 10 h 30"/>
                  <a:gd name="T30" fmla="*/ 23 w 31"/>
                  <a:gd name="T31" fmla="*/ 13 h 30"/>
                  <a:gd name="T32" fmla="*/ 26 w 31"/>
                  <a:gd name="T33" fmla="*/ 18 h 30"/>
                  <a:gd name="T34" fmla="*/ 20 w 31"/>
                  <a:gd name="T35" fmla="*/ 21 h 30"/>
                  <a:gd name="T36" fmla="*/ 23 w 31"/>
                  <a:gd name="T37" fmla="*/ 24 h 30"/>
                  <a:gd name="T38" fmla="*/ 25 w 31"/>
                  <a:gd name="T39" fmla="*/ 25 h 30"/>
                  <a:gd name="T40" fmla="*/ 30 w 31"/>
                  <a:gd name="T41" fmla="*/ 25 h 30"/>
                  <a:gd name="T42" fmla="*/ 29 w 31"/>
                  <a:gd name="T43" fmla="*/ 29 h 30"/>
                  <a:gd name="T44" fmla="*/ 24 w 31"/>
                  <a:gd name="T45" fmla="*/ 29 h 30"/>
                  <a:gd name="T46" fmla="*/ 16 w 31"/>
                  <a:gd name="T47" fmla="*/ 26 h 30"/>
                  <a:gd name="T48" fmla="*/ 13 w 31"/>
                  <a:gd name="T49" fmla="*/ 23 h 30"/>
                  <a:gd name="T50" fmla="*/ 12 w 31"/>
                  <a:gd name="T51" fmla="*/ 16 h 30"/>
                  <a:gd name="T52" fmla="*/ 10 w 31"/>
                  <a:gd name="T53" fmla="*/ 12 h 30"/>
                  <a:gd name="T54" fmla="*/ 8 w 31"/>
                  <a:gd name="T55" fmla="*/ 12 h 30"/>
                  <a:gd name="T56" fmla="*/ 9 w 31"/>
                  <a:gd name="T57" fmla="*/ 17 h 30"/>
                  <a:gd name="T58" fmla="*/ 4 w 31"/>
                  <a:gd name="T59" fmla="*/ 11 h 30"/>
                  <a:gd name="T60" fmla="*/ 1 w 31"/>
                  <a:gd name="T61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30">
                    <a:moveTo>
                      <a:pt x="1" y="11"/>
                    </a:moveTo>
                    <a:cubicBezTo>
                      <a:pt x="0" y="7"/>
                      <a:pt x="2" y="7"/>
                      <a:pt x="4" y="7"/>
                    </a:cubicBezTo>
                    <a:cubicBezTo>
                      <a:pt x="6" y="7"/>
                      <a:pt x="5" y="5"/>
                      <a:pt x="6" y="5"/>
                    </a:cubicBezTo>
                    <a:cubicBezTo>
                      <a:pt x="9" y="4"/>
                      <a:pt x="12" y="5"/>
                      <a:pt x="14" y="2"/>
                    </a:cubicBezTo>
                    <a:cubicBezTo>
                      <a:pt x="14" y="1"/>
                      <a:pt x="17" y="0"/>
                      <a:pt x="16" y="3"/>
                    </a:cubicBezTo>
                    <a:cubicBezTo>
                      <a:pt x="16" y="4"/>
                      <a:pt x="19" y="6"/>
                      <a:pt x="19" y="5"/>
                    </a:cubicBezTo>
                    <a:cubicBezTo>
                      <a:pt x="23" y="2"/>
                      <a:pt x="26" y="6"/>
                      <a:pt x="30" y="6"/>
                    </a:cubicBezTo>
                    <a:cubicBezTo>
                      <a:pt x="31" y="8"/>
                      <a:pt x="29" y="10"/>
                      <a:pt x="28" y="12"/>
                    </a:cubicBezTo>
                    <a:cubicBezTo>
                      <a:pt x="28" y="14"/>
                      <a:pt x="26" y="11"/>
                      <a:pt x="25" y="12"/>
                    </a:cubicBezTo>
                    <a:cubicBezTo>
                      <a:pt x="25" y="10"/>
                      <a:pt x="24" y="9"/>
                      <a:pt x="23" y="10"/>
                    </a:cubicBezTo>
                    <a:cubicBezTo>
                      <a:pt x="21" y="10"/>
                      <a:pt x="20" y="10"/>
                      <a:pt x="19" y="10"/>
                    </a:cubicBezTo>
                    <a:cubicBezTo>
                      <a:pt x="17" y="10"/>
                      <a:pt x="16" y="11"/>
                      <a:pt x="17" y="14"/>
                    </a:cubicBezTo>
                    <a:cubicBezTo>
                      <a:pt x="21" y="16"/>
                      <a:pt x="18" y="19"/>
                      <a:pt x="17" y="21"/>
                    </a:cubicBezTo>
                    <a:cubicBezTo>
                      <a:pt x="18" y="18"/>
                      <a:pt x="22" y="15"/>
                      <a:pt x="16" y="13"/>
                    </a:cubicBezTo>
                    <a:cubicBezTo>
                      <a:pt x="16" y="11"/>
                      <a:pt x="17" y="10"/>
                      <a:pt x="19" y="10"/>
                    </a:cubicBezTo>
                    <a:cubicBezTo>
                      <a:pt x="21" y="11"/>
                      <a:pt x="23" y="11"/>
                      <a:pt x="23" y="13"/>
                    </a:cubicBezTo>
                    <a:cubicBezTo>
                      <a:pt x="20" y="17"/>
                      <a:pt x="24" y="17"/>
                      <a:pt x="26" y="18"/>
                    </a:cubicBezTo>
                    <a:cubicBezTo>
                      <a:pt x="24" y="20"/>
                      <a:pt x="21" y="18"/>
                      <a:pt x="20" y="21"/>
                    </a:cubicBezTo>
                    <a:cubicBezTo>
                      <a:pt x="21" y="22"/>
                      <a:pt x="24" y="20"/>
                      <a:pt x="23" y="24"/>
                    </a:cubicBezTo>
                    <a:cubicBezTo>
                      <a:pt x="22" y="25"/>
                      <a:pt x="24" y="25"/>
                      <a:pt x="25" y="25"/>
                    </a:cubicBezTo>
                    <a:cubicBezTo>
                      <a:pt x="26" y="24"/>
                      <a:pt x="28" y="25"/>
                      <a:pt x="30" y="25"/>
                    </a:cubicBezTo>
                    <a:cubicBezTo>
                      <a:pt x="29" y="26"/>
                      <a:pt x="28" y="27"/>
                      <a:pt x="29" y="29"/>
                    </a:cubicBezTo>
                    <a:cubicBezTo>
                      <a:pt x="28" y="29"/>
                      <a:pt x="26" y="30"/>
                      <a:pt x="24" y="29"/>
                    </a:cubicBezTo>
                    <a:cubicBezTo>
                      <a:pt x="22" y="27"/>
                      <a:pt x="20" y="26"/>
                      <a:pt x="16" y="26"/>
                    </a:cubicBezTo>
                    <a:cubicBezTo>
                      <a:pt x="14" y="27"/>
                      <a:pt x="14" y="24"/>
                      <a:pt x="13" y="23"/>
                    </a:cubicBezTo>
                    <a:cubicBezTo>
                      <a:pt x="13" y="20"/>
                      <a:pt x="12" y="18"/>
                      <a:pt x="12" y="16"/>
                    </a:cubicBezTo>
                    <a:cubicBezTo>
                      <a:pt x="12" y="14"/>
                      <a:pt x="12" y="12"/>
                      <a:pt x="10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9" y="13"/>
                      <a:pt x="8" y="15"/>
                      <a:pt x="9" y="17"/>
                    </a:cubicBezTo>
                    <a:cubicBezTo>
                      <a:pt x="6" y="16"/>
                      <a:pt x="4" y="13"/>
                      <a:pt x="4" y="11"/>
                    </a:cubicBezTo>
                    <a:cubicBezTo>
                      <a:pt x="3" y="8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FED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29" name="Freeform 486"/>
              <p:cNvSpPr/>
              <p:nvPr/>
            </p:nvSpPr>
            <p:spPr bwMode="auto">
              <a:xfrm>
                <a:off x="608" y="394"/>
                <a:ext cx="74" cy="67"/>
              </a:xfrm>
              <a:custGeom>
                <a:avLst/>
                <a:gdLst>
                  <a:gd name="T0" fmla="*/ 24 w 31"/>
                  <a:gd name="T1" fmla="*/ 25 h 28"/>
                  <a:gd name="T2" fmla="*/ 25 w 31"/>
                  <a:gd name="T3" fmla="*/ 27 h 28"/>
                  <a:gd name="T4" fmla="*/ 22 w 31"/>
                  <a:gd name="T5" fmla="*/ 27 h 28"/>
                  <a:gd name="T6" fmla="*/ 17 w 31"/>
                  <a:gd name="T7" fmla="*/ 26 h 28"/>
                  <a:gd name="T8" fmla="*/ 21 w 31"/>
                  <a:gd name="T9" fmla="*/ 18 h 28"/>
                  <a:gd name="T10" fmla="*/ 13 w 31"/>
                  <a:gd name="T11" fmla="*/ 18 h 28"/>
                  <a:gd name="T12" fmla="*/ 13 w 31"/>
                  <a:gd name="T13" fmla="*/ 13 h 28"/>
                  <a:gd name="T14" fmla="*/ 14 w 31"/>
                  <a:gd name="T15" fmla="*/ 10 h 28"/>
                  <a:gd name="T16" fmla="*/ 7 w 31"/>
                  <a:gd name="T17" fmla="*/ 7 h 28"/>
                  <a:gd name="T18" fmla="*/ 6 w 31"/>
                  <a:gd name="T19" fmla="*/ 7 h 28"/>
                  <a:gd name="T20" fmla="*/ 4 w 31"/>
                  <a:gd name="T21" fmla="*/ 5 h 28"/>
                  <a:gd name="T22" fmla="*/ 0 w 31"/>
                  <a:gd name="T23" fmla="*/ 3 h 28"/>
                  <a:gd name="T24" fmla="*/ 5 w 31"/>
                  <a:gd name="T25" fmla="*/ 3 h 28"/>
                  <a:gd name="T26" fmla="*/ 15 w 31"/>
                  <a:gd name="T27" fmla="*/ 4 h 28"/>
                  <a:gd name="T28" fmla="*/ 22 w 31"/>
                  <a:gd name="T29" fmla="*/ 9 h 28"/>
                  <a:gd name="T30" fmla="*/ 19 w 31"/>
                  <a:gd name="T31" fmla="*/ 10 h 28"/>
                  <a:gd name="T32" fmla="*/ 21 w 31"/>
                  <a:gd name="T33" fmla="*/ 14 h 28"/>
                  <a:gd name="T34" fmla="*/ 25 w 31"/>
                  <a:gd name="T35" fmla="*/ 12 h 28"/>
                  <a:gd name="T36" fmla="*/ 27 w 31"/>
                  <a:gd name="T37" fmla="*/ 11 h 28"/>
                  <a:gd name="T38" fmla="*/ 31 w 31"/>
                  <a:gd name="T39" fmla="*/ 14 h 28"/>
                  <a:gd name="T40" fmla="*/ 28 w 31"/>
                  <a:gd name="T41" fmla="*/ 20 h 28"/>
                  <a:gd name="T42" fmla="*/ 24 w 31"/>
                  <a:gd name="T43" fmla="*/ 23 h 28"/>
                  <a:gd name="T44" fmla="*/ 24 w 31"/>
                  <a:gd name="T4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28">
                    <a:moveTo>
                      <a:pt x="24" y="25"/>
                    </a:moveTo>
                    <a:cubicBezTo>
                      <a:pt x="24" y="26"/>
                      <a:pt x="26" y="27"/>
                      <a:pt x="25" y="27"/>
                    </a:cubicBezTo>
                    <a:cubicBezTo>
                      <a:pt x="25" y="28"/>
                      <a:pt x="23" y="27"/>
                      <a:pt x="22" y="27"/>
                    </a:cubicBezTo>
                    <a:cubicBezTo>
                      <a:pt x="21" y="24"/>
                      <a:pt x="18" y="28"/>
                      <a:pt x="17" y="26"/>
                    </a:cubicBezTo>
                    <a:cubicBezTo>
                      <a:pt x="17" y="23"/>
                      <a:pt x="18" y="20"/>
                      <a:pt x="21" y="18"/>
                    </a:cubicBezTo>
                    <a:cubicBezTo>
                      <a:pt x="18" y="20"/>
                      <a:pt x="15" y="22"/>
                      <a:pt x="13" y="18"/>
                    </a:cubicBezTo>
                    <a:cubicBezTo>
                      <a:pt x="16" y="16"/>
                      <a:pt x="11" y="15"/>
                      <a:pt x="13" y="13"/>
                    </a:cubicBezTo>
                    <a:cubicBezTo>
                      <a:pt x="13" y="12"/>
                      <a:pt x="15" y="10"/>
                      <a:pt x="14" y="10"/>
                    </a:cubicBezTo>
                    <a:cubicBezTo>
                      <a:pt x="11" y="9"/>
                      <a:pt x="11" y="3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3" y="4"/>
                      <a:pt x="2" y="4"/>
                      <a:pt x="0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9" y="0"/>
                      <a:pt x="12" y="3"/>
                      <a:pt x="15" y="4"/>
                    </a:cubicBezTo>
                    <a:cubicBezTo>
                      <a:pt x="18" y="5"/>
                      <a:pt x="22" y="5"/>
                      <a:pt x="22" y="9"/>
                    </a:cubicBezTo>
                    <a:cubicBezTo>
                      <a:pt x="22" y="10"/>
                      <a:pt x="19" y="9"/>
                      <a:pt x="19" y="10"/>
                    </a:cubicBezTo>
                    <a:cubicBezTo>
                      <a:pt x="20" y="12"/>
                      <a:pt x="20" y="14"/>
                      <a:pt x="21" y="14"/>
                    </a:cubicBezTo>
                    <a:cubicBezTo>
                      <a:pt x="22" y="14"/>
                      <a:pt x="25" y="15"/>
                      <a:pt x="25" y="12"/>
                    </a:cubicBezTo>
                    <a:cubicBezTo>
                      <a:pt x="25" y="12"/>
                      <a:pt x="26" y="12"/>
                      <a:pt x="27" y="11"/>
                    </a:cubicBezTo>
                    <a:cubicBezTo>
                      <a:pt x="28" y="12"/>
                      <a:pt x="30" y="13"/>
                      <a:pt x="31" y="14"/>
                    </a:cubicBezTo>
                    <a:cubicBezTo>
                      <a:pt x="30" y="16"/>
                      <a:pt x="29" y="18"/>
                      <a:pt x="28" y="20"/>
                    </a:cubicBezTo>
                    <a:cubicBezTo>
                      <a:pt x="27" y="21"/>
                      <a:pt x="24" y="20"/>
                      <a:pt x="24" y="23"/>
                    </a:cubicBezTo>
                    <a:cubicBezTo>
                      <a:pt x="24" y="24"/>
                      <a:pt x="23" y="24"/>
                      <a:pt x="24" y="25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0" name="Freeform 487"/>
              <p:cNvSpPr/>
              <p:nvPr/>
            </p:nvSpPr>
            <p:spPr bwMode="auto">
              <a:xfrm>
                <a:off x="663" y="437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2 h 5"/>
                  <a:gd name="T4" fmla="*/ 5 w 5"/>
                  <a:gd name="T5" fmla="*/ 2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4" y="2"/>
                      <a:pt x="5" y="2"/>
                    </a:cubicBezTo>
                    <a:cubicBezTo>
                      <a:pt x="4" y="3"/>
                      <a:pt x="3" y="4"/>
                      <a:pt x="1" y="5"/>
                    </a:cubicBezTo>
                    <a:close/>
                  </a:path>
                </a:pathLst>
              </a:custGeom>
              <a:solidFill>
                <a:srgbClr val="FE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1" name="Freeform 488"/>
              <p:cNvSpPr/>
              <p:nvPr/>
            </p:nvSpPr>
            <p:spPr bwMode="auto">
              <a:xfrm>
                <a:off x="625" y="377"/>
                <a:ext cx="50" cy="39"/>
              </a:xfrm>
              <a:custGeom>
                <a:avLst/>
                <a:gdLst>
                  <a:gd name="T0" fmla="*/ 15 w 21"/>
                  <a:gd name="T1" fmla="*/ 16 h 16"/>
                  <a:gd name="T2" fmla="*/ 9 w 21"/>
                  <a:gd name="T3" fmla="*/ 12 h 16"/>
                  <a:gd name="T4" fmla="*/ 3 w 21"/>
                  <a:gd name="T5" fmla="*/ 3 h 16"/>
                  <a:gd name="T6" fmla="*/ 2 w 21"/>
                  <a:gd name="T7" fmla="*/ 0 h 16"/>
                  <a:gd name="T8" fmla="*/ 5 w 21"/>
                  <a:gd name="T9" fmla="*/ 1 h 16"/>
                  <a:gd name="T10" fmla="*/ 20 w 21"/>
                  <a:gd name="T11" fmla="*/ 8 h 16"/>
                  <a:gd name="T12" fmla="*/ 21 w 21"/>
                  <a:gd name="T13" fmla="*/ 9 h 16"/>
                  <a:gd name="T14" fmla="*/ 17 w 21"/>
                  <a:gd name="T15" fmla="*/ 11 h 16"/>
                  <a:gd name="T16" fmla="*/ 15 w 21"/>
                  <a:gd name="T17" fmla="*/ 10 h 16"/>
                  <a:gd name="T18" fmla="*/ 16 w 21"/>
                  <a:gd name="T19" fmla="*/ 13 h 16"/>
                  <a:gd name="T20" fmla="*/ 16 w 21"/>
                  <a:gd name="T21" fmla="*/ 16 h 16"/>
                  <a:gd name="T22" fmla="*/ 15 w 21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6">
                    <a:moveTo>
                      <a:pt x="15" y="16"/>
                    </a:moveTo>
                    <a:cubicBezTo>
                      <a:pt x="13" y="14"/>
                      <a:pt x="11" y="13"/>
                      <a:pt x="9" y="12"/>
                    </a:cubicBezTo>
                    <a:cubicBezTo>
                      <a:pt x="5" y="10"/>
                      <a:pt x="1" y="9"/>
                      <a:pt x="3" y="3"/>
                    </a:cubicBezTo>
                    <a:cubicBezTo>
                      <a:pt x="3" y="2"/>
                      <a:pt x="0" y="2"/>
                      <a:pt x="2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10" y="3"/>
                      <a:pt x="14" y="8"/>
                      <a:pt x="20" y="8"/>
                    </a:cubicBezTo>
                    <a:cubicBezTo>
                      <a:pt x="20" y="8"/>
                      <a:pt x="21" y="8"/>
                      <a:pt x="21" y="9"/>
                    </a:cubicBezTo>
                    <a:cubicBezTo>
                      <a:pt x="21" y="12"/>
                      <a:pt x="19" y="11"/>
                      <a:pt x="17" y="11"/>
                    </a:cubicBezTo>
                    <a:cubicBezTo>
                      <a:pt x="17" y="11"/>
                      <a:pt x="16" y="9"/>
                      <a:pt x="15" y="10"/>
                    </a:cubicBezTo>
                    <a:cubicBezTo>
                      <a:pt x="14" y="11"/>
                      <a:pt x="15" y="12"/>
                      <a:pt x="16" y="13"/>
                    </a:cubicBezTo>
                    <a:cubicBezTo>
                      <a:pt x="16" y="14"/>
                      <a:pt x="16" y="15"/>
                      <a:pt x="16" y="16"/>
                    </a:cubicBezTo>
                    <a:cubicBezTo>
                      <a:pt x="16" y="16"/>
                      <a:pt x="16" y="16"/>
                      <a:pt x="15" y="16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2" name="Freeform 489"/>
              <p:cNvSpPr/>
              <p:nvPr/>
            </p:nvSpPr>
            <p:spPr bwMode="auto">
              <a:xfrm>
                <a:off x="636" y="490"/>
                <a:ext cx="65" cy="62"/>
              </a:xfrm>
              <a:custGeom>
                <a:avLst/>
                <a:gdLst>
                  <a:gd name="T0" fmla="*/ 2 w 27"/>
                  <a:gd name="T1" fmla="*/ 12 h 26"/>
                  <a:gd name="T2" fmla="*/ 3 w 27"/>
                  <a:gd name="T3" fmla="*/ 6 h 26"/>
                  <a:gd name="T4" fmla="*/ 3 w 27"/>
                  <a:gd name="T5" fmla="*/ 1 h 26"/>
                  <a:gd name="T6" fmla="*/ 4 w 27"/>
                  <a:gd name="T7" fmla="*/ 0 h 26"/>
                  <a:gd name="T8" fmla="*/ 15 w 27"/>
                  <a:gd name="T9" fmla="*/ 3 h 26"/>
                  <a:gd name="T10" fmla="*/ 19 w 27"/>
                  <a:gd name="T11" fmla="*/ 7 h 26"/>
                  <a:gd name="T12" fmla="*/ 27 w 27"/>
                  <a:gd name="T13" fmla="*/ 15 h 26"/>
                  <a:gd name="T14" fmla="*/ 27 w 27"/>
                  <a:gd name="T15" fmla="*/ 15 h 26"/>
                  <a:gd name="T16" fmla="*/ 26 w 27"/>
                  <a:gd name="T17" fmla="*/ 16 h 26"/>
                  <a:gd name="T18" fmla="*/ 23 w 27"/>
                  <a:gd name="T19" fmla="*/ 16 h 26"/>
                  <a:gd name="T20" fmla="*/ 19 w 27"/>
                  <a:gd name="T21" fmla="*/ 20 h 26"/>
                  <a:gd name="T22" fmla="*/ 20 w 27"/>
                  <a:gd name="T23" fmla="*/ 22 h 26"/>
                  <a:gd name="T24" fmla="*/ 15 w 27"/>
                  <a:gd name="T25" fmla="*/ 24 h 26"/>
                  <a:gd name="T26" fmla="*/ 10 w 27"/>
                  <a:gd name="T27" fmla="*/ 22 h 26"/>
                  <a:gd name="T28" fmla="*/ 9 w 27"/>
                  <a:gd name="T29" fmla="*/ 18 h 26"/>
                  <a:gd name="T30" fmla="*/ 10 w 27"/>
                  <a:gd name="T31" fmla="*/ 16 h 26"/>
                  <a:gd name="T32" fmla="*/ 13 w 27"/>
                  <a:gd name="T33" fmla="*/ 16 h 26"/>
                  <a:gd name="T34" fmla="*/ 9 w 27"/>
                  <a:gd name="T35" fmla="*/ 13 h 26"/>
                  <a:gd name="T36" fmla="*/ 8 w 27"/>
                  <a:gd name="T37" fmla="*/ 11 h 26"/>
                  <a:gd name="T38" fmla="*/ 8 w 27"/>
                  <a:gd name="T39" fmla="*/ 13 h 26"/>
                  <a:gd name="T40" fmla="*/ 6 w 27"/>
                  <a:gd name="T41" fmla="*/ 16 h 26"/>
                  <a:gd name="T42" fmla="*/ 1 w 27"/>
                  <a:gd name="T43" fmla="*/ 15 h 26"/>
                  <a:gd name="T44" fmla="*/ 2 w 27"/>
                  <a:gd name="T45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26">
                    <a:moveTo>
                      <a:pt x="2" y="12"/>
                    </a:moveTo>
                    <a:cubicBezTo>
                      <a:pt x="5" y="10"/>
                      <a:pt x="3" y="8"/>
                      <a:pt x="3" y="6"/>
                    </a:cubicBezTo>
                    <a:cubicBezTo>
                      <a:pt x="4" y="4"/>
                      <a:pt x="3" y="3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8" y="1"/>
                      <a:pt x="10" y="4"/>
                      <a:pt x="15" y="3"/>
                    </a:cubicBezTo>
                    <a:cubicBezTo>
                      <a:pt x="17" y="3"/>
                      <a:pt x="18" y="6"/>
                      <a:pt x="19" y="7"/>
                    </a:cubicBezTo>
                    <a:cubicBezTo>
                      <a:pt x="22" y="9"/>
                      <a:pt x="25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5"/>
                      <a:pt x="26" y="16"/>
                    </a:cubicBezTo>
                    <a:cubicBezTo>
                      <a:pt x="25" y="16"/>
                      <a:pt x="24" y="16"/>
                      <a:pt x="23" y="16"/>
                    </a:cubicBezTo>
                    <a:cubicBezTo>
                      <a:pt x="21" y="16"/>
                      <a:pt x="17" y="16"/>
                      <a:pt x="19" y="20"/>
                    </a:cubicBezTo>
                    <a:cubicBezTo>
                      <a:pt x="20" y="21"/>
                      <a:pt x="20" y="22"/>
                      <a:pt x="20" y="22"/>
                    </a:cubicBezTo>
                    <a:cubicBezTo>
                      <a:pt x="19" y="26"/>
                      <a:pt x="16" y="22"/>
                      <a:pt x="15" y="24"/>
                    </a:cubicBezTo>
                    <a:cubicBezTo>
                      <a:pt x="14" y="22"/>
                      <a:pt x="11" y="24"/>
                      <a:pt x="10" y="22"/>
                    </a:cubicBezTo>
                    <a:cubicBezTo>
                      <a:pt x="7" y="21"/>
                      <a:pt x="9" y="19"/>
                      <a:pt x="9" y="18"/>
                    </a:cubicBezTo>
                    <a:cubicBezTo>
                      <a:pt x="9" y="17"/>
                      <a:pt x="9" y="16"/>
                      <a:pt x="10" y="16"/>
                    </a:cubicBezTo>
                    <a:cubicBezTo>
                      <a:pt x="11" y="15"/>
                      <a:pt x="12" y="15"/>
                      <a:pt x="13" y="16"/>
                    </a:cubicBezTo>
                    <a:cubicBezTo>
                      <a:pt x="12" y="13"/>
                      <a:pt x="10" y="14"/>
                      <a:pt x="9" y="13"/>
                    </a:cubicBezTo>
                    <a:cubicBezTo>
                      <a:pt x="8" y="13"/>
                      <a:pt x="8" y="12"/>
                      <a:pt x="8" y="11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4" y="16"/>
                      <a:pt x="2" y="17"/>
                      <a:pt x="1" y="15"/>
                    </a:cubicBezTo>
                    <a:cubicBezTo>
                      <a:pt x="0" y="13"/>
                      <a:pt x="1" y="12"/>
                      <a:pt x="2" y="12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3" name="Freeform 490"/>
              <p:cNvSpPr/>
              <p:nvPr/>
            </p:nvSpPr>
            <p:spPr bwMode="auto">
              <a:xfrm>
                <a:off x="682" y="526"/>
                <a:ext cx="45" cy="40"/>
              </a:xfrm>
              <a:custGeom>
                <a:avLst/>
                <a:gdLst>
                  <a:gd name="T0" fmla="*/ 0 w 19"/>
                  <a:gd name="T1" fmla="*/ 7 h 17"/>
                  <a:gd name="T2" fmla="*/ 0 w 19"/>
                  <a:gd name="T3" fmla="*/ 5 h 17"/>
                  <a:gd name="T4" fmla="*/ 5 w 19"/>
                  <a:gd name="T5" fmla="*/ 0 h 17"/>
                  <a:gd name="T6" fmla="*/ 7 w 19"/>
                  <a:gd name="T7" fmla="*/ 1 h 17"/>
                  <a:gd name="T8" fmla="*/ 11 w 19"/>
                  <a:gd name="T9" fmla="*/ 5 h 17"/>
                  <a:gd name="T10" fmla="*/ 18 w 19"/>
                  <a:gd name="T11" fmla="*/ 12 h 17"/>
                  <a:gd name="T12" fmla="*/ 18 w 19"/>
                  <a:gd name="T13" fmla="*/ 15 h 17"/>
                  <a:gd name="T14" fmla="*/ 10 w 19"/>
                  <a:gd name="T15" fmla="*/ 17 h 17"/>
                  <a:gd name="T16" fmla="*/ 5 w 19"/>
                  <a:gd name="T17" fmla="*/ 12 h 17"/>
                  <a:gd name="T18" fmla="*/ 2 w 19"/>
                  <a:gd name="T19" fmla="*/ 8 h 17"/>
                  <a:gd name="T20" fmla="*/ 0 w 19"/>
                  <a:gd name="T2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7">
                    <a:moveTo>
                      <a:pt x="0" y="7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3" y="4"/>
                      <a:pt x="3" y="2"/>
                      <a:pt x="5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3"/>
                      <a:pt x="9" y="5"/>
                      <a:pt x="11" y="5"/>
                    </a:cubicBezTo>
                    <a:cubicBezTo>
                      <a:pt x="15" y="6"/>
                      <a:pt x="16" y="10"/>
                      <a:pt x="18" y="12"/>
                    </a:cubicBezTo>
                    <a:cubicBezTo>
                      <a:pt x="19" y="13"/>
                      <a:pt x="19" y="14"/>
                      <a:pt x="18" y="15"/>
                    </a:cubicBezTo>
                    <a:cubicBezTo>
                      <a:pt x="15" y="16"/>
                      <a:pt x="12" y="15"/>
                      <a:pt x="10" y="17"/>
                    </a:cubicBezTo>
                    <a:cubicBezTo>
                      <a:pt x="7" y="17"/>
                      <a:pt x="4" y="16"/>
                      <a:pt x="5" y="12"/>
                    </a:cubicBezTo>
                    <a:cubicBezTo>
                      <a:pt x="6" y="9"/>
                      <a:pt x="5" y="8"/>
                      <a:pt x="2" y="8"/>
                    </a:cubicBezTo>
                    <a:cubicBezTo>
                      <a:pt x="1" y="8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4" name="Freeform 491"/>
              <p:cNvSpPr/>
              <p:nvPr/>
            </p:nvSpPr>
            <p:spPr bwMode="auto">
              <a:xfrm>
                <a:off x="634" y="468"/>
                <a:ext cx="50" cy="39"/>
              </a:xfrm>
              <a:custGeom>
                <a:avLst/>
                <a:gdLst>
                  <a:gd name="T0" fmla="*/ 20 w 21"/>
                  <a:gd name="T1" fmla="*/ 16 h 16"/>
                  <a:gd name="T2" fmla="*/ 11 w 21"/>
                  <a:gd name="T3" fmla="*/ 14 h 16"/>
                  <a:gd name="T4" fmla="*/ 5 w 21"/>
                  <a:gd name="T5" fmla="*/ 9 h 16"/>
                  <a:gd name="T6" fmla="*/ 6 w 21"/>
                  <a:gd name="T7" fmla="*/ 8 h 16"/>
                  <a:gd name="T8" fmla="*/ 5 w 21"/>
                  <a:gd name="T9" fmla="*/ 5 h 16"/>
                  <a:gd name="T10" fmla="*/ 2 w 21"/>
                  <a:gd name="T11" fmla="*/ 5 h 16"/>
                  <a:gd name="T12" fmla="*/ 0 w 21"/>
                  <a:gd name="T13" fmla="*/ 4 h 16"/>
                  <a:gd name="T14" fmla="*/ 8 w 21"/>
                  <a:gd name="T15" fmla="*/ 0 h 16"/>
                  <a:gd name="T16" fmla="*/ 8 w 21"/>
                  <a:gd name="T17" fmla="*/ 0 h 16"/>
                  <a:gd name="T18" fmla="*/ 18 w 21"/>
                  <a:gd name="T19" fmla="*/ 12 h 16"/>
                  <a:gd name="T20" fmla="*/ 20 w 21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6">
                    <a:moveTo>
                      <a:pt x="20" y="16"/>
                    </a:moveTo>
                    <a:cubicBezTo>
                      <a:pt x="17" y="14"/>
                      <a:pt x="15" y="11"/>
                      <a:pt x="11" y="14"/>
                    </a:cubicBezTo>
                    <a:cubicBezTo>
                      <a:pt x="10" y="14"/>
                      <a:pt x="7" y="11"/>
                      <a:pt x="5" y="9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6"/>
                      <a:pt x="7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1" y="1"/>
                      <a:pt x="5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5"/>
                      <a:pt x="16" y="8"/>
                      <a:pt x="18" y="12"/>
                    </a:cubicBezTo>
                    <a:cubicBezTo>
                      <a:pt x="19" y="13"/>
                      <a:pt x="21" y="14"/>
                      <a:pt x="20" y="16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5" name="Freeform 492"/>
              <p:cNvSpPr/>
              <p:nvPr/>
            </p:nvSpPr>
            <p:spPr bwMode="auto">
              <a:xfrm>
                <a:off x="699" y="511"/>
                <a:ext cx="16" cy="22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1 h 9"/>
                  <a:gd name="T4" fmla="*/ 7 w 7"/>
                  <a:gd name="T5" fmla="*/ 8 h 9"/>
                  <a:gd name="T6" fmla="*/ 1 w 7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4" y="5"/>
                      <a:pt x="0" y="3"/>
                      <a:pt x="1" y="1"/>
                    </a:cubicBezTo>
                    <a:cubicBezTo>
                      <a:pt x="7" y="0"/>
                      <a:pt x="2" y="8"/>
                      <a:pt x="7" y="8"/>
                    </a:cubicBezTo>
                    <a:cubicBezTo>
                      <a:pt x="4" y="9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FED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6" name="Freeform 493"/>
              <p:cNvSpPr/>
              <p:nvPr/>
            </p:nvSpPr>
            <p:spPr bwMode="auto">
              <a:xfrm>
                <a:off x="684" y="464"/>
                <a:ext cx="27" cy="14"/>
              </a:xfrm>
              <a:custGeom>
                <a:avLst/>
                <a:gdLst>
                  <a:gd name="T0" fmla="*/ 9 w 11"/>
                  <a:gd name="T1" fmla="*/ 4 h 6"/>
                  <a:gd name="T2" fmla="*/ 3 w 11"/>
                  <a:gd name="T3" fmla="*/ 4 h 6"/>
                  <a:gd name="T4" fmla="*/ 3 w 11"/>
                  <a:gd name="T5" fmla="*/ 4 h 6"/>
                  <a:gd name="T6" fmla="*/ 4 w 11"/>
                  <a:gd name="T7" fmla="*/ 0 h 6"/>
                  <a:gd name="T8" fmla="*/ 9 w 11"/>
                  <a:gd name="T9" fmla="*/ 1 h 6"/>
                  <a:gd name="T10" fmla="*/ 10 w 11"/>
                  <a:gd name="T11" fmla="*/ 3 h 6"/>
                  <a:gd name="T12" fmla="*/ 9 w 11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7" y="3"/>
                      <a:pt x="5" y="0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2" y="1"/>
                      <a:pt x="4" y="0"/>
                    </a:cubicBezTo>
                    <a:cubicBezTo>
                      <a:pt x="5" y="0"/>
                      <a:pt x="7" y="0"/>
                      <a:pt x="9" y="1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4"/>
                      <a:pt x="11" y="6"/>
                      <a:pt x="9" y="4"/>
                    </a:cubicBezTo>
                    <a:close/>
                  </a:path>
                </a:pathLst>
              </a:custGeom>
              <a:solidFill>
                <a:srgbClr val="FED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7" name="Freeform 494"/>
              <p:cNvSpPr/>
              <p:nvPr/>
            </p:nvSpPr>
            <p:spPr bwMode="auto">
              <a:xfrm>
                <a:off x="725" y="552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1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3" y="0"/>
                      <a:pt x="4" y="2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EE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8" name="Freeform 495"/>
              <p:cNvSpPr/>
              <p:nvPr/>
            </p:nvSpPr>
            <p:spPr bwMode="auto">
              <a:xfrm>
                <a:off x="706" y="464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1 h 3"/>
                  <a:gd name="T4" fmla="*/ 2 w 3"/>
                  <a:gd name="T5" fmla="*/ 3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3" y="0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D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39" name="Freeform 496"/>
              <p:cNvSpPr/>
              <p:nvPr/>
            </p:nvSpPr>
            <p:spPr bwMode="auto">
              <a:xfrm>
                <a:off x="636" y="236"/>
                <a:ext cx="12" cy="12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2 h 5"/>
                  <a:gd name="T4" fmla="*/ 2 w 5"/>
                  <a:gd name="T5" fmla="*/ 4 h 5"/>
                  <a:gd name="T6" fmla="*/ 0 w 5"/>
                  <a:gd name="T7" fmla="*/ 5 h 5"/>
                  <a:gd name="T8" fmla="*/ 3 w 5"/>
                  <a:gd name="T9" fmla="*/ 0 h 5"/>
                  <a:gd name="T10" fmla="*/ 5 w 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0" name="Freeform 497"/>
              <p:cNvSpPr/>
              <p:nvPr/>
            </p:nvSpPr>
            <p:spPr bwMode="auto">
              <a:xfrm>
                <a:off x="632" y="253"/>
                <a:ext cx="12" cy="12"/>
              </a:xfrm>
              <a:custGeom>
                <a:avLst/>
                <a:gdLst>
                  <a:gd name="T0" fmla="*/ 1 w 5"/>
                  <a:gd name="T1" fmla="*/ 0 h 5"/>
                  <a:gd name="T2" fmla="*/ 3 w 5"/>
                  <a:gd name="T3" fmla="*/ 5 h 5"/>
                  <a:gd name="T4" fmla="*/ 0 w 5"/>
                  <a:gd name="T5" fmla="*/ 3 h 5"/>
                  <a:gd name="T6" fmla="*/ 1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2"/>
                      <a:pt x="5" y="3"/>
                      <a:pt x="3" y="5"/>
                    </a:cubicBezTo>
                    <a:cubicBezTo>
                      <a:pt x="1" y="5"/>
                      <a:pt x="2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1" name="Freeform 498"/>
              <p:cNvSpPr/>
              <p:nvPr/>
            </p:nvSpPr>
            <p:spPr bwMode="auto">
              <a:xfrm>
                <a:off x="617" y="279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3 h 4"/>
                  <a:gd name="T4" fmla="*/ 2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1"/>
                      <a:pt x="4" y="4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2" name="Freeform 499"/>
              <p:cNvSpPr/>
              <p:nvPr/>
            </p:nvSpPr>
            <p:spPr bwMode="auto">
              <a:xfrm>
                <a:off x="457" y="650"/>
                <a:ext cx="55" cy="67"/>
              </a:xfrm>
              <a:custGeom>
                <a:avLst/>
                <a:gdLst>
                  <a:gd name="T0" fmla="*/ 6 w 23"/>
                  <a:gd name="T1" fmla="*/ 8 h 28"/>
                  <a:gd name="T2" fmla="*/ 7 w 23"/>
                  <a:gd name="T3" fmla="*/ 1 h 28"/>
                  <a:gd name="T4" fmla="*/ 9 w 23"/>
                  <a:gd name="T5" fmla="*/ 1 h 28"/>
                  <a:gd name="T6" fmla="*/ 10 w 23"/>
                  <a:gd name="T7" fmla="*/ 3 h 28"/>
                  <a:gd name="T8" fmla="*/ 20 w 23"/>
                  <a:gd name="T9" fmla="*/ 5 h 28"/>
                  <a:gd name="T10" fmla="*/ 21 w 23"/>
                  <a:gd name="T11" fmla="*/ 7 h 28"/>
                  <a:gd name="T12" fmla="*/ 19 w 23"/>
                  <a:gd name="T13" fmla="*/ 12 h 28"/>
                  <a:gd name="T14" fmla="*/ 14 w 23"/>
                  <a:gd name="T15" fmla="*/ 17 h 28"/>
                  <a:gd name="T16" fmla="*/ 13 w 23"/>
                  <a:gd name="T17" fmla="*/ 19 h 28"/>
                  <a:gd name="T18" fmla="*/ 11 w 23"/>
                  <a:gd name="T19" fmla="*/ 25 h 28"/>
                  <a:gd name="T20" fmla="*/ 8 w 23"/>
                  <a:gd name="T21" fmla="*/ 27 h 28"/>
                  <a:gd name="T22" fmla="*/ 8 w 23"/>
                  <a:gd name="T23" fmla="*/ 27 h 28"/>
                  <a:gd name="T24" fmla="*/ 2 w 23"/>
                  <a:gd name="T25" fmla="*/ 18 h 28"/>
                  <a:gd name="T26" fmla="*/ 3 w 23"/>
                  <a:gd name="T27" fmla="*/ 10 h 28"/>
                  <a:gd name="T28" fmla="*/ 3 w 23"/>
                  <a:gd name="T29" fmla="*/ 8 h 28"/>
                  <a:gd name="T30" fmla="*/ 6 w 23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8">
                    <a:moveTo>
                      <a:pt x="6" y="8"/>
                    </a:moveTo>
                    <a:cubicBezTo>
                      <a:pt x="7" y="6"/>
                      <a:pt x="6" y="3"/>
                      <a:pt x="7" y="1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ubicBezTo>
                      <a:pt x="13" y="1"/>
                      <a:pt x="16" y="5"/>
                      <a:pt x="20" y="5"/>
                    </a:cubicBezTo>
                    <a:cubicBezTo>
                      <a:pt x="20" y="6"/>
                      <a:pt x="21" y="7"/>
                      <a:pt x="21" y="7"/>
                    </a:cubicBezTo>
                    <a:cubicBezTo>
                      <a:pt x="23" y="11"/>
                      <a:pt x="23" y="11"/>
                      <a:pt x="19" y="12"/>
                    </a:cubicBezTo>
                    <a:cubicBezTo>
                      <a:pt x="16" y="12"/>
                      <a:pt x="12" y="12"/>
                      <a:pt x="14" y="17"/>
                    </a:cubicBezTo>
                    <a:cubicBezTo>
                      <a:pt x="14" y="18"/>
                      <a:pt x="14" y="18"/>
                      <a:pt x="13" y="19"/>
                    </a:cubicBezTo>
                    <a:cubicBezTo>
                      <a:pt x="12" y="21"/>
                      <a:pt x="10" y="22"/>
                      <a:pt x="11" y="25"/>
                    </a:cubicBezTo>
                    <a:cubicBezTo>
                      <a:pt x="11" y="26"/>
                      <a:pt x="9" y="28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5" y="24"/>
                      <a:pt x="5" y="20"/>
                      <a:pt x="2" y="18"/>
                    </a:cubicBezTo>
                    <a:cubicBezTo>
                      <a:pt x="2" y="15"/>
                      <a:pt x="0" y="12"/>
                      <a:pt x="3" y="10"/>
                    </a:cubicBezTo>
                    <a:cubicBezTo>
                      <a:pt x="2" y="9"/>
                      <a:pt x="2" y="9"/>
                      <a:pt x="3" y="8"/>
                    </a:cubicBezTo>
                    <a:cubicBezTo>
                      <a:pt x="4" y="9"/>
                      <a:pt x="5" y="9"/>
                      <a:pt x="6" y="8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3" name="Freeform 500"/>
              <p:cNvSpPr/>
              <p:nvPr/>
            </p:nvSpPr>
            <p:spPr bwMode="auto">
              <a:xfrm>
                <a:off x="438" y="631"/>
                <a:ext cx="19" cy="24"/>
              </a:xfrm>
              <a:custGeom>
                <a:avLst/>
                <a:gdLst>
                  <a:gd name="T0" fmla="*/ 2 w 8"/>
                  <a:gd name="T1" fmla="*/ 4 h 10"/>
                  <a:gd name="T2" fmla="*/ 8 w 8"/>
                  <a:gd name="T3" fmla="*/ 7 h 10"/>
                  <a:gd name="T4" fmla="*/ 2 w 8"/>
                  <a:gd name="T5" fmla="*/ 9 h 10"/>
                  <a:gd name="T6" fmla="*/ 2 w 8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2" y="4"/>
                    </a:moveTo>
                    <a:cubicBezTo>
                      <a:pt x="6" y="0"/>
                      <a:pt x="5" y="6"/>
                      <a:pt x="8" y="7"/>
                    </a:cubicBezTo>
                    <a:cubicBezTo>
                      <a:pt x="4" y="5"/>
                      <a:pt x="5" y="10"/>
                      <a:pt x="2" y="9"/>
                    </a:cubicBezTo>
                    <a:cubicBezTo>
                      <a:pt x="0" y="7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4" name="Freeform 501"/>
              <p:cNvSpPr/>
              <p:nvPr/>
            </p:nvSpPr>
            <p:spPr bwMode="auto">
              <a:xfrm>
                <a:off x="460" y="667"/>
                <a:ext cx="4" cy="9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3 h 4"/>
                  <a:gd name="T4" fmla="*/ 0 w 2"/>
                  <a:gd name="T5" fmla="*/ 2 h 4"/>
                  <a:gd name="T6" fmla="*/ 2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5" name="Freeform 502"/>
              <p:cNvSpPr/>
              <p:nvPr/>
            </p:nvSpPr>
            <p:spPr bwMode="auto">
              <a:xfrm>
                <a:off x="460" y="655"/>
                <a:ext cx="7" cy="9"/>
              </a:xfrm>
              <a:custGeom>
                <a:avLst/>
                <a:gdLst>
                  <a:gd name="T0" fmla="*/ 0 w 3"/>
                  <a:gd name="T1" fmla="*/ 2 h 4"/>
                  <a:gd name="T2" fmla="*/ 2 w 3"/>
                  <a:gd name="T3" fmla="*/ 1 h 4"/>
                  <a:gd name="T4" fmla="*/ 2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0"/>
                      <a:pt x="2" y="1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6" name="Freeform 503"/>
              <p:cNvSpPr/>
              <p:nvPr/>
            </p:nvSpPr>
            <p:spPr bwMode="auto">
              <a:xfrm>
                <a:off x="720" y="356"/>
                <a:ext cx="10" cy="7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4" y="3"/>
                      <a:pt x="0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7" name="Freeform 504"/>
              <p:cNvSpPr/>
              <p:nvPr/>
            </p:nvSpPr>
            <p:spPr bwMode="auto">
              <a:xfrm>
                <a:off x="746" y="813"/>
                <a:ext cx="70" cy="83"/>
              </a:xfrm>
              <a:custGeom>
                <a:avLst/>
                <a:gdLst>
                  <a:gd name="T0" fmla="*/ 28 w 29"/>
                  <a:gd name="T1" fmla="*/ 24 h 35"/>
                  <a:gd name="T2" fmla="*/ 25 w 29"/>
                  <a:gd name="T3" fmla="*/ 27 h 35"/>
                  <a:gd name="T4" fmla="*/ 14 w 29"/>
                  <a:gd name="T5" fmla="*/ 34 h 35"/>
                  <a:gd name="T6" fmla="*/ 12 w 29"/>
                  <a:gd name="T7" fmla="*/ 33 h 35"/>
                  <a:gd name="T8" fmla="*/ 11 w 29"/>
                  <a:gd name="T9" fmla="*/ 29 h 35"/>
                  <a:gd name="T10" fmla="*/ 1 w 29"/>
                  <a:gd name="T11" fmla="*/ 22 h 35"/>
                  <a:gd name="T12" fmla="*/ 3 w 29"/>
                  <a:gd name="T13" fmla="*/ 16 h 35"/>
                  <a:gd name="T14" fmla="*/ 8 w 29"/>
                  <a:gd name="T15" fmla="*/ 17 h 35"/>
                  <a:gd name="T16" fmla="*/ 7 w 29"/>
                  <a:gd name="T17" fmla="*/ 10 h 35"/>
                  <a:gd name="T18" fmla="*/ 10 w 29"/>
                  <a:gd name="T19" fmla="*/ 7 h 35"/>
                  <a:gd name="T20" fmla="*/ 14 w 29"/>
                  <a:gd name="T21" fmla="*/ 4 h 35"/>
                  <a:gd name="T22" fmla="*/ 15 w 29"/>
                  <a:gd name="T23" fmla="*/ 3 h 35"/>
                  <a:gd name="T24" fmla="*/ 19 w 29"/>
                  <a:gd name="T25" fmla="*/ 1 h 35"/>
                  <a:gd name="T26" fmla="*/ 23 w 29"/>
                  <a:gd name="T27" fmla="*/ 0 h 35"/>
                  <a:gd name="T28" fmla="*/ 29 w 29"/>
                  <a:gd name="T29" fmla="*/ 0 h 35"/>
                  <a:gd name="T30" fmla="*/ 26 w 29"/>
                  <a:gd name="T31" fmla="*/ 5 h 35"/>
                  <a:gd name="T32" fmla="*/ 25 w 29"/>
                  <a:gd name="T33" fmla="*/ 5 h 35"/>
                  <a:gd name="T34" fmla="*/ 21 w 29"/>
                  <a:gd name="T35" fmla="*/ 14 h 35"/>
                  <a:gd name="T36" fmla="*/ 21 w 29"/>
                  <a:gd name="T37" fmla="*/ 15 h 35"/>
                  <a:gd name="T38" fmla="*/ 22 w 29"/>
                  <a:gd name="T39" fmla="*/ 18 h 35"/>
                  <a:gd name="T40" fmla="*/ 21 w 29"/>
                  <a:gd name="T41" fmla="*/ 21 h 35"/>
                  <a:gd name="T42" fmla="*/ 19 w 29"/>
                  <a:gd name="T43" fmla="*/ 23 h 35"/>
                  <a:gd name="T44" fmla="*/ 22 w 29"/>
                  <a:gd name="T45" fmla="*/ 24 h 35"/>
                  <a:gd name="T46" fmla="*/ 28 w 29"/>
                  <a:gd name="T4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35">
                    <a:moveTo>
                      <a:pt x="28" y="24"/>
                    </a:moveTo>
                    <a:cubicBezTo>
                      <a:pt x="27" y="25"/>
                      <a:pt x="26" y="26"/>
                      <a:pt x="25" y="27"/>
                    </a:cubicBezTo>
                    <a:cubicBezTo>
                      <a:pt x="21" y="30"/>
                      <a:pt x="18" y="32"/>
                      <a:pt x="14" y="34"/>
                    </a:cubicBezTo>
                    <a:cubicBezTo>
                      <a:pt x="13" y="35"/>
                      <a:pt x="12" y="35"/>
                      <a:pt x="12" y="33"/>
                    </a:cubicBezTo>
                    <a:cubicBezTo>
                      <a:pt x="12" y="31"/>
                      <a:pt x="12" y="30"/>
                      <a:pt x="11" y="29"/>
                    </a:cubicBezTo>
                    <a:cubicBezTo>
                      <a:pt x="6" y="28"/>
                      <a:pt x="4" y="24"/>
                      <a:pt x="1" y="22"/>
                    </a:cubicBezTo>
                    <a:cubicBezTo>
                      <a:pt x="0" y="20"/>
                      <a:pt x="2" y="18"/>
                      <a:pt x="3" y="16"/>
                    </a:cubicBezTo>
                    <a:cubicBezTo>
                      <a:pt x="4" y="13"/>
                      <a:pt x="6" y="15"/>
                      <a:pt x="8" y="17"/>
                    </a:cubicBezTo>
                    <a:cubicBezTo>
                      <a:pt x="8" y="14"/>
                      <a:pt x="8" y="12"/>
                      <a:pt x="7" y="10"/>
                    </a:cubicBezTo>
                    <a:cubicBezTo>
                      <a:pt x="8" y="9"/>
                      <a:pt x="10" y="8"/>
                      <a:pt x="10" y="7"/>
                    </a:cubicBezTo>
                    <a:cubicBezTo>
                      <a:pt x="11" y="6"/>
                      <a:pt x="13" y="5"/>
                      <a:pt x="14" y="4"/>
                    </a:cubicBezTo>
                    <a:cubicBezTo>
                      <a:pt x="14" y="4"/>
                      <a:pt x="14" y="4"/>
                      <a:pt x="15" y="3"/>
                    </a:cubicBezTo>
                    <a:cubicBezTo>
                      <a:pt x="16" y="3"/>
                      <a:pt x="18" y="2"/>
                      <a:pt x="19" y="1"/>
                    </a:cubicBezTo>
                    <a:cubicBezTo>
                      <a:pt x="20" y="0"/>
                      <a:pt x="21" y="0"/>
                      <a:pt x="23" y="0"/>
                    </a:cubicBezTo>
                    <a:cubicBezTo>
                      <a:pt x="25" y="1"/>
                      <a:pt x="26" y="3"/>
                      <a:pt x="29" y="0"/>
                    </a:cubicBezTo>
                    <a:cubicBezTo>
                      <a:pt x="28" y="3"/>
                      <a:pt x="28" y="5"/>
                      <a:pt x="26" y="5"/>
                    </a:cubicBezTo>
                    <a:cubicBezTo>
                      <a:pt x="26" y="5"/>
                      <a:pt x="25" y="5"/>
                      <a:pt x="25" y="5"/>
                    </a:cubicBezTo>
                    <a:cubicBezTo>
                      <a:pt x="20" y="6"/>
                      <a:pt x="19" y="10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1" y="16"/>
                      <a:pt x="21" y="17"/>
                      <a:pt x="22" y="18"/>
                    </a:cubicBezTo>
                    <a:cubicBezTo>
                      <a:pt x="23" y="20"/>
                      <a:pt x="23" y="21"/>
                      <a:pt x="21" y="21"/>
                    </a:cubicBezTo>
                    <a:cubicBezTo>
                      <a:pt x="18" y="20"/>
                      <a:pt x="19" y="22"/>
                      <a:pt x="19" y="23"/>
                    </a:cubicBezTo>
                    <a:cubicBezTo>
                      <a:pt x="19" y="25"/>
                      <a:pt x="21" y="25"/>
                      <a:pt x="22" y="24"/>
                    </a:cubicBezTo>
                    <a:cubicBezTo>
                      <a:pt x="24" y="23"/>
                      <a:pt x="26" y="22"/>
                      <a:pt x="28" y="24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8" name="Freeform 505"/>
              <p:cNvSpPr/>
              <p:nvPr/>
            </p:nvSpPr>
            <p:spPr bwMode="auto">
              <a:xfrm>
                <a:off x="732" y="880"/>
                <a:ext cx="50" cy="38"/>
              </a:xfrm>
              <a:custGeom>
                <a:avLst/>
                <a:gdLst>
                  <a:gd name="T0" fmla="*/ 17 w 21"/>
                  <a:gd name="T1" fmla="*/ 0 h 16"/>
                  <a:gd name="T2" fmla="*/ 19 w 21"/>
                  <a:gd name="T3" fmla="*/ 4 h 16"/>
                  <a:gd name="T4" fmla="*/ 20 w 21"/>
                  <a:gd name="T5" fmla="*/ 6 h 16"/>
                  <a:gd name="T6" fmla="*/ 11 w 21"/>
                  <a:gd name="T7" fmla="*/ 13 h 16"/>
                  <a:gd name="T8" fmla="*/ 6 w 21"/>
                  <a:gd name="T9" fmla="*/ 15 h 16"/>
                  <a:gd name="T10" fmla="*/ 4 w 21"/>
                  <a:gd name="T11" fmla="*/ 14 h 16"/>
                  <a:gd name="T12" fmla="*/ 0 w 21"/>
                  <a:gd name="T13" fmla="*/ 11 h 16"/>
                  <a:gd name="T14" fmla="*/ 5 w 21"/>
                  <a:gd name="T15" fmla="*/ 4 h 16"/>
                  <a:gd name="T16" fmla="*/ 10 w 21"/>
                  <a:gd name="T17" fmla="*/ 4 h 16"/>
                  <a:gd name="T18" fmla="*/ 11 w 21"/>
                  <a:gd name="T19" fmla="*/ 5 h 16"/>
                  <a:gd name="T20" fmla="*/ 15 w 21"/>
                  <a:gd name="T21" fmla="*/ 4 h 16"/>
                  <a:gd name="T22" fmla="*/ 17 w 21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6">
                    <a:moveTo>
                      <a:pt x="17" y="0"/>
                    </a:moveTo>
                    <a:cubicBezTo>
                      <a:pt x="21" y="0"/>
                      <a:pt x="19" y="3"/>
                      <a:pt x="19" y="4"/>
                    </a:cubicBezTo>
                    <a:cubicBezTo>
                      <a:pt x="19" y="6"/>
                      <a:pt x="19" y="6"/>
                      <a:pt x="20" y="6"/>
                    </a:cubicBezTo>
                    <a:cubicBezTo>
                      <a:pt x="18" y="9"/>
                      <a:pt x="14" y="10"/>
                      <a:pt x="11" y="13"/>
                    </a:cubicBezTo>
                    <a:cubicBezTo>
                      <a:pt x="10" y="15"/>
                      <a:pt x="8" y="16"/>
                      <a:pt x="6" y="15"/>
                    </a:cubicBezTo>
                    <a:cubicBezTo>
                      <a:pt x="5" y="15"/>
                      <a:pt x="5" y="15"/>
                      <a:pt x="4" y="14"/>
                    </a:cubicBezTo>
                    <a:cubicBezTo>
                      <a:pt x="3" y="14"/>
                      <a:pt x="0" y="14"/>
                      <a:pt x="0" y="11"/>
                    </a:cubicBezTo>
                    <a:cubicBezTo>
                      <a:pt x="1" y="8"/>
                      <a:pt x="0" y="4"/>
                      <a:pt x="5" y="4"/>
                    </a:cubicBezTo>
                    <a:cubicBezTo>
                      <a:pt x="7" y="4"/>
                      <a:pt x="9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7"/>
                      <a:pt x="14" y="7"/>
                      <a:pt x="15" y="4"/>
                    </a:cubicBezTo>
                    <a:cubicBezTo>
                      <a:pt x="15" y="3"/>
                      <a:pt x="16" y="1"/>
                      <a:pt x="17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49" name="Freeform 506"/>
              <p:cNvSpPr/>
              <p:nvPr/>
            </p:nvSpPr>
            <p:spPr bwMode="auto">
              <a:xfrm>
                <a:off x="718" y="911"/>
                <a:ext cx="43" cy="19"/>
              </a:xfrm>
              <a:custGeom>
                <a:avLst/>
                <a:gdLst>
                  <a:gd name="T0" fmla="*/ 12 w 18"/>
                  <a:gd name="T1" fmla="*/ 2 h 8"/>
                  <a:gd name="T2" fmla="*/ 17 w 18"/>
                  <a:gd name="T3" fmla="*/ 0 h 8"/>
                  <a:gd name="T4" fmla="*/ 17 w 18"/>
                  <a:gd name="T5" fmla="*/ 3 h 8"/>
                  <a:gd name="T6" fmla="*/ 15 w 18"/>
                  <a:gd name="T7" fmla="*/ 4 h 8"/>
                  <a:gd name="T8" fmla="*/ 6 w 18"/>
                  <a:gd name="T9" fmla="*/ 7 h 8"/>
                  <a:gd name="T10" fmla="*/ 0 w 18"/>
                  <a:gd name="T11" fmla="*/ 7 h 8"/>
                  <a:gd name="T12" fmla="*/ 12 w 1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8">
                    <a:moveTo>
                      <a:pt x="12" y="2"/>
                    </a:moveTo>
                    <a:cubicBezTo>
                      <a:pt x="13" y="1"/>
                      <a:pt x="15" y="0"/>
                      <a:pt x="17" y="0"/>
                    </a:cubicBezTo>
                    <a:cubicBezTo>
                      <a:pt x="18" y="1"/>
                      <a:pt x="16" y="2"/>
                      <a:pt x="17" y="3"/>
                    </a:cubicBezTo>
                    <a:cubicBezTo>
                      <a:pt x="16" y="3"/>
                      <a:pt x="15" y="3"/>
                      <a:pt x="15" y="4"/>
                    </a:cubicBezTo>
                    <a:cubicBezTo>
                      <a:pt x="12" y="5"/>
                      <a:pt x="9" y="6"/>
                      <a:pt x="6" y="7"/>
                    </a:cubicBezTo>
                    <a:cubicBezTo>
                      <a:pt x="4" y="8"/>
                      <a:pt x="2" y="8"/>
                      <a:pt x="0" y="7"/>
                    </a:cubicBezTo>
                    <a:cubicBezTo>
                      <a:pt x="4" y="4"/>
                      <a:pt x="8" y="3"/>
                      <a:pt x="12" y="2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0" name="Freeform 507"/>
              <p:cNvSpPr/>
              <p:nvPr/>
            </p:nvSpPr>
            <p:spPr bwMode="auto">
              <a:xfrm>
                <a:off x="469" y="36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1" name="Freeform 508"/>
              <p:cNvSpPr/>
              <p:nvPr/>
            </p:nvSpPr>
            <p:spPr bwMode="auto">
              <a:xfrm>
                <a:off x="510" y="294"/>
                <a:ext cx="19" cy="45"/>
              </a:xfrm>
              <a:custGeom>
                <a:avLst/>
                <a:gdLst>
                  <a:gd name="T0" fmla="*/ 6 w 8"/>
                  <a:gd name="T1" fmla="*/ 0 h 19"/>
                  <a:gd name="T2" fmla="*/ 7 w 8"/>
                  <a:gd name="T3" fmla="*/ 6 h 19"/>
                  <a:gd name="T4" fmla="*/ 5 w 8"/>
                  <a:gd name="T5" fmla="*/ 16 h 19"/>
                  <a:gd name="T6" fmla="*/ 5 w 8"/>
                  <a:gd name="T7" fmla="*/ 19 h 19"/>
                  <a:gd name="T8" fmla="*/ 1 w 8"/>
                  <a:gd name="T9" fmla="*/ 17 h 19"/>
                  <a:gd name="T10" fmla="*/ 4 w 8"/>
                  <a:gd name="T11" fmla="*/ 7 h 19"/>
                  <a:gd name="T12" fmla="*/ 6 w 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9">
                    <a:moveTo>
                      <a:pt x="6" y="0"/>
                    </a:moveTo>
                    <a:cubicBezTo>
                      <a:pt x="8" y="1"/>
                      <a:pt x="7" y="4"/>
                      <a:pt x="7" y="6"/>
                    </a:cubicBezTo>
                    <a:cubicBezTo>
                      <a:pt x="6" y="9"/>
                      <a:pt x="8" y="13"/>
                      <a:pt x="5" y="16"/>
                    </a:cubicBezTo>
                    <a:cubicBezTo>
                      <a:pt x="4" y="17"/>
                      <a:pt x="6" y="18"/>
                      <a:pt x="5" y="19"/>
                    </a:cubicBezTo>
                    <a:cubicBezTo>
                      <a:pt x="3" y="19"/>
                      <a:pt x="2" y="18"/>
                      <a:pt x="1" y="17"/>
                    </a:cubicBezTo>
                    <a:cubicBezTo>
                      <a:pt x="1" y="14"/>
                      <a:pt x="0" y="10"/>
                      <a:pt x="4" y="7"/>
                    </a:cubicBezTo>
                    <a:cubicBezTo>
                      <a:pt x="5" y="5"/>
                      <a:pt x="5" y="2"/>
                      <a:pt x="6" y="0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2" name="Freeform 509"/>
              <p:cNvSpPr/>
              <p:nvPr/>
            </p:nvSpPr>
            <p:spPr bwMode="auto">
              <a:xfrm>
                <a:off x="505" y="301"/>
                <a:ext cx="14" cy="33"/>
              </a:xfrm>
              <a:custGeom>
                <a:avLst/>
                <a:gdLst>
                  <a:gd name="T0" fmla="*/ 6 w 6"/>
                  <a:gd name="T1" fmla="*/ 4 h 14"/>
                  <a:gd name="T2" fmla="*/ 3 w 6"/>
                  <a:gd name="T3" fmla="*/ 14 h 14"/>
                  <a:gd name="T4" fmla="*/ 0 w 6"/>
                  <a:gd name="T5" fmla="*/ 14 h 14"/>
                  <a:gd name="T6" fmla="*/ 1 w 6"/>
                  <a:gd name="T7" fmla="*/ 0 h 14"/>
                  <a:gd name="T8" fmla="*/ 2 w 6"/>
                  <a:gd name="T9" fmla="*/ 1 h 14"/>
                  <a:gd name="T10" fmla="*/ 6 w 6"/>
                  <a:gd name="T1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4">
                    <a:moveTo>
                      <a:pt x="6" y="4"/>
                    </a:moveTo>
                    <a:cubicBezTo>
                      <a:pt x="4" y="7"/>
                      <a:pt x="5" y="11"/>
                      <a:pt x="3" y="14"/>
                    </a:cubicBezTo>
                    <a:cubicBezTo>
                      <a:pt x="2" y="14"/>
                      <a:pt x="1" y="14"/>
                      <a:pt x="0" y="14"/>
                    </a:cubicBezTo>
                    <a:cubicBezTo>
                      <a:pt x="0" y="9"/>
                      <a:pt x="0" y="5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3"/>
                      <a:pt x="4" y="3"/>
                      <a:pt x="6" y="4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3" name="Freeform 510"/>
              <p:cNvSpPr/>
              <p:nvPr/>
            </p:nvSpPr>
            <p:spPr bwMode="auto">
              <a:xfrm>
                <a:off x="505" y="298"/>
                <a:ext cx="14" cy="20"/>
              </a:xfrm>
              <a:custGeom>
                <a:avLst/>
                <a:gdLst>
                  <a:gd name="T0" fmla="*/ 6 w 6"/>
                  <a:gd name="T1" fmla="*/ 5 h 8"/>
                  <a:gd name="T2" fmla="*/ 2 w 6"/>
                  <a:gd name="T3" fmla="*/ 2 h 8"/>
                  <a:gd name="T4" fmla="*/ 5 w 6"/>
                  <a:gd name="T5" fmla="*/ 0 h 8"/>
                  <a:gd name="T6" fmla="*/ 6 w 6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5"/>
                    </a:moveTo>
                    <a:cubicBezTo>
                      <a:pt x="4" y="5"/>
                      <a:pt x="0" y="8"/>
                      <a:pt x="2" y="2"/>
                    </a:cubicBezTo>
                    <a:cubicBezTo>
                      <a:pt x="4" y="3"/>
                      <a:pt x="4" y="1"/>
                      <a:pt x="5" y="0"/>
                    </a:cubicBezTo>
                    <a:cubicBezTo>
                      <a:pt x="6" y="2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4" name="Freeform 511"/>
              <p:cNvSpPr/>
              <p:nvPr/>
            </p:nvSpPr>
            <p:spPr bwMode="auto">
              <a:xfrm>
                <a:off x="527" y="248"/>
                <a:ext cx="12" cy="12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3 h 5"/>
                  <a:gd name="T4" fmla="*/ 2 w 5"/>
                  <a:gd name="T5" fmla="*/ 5 h 5"/>
                  <a:gd name="T6" fmla="*/ 0 w 5"/>
                  <a:gd name="T7" fmla="*/ 3 h 5"/>
                  <a:gd name="T8" fmla="*/ 1 w 5"/>
                  <a:gd name="T9" fmla="*/ 2 h 5"/>
                  <a:gd name="T10" fmla="*/ 4 w 5"/>
                  <a:gd name="T11" fmla="*/ 0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1"/>
                      <a:pt x="5" y="3"/>
                      <a:pt x="4" y="3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2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5" name="Freeform 512"/>
              <p:cNvSpPr/>
              <p:nvPr/>
            </p:nvSpPr>
            <p:spPr bwMode="auto">
              <a:xfrm>
                <a:off x="531" y="255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0 h 5"/>
                  <a:gd name="T4" fmla="*/ 0 w 2"/>
                  <a:gd name="T5" fmla="*/ 5 h 5"/>
                  <a:gd name="T6" fmla="*/ 0 w 2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2"/>
                      <a:pt x="1" y="4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6" name="Freeform 513"/>
              <p:cNvSpPr/>
              <p:nvPr/>
            </p:nvSpPr>
            <p:spPr bwMode="auto">
              <a:xfrm>
                <a:off x="254" y="507"/>
                <a:ext cx="22" cy="12"/>
              </a:xfrm>
              <a:custGeom>
                <a:avLst/>
                <a:gdLst>
                  <a:gd name="T0" fmla="*/ 2 w 9"/>
                  <a:gd name="T1" fmla="*/ 2 h 5"/>
                  <a:gd name="T2" fmla="*/ 9 w 9"/>
                  <a:gd name="T3" fmla="*/ 1 h 5"/>
                  <a:gd name="T4" fmla="*/ 6 w 9"/>
                  <a:gd name="T5" fmla="*/ 5 h 5"/>
                  <a:gd name="T6" fmla="*/ 0 w 9"/>
                  <a:gd name="T7" fmla="*/ 2 h 5"/>
                  <a:gd name="T8" fmla="*/ 2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2" y="2"/>
                    </a:moveTo>
                    <a:cubicBezTo>
                      <a:pt x="5" y="3"/>
                      <a:pt x="6" y="0"/>
                      <a:pt x="9" y="1"/>
                    </a:cubicBezTo>
                    <a:cubicBezTo>
                      <a:pt x="8" y="3"/>
                      <a:pt x="7" y="4"/>
                      <a:pt x="6" y="5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1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7" name="Freeform 514"/>
              <p:cNvSpPr/>
              <p:nvPr/>
            </p:nvSpPr>
            <p:spPr bwMode="auto">
              <a:xfrm>
                <a:off x="233" y="492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2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8" name="Freeform 515"/>
              <p:cNvSpPr/>
              <p:nvPr/>
            </p:nvSpPr>
            <p:spPr bwMode="auto">
              <a:xfrm>
                <a:off x="476" y="607"/>
                <a:ext cx="117" cy="112"/>
              </a:xfrm>
              <a:custGeom>
                <a:avLst/>
                <a:gdLst>
                  <a:gd name="T0" fmla="*/ 0 w 49"/>
                  <a:gd name="T1" fmla="*/ 45 h 47"/>
                  <a:gd name="T2" fmla="*/ 0 w 49"/>
                  <a:gd name="T3" fmla="*/ 42 h 47"/>
                  <a:gd name="T4" fmla="*/ 3 w 49"/>
                  <a:gd name="T5" fmla="*/ 37 h 47"/>
                  <a:gd name="T6" fmla="*/ 5 w 49"/>
                  <a:gd name="T7" fmla="*/ 36 h 47"/>
                  <a:gd name="T8" fmla="*/ 9 w 49"/>
                  <a:gd name="T9" fmla="*/ 28 h 47"/>
                  <a:gd name="T10" fmla="*/ 13 w 49"/>
                  <a:gd name="T11" fmla="*/ 29 h 47"/>
                  <a:gd name="T12" fmla="*/ 11 w 49"/>
                  <a:gd name="T13" fmla="*/ 23 h 47"/>
                  <a:gd name="T14" fmla="*/ 13 w 49"/>
                  <a:gd name="T15" fmla="*/ 22 h 47"/>
                  <a:gd name="T16" fmla="*/ 14 w 49"/>
                  <a:gd name="T17" fmla="*/ 23 h 47"/>
                  <a:gd name="T18" fmla="*/ 13 w 49"/>
                  <a:gd name="T19" fmla="*/ 22 h 47"/>
                  <a:gd name="T20" fmla="*/ 12 w 49"/>
                  <a:gd name="T21" fmla="*/ 21 h 47"/>
                  <a:gd name="T22" fmla="*/ 13 w 49"/>
                  <a:gd name="T23" fmla="*/ 20 h 47"/>
                  <a:gd name="T24" fmla="*/ 19 w 49"/>
                  <a:gd name="T25" fmla="*/ 16 h 47"/>
                  <a:gd name="T26" fmla="*/ 15 w 49"/>
                  <a:gd name="T27" fmla="*/ 13 h 47"/>
                  <a:gd name="T28" fmla="*/ 17 w 49"/>
                  <a:gd name="T29" fmla="*/ 12 h 47"/>
                  <a:gd name="T30" fmla="*/ 23 w 49"/>
                  <a:gd name="T31" fmla="*/ 9 h 47"/>
                  <a:gd name="T32" fmla="*/ 23 w 49"/>
                  <a:gd name="T33" fmla="*/ 9 h 47"/>
                  <a:gd name="T34" fmla="*/ 27 w 49"/>
                  <a:gd name="T35" fmla="*/ 8 h 47"/>
                  <a:gd name="T36" fmla="*/ 30 w 49"/>
                  <a:gd name="T37" fmla="*/ 2 h 47"/>
                  <a:gd name="T38" fmla="*/ 34 w 49"/>
                  <a:gd name="T39" fmla="*/ 2 h 47"/>
                  <a:gd name="T40" fmla="*/ 35 w 49"/>
                  <a:gd name="T41" fmla="*/ 3 h 47"/>
                  <a:gd name="T42" fmla="*/ 34 w 49"/>
                  <a:gd name="T43" fmla="*/ 6 h 47"/>
                  <a:gd name="T44" fmla="*/ 40 w 49"/>
                  <a:gd name="T45" fmla="*/ 5 h 47"/>
                  <a:gd name="T46" fmla="*/ 41 w 49"/>
                  <a:gd name="T47" fmla="*/ 5 h 47"/>
                  <a:gd name="T48" fmla="*/ 42 w 49"/>
                  <a:gd name="T49" fmla="*/ 13 h 47"/>
                  <a:gd name="T50" fmla="*/ 49 w 49"/>
                  <a:gd name="T51" fmla="*/ 16 h 47"/>
                  <a:gd name="T52" fmla="*/ 45 w 49"/>
                  <a:gd name="T53" fmla="*/ 18 h 47"/>
                  <a:gd name="T54" fmla="*/ 42 w 49"/>
                  <a:gd name="T55" fmla="*/ 22 h 47"/>
                  <a:gd name="T56" fmla="*/ 40 w 49"/>
                  <a:gd name="T57" fmla="*/ 24 h 47"/>
                  <a:gd name="T58" fmla="*/ 39 w 49"/>
                  <a:gd name="T59" fmla="*/ 24 h 47"/>
                  <a:gd name="T60" fmla="*/ 40 w 49"/>
                  <a:gd name="T61" fmla="*/ 25 h 47"/>
                  <a:gd name="T62" fmla="*/ 41 w 49"/>
                  <a:gd name="T63" fmla="*/ 27 h 47"/>
                  <a:gd name="T64" fmla="*/ 38 w 49"/>
                  <a:gd name="T65" fmla="*/ 28 h 47"/>
                  <a:gd name="T66" fmla="*/ 30 w 49"/>
                  <a:gd name="T67" fmla="*/ 23 h 47"/>
                  <a:gd name="T68" fmla="*/ 28 w 49"/>
                  <a:gd name="T69" fmla="*/ 23 h 47"/>
                  <a:gd name="T70" fmla="*/ 22 w 49"/>
                  <a:gd name="T71" fmla="*/ 25 h 47"/>
                  <a:gd name="T72" fmla="*/ 17 w 49"/>
                  <a:gd name="T73" fmla="*/ 34 h 47"/>
                  <a:gd name="T74" fmla="*/ 17 w 49"/>
                  <a:gd name="T75" fmla="*/ 34 h 47"/>
                  <a:gd name="T76" fmla="*/ 14 w 49"/>
                  <a:gd name="T77" fmla="*/ 39 h 47"/>
                  <a:gd name="T78" fmla="*/ 14 w 49"/>
                  <a:gd name="T79" fmla="*/ 39 h 47"/>
                  <a:gd name="T80" fmla="*/ 10 w 49"/>
                  <a:gd name="T81" fmla="*/ 44 h 47"/>
                  <a:gd name="T82" fmla="*/ 7 w 49"/>
                  <a:gd name="T83" fmla="*/ 47 h 47"/>
                  <a:gd name="T84" fmla="*/ 0 w 49"/>
                  <a:gd name="T85" fmla="*/ 4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" h="47">
                    <a:moveTo>
                      <a:pt x="0" y="45"/>
                    </a:moveTo>
                    <a:cubicBezTo>
                      <a:pt x="1" y="44"/>
                      <a:pt x="4" y="43"/>
                      <a:pt x="0" y="42"/>
                    </a:cubicBezTo>
                    <a:cubicBezTo>
                      <a:pt x="1" y="40"/>
                      <a:pt x="2" y="38"/>
                      <a:pt x="3" y="37"/>
                    </a:cubicBezTo>
                    <a:cubicBezTo>
                      <a:pt x="4" y="36"/>
                      <a:pt x="5" y="36"/>
                      <a:pt x="5" y="36"/>
                    </a:cubicBezTo>
                    <a:cubicBezTo>
                      <a:pt x="2" y="31"/>
                      <a:pt x="5" y="30"/>
                      <a:pt x="9" y="28"/>
                    </a:cubicBezTo>
                    <a:cubicBezTo>
                      <a:pt x="12" y="27"/>
                      <a:pt x="12" y="29"/>
                      <a:pt x="13" y="29"/>
                    </a:cubicBezTo>
                    <a:cubicBezTo>
                      <a:pt x="14" y="27"/>
                      <a:pt x="10" y="26"/>
                      <a:pt x="11" y="23"/>
                    </a:cubicBezTo>
                    <a:cubicBezTo>
                      <a:pt x="11" y="22"/>
                      <a:pt x="12" y="22"/>
                      <a:pt x="13" y="22"/>
                    </a:cubicBezTo>
                    <a:cubicBezTo>
                      <a:pt x="13" y="22"/>
                      <a:pt x="13" y="23"/>
                      <a:pt x="14" y="23"/>
                    </a:cubicBezTo>
                    <a:cubicBezTo>
                      <a:pt x="14" y="22"/>
                      <a:pt x="13" y="22"/>
                      <a:pt x="13" y="22"/>
                    </a:cubicBezTo>
                    <a:cubicBezTo>
                      <a:pt x="12" y="22"/>
                      <a:pt x="12" y="21"/>
                      <a:pt x="12" y="21"/>
                    </a:cubicBezTo>
                    <a:cubicBezTo>
                      <a:pt x="12" y="20"/>
                      <a:pt x="12" y="20"/>
                      <a:pt x="13" y="20"/>
                    </a:cubicBezTo>
                    <a:cubicBezTo>
                      <a:pt x="15" y="18"/>
                      <a:pt x="18" y="17"/>
                      <a:pt x="19" y="16"/>
                    </a:cubicBezTo>
                    <a:cubicBezTo>
                      <a:pt x="17" y="17"/>
                      <a:pt x="15" y="15"/>
                      <a:pt x="15" y="13"/>
                    </a:cubicBezTo>
                    <a:cubicBezTo>
                      <a:pt x="15" y="11"/>
                      <a:pt x="16" y="11"/>
                      <a:pt x="17" y="12"/>
                    </a:cubicBezTo>
                    <a:cubicBezTo>
                      <a:pt x="20" y="13"/>
                      <a:pt x="22" y="12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7"/>
                      <a:pt x="26" y="8"/>
                      <a:pt x="27" y="8"/>
                    </a:cubicBezTo>
                    <a:cubicBezTo>
                      <a:pt x="31" y="7"/>
                      <a:pt x="28" y="4"/>
                      <a:pt x="30" y="2"/>
                    </a:cubicBezTo>
                    <a:cubicBezTo>
                      <a:pt x="31" y="0"/>
                      <a:pt x="32" y="0"/>
                      <a:pt x="34" y="2"/>
                    </a:cubicBezTo>
                    <a:cubicBezTo>
                      <a:pt x="35" y="2"/>
                      <a:pt x="35" y="3"/>
                      <a:pt x="35" y="3"/>
                    </a:cubicBezTo>
                    <a:cubicBezTo>
                      <a:pt x="35" y="4"/>
                      <a:pt x="33" y="5"/>
                      <a:pt x="34" y="6"/>
                    </a:cubicBezTo>
                    <a:cubicBezTo>
                      <a:pt x="36" y="8"/>
                      <a:pt x="38" y="5"/>
                      <a:pt x="40" y="5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5" y="8"/>
                      <a:pt x="42" y="11"/>
                      <a:pt x="42" y="13"/>
                    </a:cubicBezTo>
                    <a:cubicBezTo>
                      <a:pt x="44" y="13"/>
                      <a:pt x="48" y="12"/>
                      <a:pt x="49" y="16"/>
                    </a:cubicBezTo>
                    <a:cubicBezTo>
                      <a:pt x="48" y="17"/>
                      <a:pt x="47" y="18"/>
                      <a:pt x="45" y="18"/>
                    </a:cubicBezTo>
                    <a:cubicBezTo>
                      <a:pt x="42" y="18"/>
                      <a:pt x="42" y="20"/>
                      <a:pt x="42" y="22"/>
                    </a:cubicBezTo>
                    <a:cubicBezTo>
                      <a:pt x="42" y="23"/>
                      <a:pt x="41" y="24"/>
                      <a:pt x="40" y="24"/>
                    </a:cubicBezTo>
                    <a:cubicBezTo>
                      <a:pt x="40" y="24"/>
                      <a:pt x="39" y="24"/>
                      <a:pt x="39" y="24"/>
                    </a:cubicBezTo>
                    <a:cubicBezTo>
                      <a:pt x="39" y="24"/>
                      <a:pt x="40" y="25"/>
                      <a:pt x="40" y="25"/>
                    </a:cubicBezTo>
                    <a:cubicBezTo>
                      <a:pt x="41" y="25"/>
                      <a:pt x="41" y="26"/>
                      <a:pt x="41" y="27"/>
                    </a:cubicBezTo>
                    <a:cubicBezTo>
                      <a:pt x="40" y="28"/>
                      <a:pt x="39" y="28"/>
                      <a:pt x="38" y="28"/>
                    </a:cubicBezTo>
                    <a:cubicBezTo>
                      <a:pt x="32" y="29"/>
                      <a:pt x="32" y="28"/>
                      <a:pt x="30" y="23"/>
                    </a:cubicBezTo>
                    <a:cubicBezTo>
                      <a:pt x="30" y="22"/>
                      <a:pt x="28" y="23"/>
                      <a:pt x="28" y="23"/>
                    </a:cubicBezTo>
                    <a:cubicBezTo>
                      <a:pt x="25" y="22"/>
                      <a:pt x="24" y="23"/>
                      <a:pt x="22" y="25"/>
                    </a:cubicBezTo>
                    <a:cubicBezTo>
                      <a:pt x="19" y="27"/>
                      <a:pt x="17" y="30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4" y="35"/>
                      <a:pt x="16" y="38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2" y="41"/>
                      <a:pt x="8" y="40"/>
                      <a:pt x="10" y="44"/>
                    </a:cubicBezTo>
                    <a:cubicBezTo>
                      <a:pt x="9" y="46"/>
                      <a:pt x="8" y="47"/>
                      <a:pt x="7" y="47"/>
                    </a:cubicBezTo>
                    <a:cubicBezTo>
                      <a:pt x="5" y="44"/>
                      <a:pt x="2" y="46"/>
                      <a:pt x="0" y="45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59" name="Freeform 516"/>
              <p:cNvSpPr/>
              <p:nvPr/>
            </p:nvSpPr>
            <p:spPr bwMode="auto">
              <a:xfrm>
                <a:off x="512" y="710"/>
                <a:ext cx="19" cy="21"/>
              </a:xfrm>
              <a:custGeom>
                <a:avLst/>
                <a:gdLst>
                  <a:gd name="T0" fmla="*/ 0 w 8"/>
                  <a:gd name="T1" fmla="*/ 1 h 9"/>
                  <a:gd name="T2" fmla="*/ 3 w 8"/>
                  <a:gd name="T3" fmla="*/ 0 h 9"/>
                  <a:gd name="T4" fmla="*/ 2 w 8"/>
                  <a:gd name="T5" fmla="*/ 9 h 9"/>
                  <a:gd name="T6" fmla="*/ 0 w 8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3"/>
                      <a:pt x="8" y="6"/>
                      <a:pt x="2" y="9"/>
                    </a:cubicBezTo>
                    <a:cubicBezTo>
                      <a:pt x="2" y="6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0" name="Freeform 517"/>
              <p:cNvSpPr/>
              <p:nvPr/>
            </p:nvSpPr>
            <p:spPr bwMode="auto">
              <a:xfrm>
                <a:off x="493" y="698"/>
                <a:ext cx="22" cy="14"/>
              </a:xfrm>
              <a:custGeom>
                <a:avLst/>
                <a:gdLst>
                  <a:gd name="T0" fmla="*/ 3 w 9"/>
                  <a:gd name="T1" fmla="*/ 6 h 6"/>
                  <a:gd name="T2" fmla="*/ 1 w 9"/>
                  <a:gd name="T3" fmla="*/ 3 h 6"/>
                  <a:gd name="T4" fmla="*/ 7 w 9"/>
                  <a:gd name="T5" fmla="*/ 1 h 6"/>
                  <a:gd name="T6" fmla="*/ 5 w 9"/>
                  <a:gd name="T7" fmla="*/ 4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2" y="5"/>
                      <a:pt x="0" y="5"/>
                      <a:pt x="1" y="3"/>
                    </a:cubicBezTo>
                    <a:cubicBezTo>
                      <a:pt x="2" y="0"/>
                      <a:pt x="5" y="2"/>
                      <a:pt x="7" y="1"/>
                    </a:cubicBezTo>
                    <a:cubicBezTo>
                      <a:pt x="9" y="4"/>
                      <a:pt x="4" y="2"/>
                      <a:pt x="5" y="4"/>
                    </a:cubicBezTo>
                    <a:cubicBezTo>
                      <a:pt x="4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1" name="Freeform 518"/>
              <p:cNvSpPr/>
              <p:nvPr/>
            </p:nvSpPr>
            <p:spPr bwMode="auto">
              <a:xfrm>
                <a:off x="507" y="746"/>
                <a:ext cx="10" cy="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E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2" name="Freeform 519"/>
              <p:cNvSpPr/>
              <p:nvPr/>
            </p:nvSpPr>
            <p:spPr bwMode="auto">
              <a:xfrm>
                <a:off x="474" y="71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0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FDF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3" name="Freeform 520"/>
              <p:cNvSpPr/>
              <p:nvPr/>
            </p:nvSpPr>
            <p:spPr bwMode="auto">
              <a:xfrm>
                <a:off x="641" y="241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3 w 3"/>
                  <a:gd name="T5" fmla="*/ 0 h 4"/>
                  <a:gd name="T6" fmla="*/ 3 w 3"/>
                  <a:gd name="T7" fmla="*/ 3 h 4"/>
                  <a:gd name="T8" fmla="*/ 0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4" name="Freeform 521"/>
              <p:cNvSpPr/>
              <p:nvPr/>
            </p:nvSpPr>
            <p:spPr bwMode="auto">
              <a:xfrm>
                <a:off x="646" y="241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0 h 3"/>
                  <a:gd name="T4" fmla="*/ 2 w 3"/>
                  <a:gd name="T5" fmla="*/ 3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5" name="Freeform 522"/>
              <p:cNvSpPr/>
              <p:nvPr/>
            </p:nvSpPr>
            <p:spPr bwMode="auto">
              <a:xfrm>
                <a:off x="273" y="490"/>
                <a:ext cx="29" cy="17"/>
              </a:xfrm>
              <a:custGeom>
                <a:avLst/>
                <a:gdLst>
                  <a:gd name="T0" fmla="*/ 0 w 12"/>
                  <a:gd name="T1" fmla="*/ 0 h 7"/>
                  <a:gd name="T2" fmla="*/ 9 w 12"/>
                  <a:gd name="T3" fmla="*/ 1 h 7"/>
                  <a:gd name="T4" fmla="*/ 8 w 12"/>
                  <a:gd name="T5" fmla="*/ 4 h 7"/>
                  <a:gd name="T6" fmla="*/ 12 w 12"/>
                  <a:gd name="T7" fmla="*/ 3 h 7"/>
                  <a:gd name="T8" fmla="*/ 10 w 12"/>
                  <a:gd name="T9" fmla="*/ 7 h 7"/>
                  <a:gd name="T10" fmla="*/ 0 w 1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6" y="1"/>
                      <a:pt x="9" y="1"/>
                    </a:cubicBezTo>
                    <a:cubicBezTo>
                      <a:pt x="9" y="2"/>
                      <a:pt x="7" y="3"/>
                      <a:pt x="8" y="4"/>
                    </a:cubicBezTo>
                    <a:cubicBezTo>
                      <a:pt x="9" y="6"/>
                      <a:pt x="10" y="2"/>
                      <a:pt x="12" y="3"/>
                    </a:cubicBezTo>
                    <a:cubicBezTo>
                      <a:pt x="12" y="5"/>
                      <a:pt x="10" y="5"/>
                      <a:pt x="10" y="7"/>
                    </a:cubicBezTo>
                    <a:cubicBezTo>
                      <a:pt x="4" y="7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6" name="Freeform 523"/>
              <p:cNvSpPr/>
              <p:nvPr/>
            </p:nvSpPr>
            <p:spPr bwMode="auto">
              <a:xfrm>
                <a:off x="300" y="504"/>
                <a:ext cx="23" cy="10"/>
              </a:xfrm>
              <a:custGeom>
                <a:avLst/>
                <a:gdLst>
                  <a:gd name="T0" fmla="*/ 0 w 10"/>
                  <a:gd name="T1" fmla="*/ 1 h 4"/>
                  <a:gd name="T2" fmla="*/ 3 w 10"/>
                  <a:gd name="T3" fmla="*/ 1 h 4"/>
                  <a:gd name="T4" fmla="*/ 6 w 10"/>
                  <a:gd name="T5" fmla="*/ 0 h 4"/>
                  <a:gd name="T6" fmla="*/ 4 w 10"/>
                  <a:gd name="T7" fmla="*/ 4 h 4"/>
                  <a:gd name="T8" fmla="*/ 0 w 10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10" y="4"/>
                      <a:pt x="4" y="2"/>
                      <a:pt x="4" y="4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7" name="Freeform 524"/>
              <p:cNvSpPr/>
              <p:nvPr/>
            </p:nvSpPr>
            <p:spPr bwMode="auto">
              <a:xfrm>
                <a:off x="245" y="480"/>
                <a:ext cx="9" cy="7"/>
              </a:xfrm>
              <a:custGeom>
                <a:avLst/>
                <a:gdLst>
                  <a:gd name="T0" fmla="*/ 3 w 4"/>
                  <a:gd name="T1" fmla="*/ 3 h 3"/>
                  <a:gd name="T2" fmla="*/ 0 w 4"/>
                  <a:gd name="T3" fmla="*/ 2 h 3"/>
                  <a:gd name="T4" fmla="*/ 0 w 4"/>
                  <a:gd name="T5" fmla="*/ 0 h 3"/>
                  <a:gd name="T6" fmla="*/ 3 w 4"/>
                  <a:gd name="T7" fmla="*/ 3 h 3"/>
                  <a:gd name="T8" fmla="*/ 3 w 4"/>
                  <a:gd name="T9" fmla="*/ 3 h 3"/>
                  <a:gd name="T10" fmla="*/ 3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2"/>
                      <a:pt x="4" y="0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8" name="Freeform 525"/>
              <p:cNvSpPr/>
              <p:nvPr/>
            </p:nvSpPr>
            <p:spPr bwMode="auto">
              <a:xfrm>
                <a:off x="500" y="373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1 h 3"/>
                  <a:gd name="T6" fmla="*/ 2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69" name="Freeform 526"/>
              <p:cNvSpPr/>
              <p:nvPr/>
            </p:nvSpPr>
            <p:spPr bwMode="auto">
              <a:xfrm>
                <a:off x="512" y="368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1 h 3"/>
                  <a:gd name="T4" fmla="*/ 2 w 3"/>
                  <a:gd name="T5" fmla="*/ 0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0" name="Freeform 527"/>
              <p:cNvSpPr/>
              <p:nvPr/>
            </p:nvSpPr>
            <p:spPr bwMode="auto">
              <a:xfrm>
                <a:off x="323" y="507"/>
                <a:ext cx="8" cy="7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0 h 3"/>
                  <a:gd name="T4" fmla="*/ 3 w 3"/>
                  <a:gd name="T5" fmla="*/ 1 h 3"/>
                  <a:gd name="T6" fmla="*/ 1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1" name="Freeform 528"/>
              <p:cNvSpPr/>
              <p:nvPr/>
            </p:nvSpPr>
            <p:spPr bwMode="auto">
              <a:xfrm>
                <a:off x="524" y="540"/>
                <a:ext cx="72" cy="57"/>
              </a:xfrm>
              <a:custGeom>
                <a:avLst/>
                <a:gdLst>
                  <a:gd name="T0" fmla="*/ 1 w 30"/>
                  <a:gd name="T1" fmla="*/ 0 h 24"/>
                  <a:gd name="T2" fmla="*/ 8 w 30"/>
                  <a:gd name="T3" fmla="*/ 1 h 24"/>
                  <a:gd name="T4" fmla="*/ 14 w 30"/>
                  <a:gd name="T5" fmla="*/ 3 h 24"/>
                  <a:gd name="T6" fmla="*/ 16 w 30"/>
                  <a:gd name="T7" fmla="*/ 3 h 24"/>
                  <a:gd name="T8" fmla="*/ 18 w 30"/>
                  <a:gd name="T9" fmla="*/ 4 h 24"/>
                  <a:gd name="T10" fmla="*/ 27 w 30"/>
                  <a:gd name="T11" fmla="*/ 8 h 24"/>
                  <a:gd name="T12" fmla="*/ 30 w 30"/>
                  <a:gd name="T13" fmla="*/ 14 h 24"/>
                  <a:gd name="T14" fmla="*/ 26 w 30"/>
                  <a:gd name="T15" fmla="*/ 21 h 24"/>
                  <a:gd name="T16" fmla="*/ 24 w 30"/>
                  <a:gd name="T17" fmla="*/ 22 h 24"/>
                  <a:gd name="T18" fmla="*/ 19 w 30"/>
                  <a:gd name="T19" fmla="*/ 24 h 24"/>
                  <a:gd name="T20" fmla="*/ 17 w 30"/>
                  <a:gd name="T21" fmla="*/ 24 h 24"/>
                  <a:gd name="T22" fmla="*/ 13 w 30"/>
                  <a:gd name="T23" fmla="*/ 19 h 24"/>
                  <a:gd name="T24" fmla="*/ 5 w 30"/>
                  <a:gd name="T25" fmla="*/ 12 h 24"/>
                  <a:gd name="T26" fmla="*/ 3 w 30"/>
                  <a:gd name="T27" fmla="*/ 9 h 24"/>
                  <a:gd name="T28" fmla="*/ 3 w 30"/>
                  <a:gd name="T29" fmla="*/ 7 h 24"/>
                  <a:gd name="T30" fmla="*/ 1 w 30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24">
                    <a:moveTo>
                      <a:pt x="1" y="0"/>
                    </a:moveTo>
                    <a:cubicBezTo>
                      <a:pt x="3" y="0"/>
                      <a:pt x="6" y="2"/>
                      <a:pt x="8" y="1"/>
                    </a:cubicBezTo>
                    <a:cubicBezTo>
                      <a:pt x="10" y="3"/>
                      <a:pt x="12" y="4"/>
                      <a:pt x="14" y="3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7" y="4"/>
                      <a:pt x="17" y="5"/>
                      <a:pt x="18" y="4"/>
                    </a:cubicBezTo>
                    <a:cubicBezTo>
                      <a:pt x="22" y="3"/>
                      <a:pt x="24" y="6"/>
                      <a:pt x="27" y="8"/>
                    </a:cubicBezTo>
                    <a:cubicBezTo>
                      <a:pt x="28" y="10"/>
                      <a:pt x="29" y="12"/>
                      <a:pt x="30" y="14"/>
                    </a:cubicBezTo>
                    <a:cubicBezTo>
                      <a:pt x="29" y="16"/>
                      <a:pt x="27" y="18"/>
                      <a:pt x="26" y="21"/>
                    </a:cubicBezTo>
                    <a:cubicBezTo>
                      <a:pt x="25" y="22"/>
                      <a:pt x="25" y="23"/>
                      <a:pt x="24" y="22"/>
                    </a:cubicBezTo>
                    <a:cubicBezTo>
                      <a:pt x="22" y="20"/>
                      <a:pt x="21" y="23"/>
                      <a:pt x="19" y="24"/>
                    </a:cubicBezTo>
                    <a:cubicBezTo>
                      <a:pt x="19" y="24"/>
                      <a:pt x="18" y="24"/>
                      <a:pt x="17" y="24"/>
                    </a:cubicBezTo>
                    <a:cubicBezTo>
                      <a:pt x="16" y="22"/>
                      <a:pt x="14" y="20"/>
                      <a:pt x="13" y="19"/>
                    </a:cubicBezTo>
                    <a:cubicBezTo>
                      <a:pt x="10" y="17"/>
                      <a:pt x="7" y="14"/>
                      <a:pt x="5" y="12"/>
                    </a:cubicBezTo>
                    <a:cubicBezTo>
                      <a:pt x="5" y="10"/>
                      <a:pt x="3" y="10"/>
                      <a:pt x="3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2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2" name="Freeform 529"/>
              <p:cNvSpPr/>
              <p:nvPr/>
            </p:nvSpPr>
            <p:spPr bwMode="auto">
              <a:xfrm>
                <a:off x="474" y="626"/>
                <a:ext cx="57" cy="38"/>
              </a:xfrm>
              <a:custGeom>
                <a:avLst/>
                <a:gdLst>
                  <a:gd name="T0" fmla="*/ 13 w 24"/>
                  <a:gd name="T1" fmla="*/ 12 h 16"/>
                  <a:gd name="T2" fmla="*/ 14 w 24"/>
                  <a:gd name="T3" fmla="*/ 13 h 16"/>
                  <a:gd name="T4" fmla="*/ 14 w 24"/>
                  <a:gd name="T5" fmla="*/ 14 h 16"/>
                  <a:gd name="T6" fmla="*/ 14 w 24"/>
                  <a:gd name="T7" fmla="*/ 14 h 16"/>
                  <a:gd name="T8" fmla="*/ 12 w 24"/>
                  <a:gd name="T9" fmla="*/ 15 h 16"/>
                  <a:gd name="T10" fmla="*/ 6 w 24"/>
                  <a:gd name="T11" fmla="*/ 13 h 16"/>
                  <a:gd name="T12" fmla="*/ 2 w 24"/>
                  <a:gd name="T13" fmla="*/ 15 h 16"/>
                  <a:gd name="T14" fmla="*/ 2 w 24"/>
                  <a:gd name="T15" fmla="*/ 11 h 16"/>
                  <a:gd name="T16" fmla="*/ 0 w 24"/>
                  <a:gd name="T17" fmla="*/ 7 h 16"/>
                  <a:gd name="T18" fmla="*/ 0 w 24"/>
                  <a:gd name="T19" fmla="*/ 6 h 16"/>
                  <a:gd name="T20" fmla="*/ 5 w 24"/>
                  <a:gd name="T21" fmla="*/ 3 h 16"/>
                  <a:gd name="T22" fmla="*/ 6 w 24"/>
                  <a:gd name="T23" fmla="*/ 8 h 16"/>
                  <a:gd name="T24" fmla="*/ 9 w 24"/>
                  <a:gd name="T25" fmla="*/ 3 h 16"/>
                  <a:gd name="T26" fmla="*/ 13 w 24"/>
                  <a:gd name="T27" fmla="*/ 2 h 16"/>
                  <a:gd name="T28" fmla="*/ 16 w 24"/>
                  <a:gd name="T29" fmla="*/ 1 h 16"/>
                  <a:gd name="T30" fmla="*/ 24 w 24"/>
                  <a:gd name="T31" fmla="*/ 1 h 16"/>
                  <a:gd name="T32" fmla="*/ 17 w 24"/>
                  <a:gd name="T33" fmla="*/ 4 h 16"/>
                  <a:gd name="T34" fmla="*/ 24 w 24"/>
                  <a:gd name="T35" fmla="*/ 6 h 16"/>
                  <a:gd name="T36" fmla="*/ 13 w 24"/>
                  <a:gd name="T37" fmla="*/ 12 h 16"/>
                  <a:gd name="T38" fmla="*/ 12 w 24"/>
                  <a:gd name="T39" fmla="*/ 12 h 16"/>
                  <a:gd name="T40" fmla="*/ 13 w 24"/>
                  <a:gd name="T4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6">
                    <a:moveTo>
                      <a:pt x="13" y="12"/>
                    </a:moveTo>
                    <a:cubicBezTo>
                      <a:pt x="13" y="13"/>
                      <a:pt x="14" y="13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3" y="14"/>
                      <a:pt x="12" y="15"/>
                    </a:cubicBezTo>
                    <a:cubicBezTo>
                      <a:pt x="10" y="15"/>
                      <a:pt x="8" y="16"/>
                      <a:pt x="6" y="13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4"/>
                      <a:pt x="2" y="12"/>
                      <a:pt x="2" y="11"/>
                    </a:cubicBezTo>
                    <a:cubicBezTo>
                      <a:pt x="3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4"/>
                      <a:pt x="2" y="2"/>
                      <a:pt x="5" y="3"/>
                    </a:cubicBezTo>
                    <a:cubicBezTo>
                      <a:pt x="7" y="3"/>
                      <a:pt x="5" y="6"/>
                      <a:pt x="6" y="8"/>
                    </a:cubicBezTo>
                    <a:cubicBezTo>
                      <a:pt x="5" y="5"/>
                      <a:pt x="7" y="3"/>
                      <a:pt x="9" y="3"/>
                    </a:cubicBezTo>
                    <a:cubicBezTo>
                      <a:pt x="10" y="3"/>
                      <a:pt x="12" y="3"/>
                      <a:pt x="13" y="2"/>
                    </a:cubicBezTo>
                    <a:cubicBezTo>
                      <a:pt x="14" y="0"/>
                      <a:pt x="14" y="0"/>
                      <a:pt x="16" y="1"/>
                    </a:cubicBezTo>
                    <a:cubicBezTo>
                      <a:pt x="19" y="4"/>
                      <a:pt x="21" y="4"/>
                      <a:pt x="24" y="1"/>
                    </a:cubicBezTo>
                    <a:cubicBezTo>
                      <a:pt x="23" y="5"/>
                      <a:pt x="22" y="6"/>
                      <a:pt x="17" y="4"/>
                    </a:cubicBezTo>
                    <a:cubicBezTo>
                      <a:pt x="18" y="7"/>
                      <a:pt x="18" y="7"/>
                      <a:pt x="24" y="6"/>
                    </a:cubicBezTo>
                    <a:cubicBezTo>
                      <a:pt x="20" y="8"/>
                      <a:pt x="18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3" name="Freeform 530"/>
              <p:cNvSpPr/>
              <p:nvPr/>
            </p:nvSpPr>
            <p:spPr bwMode="auto">
              <a:xfrm>
                <a:off x="493" y="559"/>
                <a:ext cx="41" cy="62"/>
              </a:xfrm>
              <a:custGeom>
                <a:avLst/>
                <a:gdLst>
                  <a:gd name="T0" fmla="*/ 15 w 17"/>
                  <a:gd name="T1" fmla="*/ 23 h 26"/>
                  <a:gd name="T2" fmla="*/ 10 w 17"/>
                  <a:gd name="T3" fmla="*/ 24 h 26"/>
                  <a:gd name="T4" fmla="*/ 9 w 17"/>
                  <a:gd name="T5" fmla="*/ 22 h 26"/>
                  <a:gd name="T6" fmla="*/ 12 w 17"/>
                  <a:gd name="T7" fmla="*/ 20 h 26"/>
                  <a:gd name="T8" fmla="*/ 0 w 17"/>
                  <a:gd name="T9" fmla="*/ 20 h 26"/>
                  <a:gd name="T10" fmla="*/ 1 w 17"/>
                  <a:gd name="T11" fmla="*/ 5 h 26"/>
                  <a:gd name="T12" fmla="*/ 11 w 17"/>
                  <a:gd name="T13" fmla="*/ 4 h 26"/>
                  <a:gd name="T14" fmla="*/ 12 w 17"/>
                  <a:gd name="T15" fmla="*/ 5 h 26"/>
                  <a:gd name="T16" fmla="*/ 11 w 17"/>
                  <a:gd name="T17" fmla="*/ 6 h 26"/>
                  <a:gd name="T18" fmla="*/ 5 w 17"/>
                  <a:gd name="T19" fmla="*/ 10 h 26"/>
                  <a:gd name="T20" fmla="*/ 4 w 17"/>
                  <a:gd name="T21" fmla="*/ 12 h 26"/>
                  <a:gd name="T22" fmla="*/ 14 w 17"/>
                  <a:gd name="T23" fmla="*/ 9 h 26"/>
                  <a:gd name="T24" fmla="*/ 16 w 17"/>
                  <a:gd name="T25" fmla="*/ 13 h 26"/>
                  <a:gd name="T26" fmla="*/ 15 w 17"/>
                  <a:gd name="T27" fmla="*/ 17 h 26"/>
                  <a:gd name="T28" fmla="*/ 12 w 17"/>
                  <a:gd name="T29" fmla="*/ 16 h 26"/>
                  <a:gd name="T30" fmla="*/ 15 w 17"/>
                  <a:gd name="T31" fmla="*/ 19 h 26"/>
                  <a:gd name="T32" fmla="*/ 15 w 17"/>
                  <a:gd name="T3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6">
                    <a:moveTo>
                      <a:pt x="15" y="23"/>
                    </a:moveTo>
                    <a:cubicBezTo>
                      <a:pt x="13" y="26"/>
                      <a:pt x="11" y="24"/>
                      <a:pt x="10" y="24"/>
                    </a:cubicBezTo>
                    <a:cubicBezTo>
                      <a:pt x="9" y="24"/>
                      <a:pt x="9" y="23"/>
                      <a:pt x="9" y="22"/>
                    </a:cubicBezTo>
                    <a:cubicBezTo>
                      <a:pt x="9" y="19"/>
                      <a:pt x="12" y="22"/>
                      <a:pt x="12" y="20"/>
                    </a:cubicBezTo>
                    <a:cubicBezTo>
                      <a:pt x="8" y="18"/>
                      <a:pt x="4" y="16"/>
                      <a:pt x="0" y="20"/>
                    </a:cubicBezTo>
                    <a:cubicBezTo>
                      <a:pt x="0" y="15"/>
                      <a:pt x="6" y="11"/>
                      <a:pt x="1" y="5"/>
                    </a:cubicBezTo>
                    <a:cubicBezTo>
                      <a:pt x="4" y="4"/>
                      <a:pt x="7" y="0"/>
                      <a:pt x="11" y="4"/>
                    </a:cubicBezTo>
                    <a:cubicBezTo>
                      <a:pt x="11" y="5"/>
                      <a:pt x="13" y="4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5" y="2"/>
                      <a:pt x="6" y="8"/>
                      <a:pt x="5" y="10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8" y="13"/>
                      <a:pt x="10" y="8"/>
                      <a:pt x="14" y="9"/>
                    </a:cubicBezTo>
                    <a:cubicBezTo>
                      <a:pt x="16" y="10"/>
                      <a:pt x="15" y="12"/>
                      <a:pt x="16" y="13"/>
                    </a:cubicBezTo>
                    <a:cubicBezTo>
                      <a:pt x="16" y="14"/>
                      <a:pt x="17" y="16"/>
                      <a:pt x="15" y="17"/>
                    </a:cubicBezTo>
                    <a:cubicBezTo>
                      <a:pt x="14" y="17"/>
                      <a:pt x="13" y="15"/>
                      <a:pt x="12" y="16"/>
                    </a:cubicBezTo>
                    <a:cubicBezTo>
                      <a:pt x="12" y="18"/>
                      <a:pt x="14" y="18"/>
                      <a:pt x="15" y="19"/>
                    </a:cubicBezTo>
                    <a:cubicBezTo>
                      <a:pt x="15" y="20"/>
                      <a:pt x="15" y="22"/>
                      <a:pt x="15" y="23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4" name="Freeform 531"/>
              <p:cNvSpPr/>
              <p:nvPr/>
            </p:nvSpPr>
            <p:spPr bwMode="auto">
              <a:xfrm>
                <a:off x="460" y="619"/>
                <a:ext cx="36" cy="31"/>
              </a:xfrm>
              <a:custGeom>
                <a:avLst/>
                <a:gdLst>
                  <a:gd name="T0" fmla="*/ 15 w 15"/>
                  <a:gd name="T1" fmla="*/ 6 h 13"/>
                  <a:gd name="T2" fmla="*/ 14 w 15"/>
                  <a:gd name="T3" fmla="*/ 13 h 13"/>
                  <a:gd name="T4" fmla="*/ 11 w 15"/>
                  <a:gd name="T5" fmla="*/ 9 h 13"/>
                  <a:gd name="T6" fmla="*/ 7 w 15"/>
                  <a:gd name="T7" fmla="*/ 8 h 13"/>
                  <a:gd name="T8" fmla="*/ 6 w 15"/>
                  <a:gd name="T9" fmla="*/ 9 h 13"/>
                  <a:gd name="T10" fmla="*/ 2 w 15"/>
                  <a:gd name="T11" fmla="*/ 5 h 13"/>
                  <a:gd name="T12" fmla="*/ 0 w 15"/>
                  <a:gd name="T13" fmla="*/ 1 h 13"/>
                  <a:gd name="T14" fmla="*/ 4 w 15"/>
                  <a:gd name="T15" fmla="*/ 2 h 13"/>
                  <a:gd name="T16" fmla="*/ 6 w 15"/>
                  <a:gd name="T17" fmla="*/ 1 h 13"/>
                  <a:gd name="T18" fmla="*/ 9 w 15"/>
                  <a:gd name="T19" fmla="*/ 2 h 13"/>
                  <a:gd name="T20" fmla="*/ 15 w 15"/>
                  <a:gd name="T21" fmla="*/ 5 h 13"/>
                  <a:gd name="T22" fmla="*/ 15 w 15"/>
                  <a:gd name="T2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3">
                    <a:moveTo>
                      <a:pt x="15" y="6"/>
                    </a:moveTo>
                    <a:cubicBezTo>
                      <a:pt x="13" y="7"/>
                      <a:pt x="13" y="10"/>
                      <a:pt x="14" y="13"/>
                    </a:cubicBezTo>
                    <a:cubicBezTo>
                      <a:pt x="12" y="12"/>
                      <a:pt x="10" y="11"/>
                      <a:pt x="11" y="9"/>
                    </a:cubicBezTo>
                    <a:cubicBezTo>
                      <a:pt x="12" y="4"/>
                      <a:pt x="9" y="7"/>
                      <a:pt x="7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3" y="8"/>
                      <a:pt x="0" y="9"/>
                      <a:pt x="2" y="5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5" y="3"/>
                      <a:pt x="5" y="3"/>
                      <a:pt x="6" y="1"/>
                    </a:cubicBezTo>
                    <a:cubicBezTo>
                      <a:pt x="7" y="0"/>
                      <a:pt x="7" y="0"/>
                      <a:pt x="9" y="2"/>
                    </a:cubicBezTo>
                    <a:cubicBezTo>
                      <a:pt x="10" y="5"/>
                      <a:pt x="14" y="2"/>
                      <a:pt x="15" y="5"/>
                    </a:cubicBezTo>
                    <a:cubicBezTo>
                      <a:pt x="15" y="5"/>
                      <a:pt x="15" y="5"/>
                      <a:pt x="15" y="6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5" name="Freeform 532"/>
              <p:cNvSpPr/>
              <p:nvPr/>
            </p:nvSpPr>
            <p:spPr bwMode="auto">
              <a:xfrm>
                <a:off x="524" y="569"/>
                <a:ext cx="31" cy="24"/>
              </a:xfrm>
              <a:custGeom>
                <a:avLst/>
                <a:gdLst>
                  <a:gd name="T0" fmla="*/ 2 w 13"/>
                  <a:gd name="T1" fmla="*/ 9 h 10"/>
                  <a:gd name="T2" fmla="*/ 1 w 13"/>
                  <a:gd name="T3" fmla="*/ 5 h 10"/>
                  <a:gd name="T4" fmla="*/ 3 w 13"/>
                  <a:gd name="T5" fmla="*/ 2 h 10"/>
                  <a:gd name="T6" fmla="*/ 5 w 13"/>
                  <a:gd name="T7" fmla="*/ 0 h 10"/>
                  <a:gd name="T8" fmla="*/ 13 w 13"/>
                  <a:gd name="T9" fmla="*/ 7 h 10"/>
                  <a:gd name="T10" fmla="*/ 12 w 13"/>
                  <a:gd name="T11" fmla="*/ 7 h 10"/>
                  <a:gd name="T12" fmla="*/ 7 w 13"/>
                  <a:gd name="T13" fmla="*/ 7 h 10"/>
                  <a:gd name="T14" fmla="*/ 3 w 13"/>
                  <a:gd name="T15" fmla="*/ 9 h 10"/>
                  <a:gd name="T16" fmla="*/ 2 w 1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2" y="9"/>
                    </a:moveTo>
                    <a:cubicBezTo>
                      <a:pt x="0" y="8"/>
                      <a:pt x="2" y="6"/>
                      <a:pt x="1" y="5"/>
                    </a:cubicBezTo>
                    <a:cubicBezTo>
                      <a:pt x="1" y="3"/>
                      <a:pt x="0" y="1"/>
                      <a:pt x="3" y="2"/>
                    </a:cubicBezTo>
                    <a:cubicBezTo>
                      <a:pt x="6" y="3"/>
                      <a:pt x="4" y="1"/>
                      <a:pt x="5" y="0"/>
                    </a:cubicBezTo>
                    <a:cubicBezTo>
                      <a:pt x="8" y="1"/>
                      <a:pt x="11" y="4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2" y="10"/>
                      <a:pt x="2" y="9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6" name="Freeform 533"/>
              <p:cNvSpPr/>
              <p:nvPr/>
            </p:nvSpPr>
            <p:spPr bwMode="auto">
              <a:xfrm>
                <a:off x="517" y="609"/>
                <a:ext cx="33" cy="22"/>
              </a:xfrm>
              <a:custGeom>
                <a:avLst/>
                <a:gdLst>
                  <a:gd name="T0" fmla="*/ 10 w 14"/>
                  <a:gd name="T1" fmla="*/ 8 h 9"/>
                  <a:gd name="T2" fmla="*/ 6 w 14"/>
                  <a:gd name="T3" fmla="*/ 8 h 9"/>
                  <a:gd name="T4" fmla="*/ 0 w 14"/>
                  <a:gd name="T5" fmla="*/ 7 h 9"/>
                  <a:gd name="T6" fmla="*/ 6 w 14"/>
                  <a:gd name="T7" fmla="*/ 3 h 9"/>
                  <a:gd name="T8" fmla="*/ 11 w 14"/>
                  <a:gd name="T9" fmla="*/ 1 h 9"/>
                  <a:gd name="T10" fmla="*/ 10 w 14"/>
                  <a:gd name="T11" fmla="*/ 6 h 9"/>
                  <a:gd name="T12" fmla="*/ 10 w 14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10" y="8"/>
                    </a:moveTo>
                    <a:cubicBezTo>
                      <a:pt x="9" y="9"/>
                      <a:pt x="7" y="7"/>
                      <a:pt x="6" y="8"/>
                    </a:cubicBezTo>
                    <a:cubicBezTo>
                      <a:pt x="4" y="6"/>
                      <a:pt x="2" y="6"/>
                      <a:pt x="0" y="7"/>
                    </a:cubicBezTo>
                    <a:cubicBezTo>
                      <a:pt x="1" y="3"/>
                      <a:pt x="6" y="6"/>
                      <a:pt x="6" y="3"/>
                    </a:cubicBezTo>
                    <a:cubicBezTo>
                      <a:pt x="6" y="0"/>
                      <a:pt x="9" y="0"/>
                      <a:pt x="11" y="1"/>
                    </a:cubicBezTo>
                    <a:cubicBezTo>
                      <a:pt x="14" y="3"/>
                      <a:pt x="9" y="4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7" name="Freeform 534"/>
              <p:cNvSpPr/>
              <p:nvPr/>
            </p:nvSpPr>
            <p:spPr bwMode="auto">
              <a:xfrm>
                <a:off x="464" y="574"/>
                <a:ext cx="22" cy="23"/>
              </a:xfrm>
              <a:custGeom>
                <a:avLst/>
                <a:gdLst>
                  <a:gd name="T0" fmla="*/ 4 w 9"/>
                  <a:gd name="T1" fmla="*/ 10 h 10"/>
                  <a:gd name="T2" fmla="*/ 4 w 9"/>
                  <a:gd name="T3" fmla="*/ 5 h 10"/>
                  <a:gd name="T4" fmla="*/ 2 w 9"/>
                  <a:gd name="T5" fmla="*/ 7 h 10"/>
                  <a:gd name="T6" fmla="*/ 2 w 9"/>
                  <a:gd name="T7" fmla="*/ 2 h 10"/>
                  <a:gd name="T8" fmla="*/ 7 w 9"/>
                  <a:gd name="T9" fmla="*/ 1 h 10"/>
                  <a:gd name="T10" fmla="*/ 6 w 9"/>
                  <a:gd name="T11" fmla="*/ 3 h 10"/>
                  <a:gd name="T12" fmla="*/ 4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4" y="8"/>
                      <a:pt x="4" y="7"/>
                      <a:pt x="4" y="5"/>
                    </a:cubicBezTo>
                    <a:cubicBezTo>
                      <a:pt x="3" y="4"/>
                      <a:pt x="4" y="8"/>
                      <a:pt x="2" y="7"/>
                    </a:cubicBezTo>
                    <a:cubicBezTo>
                      <a:pt x="0" y="5"/>
                      <a:pt x="2" y="4"/>
                      <a:pt x="2" y="2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8" y="6"/>
                      <a:pt x="5" y="7"/>
                      <a:pt x="4" y="1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8" name="Freeform 535"/>
              <p:cNvSpPr/>
              <p:nvPr/>
            </p:nvSpPr>
            <p:spPr bwMode="auto">
              <a:xfrm>
                <a:off x="462" y="641"/>
                <a:ext cx="19" cy="14"/>
              </a:xfrm>
              <a:custGeom>
                <a:avLst/>
                <a:gdLst>
                  <a:gd name="T0" fmla="*/ 5 w 8"/>
                  <a:gd name="T1" fmla="*/ 1 h 6"/>
                  <a:gd name="T2" fmla="*/ 8 w 8"/>
                  <a:gd name="T3" fmla="*/ 5 h 6"/>
                  <a:gd name="T4" fmla="*/ 7 w 8"/>
                  <a:gd name="T5" fmla="*/ 5 h 6"/>
                  <a:gd name="T6" fmla="*/ 5 w 8"/>
                  <a:gd name="T7" fmla="*/ 5 h 6"/>
                  <a:gd name="T8" fmla="*/ 5 w 8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5" y="1"/>
                    </a:moveTo>
                    <a:cubicBezTo>
                      <a:pt x="8" y="0"/>
                      <a:pt x="8" y="3"/>
                      <a:pt x="8" y="5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3" y="4"/>
                      <a:pt x="0" y="2"/>
                      <a:pt x="5" y="1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79" name="Freeform 536"/>
              <p:cNvSpPr/>
              <p:nvPr/>
            </p:nvSpPr>
            <p:spPr bwMode="auto">
              <a:xfrm>
                <a:off x="481" y="619"/>
                <a:ext cx="19" cy="19"/>
              </a:xfrm>
              <a:custGeom>
                <a:avLst/>
                <a:gdLst>
                  <a:gd name="T0" fmla="*/ 6 w 8"/>
                  <a:gd name="T1" fmla="*/ 5 h 8"/>
                  <a:gd name="T2" fmla="*/ 0 w 8"/>
                  <a:gd name="T3" fmla="*/ 2 h 8"/>
                  <a:gd name="T4" fmla="*/ 1 w 8"/>
                  <a:gd name="T5" fmla="*/ 2 h 8"/>
                  <a:gd name="T6" fmla="*/ 5 w 8"/>
                  <a:gd name="T7" fmla="*/ 1 h 8"/>
                  <a:gd name="T8" fmla="*/ 6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5"/>
                    </a:moveTo>
                    <a:cubicBezTo>
                      <a:pt x="4" y="3"/>
                      <a:pt x="0" y="8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4" y="2"/>
                      <a:pt x="8" y="3"/>
                      <a:pt x="6" y="5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0" name="Freeform 537"/>
              <p:cNvSpPr/>
              <p:nvPr/>
            </p:nvSpPr>
            <p:spPr bwMode="auto">
              <a:xfrm>
                <a:off x="515" y="550"/>
                <a:ext cx="16" cy="19"/>
              </a:xfrm>
              <a:custGeom>
                <a:avLst/>
                <a:gdLst>
                  <a:gd name="T0" fmla="*/ 7 w 7"/>
                  <a:gd name="T1" fmla="*/ 3 h 8"/>
                  <a:gd name="T2" fmla="*/ 7 w 7"/>
                  <a:gd name="T3" fmla="*/ 5 h 8"/>
                  <a:gd name="T4" fmla="*/ 6 w 7"/>
                  <a:gd name="T5" fmla="*/ 5 h 8"/>
                  <a:gd name="T6" fmla="*/ 2 w 7"/>
                  <a:gd name="T7" fmla="*/ 6 h 8"/>
                  <a:gd name="T8" fmla="*/ 3 w 7"/>
                  <a:gd name="T9" fmla="*/ 2 h 8"/>
                  <a:gd name="T10" fmla="*/ 7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7" y="4"/>
                      <a:pt x="7" y="4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3" y="8"/>
                      <a:pt x="2" y="6"/>
                    </a:cubicBezTo>
                    <a:cubicBezTo>
                      <a:pt x="0" y="4"/>
                      <a:pt x="3" y="4"/>
                      <a:pt x="3" y="2"/>
                    </a:cubicBezTo>
                    <a:cubicBezTo>
                      <a:pt x="5" y="0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E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1" name="Freeform 538"/>
              <p:cNvSpPr/>
              <p:nvPr/>
            </p:nvSpPr>
            <p:spPr bwMode="auto">
              <a:xfrm>
                <a:off x="484" y="609"/>
                <a:ext cx="12" cy="15"/>
              </a:xfrm>
              <a:custGeom>
                <a:avLst/>
                <a:gdLst>
                  <a:gd name="T0" fmla="*/ 4 w 5"/>
                  <a:gd name="T1" fmla="*/ 5 h 6"/>
                  <a:gd name="T2" fmla="*/ 0 w 5"/>
                  <a:gd name="T3" fmla="*/ 6 h 6"/>
                  <a:gd name="T4" fmla="*/ 0 w 5"/>
                  <a:gd name="T5" fmla="*/ 3 h 6"/>
                  <a:gd name="T6" fmla="*/ 2 w 5"/>
                  <a:gd name="T7" fmla="*/ 1 h 6"/>
                  <a:gd name="T8" fmla="*/ 5 w 5"/>
                  <a:gd name="T9" fmla="*/ 4 h 6"/>
                  <a:gd name="T10" fmla="*/ 4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3" y="5"/>
                      <a:pt x="2" y="5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0" y="0"/>
                      <a:pt x="2" y="1"/>
                    </a:cubicBezTo>
                    <a:cubicBezTo>
                      <a:pt x="3" y="1"/>
                      <a:pt x="4" y="4"/>
                      <a:pt x="5" y="4"/>
                    </a:cubicBezTo>
                    <a:cubicBezTo>
                      <a:pt x="5" y="4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FDEC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2" name="Freeform 539"/>
              <p:cNvSpPr/>
              <p:nvPr/>
            </p:nvSpPr>
            <p:spPr bwMode="auto">
              <a:xfrm>
                <a:off x="524" y="602"/>
                <a:ext cx="19" cy="15"/>
              </a:xfrm>
              <a:custGeom>
                <a:avLst/>
                <a:gdLst>
                  <a:gd name="T0" fmla="*/ 7 w 8"/>
                  <a:gd name="T1" fmla="*/ 4 h 6"/>
                  <a:gd name="T2" fmla="*/ 3 w 8"/>
                  <a:gd name="T3" fmla="*/ 6 h 6"/>
                  <a:gd name="T4" fmla="*/ 2 w 8"/>
                  <a:gd name="T5" fmla="*/ 5 h 6"/>
                  <a:gd name="T6" fmla="*/ 2 w 8"/>
                  <a:gd name="T7" fmla="*/ 1 h 6"/>
                  <a:gd name="T8" fmla="*/ 2 w 8"/>
                  <a:gd name="T9" fmla="*/ 1 h 6"/>
                  <a:gd name="T10" fmla="*/ 3 w 8"/>
                  <a:gd name="T11" fmla="*/ 1 h 6"/>
                  <a:gd name="T12" fmla="*/ 7 w 8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7" y="4"/>
                    </a:moveTo>
                    <a:cubicBezTo>
                      <a:pt x="6" y="5"/>
                      <a:pt x="3" y="3"/>
                      <a:pt x="3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2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3" name="Freeform 540"/>
              <p:cNvSpPr/>
              <p:nvPr/>
            </p:nvSpPr>
            <p:spPr bwMode="auto">
              <a:xfrm>
                <a:off x="491" y="523"/>
                <a:ext cx="12" cy="10"/>
              </a:xfrm>
              <a:custGeom>
                <a:avLst/>
                <a:gdLst>
                  <a:gd name="T0" fmla="*/ 4 w 5"/>
                  <a:gd name="T1" fmla="*/ 0 h 4"/>
                  <a:gd name="T2" fmla="*/ 2 w 5"/>
                  <a:gd name="T3" fmla="*/ 4 h 4"/>
                  <a:gd name="T4" fmla="*/ 0 w 5"/>
                  <a:gd name="T5" fmla="*/ 2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2"/>
                      <a:pt x="5" y="4"/>
                      <a:pt x="2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4" name="Freeform 541"/>
              <p:cNvSpPr/>
              <p:nvPr/>
            </p:nvSpPr>
            <p:spPr bwMode="auto">
              <a:xfrm>
                <a:off x="469" y="528"/>
                <a:ext cx="12" cy="5"/>
              </a:xfrm>
              <a:custGeom>
                <a:avLst/>
                <a:gdLst>
                  <a:gd name="T0" fmla="*/ 5 w 5"/>
                  <a:gd name="T1" fmla="*/ 2 h 2"/>
                  <a:gd name="T2" fmla="*/ 0 w 5"/>
                  <a:gd name="T3" fmla="*/ 0 h 2"/>
                  <a:gd name="T4" fmla="*/ 5 w 5"/>
                  <a:gd name="T5" fmla="*/ 1 h 2"/>
                  <a:gd name="T6" fmla="*/ 5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cubicBezTo>
                      <a:pt x="3" y="2"/>
                      <a:pt x="1" y="2"/>
                      <a:pt x="0" y="0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5" name="Freeform 542"/>
              <p:cNvSpPr/>
              <p:nvPr/>
            </p:nvSpPr>
            <p:spPr bwMode="auto">
              <a:xfrm>
                <a:off x="493" y="514"/>
                <a:ext cx="10" cy="7"/>
              </a:xfrm>
              <a:custGeom>
                <a:avLst/>
                <a:gdLst>
                  <a:gd name="T0" fmla="*/ 2 w 4"/>
                  <a:gd name="T1" fmla="*/ 1 h 3"/>
                  <a:gd name="T2" fmla="*/ 3 w 4"/>
                  <a:gd name="T3" fmla="*/ 1 h 3"/>
                  <a:gd name="T4" fmla="*/ 4 w 4"/>
                  <a:gd name="T5" fmla="*/ 2 h 3"/>
                  <a:gd name="T6" fmla="*/ 4 w 4"/>
                  <a:gd name="T7" fmla="*/ 3 h 3"/>
                  <a:gd name="T8" fmla="*/ 0 w 4"/>
                  <a:gd name="T9" fmla="*/ 3 h 3"/>
                  <a:gd name="T10" fmla="*/ 0 w 4"/>
                  <a:gd name="T11" fmla="*/ 3 h 3"/>
                  <a:gd name="T12" fmla="*/ 2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6" name="Freeform 543"/>
              <p:cNvSpPr/>
              <p:nvPr/>
            </p:nvSpPr>
            <p:spPr bwMode="auto">
              <a:xfrm>
                <a:off x="706" y="710"/>
                <a:ext cx="86" cy="81"/>
              </a:xfrm>
              <a:custGeom>
                <a:avLst/>
                <a:gdLst>
                  <a:gd name="T0" fmla="*/ 21 w 36"/>
                  <a:gd name="T1" fmla="*/ 0 h 34"/>
                  <a:gd name="T2" fmla="*/ 24 w 36"/>
                  <a:gd name="T3" fmla="*/ 3 h 34"/>
                  <a:gd name="T4" fmla="*/ 30 w 36"/>
                  <a:gd name="T5" fmla="*/ 0 h 34"/>
                  <a:gd name="T6" fmla="*/ 36 w 36"/>
                  <a:gd name="T7" fmla="*/ 10 h 34"/>
                  <a:gd name="T8" fmla="*/ 29 w 36"/>
                  <a:gd name="T9" fmla="*/ 19 h 34"/>
                  <a:gd name="T10" fmla="*/ 26 w 36"/>
                  <a:gd name="T11" fmla="*/ 21 h 34"/>
                  <a:gd name="T12" fmla="*/ 24 w 36"/>
                  <a:gd name="T13" fmla="*/ 14 h 34"/>
                  <a:gd name="T14" fmla="*/ 23 w 36"/>
                  <a:gd name="T15" fmla="*/ 20 h 34"/>
                  <a:gd name="T16" fmla="*/ 23 w 36"/>
                  <a:gd name="T17" fmla="*/ 25 h 34"/>
                  <a:gd name="T18" fmla="*/ 20 w 36"/>
                  <a:gd name="T19" fmla="*/ 28 h 34"/>
                  <a:gd name="T20" fmla="*/ 18 w 36"/>
                  <a:gd name="T21" fmla="*/ 29 h 34"/>
                  <a:gd name="T22" fmla="*/ 11 w 36"/>
                  <a:gd name="T23" fmla="*/ 32 h 34"/>
                  <a:gd name="T24" fmla="*/ 5 w 36"/>
                  <a:gd name="T25" fmla="*/ 31 h 34"/>
                  <a:gd name="T26" fmla="*/ 2 w 36"/>
                  <a:gd name="T27" fmla="*/ 30 h 34"/>
                  <a:gd name="T28" fmla="*/ 2 w 36"/>
                  <a:gd name="T29" fmla="*/ 30 h 34"/>
                  <a:gd name="T30" fmla="*/ 1 w 36"/>
                  <a:gd name="T31" fmla="*/ 25 h 34"/>
                  <a:gd name="T32" fmla="*/ 1 w 36"/>
                  <a:gd name="T33" fmla="*/ 16 h 34"/>
                  <a:gd name="T34" fmla="*/ 6 w 36"/>
                  <a:gd name="T35" fmla="*/ 11 h 34"/>
                  <a:gd name="T36" fmla="*/ 6 w 36"/>
                  <a:gd name="T37" fmla="*/ 10 h 34"/>
                  <a:gd name="T38" fmla="*/ 11 w 36"/>
                  <a:gd name="T39" fmla="*/ 9 h 34"/>
                  <a:gd name="T40" fmla="*/ 18 w 36"/>
                  <a:gd name="T41" fmla="*/ 8 h 34"/>
                  <a:gd name="T42" fmla="*/ 19 w 36"/>
                  <a:gd name="T43" fmla="*/ 0 h 34"/>
                  <a:gd name="T44" fmla="*/ 21 w 36"/>
                  <a:gd name="T4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34">
                    <a:moveTo>
                      <a:pt x="21" y="0"/>
                    </a:moveTo>
                    <a:cubicBezTo>
                      <a:pt x="22" y="1"/>
                      <a:pt x="23" y="2"/>
                      <a:pt x="24" y="3"/>
                    </a:cubicBezTo>
                    <a:cubicBezTo>
                      <a:pt x="28" y="6"/>
                      <a:pt x="29" y="5"/>
                      <a:pt x="30" y="0"/>
                    </a:cubicBezTo>
                    <a:cubicBezTo>
                      <a:pt x="31" y="5"/>
                      <a:pt x="32" y="8"/>
                      <a:pt x="36" y="10"/>
                    </a:cubicBezTo>
                    <a:cubicBezTo>
                      <a:pt x="36" y="15"/>
                      <a:pt x="32" y="17"/>
                      <a:pt x="29" y="19"/>
                    </a:cubicBezTo>
                    <a:cubicBezTo>
                      <a:pt x="28" y="20"/>
                      <a:pt x="27" y="20"/>
                      <a:pt x="26" y="21"/>
                    </a:cubicBezTo>
                    <a:cubicBezTo>
                      <a:pt x="22" y="20"/>
                      <a:pt x="22" y="18"/>
                      <a:pt x="24" y="14"/>
                    </a:cubicBezTo>
                    <a:cubicBezTo>
                      <a:pt x="22" y="16"/>
                      <a:pt x="21" y="18"/>
                      <a:pt x="23" y="20"/>
                    </a:cubicBezTo>
                    <a:cubicBezTo>
                      <a:pt x="24" y="22"/>
                      <a:pt x="24" y="24"/>
                      <a:pt x="23" y="25"/>
                    </a:cubicBezTo>
                    <a:cubicBezTo>
                      <a:pt x="22" y="26"/>
                      <a:pt x="21" y="27"/>
                      <a:pt x="20" y="28"/>
                    </a:cubicBezTo>
                    <a:cubicBezTo>
                      <a:pt x="19" y="28"/>
                      <a:pt x="19" y="29"/>
                      <a:pt x="18" y="29"/>
                    </a:cubicBezTo>
                    <a:cubicBezTo>
                      <a:pt x="15" y="30"/>
                      <a:pt x="14" y="32"/>
                      <a:pt x="11" y="32"/>
                    </a:cubicBezTo>
                    <a:cubicBezTo>
                      <a:pt x="9" y="34"/>
                      <a:pt x="6" y="33"/>
                      <a:pt x="5" y="31"/>
                    </a:cubicBezTo>
                    <a:cubicBezTo>
                      <a:pt x="4" y="29"/>
                      <a:pt x="3" y="31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9"/>
                      <a:pt x="0" y="27"/>
                      <a:pt x="1" y="25"/>
                    </a:cubicBezTo>
                    <a:cubicBezTo>
                      <a:pt x="2" y="22"/>
                      <a:pt x="1" y="19"/>
                      <a:pt x="1" y="16"/>
                    </a:cubicBezTo>
                    <a:cubicBezTo>
                      <a:pt x="2" y="13"/>
                      <a:pt x="3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8" y="8"/>
                      <a:pt x="9" y="8"/>
                      <a:pt x="11" y="9"/>
                    </a:cubicBezTo>
                    <a:cubicBezTo>
                      <a:pt x="14" y="10"/>
                      <a:pt x="16" y="9"/>
                      <a:pt x="18" y="8"/>
                    </a:cubicBezTo>
                    <a:cubicBezTo>
                      <a:pt x="18" y="6"/>
                      <a:pt x="17" y="3"/>
                      <a:pt x="19" y="0"/>
                    </a:cubicBezTo>
                    <a:cubicBezTo>
                      <a:pt x="20" y="0"/>
                      <a:pt x="20" y="0"/>
                      <a:pt x="21" y="0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7" name="Freeform 544"/>
              <p:cNvSpPr/>
              <p:nvPr/>
            </p:nvSpPr>
            <p:spPr bwMode="auto">
              <a:xfrm>
                <a:off x="754" y="758"/>
                <a:ext cx="76" cy="67"/>
              </a:xfrm>
              <a:custGeom>
                <a:avLst/>
                <a:gdLst>
                  <a:gd name="T0" fmla="*/ 0 w 32"/>
                  <a:gd name="T1" fmla="*/ 7 h 28"/>
                  <a:gd name="T2" fmla="*/ 2 w 32"/>
                  <a:gd name="T3" fmla="*/ 5 h 28"/>
                  <a:gd name="T4" fmla="*/ 4 w 32"/>
                  <a:gd name="T5" fmla="*/ 5 h 28"/>
                  <a:gd name="T6" fmla="*/ 13 w 32"/>
                  <a:gd name="T7" fmla="*/ 10 h 28"/>
                  <a:gd name="T8" fmla="*/ 17 w 32"/>
                  <a:gd name="T9" fmla="*/ 13 h 28"/>
                  <a:gd name="T10" fmla="*/ 21 w 32"/>
                  <a:gd name="T11" fmla="*/ 15 h 28"/>
                  <a:gd name="T12" fmla="*/ 22 w 32"/>
                  <a:gd name="T13" fmla="*/ 13 h 28"/>
                  <a:gd name="T14" fmla="*/ 17 w 32"/>
                  <a:gd name="T15" fmla="*/ 5 h 28"/>
                  <a:gd name="T16" fmla="*/ 21 w 32"/>
                  <a:gd name="T17" fmla="*/ 9 h 28"/>
                  <a:gd name="T18" fmla="*/ 22 w 32"/>
                  <a:gd name="T19" fmla="*/ 4 h 28"/>
                  <a:gd name="T20" fmla="*/ 25 w 32"/>
                  <a:gd name="T21" fmla="*/ 0 h 28"/>
                  <a:gd name="T22" fmla="*/ 28 w 32"/>
                  <a:gd name="T23" fmla="*/ 12 h 28"/>
                  <a:gd name="T24" fmla="*/ 24 w 32"/>
                  <a:gd name="T25" fmla="*/ 9 h 28"/>
                  <a:gd name="T26" fmla="*/ 29 w 32"/>
                  <a:gd name="T27" fmla="*/ 14 h 28"/>
                  <a:gd name="T28" fmla="*/ 30 w 32"/>
                  <a:gd name="T29" fmla="*/ 14 h 28"/>
                  <a:gd name="T30" fmla="*/ 28 w 32"/>
                  <a:gd name="T31" fmla="*/ 17 h 28"/>
                  <a:gd name="T32" fmla="*/ 21 w 32"/>
                  <a:gd name="T33" fmla="*/ 22 h 28"/>
                  <a:gd name="T34" fmla="*/ 20 w 32"/>
                  <a:gd name="T35" fmla="*/ 23 h 28"/>
                  <a:gd name="T36" fmla="*/ 16 w 32"/>
                  <a:gd name="T37" fmla="*/ 24 h 28"/>
                  <a:gd name="T38" fmla="*/ 11 w 32"/>
                  <a:gd name="T39" fmla="*/ 27 h 28"/>
                  <a:gd name="T40" fmla="*/ 11 w 32"/>
                  <a:gd name="T41" fmla="*/ 27 h 28"/>
                  <a:gd name="T42" fmla="*/ 10 w 32"/>
                  <a:gd name="T43" fmla="*/ 26 h 28"/>
                  <a:gd name="T44" fmla="*/ 10 w 32"/>
                  <a:gd name="T45" fmla="*/ 26 h 28"/>
                  <a:gd name="T46" fmla="*/ 10 w 32"/>
                  <a:gd name="T47" fmla="*/ 26 h 28"/>
                  <a:gd name="T48" fmla="*/ 8 w 32"/>
                  <a:gd name="T49" fmla="*/ 26 h 28"/>
                  <a:gd name="T50" fmla="*/ 8 w 32"/>
                  <a:gd name="T51" fmla="*/ 25 h 28"/>
                  <a:gd name="T52" fmla="*/ 5 w 32"/>
                  <a:gd name="T53" fmla="*/ 19 h 28"/>
                  <a:gd name="T54" fmla="*/ 5 w 32"/>
                  <a:gd name="T55" fmla="*/ 17 h 28"/>
                  <a:gd name="T56" fmla="*/ 6 w 32"/>
                  <a:gd name="T57" fmla="*/ 16 h 28"/>
                  <a:gd name="T58" fmla="*/ 0 w 32"/>
                  <a:gd name="T5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" h="28">
                    <a:moveTo>
                      <a:pt x="0" y="7"/>
                    </a:moveTo>
                    <a:cubicBezTo>
                      <a:pt x="0" y="6"/>
                      <a:pt x="1" y="6"/>
                      <a:pt x="2" y="5"/>
                    </a:cubicBezTo>
                    <a:cubicBezTo>
                      <a:pt x="3" y="5"/>
                      <a:pt x="4" y="4"/>
                      <a:pt x="4" y="5"/>
                    </a:cubicBezTo>
                    <a:cubicBezTo>
                      <a:pt x="5" y="10"/>
                      <a:pt x="8" y="12"/>
                      <a:pt x="13" y="10"/>
                    </a:cubicBezTo>
                    <a:cubicBezTo>
                      <a:pt x="14" y="10"/>
                      <a:pt x="16" y="12"/>
                      <a:pt x="17" y="13"/>
                    </a:cubicBezTo>
                    <a:cubicBezTo>
                      <a:pt x="18" y="15"/>
                      <a:pt x="20" y="15"/>
                      <a:pt x="21" y="15"/>
                    </a:cubicBezTo>
                    <a:cubicBezTo>
                      <a:pt x="23" y="15"/>
                      <a:pt x="23" y="13"/>
                      <a:pt x="22" y="13"/>
                    </a:cubicBezTo>
                    <a:cubicBezTo>
                      <a:pt x="17" y="12"/>
                      <a:pt x="20" y="7"/>
                      <a:pt x="17" y="5"/>
                    </a:cubicBezTo>
                    <a:cubicBezTo>
                      <a:pt x="21" y="4"/>
                      <a:pt x="22" y="5"/>
                      <a:pt x="21" y="9"/>
                    </a:cubicBezTo>
                    <a:cubicBezTo>
                      <a:pt x="24" y="6"/>
                      <a:pt x="24" y="7"/>
                      <a:pt x="22" y="4"/>
                    </a:cubicBezTo>
                    <a:cubicBezTo>
                      <a:pt x="21" y="1"/>
                      <a:pt x="24" y="1"/>
                      <a:pt x="25" y="0"/>
                    </a:cubicBezTo>
                    <a:cubicBezTo>
                      <a:pt x="30" y="3"/>
                      <a:pt x="22" y="8"/>
                      <a:pt x="28" y="12"/>
                    </a:cubicBezTo>
                    <a:cubicBezTo>
                      <a:pt x="25" y="13"/>
                      <a:pt x="25" y="10"/>
                      <a:pt x="24" y="9"/>
                    </a:cubicBezTo>
                    <a:cubicBezTo>
                      <a:pt x="24" y="13"/>
                      <a:pt x="25" y="15"/>
                      <a:pt x="29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2" y="17"/>
                      <a:pt x="29" y="16"/>
                      <a:pt x="28" y="17"/>
                    </a:cubicBezTo>
                    <a:cubicBezTo>
                      <a:pt x="26" y="19"/>
                      <a:pt x="23" y="20"/>
                      <a:pt x="21" y="22"/>
                    </a:cubicBezTo>
                    <a:cubicBezTo>
                      <a:pt x="21" y="22"/>
                      <a:pt x="20" y="23"/>
                      <a:pt x="20" y="23"/>
                    </a:cubicBezTo>
                    <a:cubicBezTo>
                      <a:pt x="19" y="24"/>
                      <a:pt x="17" y="25"/>
                      <a:pt x="16" y="24"/>
                    </a:cubicBezTo>
                    <a:cubicBezTo>
                      <a:pt x="15" y="26"/>
                      <a:pt x="13" y="26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0" y="28"/>
                      <a:pt x="10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9" y="26"/>
                      <a:pt x="9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2"/>
                      <a:pt x="6" y="20"/>
                      <a:pt x="5" y="19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2" y="15"/>
                      <a:pt x="2" y="10"/>
                      <a:pt x="0" y="7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8" name="Freeform 545"/>
              <p:cNvSpPr/>
              <p:nvPr/>
            </p:nvSpPr>
            <p:spPr bwMode="auto">
              <a:xfrm>
                <a:off x="775" y="719"/>
                <a:ext cx="38" cy="43"/>
              </a:xfrm>
              <a:custGeom>
                <a:avLst/>
                <a:gdLst>
                  <a:gd name="T0" fmla="*/ 0 w 16"/>
                  <a:gd name="T1" fmla="*/ 15 h 18"/>
                  <a:gd name="T2" fmla="*/ 7 w 16"/>
                  <a:gd name="T3" fmla="*/ 6 h 18"/>
                  <a:gd name="T4" fmla="*/ 16 w 16"/>
                  <a:gd name="T5" fmla="*/ 0 h 18"/>
                  <a:gd name="T6" fmla="*/ 14 w 16"/>
                  <a:gd name="T7" fmla="*/ 6 h 18"/>
                  <a:gd name="T8" fmla="*/ 13 w 16"/>
                  <a:gd name="T9" fmla="*/ 6 h 18"/>
                  <a:gd name="T10" fmla="*/ 7 w 16"/>
                  <a:gd name="T11" fmla="*/ 12 h 18"/>
                  <a:gd name="T12" fmla="*/ 5 w 16"/>
                  <a:gd name="T13" fmla="*/ 18 h 18"/>
                  <a:gd name="T14" fmla="*/ 5 w 16"/>
                  <a:gd name="T15" fmla="*/ 13 h 18"/>
                  <a:gd name="T16" fmla="*/ 0 w 16"/>
                  <a:gd name="T1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0" y="15"/>
                    </a:moveTo>
                    <a:cubicBezTo>
                      <a:pt x="2" y="12"/>
                      <a:pt x="6" y="10"/>
                      <a:pt x="7" y="6"/>
                    </a:cubicBezTo>
                    <a:cubicBezTo>
                      <a:pt x="10" y="5"/>
                      <a:pt x="13" y="2"/>
                      <a:pt x="16" y="0"/>
                    </a:cubicBezTo>
                    <a:cubicBezTo>
                      <a:pt x="16" y="2"/>
                      <a:pt x="15" y="4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9" y="6"/>
                      <a:pt x="7" y="9"/>
                      <a:pt x="7" y="12"/>
                    </a:cubicBezTo>
                    <a:cubicBezTo>
                      <a:pt x="7" y="14"/>
                      <a:pt x="6" y="16"/>
                      <a:pt x="5" y="18"/>
                    </a:cubicBezTo>
                    <a:cubicBezTo>
                      <a:pt x="4" y="16"/>
                      <a:pt x="6" y="15"/>
                      <a:pt x="5" y="13"/>
                    </a:cubicBezTo>
                    <a:cubicBezTo>
                      <a:pt x="3" y="13"/>
                      <a:pt x="3" y="17"/>
                      <a:pt x="0" y="15"/>
                    </a:cubicBezTo>
                    <a:close/>
                  </a:path>
                </a:pathLst>
              </a:custGeom>
              <a:solidFill>
                <a:srgbClr val="FED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9" name="Freeform 546"/>
              <p:cNvSpPr/>
              <p:nvPr/>
            </p:nvSpPr>
            <p:spPr bwMode="auto">
              <a:xfrm>
                <a:off x="749" y="739"/>
                <a:ext cx="21" cy="31"/>
              </a:xfrm>
              <a:custGeom>
                <a:avLst/>
                <a:gdLst>
                  <a:gd name="T0" fmla="*/ 6 w 9"/>
                  <a:gd name="T1" fmla="*/ 13 h 13"/>
                  <a:gd name="T2" fmla="*/ 4 w 9"/>
                  <a:gd name="T3" fmla="*/ 13 h 13"/>
                  <a:gd name="T4" fmla="*/ 4 w 9"/>
                  <a:gd name="T5" fmla="*/ 8 h 13"/>
                  <a:gd name="T6" fmla="*/ 4 w 9"/>
                  <a:gd name="T7" fmla="*/ 1 h 13"/>
                  <a:gd name="T8" fmla="*/ 9 w 9"/>
                  <a:gd name="T9" fmla="*/ 2 h 13"/>
                  <a:gd name="T10" fmla="*/ 8 w 9"/>
                  <a:gd name="T11" fmla="*/ 4 h 13"/>
                  <a:gd name="T12" fmla="*/ 8 w 9"/>
                  <a:gd name="T13" fmla="*/ 6 h 13"/>
                  <a:gd name="T14" fmla="*/ 8 w 9"/>
                  <a:gd name="T15" fmla="*/ 9 h 13"/>
                  <a:gd name="T16" fmla="*/ 6 w 9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6" y="13"/>
                    </a:moveTo>
                    <a:cubicBezTo>
                      <a:pt x="6" y="13"/>
                      <a:pt x="5" y="13"/>
                      <a:pt x="4" y="13"/>
                    </a:cubicBezTo>
                    <a:cubicBezTo>
                      <a:pt x="5" y="11"/>
                      <a:pt x="6" y="10"/>
                      <a:pt x="4" y="8"/>
                    </a:cubicBezTo>
                    <a:cubicBezTo>
                      <a:pt x="0" y="6"/>
                      <a:pt x="3" y="3"/>
                      <a:pt x="4" y="1"/>
                    </a:cubicBezTo>
                    <a:cubicBezTo>
                      <a:pt x="5" y="0"/>
                      <a:pt x="7" y="1"/>
                      <a:pt x="9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6" y="5"/>
                      <a:pt x="6" y="5"/>
                      <a:pt x="8" y="6"/>
                    </a:cubicBezTo>
                    <a:cubicBezTo>
                      <a:pt x="9" y="7"/>
                      <a:pt x="7" y="8"/>
                      <a:pt x="8" y="9"/>
                    </a:cubicBezTo>
                    <a:cubicBezTo>
                      <a:pt x="7" y="10"/>
                      <a:pt x="6" y="11"/>
                      <a:pt x="6" y="13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0" name="Freeform 547"/>
              <p:cNvSpPr/>
              <p:nvPr/>
            </p:nvSpPr>
            <p:spPr bwMode="auto">
              <a:xfrm>
                <a:off x="840" y="770"/>
                <a:ext cx="26" cy="21"/>
              </a:xfrm>
              <a:custGeom>
                <a:avLst/>
                <a:gdLst>
                  <a:gd name="T0" fmla="*/ 11 w 11"/>
                  <a:gd name="T1" fmla="*/ 5 h 9"/>
                  <a:gd name="T2" fmla="*/ 0 w 11"/>
                  <a:gd name="T3" fmla="*/ 6 h 9"/>
                  <a:gd name="T4" fmla="*/ 0 w 11"/>
                  <a:gd name="T5" fmla="*/ 5 h 9"/>
                  <a:gd name="T6" fmla="*/ 0 w 11"/>
                  <a:gd name="T7" fmla="*/ 5 h 9"/>
                  <a:gd name="T8" fmla="*/ 3 w 11"/>
                  <a:gd name="T9" fmla="*/ 3 h 9"/>
                  <a:gd name="T10" fmla="*/ 4 w 11"/>
                  <a:gd name="T11" fmla="*/ 2 h 9"/>
                  <a:gd name="T12" fmla="*/ 6 w 11"/>
                  <a:gd name="T13" fmla="*/ 0 h 9"/>
                  <a:gd name="T14" fmla="*/ 6 w 11"/>
                  <a:gd name="T15" fmla="*/ 0 h 9"/>
                  <a:gd name="T16" fmla="*/ 11 w 11"/>
                  <a:gd name="T1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11" y="5"/>
                    </a:moveTo>
                    <a:cubicBezTo>
                      <a:pt x="7" y="7"/>
                      <a:pt x="4" y="9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2"/>
                      <a:pt x="9" y="3"/>
                      <a:pt x="11" y="5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1" name="Freeform 548"/>
              <p:cNvSpPr/>
              <p:nvPr/>
            </p:nvSpPr>
            <p:spPr bwMode="auto">
              <a:xfrm>
                <a:off x="823" y="753"/>
                <a:ext cx="12" cy="21"/>
              </a:xfrm>
              <a:custGeom>
                <a:avLst/>
                <a:gdLst>
                  <a:gd name="T0" fmla="*/ 2 w 5"/>
                  <a:gd name="T1" fmla="*/ 9 h 9"/>
                  <a:gd name="T2" fmla="*/ 2 w 5"/>
                  <a:gd name="T3" fmla="*/ 0 h 9"/>
                  <a:gd name="T4" fmla="*/ 2 w 5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2" y="9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5" y="4"/>
                      <a:pt x="5" y="4"/>
                      <a:pt x="2" y="9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2" name="Freeform 549"/>
              <p:cNvSpPr/>
              <p:nvPr/>
            </p:nvSpPr>
            <p:spPr bwMode="auto">
              <a:xfrm>
                <a:off x="832" y="746"/>
                <a:ext cx="20" cy="12"/>
              </a:xfrm>
              <a:custGeom>
                <a:avLst/>
                <a:gdLst>
                  <a:gd name="T0" fmla="*/ 0 w 8"/>
                  <a:gd name="T1" fmla="*/ 1 h 5"/>
                  <a:gd name="T2" fmla="*/ 8 w 8"/>
                  <a:gd name="T3" fmla="*/ 4 h 5"/>
                  <a:gd name="T4" fmla="*/ 0 w 8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4" y="2"/>
                      <a:pt x="7" y="0"/>
                      <a:pt x="8" y="4"/>
                    </a:cubicBezTo>
                    <a:cubicBezTo>
                      <a:pt x="5" y="5"/>
                      <a:pt x="3" y="4"/>
                      <a:pt x="0" y="1"/>
                    </a:cubicBezTo>
                    <a:close/>
                  </a:path>
                </a:pathLst>
              </a:custGeom>
              <a:solidFill>
                <a:srgbClr val="FED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3" name="Freeform 550"/>
              <p:cNvSpPr/>
              <p:nvPr/>
            </p:nvSpPr>
            <p:spPr bwMode="auto">
              <a:xfrm>
                <a:off x="825" y="734"/>
                <a:ext cx="17" cy="9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0 h 4"/>
                  <a:gd name="T6" fmla="*/ 7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4" y="4"/>
                      <a:pt x="2" y="1"/>
                      <a:pt x="0" y="4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0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FED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4" name="Freeform 551"/>
              <p:cNvSpPr/>
              <p:nvPr/>
            </p:nvSpPr>
            <p:spPr bwMode="auto">
              <a:xfrm>
                <a:off x="823" y="782"/>
                <a:ext cx="17" cy="12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1 h 5"/>
                  <a:gd name="T4" fmla="*/ 5 w 7"/>
                  <a:gd name="T5" fmla="*/ 3 h 5"/>
                  <a:gd name="T6" fmla="*/ 0 w 7"/>
                  <a:gd name="T7" fmla="*/ 4 h 5"/>
                  <a:gd name="T8" fmla="*/ 0 w 7"/>
                  <a:gd name="T9" fmla="*/ 4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4" y="4"/>
                      <a:pt x="2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4" y="0"/>
                      <a:pt x="7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5" name="Freeform 552"/>
              <p:cNvSpPr/>
              <p:nvPr/>
            </p:nvSpPr>
            <p:spPr bwMode="auto">
              <a:xfrm>
                <a:off x="806" y="734"/>
                <a:ext cx="14" cy="12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6 w 6"/>
                  <a:gd name="T5" fmla="*/ 2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2"/>
                      <a:pt x="4" y="1"/>
                      <a:pt x="6" y="2"/>
                    </a:cubicBezTo>
                    <a:cubicBezTo>
                      <a:pt x="4" y="2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D2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6" name="Freeform 553"/>
              <p:cNvSpPr/>
              <p:nvPr/>
            </p:nvSpPr>
            <p:spPr bwMode="auto">
              <a:xfrm>
                <a:off x="768" y="765"/>
                <a:ext cx="9" cy="14"/>
              </a:xfrm>
              <a:custGeom>
                <a:avLst/>
                <a:gdLst>
                  <a:gd name="T0" fmla="*/ 4 w 4"/>
                  <a:gd name="T1" fmla="*/ 6 h 6"/>
                  <a:gd name="T2" fmla="*/ 1 w 4"/>
                  <a:gd name="T3" fmla="*/ 3 h 6"/>
                  <a:gd name="T4" fmla="*/ 3 w 4"/>
                  <a:gd name="T5" fmla="*/ 3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2" y="5"/>
                      <a:pt x="0" y="5"/>
                      <a:pt x="1" y="3"/>
                    </a:cubicBezTo>
                    <a:cubicBezTo>
                      <a:pt x="1" y="2"/>
                      <a:pt x="2" y="0"/>
                      <a:pt x="3" y="3"/>
                    </a:cubicBezTo>
                    <a:cubicBezTo>
                      <a:pt x="3" y="4"/>
                      <a:pt x="4" y="5"/>
                      <a:pt x="4" y="6"/>
                    </a:cubicBezTo>
                    <a:close/>
                  </a:path>
                </a:pathLst>
              </a:custGeom>
              <a:solidFill>
                <a:srgbClr val="FED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7" name="Freeform 554"/>
              <p:cNvSpPr/>
              <p:nvPr/>
            </p:nvSpPr>
            <p:spPr bwMode="auto">
              <a:xfrm>
                <a:off x="852" y="758"/>
                <a:ext cx="9" cy="9"/>
              </a:xfrm>
              <a:custGeom>
                <a:avLst/>
                <a:gdLst>
                  <a:gd name="T0" fmla="*/ 4 w 4"/>
                  <a:gd name="T1" fmla="*/ 3 h 4"/>
                  <a:gd name="T2" fmla="*/ 1 w 4"/>
                  <a:gd name="T3" fmla="*/ 4 h 4"/>
                  <a:gd name="T4" fmla="*/ 2 w 4"/>
                  <a:gd name="T5" fmla="*/ 1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3" y="0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ED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8" name="Freeform 555"/>
              <p:cNvSpPr/>
              <p:nvPr/>
            </p:nvSpPr>
            <p:spPr bwMode="auto">
              <a:xfrm>
                <a:off x="847" y="774"/>
                <a:ext cx="5" cy="8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3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9" name="Freeform 556"/>
              <p:cNvSpPr/>
              <p:nvPr/>
            </p:nvSpPr>
            <p:spPr bwMode="auto">
              <a:xfrm>
                <a:off x="718" y="626"/>
                <a:ext cx="98" cy="84"/>
              </a:xfrm>
              <a:custGeom>
                <a:avLst/>
                <a:gdLst>
                  <a:gd name="T0" fmla="*/ 16 w 41"/>
                  <a:gd name="T1" fmla="*/ 35 h 35"/>
                  <a:gd name="T2" fmla="*/ 15 w 41"/>
                  <a:gd name="T3" fmla="*/ 35 h 35"/>
                  <a:gd name="T4" fmla="*/ 14 w 41"/>
                  <a:gd name="T5" fmla="*/ 35 h 35"/>
                  <a:gd name="T6" fmla="*/ 11 w 41"/>
                  <a:gd name="T7" fmla="*/ 32 h 35"/>
                  <a:gd name="T8" fmla="*/ 11 w 41"/>
                  <a:gd name="T9" fmla="*/ 26 h 35"/>
                  <a:gd name="T10" fmla="*/ 10 w 41"/>
                  <a:gd name="T11" fmla="*/ 24 h 35"/>
                  <a:gd name="T12" fmla="*/ 0 w 41"/>
                  <a:gd name="T13" fmla="*/ 18 h 35"/>
                  <a:gd name="T14" fmla="*/ 0 w 41"/>
                  <a:gd name="T15" fmla="*/ 17 h 35"/>
                  <a:gd name="T16" fmla="*/ 5 w 41"/>
                  <a:gd name="T17" fmla="*/ 13 h 35"/>
                  <a:gd name="T18" fmla="*/ 13 w 41"/>
                  <a:gd name="T19" fmla="*/ 11 h 35"/>
                  <a:gd name="T20" fmla="*/ 10 w 41"/>
                  <a:gd name="T21" fmla="*/ 9 h 35"/>
                  <a:gd name="T22" fmla="*/ 8 w 41"/>
                  <a:gd name="T23" fmla="*/ 6 h 35"/>
                  <a:gd name="T24" fmla="*/ 10 w 41"/>
                  <a:gd name="T25" fmla="*/ 4 h 35"/>
                  <a:gd name="T26" fmla="*/ 20 w 41"/>
                  <a:gd name="T27" fmla="*/ 2 h 35"/>
                  <a:gd name="T28" fmla="*/ 21 w 41"/>
                  <a:gd name="T29" fmla="*/ 5 h 35"/>
                  <a:gd name="T30" fmla="*/ 17 w 41"/>
                  <a:gd name="T31" fmla="*/ 5 h 35"/>
                  <a:gd name="T32" fmla="*/ 16 w 41"/>
                  <a:gd name="T33" fmla="*/ 12 h 35"/>
                  <a:gd name="T34" fmla="*/ 10 w 41"/>
                  <a:gd name="T35" fmla="*/ 13 h 35"/>
                  <a:gd name="T36" fmla="*/ 12 w 41"/>
                  <a:gd name="T37" fmla="*/ 19 h 35"/>
                  <a:gd name="T38" fmla="*/ 16 w 41"/>
                  <a:gd name="T39" fmla="*/ 16 h 35"/>
                  <a:gd name="T40" fmla="*/ 20 w 41"/>
                  <a:gd name="T41" fmla="*/ 16 h 35"/>
                  <a:gd name="T42" fmla="*/ 24 w 41"/>
                  <a:gd name="T43" fmla="*/ 16 h 35"/>
                  <a:gd name="T44" fmla="*/ 26 w 41"/>
                  <a:gd name="T45" fmla="*/ 16 h 35"/>
                  <a:gd name="T46" fmla="*/ 28 w 41"/>
                  <a:gd name="T47" fmla="*/ 15 h 35"/>
                  <a:gd name="T48" fmla="*/ 26 w 41"/>
                  <a:gd name="T49" fmla="*/ 13 h 35"/>
                  <a:gd name="T50" fmla="*/ 35 w 41"/>
                  <a:gd name="T51" fmla="*/ 7 h 35"/>
                  <a:gd name="T52" fmla="*/ 41 w 41"/>
                  <a:gd name="T53" fmla="*/ 9 h 35"/>
                  <a:gd name="T54" fmla="*/ 34 w 41"/>
                  <a:gd name="T55" fmla="*/ 18 h 35"/>
                  <a:gd name="T56" fmla="*/ 36 w 41"/>
                  <a:gd name="T57" fmla="*/ 22 h 35"/>
                  <a:gd name="T58" fmla="*/ 38 w 41"/>
                  <a:gd name="T59" fmla="*/ 24 h 35"/>
                  <a:gd name="T60" fmla="*/ 32 w 41"/>
                  <a:gd name="T61" fmla="*/ 30 h 35"/>
                  <a:gd name="T62" fmla="*/ 27 w 41"/>
                  <a:gd name="T63" fmla="*/ 30 h 35"/>
                  <a:gd name="T64" fmla="*/ 27 w 41"/>
                  <a:gd name="T65" fmla="*/ 25 h 35"/>
                  <a:gd name="T66" fmla="*/ 29 w 41"/>
                  <a:gd name="T67" fmla="*/ 22 h 35"/>
                  <a:gd name="T68" fmla="*/ 21 w 41"/>
                  <a:gd name="T69" fmla="*/ 23 h 35"/>
                  <a:gd name="T70" fmla="*/ 16 w 41"/>
                  <a:gd name="T71" fmla="*/ 26 h 35"/>
                  <a:gd name="T72" fmla="*/ 20 w 41"/>
                  <a:gd name="T73" fmla="*/ 24 h 35"/>
                  <a:gd name="T74" fmla="*/ 23 w 41"/>
                  <a:gd name="T75" fmla="*/ 24 h 35"/>
                  <a:gd name="T76" fmla="*/ 23 w 41"/>
                  <a:gd name="T77" fmla="*/ 29 h 35"/>
                  <a:gd name="T78" fmla="*/ 27 w 41"/>
                  <a:gd name="T79" fmla="*/ 31 h 35"/>
                  <a:gd name="T80" fmla="*/ 26 w 41"/>
                  <a:gd name="T81" fmla="*/ 32 h 35"/>
                  <a:gd name="T82" fmla="*/ 19 w 41"/>
                  <a:gd name="T83" fmla="*/ 34 h 35"/>
                  <a:gd name="T84" fmla="*/ 16 w 41"/>
                  <a:gd name="T8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35">
                    <a:moveTo>
                      <a:pt x="16" y="35"/>
                    </a:move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4" y="35"/>
                      <a:pt x="14" y="35"/>
                    </a:cubicBezTo>
                    <a:cubicBezTo>
                      <a:pt x="13" y="34"/>
                      <a:pt x="12" y="33"/>
                      <a:pt x="11" y="32"/>
                    </a:cubicBezTo>
                    <a:cubicBezTo>
                      <a:pt x="10" y="30"/>
                      <a:pt x="9" y="29"/>
                      <a:pt x="11" y="26"/>
                    </a:cubicBezTo>
                    <a:cubicBezTo>
                      <a:pt x="12" y="25"/>
                      <a:pt x="11" y="25"/>
                      <a:pt x="10" y="24"/>
                    </a:cubicBezTo>
                    <a:cubicBezTo>
                      <a:pt x="7" y="21"/>
                      <a:pt x="2" y="22"/>
                      <a:pt x="0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3" y="17"/>
                      <a:pt x="4" y="14"/>
                      <a:pt x="5" y="13"/>
                    </a:cubicBezTo>
                    <a:cubicBezTo>
                      <a:pt x="8" y="11"/>
                      <a:pt x="10" y="9"/>
                      <a:pt x="13" y="11"/>
                    </a:cubicBezTo>
                    <a:cubicBezTo>
                      <a:pt x="13" y="10"/>
                      <a:pt x="14" y="7"/>
                      <a:pt x="10" y="9"/>
                    </a:cubicBezTo>
                    <a:cubicBezTo>
                      <a:pt x="8" y="9"/>
                      <a:pt x="7" y="9"/>
                      <a:pt x="8" y="6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13" y="2"/>
                      <a:pt x="16" y="0"/>
                      <a:pt x="20" y="2"/>
                    </a:cubicBezTo>
                    <a:cubicBezTo>
                      <a:pt x="21" y="2"/>
                      <a:pt x="22" y="4"/>
                      <a:pt x="21" y="5"/>
                    </a:cubicBezTo>
                    <a:cubicBezTo>
                      <a:pt x="20" y="8"/>
                      <a:pt x="18" y="4"/>
                      <a:pt x="17" y="5"/>
                    </a:cubicBezTo>
                    <a:cubicBezTo>
                      <a:pt x="16" y="7"/>
                      <a:pt x="17" y="10"/>
                      <a:pt x="16" y="12"/>
                    </a:cubicBezTo>
                    <a:cubicBezTo>
                      <a:pt x="15" y="17"/>
                      <a:pt x="13" y="14"/>
                      <a:pt x="10" y="13"/>
                    </a:cubicBezTo>
                    <a:cubicBezTo>
                      <a:pt x="11" y="15"/>
                      <a:pt x="10" y="18"/>
                      <a:pt x="12" y="19"/>
                    </a:cubicBezTo>
                    <a:cubicBezTo>
                      <a:pt x="14" y="20"/>
                      <a:pt x="15" y="18"/>
                      <a:pt x="16" y="16"/>
                    </a:cubicBezTo>
                    <a:cubicBezTo>
                      <a:pt x="17" y="15"/>
                      <a:pt x="19" y="17"/>
                      <a:pt x="20" y="16"/>
                    </a:cubicBezTo>
                    <a:cubicBezTo>
                      <a:pt x="22" y="18"/>
                      <a:pt x="23" y="18"/>
                      <a:pt x="24" y="16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8" y="15"/>
                    </a:cubicBezTo>
                    <a:cubicBezTo>
                      <a:pt x="28" y="14"/>
                      <a:pt x="27" y="14"/>
                      <a:pt x="26" y="13"/>
                    </a:cubicBezTo>
                    <a:cubicBezTo>
                      <a:pt x="27" y="8"/>
                      <a:pt x="30" y="5"/>
                      <a:pt x="35" y="7"/>
                    </a:cubicBezTo>
                    <a:cubicBezTo>
                      <a:pt x="37" y="7"/>
                      <a:pt x="40" y="7"/>
                      <a:pt x="41" y="9"/>
                    </a:cubicBezTo>
                    <a:cubicBezTo>
                      <a:pt x="38" y="11"/>
                      <a:pt x="36" y="15"/>
                      <a:pt x="34" y="18"/>
                    </a:cubicBezTo>
                    <a:cubicBezTo>
                      <a:pt x="33" y="21"/>
                      <a:pt x="32" y="22"/>
                      <a:pt x="36" y="22"/>
                    </a:cubicBezTo>
                    <a:cubicBezTo>
                      <a:pt x="37" y="22"/>
                      <a:pt x="38" y="23"/>
                      <a:pt x="38" y="24"/>
                    </a:cubicBezTo>
                    <a:cubicBezTo>
                      <a:pt x="36" y="26"/>
                      <a:pt x="35" y="29"/>
                      <a:pt x="32" y="30"/>
                    </a:cubicBezTo>
                    <a:cubicBezTo>
                      <a:pt x="30" y="32"/>
                      <a:pt x="29" y="31"/>
                      <a:pt x="27" y="30"/>
                    </a:cubicBezTo>
                    <a:cubicBezTo>
                      <a:pt x="26" y="28"/>
                      <a:pt x="26" y="26"/>
                      <a:pt x="27" y="25"/>
                    </a:cubicBezTo>
                    <a:cubicBezTo>
                      <a:pt x="27" y="24"/>
                      <a:pt x="28" y="23"/>
                      <a:pt x="29" y="22"/>
                    </a:cubicBezTo>
                    <a:cubicBezTo>
                      <a:pt x="26" y="20"/>
                      <a:pt x="23" y="21"/>
                      <a:pt x="21" y="23"/>
                    </a:cubicBezTo>
                    <a:cubicBezTo>
                      <a:pt x="19" y="24"/>
                      <a:pt x="17" y="23"/>
                      <a:pt x="16" y="26"/>
                    </a:cubicBezTo>
                    <a:cubicBezTo>
                      <a:pt x="18" y="25"/>
                      <a:pt x="19" y="24"/>
                      <a:pt x="20" y="24"/>
                    </a:cubicBezTo>
                    <a:cubicBezTo>
                      <a:pt x="21" y="23"/>
                      <a:pt x="22" y="24"/>
                      <a:pt x="23" y="24"/>
                    </a:cubicBezTo>
                    <a:cubicBezTo>
                      <a:pt x="26" y="25"/>
                      <a:pt x="26" y="27"/>
                      <a:pt x="23" y="29"/>
                    </a:cubicBezTo>
                    <a:cubicBezTo>
                      <a:pt x="25" y="27"/>
                      <a:pt x="26" y="30"/>
                      <a:pt x="27" y="31"/>
                    </a:cubicBezTo>
                    <a:cubicBezTo>
                      <a:pt x="27" y="31"/>
                      <a:pt x="27" y="32"/>
                      <a:pt x="26" y="32"/>
                    </a:cubicBezTo>
                    <a:cubicBezTo>
                      <a:pt x="24" y="35"/>
                      <a:pt x="22" y="35"/>
                      <a:pt x="19" y="34"/>
                    </a:cubicBezTo>
                    <a:cubicBezTo>
                      <a:pt x="17" y="33"/>
                      <a:pt x="16" y="34"/>
                      <a:pt x="16" y="35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0" name="Freeform 557"/>
              <p:cNvSpPr/>
              <p:nvPr/>
            </p:nvSpPr>
            <p:spPr bwMode="auto">
              <a:xfrm>
                <a:off x="766" y="676"/>
                <a:ext cx="21" cy="24"/>
              </a:xfrm>
              <a:custGeom>
                <a:avLst/>
                <a:gdLst>
                  <a:gd name="T0" fmla="*/ 7 w 9"/>
                  <a:gd name="T1" fmla="*/ 10 h 10"/>
                  <a:gd name="T2" fmla="*/ 2 w 9"/>
                  <a:gd name="T3" fmla="*/ 9 h 10"/>
                  <a:gd name="T4" fmla="*/ 1 w 9"/>
                  <a:gd name="T5" fmla="*/ 8 h 10"/>
                  <a:gd name="T6" fmla="*/ 2 w 9"/>
                  <a:gd name="T7" fmla="*/ 7 h 10"/>
                  <a:gd name="T8" fmla="*/ 2 w 9"/>
                  <a:gd name="T9" fmla="*/ 4 h 10"/>
                  <a:gd name="T10" fmla="*/ 5 w 9"/>
                  <a:gd name="T11" fmla="*/ 0 h 10"/>
                  <a:gd name="T12" fmla="*/ 8 w 9"/>
                  <a:gd name="T13" fmla="*/ 4 h 10"/>
                  <a:gd name="T14" fmla="*/ 7 w 9"/>
                  <a:gd name="T15" fmla="*/ 9 h 10"/>
                  <a:gd name="T16" fmla="*/ 7 w 9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0">
                    <a:moveTo>
                      <a:pt x="7" y="10"/>
                    </a:moveTo>
                    <a:cubicBezTo>
                      <a:pt x="5" y="10"/>
                      <a:pt x="4" y="7"/>
                      <a:pt x="2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5" y="5"/>
                      <a:pt x="4" y="5"/>
                      <a:pt x="2" y="4"/>
                    </a:cubicBezTo>
                    <a:cubicBezTo>
                      <a:pt x="2" y="2"/>
                      <a:pt x="3" y="0"/>
                      <a:pt x="5" y="0"/>
                    </a:cubicBezTo>
                    <a:cubicBezTo>
                      <a:pt x="7" y="0"/>
                      <a:pt x="9" y="1"/>
                      <a:pt x="8" y="4"/>
                    </a:cubicBezTo>
                    <a:cubicBezTo>
                      <a:pt x="7" y="5"/>
                      <a:pt x="7" y="7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lose/>
                  </a:path>
                </a:pathLst>
              </a:custGeom>
              <a:solidFill>
                <a:srgbClr val="FDE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1" name="Freeform 558"/>
              <p:cNvSpPr/>
              <p:nvPr/>
            </p:nvSpPr>
            <p:spPr bwMode="auto">
              <a:xfrm>
                <a:off x="861" y="762"/>
                <a:ext cx="14" cy="10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0 h 4"/>
                  <a:gd name="T4" fmla="*/ 1 w 6"/>
                  <a:gd name="T5" fmla="*/ 0 h 4"/>
                  <a:gd name="T6" fmla="*/ 2 w 6"/>
                  <a:gd name="T7" fmla="*/ 4 h 4"/>
                  <a:gd name="T8" fmla="*/ 0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6" y="0"/>
                      <a:pt x="2" y="2"/>
                      <a:pt x="2" y="4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2" name="Freeform 559"/>
              <p:cNvSpPr/>
              <p:nvPr/>
            </p:nvSpPr>
            <p:spPr bwMode="auto">
              <a:xfrm>
                <a:off x="854" y="770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2" y="5"/>
                      <a:pt x="0" y="4"/>
                      <a:pt x="0" y="0"/>
                    </a:cubicBezTo>
                    <a:cubicBezTo>
                      <a:pt x="3" y="0"/>
                      <a:pt x="4" y="3"/>
                      <a:pt x="5" y="5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3" name="Freeform 560"/>
              <p:cNvSpPr/>
              <p:nvPr/>
            </p:nvSpPr>
            <p:spPr bwMode="auto">
              <a:xfrm>
                <a:off x="749" y="612"/>
                <a:ext cx="24" cy="21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3 h 9"/>
                  <a:gd name="T4" fmla="*/ 7 w 10"/>
                  <a:gd name="T5" fmla="*/ 0 h 9"/>
                  <a:gd name="T6" fmla="*/ 7 w 10"/>
                  <a:gd name="T7" fmla="*/ 0 h 9"/>
                  <a:gd name="T8" fmla="*/ 7 w 10"/>
                  <a:gd name="T9" fmla="*/ 6 h 9"/>
                  <a:gd name="T10" fmla="*/ 7 w 10"/>
                  <a:gd name="T11" fmla="*/ 7 h 9"/>
                  <a:gd name="T12" fmla="*/ 3 w 10"/>
                  <a:gd name="T13" fmla="*/ 7 h 9"/>
                  <a:gd name="T14" fmla="*/ 0 w 10"/>
                  <a:gd name="T1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4"/>
                      <a:pt x="1" y="3"/>
                      <a:pt x="2" y="3"/>
                    </a:cubicBezTo>
                    <a:cubicBezTo>
                      <a:pt x="7" y="6"/>
                      <a:pt x="6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2"/>
                      <a:pt x="10" y="4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0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4" name="Freeform 561"/>
              <p:cNvSpPr/>
              <p:nvPr/>
            </p:nvSpPr>
            <p:spPr bwMode="auto">
              <a:xfrm>
                <a:off x="756" y="645"/>
                <a:ext cx="17" cy="22"/>
              </a:xfrm>
              <a:custGeom>
                <a:avLst/>
                <a:gdLst>
                  <a:gd name="T0" fmla="*/ 5 w 7"/>
                  <a:gd name="T1" fmla="*/ 0 h 9"/>
                  <a:gd name="T2" fmla="*/ 6 w 7"/>
                  <a:gd name="T3" fmla="*/ 6 h 9"/>
                  <a:gd name="T4" fmla="*/ 5 w 7"/>
                  <a:gd name="T5" fmla="*/ 8 h 9"/>
                  <a:gd name="T6" fmla="*/ 4 w 7"/>
                  <a:gd name="T7" fmla="*/ 7 h 9"/>
                  <a:gd name="T8" fmla="*/ 5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3" y="3"/>
                      <a:pt x="4" y="4"/>
                      <a:pt x="6" y="6"/>
                    </a:cubicBezTo>
                    <a:cubicBezTo>
                      <a:pt x="7" y="6"/>
                      <a:pt x="7" y="7"/>
                      <a:pt x="5" y="8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3" y="5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5" name="Freeform 562"/>
              <p:cNvSpPr/>
              <p:nvPr/>
            </p:nvSpPr>
            <p:spPr bwMode="auto">
              <a:xfrm>
                <a:off x="739" y="624"/>
                <a:ext cx="27" cy="14"/>
              </a:xfrm>
              <a:custGeom>
                <a:avLst/>
                <a:gdLst>
                  <a:gd name="T0" fmla="*/ 4 w 11"/>
                  <a:gd name="T1" fmla="*/ 0 h 6"/>
                  <a:gd name="T2" fmla="*/ 11 w 11"/>
                  <a:gd name="T3" fmla="*/ 2 h 6"/>
                  <a:gd name="T4" fmla="*/ 11 w 11"/>
                  <a:gd name="T5" fmla="*/ 3 h 6"/>
                  <a:gd name="T6" fmla="*/ 2 w 11"/>
                  <a:gd name="T7" fmla="*/ 6 h 6"/>
                  <a:gd name="T8" fmla="*/ 4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4" y="0"/>
                    </a:moveTo>
                    <a:cubicBezTo>
                      <a:pt x="5" y="3"/>
                      <a:pt x="8" y="1"/>
                      <a:pt x="11" y="2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7" y="3"/>
                      <a:pt x="5" y="4"/>
                      <a:pt x="2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6" name="Freeform 563"/>
              <p:cNvSpPr/>
              <p:nvPr/>
            </p:nvSpPr>
            <p:spPr bwMode="auto">
              <a:xfrm>
                <a:off x="775" y="657"/>
                <a:ext cx="17" cy="12"/>
              </a:xfrm>
              <a:custGeom>
                <a:avLst/>
                <a:gdLst>
                  <a:gd name="T0" fmla="*/ 2 w 7"/>
                  <a:gd name="T1" fmla="*/ 0 h 5"/>
                  <a:gd name="T2" fmla="*/ 6 w 7"/>
                  <a:gd name="T3" fmla="*/ 1 h 5"/>
                  <a:gd name="T4" fmla="*/ 6 w 7"/>
                  <a:gd name="T5" fmla="*/ 3 h 5"/>
                  <a:gd name="T6" fmla="*/ 0 w 7"/>
                  <a:gd name="T7" fmla="*/ 3 h 5"/>
                  <a:gd name="T8" fmla="*/ 0 w 7"/>
                  <a:gd name="T9" fmla="*/ 2 h 5"/>
                  <a:gd name="T10" fmla="*/ 2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4" y="4"/>
                      <a:pt x="2" y="5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7" name="Freeform 564"/>
              <p:cNvSpPr/>
              <p:nvPr/>
            </p:nvSpPr>
            <p:spPr bwMode="auto">
              <a:xfrm>
                <a:off x="775" y="657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0 w 3"/>
                  <a:gd name="T5" fmla="*/ 2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8" name="Freeform 565"/>
              <p:cNvSpPr/>
              <p:nvPr/>
            </p:nvSpPr>
            <p:spPr bwMode="auto">
              <a:xfrm>
                <a:off x="412" y="480"/>
                <a:ext cx="17" cy="41"/>
              </a:xfrm>
              <a:custGeom>
                <a:avLst/>
                <a:gdLst>
                  <a:gd name="T0" fmla="*/ 7 w 7"/>
                  <a:gd name="T1" fmla="*/ 7 h 17"/>
                  <a:gd name="T2" fmla="*/ 7 w 7"/>
                  <a:gd name="T3" fmla="*/ 9 h 17"/>
                  <a:gd name="T4" fmla="*/ 7 w 7"/>
                  <a:gd name="T5" fmla="*/ 16 h 17"/>
                  <a:gd name="T6" fmla="*/ 5 w 7"/>
                  <a:gd name="T7" fmla="*/ 15 h 17"/>
                  <a:gd name="T8" fmla="*/ 0 w 7"/>
                  <a:gd name="T9" fmla="*/ 15 h 17"/>
                  <a:gd name="T10" fmla="*/ 2 w 7"/>
                  <a:gd name="T11" fmla="*/ 9 h 17"/>
                  <a:gd name="T12" fmla="*/ 2 w 7"/>
                  <a:gd name="T13" fmla="*/ 5 h 17"/>
                  <a:gd name="T14" fmla="*/ 5 w 7"/>
                  <a:gd name="T15" fmla="*/ 0 h 17"/>
                  <a:gd name="T16" fmla="*/ 6 w 7"/>
                  <a:gd name="T17" fmla="*/ 0 h 17"/>
                  <a:gd name="T18" fmla="*/ 7 w 7"/>
                  <a:gd name="T19" fmla="*/ 1 h 17"/>
                  <a:gd name="T20" fmla="*/ 7 w 7"/>
                  <a:gd name="T2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7">
                    <a:moveTo>
                      <a:pt x="7" y="7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0" y="12"/>
                      <a:pt x="6" y="13"/>
                      <a:pt x="7" y="16"/>
                    </a:cubicBezTo>
                    <a:cubicBezTo>
                      <a:pt x="7" y="16"/>
                      <a:pt x="5" y="17"/>
                      <a:pt x="5" y="15"/>
                    </a:cubicBezTo>
                    <a:cubicBezTo>
                      <a:pt x="3" y="12"/>
                      <a:pt x="2" y="13"/>
                      <a:pt x="0" y="15"/>
                    </a:cubicBezTo>
                    <a:cubicBezTo>
                      <a:pt x="1" y="13"/>
                      <a:pt x="1" y="11"/>
                      <a:pt x="2" y="9"/>
                    </a:cubicBezTo>
                    <a:cubicBezTo>
                      <a:pt x="3" y="7"/>
                      <a:pt x="3" y="6"/>
                      <a:pt x="2" y="5"/>
                    </a:cubicBezTo>
                    <a:cubicBezTo>
                      <a:pt x="2" y="3"/>
                      <a:pt x="6" y="3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3"/>
                      <a:pt x="6" y="5"/>
                      <a:pt x="7" y="7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9" name="Freeform 566"/>
              <p:cNvSpPr/>
              <p:nvPr/>
            </p:nvSpPr>
            <p:spPr bwMode="auto">
              <a:xfrm>
                <a:off x="481" y="435"/>
                <a:ext cx="31" cy="19"/>
              </a:xfrm>
              <a:custGeom>
                <a:avLst/>
                <a:gdLst>
                  <a:gd name="T0" fmla="*/ 9 w 13"/>
                  <a:gd name="T1" fmla="*/ 8 h 8"/>
                  <a:gd name="T2" fmla="*/ 8 w 13"/>
                  <a:gd name="T3" fmla="*/ 7 h 8"/>
                  <a:gd name="T4" fmla="*/ 9 w 13"/>
                  <a:gd name="T5" fmla="*/ 4 h 8"/>
                  <a:gd name="T6" fmla="*/ 4 w 13"/>
                  <a:gd name="T7" fmla="*/ 3 h 8"/>
                  <a:gd name="T8" fmla="*/ 0 w 13"/>
                  <a:gd name="T9" fmla="*/ 4 h 8"/>
                  <a:gd name="T10" fmla="*/ 11 w 13"/>
                  <a:gd name="T11" fmla="*/ 2 h 8"/>
                  <a:gd name="T12" fmla="*/ 11 w 13"/>
                  <a:gd name="T13" fmla="*/ 2 h 8"/>
                  <a:gd name="T14" fmla="*/ 9 w 13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">
                    <a:moveTo>
                      <a:pt x="9" y="8"/>
                    </a:moveTo>
                    <a:cubicBezTo>
                      <a:pt x="9" y="7"/>
                      <a:pt x="8" y="7"/>
                      <a:pt x="8" y="7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7" y="4"/>
                      <a:pt x="6" y="1"/>
                      <a:pt x="4" y="3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3" y="0"/>
                      <a:pt x="5" y="0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7"/>
                      <a:pt x="13" y="7"/>
                      <a:pt x="9" y="8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0" name="Freeform 567"/>
              <p:cNvSpPr/>
              <p:nvPr/>
            </p:nvSpPr>
            <p:spPr bwMode="auto">
              <a:xfrm>
                <a:off x="424" y="471"/>
                <a:ext cx="29" cy="31"/>
              </a:xfrm>
              <a:custGeom>
                <a:avLst/>
                <a:gdLst>
                  <a:gd name="T0" fmla="*/ 2 w 12"/>
                  <a:gd name="T1" fmla="*/ 11 h 13"/>
                  <a:gd name="T2" fmla="*/ 1 w 12"/>
                  <a:gd name="T3" fmla="*/ 4 h 13"/>
                  <a:gd name="T4" fmla="*/ 2 w 12"/>
                  <a:gd name="T5" fmla="*/ 3 h 13"/>
                  <a:gd name="T6" fmla="*/ 6 w 12"/>
                  <a:gd name="T7" fmla="*/ 0 h 13"/>
                  <a:gd name="T8" fmla="*/ 12 w 12"/>
                  <a:gd name="T9" fmla="*/ 3 h 13"/>
                  <a:gd name="T10" fmla="*/ 5 w 12"/>
                  <a:gd name="T11" fmla="*/ 12 h 13"/>
                  <a:gd name="T12" fmla="*/ 2 w 12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2" y="11"/>
                    </a:moveTo>
                    <a:cubicBezTo>
                      <a:pt x="0" y="9"/>
                      <a:pt x="1" y="7"/>
                      <a:pt x="1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1"/>
                      <a:pt x="5" y="1"/>
                      <a:pt x="6" y="0"/>
                    </a:cubicBezTo>
                    <a:cubicBezTo>
                      <a:pt x="8" y="1"/>
                      <a:pt x="10" y="2"/>
                      <a:pt x="12" y="3"/>
                    </a:cubicBezTo>
                    <a:cubicBezTo>
                      <a:pt x="9" y="5"/>
                      <a:pt x="5" y="6"/>
                      <a:pt x="5" y="12"/>
                    </a:cubicBezTo>
                    <a:cubicBezTo>
                      <a:pt x="5" y="13"/>
                      <a:pt x="3" y="11"/>
                      <a:pt x="2" y="11"/>
                    </a:cubicBezTo>
                    <a:close/>
                  </a:path>
                </a:pathLst>
              </a:custGeom>
              <a:solidFill>
                <a:srgbClr val="FDE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1" name="Freeform 568"/>
              <p:cNvSpPr/>
              <p:nvPr/>
            </p:nvSpPr>
            <p:spPr bwMode="auto">
              <a:xfrm>
                <a:off x="426" y="459"/>
                <a:ext cx="17" cy="19"/>
              </a:xfrm>
              <a:custGeom>
                <a:avLst/>
                <a:gdLst>
                  <a:gd name="T0" fmla="*/ 5 w 7"/>
                  <a:gd name="T1" fmla="*/ 5 h 8"/>
                  <a:gd name="T2" fmla="*/ 1 w 7"/>
                  <a:gd name="T3" fmla="*/ 8 h 8"/>
                  <a:gd name="T4" fmla="*/ 2 w 7"/>
                  <a:gd name="T5" fmla="*/ 4 h 8"/>
                  <a:gd name="T6" fmla="*/ 5 w 7"/>
                  <a:gd name="T7" fmla="*/ 0 h 8"/>
                  <a:gd name="T8" fmla="*/ 7 w 7"/>
                  <a:gd name="T9" fmla="*/ 3 h 8"/>
                  <a:gd name="T10" fmla="*/ 5 w 7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5" y="5"/>
                    </a:moveTo>
                    <a:cubicBezTo>
                      <a:pt x="5" y="7"/>
                      <a:pt x="3" y="7"/>
                      <a:pt x="1" y="8"/>
                    </a:cubicBezTo>
                    <a:cubicBezTo>
                      <a:pt x="0" y="7"/>
                      <a:pt x="0" y="5"/>
                      <a:pt x="2" y="4"/>
                    </a:cubicBezTo>
                    <a:cubicBezTo>
                      <a:pt x="4" y="3"/>
                      <a:pt x="4" y="1"/>
                      <a:pt x="5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7" y="3"/>
                      <a:pt x="6" y="4"/>
                      <a:pt x="5" y="5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2" name="Freeform 569"/>
              <p:cNvSpPr/>
              <p:nvPr/>
            </p:nvSpPr>
            <p:spPr bwMode="auto">
              <a:xfrm>
                <a:off x="448" y="456"/>
                <a:ext cx="12" cy="10"/>
              </a:xfrm>
              <a:custGeom>
                <a:avLst/>
                <a:gdLst>
                  <a:gd name="T0" fmla="*/ 5 w 5"/>
                  <a:gd name="T1" fmla="*/ 2 h 4"/>
                  <a:gd name="T2" fmla="*/ 0 w 5"/>
                  <a:gd name="T3" fmla="*/ 3 h 4"/>
                  <a:gd name="T4" fmla="*/ 5 w 5"/>
                  <a:gd name="T5" fmla="*/ 1 h 4"/>
                  <a:gd name="T6" fmla="*/ 5 w 5"/>
                  <a:gd name="T7" fmla="*/ 1 h 4"/>
                  <a:gd name="T8" fmla="*/ 5 w 5"/>
                  <a:gd name="T9" fmla="*/ 1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3"/>
                      <a:pt x="2" y="4"/>
                      <a:pt x="0" y="3"/>
                    </a:cubicBezTo>
                    <a:cubicBezTo>
                      <a:pt x="1" y="0"/>
                      <a:pt x="3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3" name="Freeform 570"/>
              <p:cNvSpPr/>
              <p:nvPr/>
            </p:nvSpPr>
            <p:spPr bwMode="auto">
              <a:xfrm>
                <a:off x="689" y="853"/>
                <a:ext cx="84" cy="75"/>
              </a:xfrm>
              <a:custGeom>
                <a:avLst/>
                <a:gdLst>
                  <a:gd name="T0" fmla="*/ 24 w 35"/>
                  <a:gd name="T1" fmla="*/ 26 h 31"/>
                  <a:gd name="T2" fmla="*/ 12 w 35"/>
                  <a:gd name="T3" fmla="*/ 31 h 31"/>
                  <a:gd name="T4" fmla="*/ 11 w 35"/>
                  <a:gd name="T5" fmla="*/ 31 h 31"/>
                  <a:gd name="T6" fmla="*/ 4 w 35"/>
                  <a:gd name="T7" fmla="*/ 29 h 31"/>
                  <a:gd name="T8" fmla="*/ 0 w 35"/>
                  <a:gd name="T9" fmla="*/ 27 h 31"/>
                  <a:gd name="T10" fmla="*/ 5 w 35"/>
                  <a:gd name="T11" fmla="*/ 25 h 31"/>
                  <a:gd name="T12" fmla="*/ 13 w 35"/>
                  <a:gd name="T13" fmla="*/ 20 h 31"/>
                  <a:gd name="T14" fmla="*/ 16 w 35"/>
                  <a:gd name="T15" fmla="*/ 15 h 31"/>
                  <a:gd name="T16" fmla="*/ 16 w 35"/>
                  <a:gd name="T17" fmla="*/ 13 h 31"/>
                  <a:gd name="T18" fmla="*/ 10 w 35"/>
                  <a:gd name="T19" fmla="*/ 10 h 31"/>
                  <a:gd name="T20" fmla="*/ 8 w 35"/>
                  <a:gd name="T21" fmla="*/ 8 h 31"/>
                  <a:gd name="T22" fmla="*/ 9 w 35"/>
                  <a:gd name="T23" fmla="*/ 6 h 31"/>
                  <a:gd name="T24" fmla="*/ 11 w 35"/>
                  <a:gd name="T25" fmla="*/ 5 h 31"/>
                  <a:gd name="T26" fmla="*/ 8 w 35"/>
                  <a:gd name="T27" fmla="*/ 3 h 31"/>
                  <a:gd name="T28" fmla="*/ 12 w 35"/>
                  <a:gd name="T29" fmla="*/ 0 h 31"/>
                  <a:gd name="T30" fmla="*/ 13 w 35"/>
                  <a:gd name="T31" fmla="*/ 0 h 31"/>
                  <a:gd name="T32" fmla="*/ 17 w 35"/>
                  <a:gd name="T33" fmla="*/ 1 h 31"/>
                  <a:gd name="T34" fmla="*/ 18 w 35"/>
                  <a:gd name="T35" fmla="*/ 2 h 31"/>
                  <a:gd name="T36" fmla="*/ 18 w 35"/>
                  <a:gd name="T37" fmla="*/ 6 h 31"/>
                  <a:gd name="T38" fmla="*/ 21 w 35"/>
                  <a:gd name="T39" fmla="*/ 1 h 31"/>
                  <a:gd name="T40" fmla="*/ 23 w 35"/>
                  <a:gd name="T41" fmla="*/ 3 h 31"/>
                  <a:gd name="T42" fmla="*/ 24 w 35"/>
                  <a:gd name="T43" fmla="*/ 3 h 31"/>
                  <a:gd name="T44" fmla="*/ 25 w 35"/>
                  <a:gd name="T45" fmla="*/ 5 h 31"/>
                  <a:gd name="T46" fmla="*/ 35 w 35"/>
                  <a:gd name="T47" fmla="*/ 11 h 31"/>
                  <a:gd name="T48" fmla="*/ 33 w 35"/>
                  <a:gd name="T49" fmla="*/ 15 h 31"/>
                  <a:gd name="T50" fmla="*/ 29 w 35"/>
                  <a:gd name="T51" fmla="*/ 16 h 31"/>
                  <a:gd name="T52" fmla="*/ 29 w 35"/>
                  <a:gd name="T53" fmla="*/ 16 h 31"/>
                  <a:gd name="T54" fmla="*/ 26 w 35"/>
                  <a:gd name="T55" fmla="*/ 14 h 31"/>
                  <a:gd name="T56" fmla="*/ 26 w 35"/>
                  <a:gd name="T57" fmla="*/ 9 h 31"/>
                  <a:gd name="T58" fmla="*/ 25 w 35"/>
                  <a:gd name="T59" fmla="*/ 13 h 31"/>
                  <a:gd name="T60" fmla="*/ 24 w 35"/>
                  <a:gd name="T61" fmla="*/ 16 h 31"/>
                  <a:gd name="T62" fmla="*/ 20 w 35"/>
                  <a:gd name="T63" fmla="*/ 17 h 31"/>
                  <a:gd name="T64" fmla="*/ 19 w 35"/>
                  <a:gd name="T65" fmla="*/ 23 h 31"/>
                  <a:gd name="T66" fmla="*/ 21 w 35"/>
                  <a:gd name="T67" fmla="*/ 24 h 31"/>
                  <a:gd name="T68" fmla="*/ 24 w 35"/>
                  <a:gd name="T69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31">
                    <a:moveTo>
                      <a:pt x="24" y="26"/>
                    </a:moveTo>
                    <a:cubicBezTo>
                      <a:pt x="21" y="29"/>
                      <a:pt x="16" y="29"/>
                      <a:pt x="12" y="31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0" y="27"/>
                      <a:pt x="7" y="27"/>
                      <a:pt x="4" y="29"/>
                    </a:cubicBezTo>
                    <a:cubicBezTo>
                      <a:pt x="2" y="29"/>
                      <a:pt x="0" y="29"/>
                      <a:pt x="0" y="27"/>
                    </a:cubicBezTo>
                    <a:cubicBezTo>
                      <a:pt x="0" y="22"/>
                      <a:pt x="4" y="27"/>
                      <a:pt x="5" y="25"/>
                    </a:cubicBezTo>
                    <a:cubicBezTo>
                      <a:pt x="7" y="22"/>
                      <a:pt x="9" y="20"/>
                      <a:pt x="13" y="20"/>
                    </a:cubicBezTo>
                    <a:cubicBezTo>
                      <a:pt x="15" y="20"/>
                      <a:pt x="15" y="17"/>
                      <a:pt x="16" y="15"/>
                    </a:cubicBezTo>
                    <a:cubicBezTo>
                      <a:pt x="17" y="14"/>
                      <a:pt x="17" y="13"/>
                      <a:pt x="16" y="13"/>
                    </a:cubicBezTo>
                    <a:cubicBezTo>
                      <a:pt x="14" y="11"/>
                      <a:pt x="13" y="8"/>
                      <a:pt x="10" y="10"/>
                    </a:cubicBezTo>
                    <a:cubicBezTo>
                      <a:pt x="9" y="10"/>
                      <a:pt x="8" y="9"/>
                      <a:pt x="8" y="8"/>
                    </a:cubicBezTo>
                    <a:cubicBezTo>
                      <a:pt x="7" y="7"/>
                      <a:pt x="8" y="7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9" y="1"/>
                      <a:pt x="10" y="1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5" y="0"/>
                      <a:pt x="16" y="0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9" y="3"/>
                      <a:pt x="18" y="4"/>
                      <a:pt x="18" y="6"/>
                    </a:cubicBezTo>
                    <a:cubicBezTo>
                      <a:pt x="20" y="4"/>
                      <a:pt x="20" y="2"/>
                      <a:pt x="21" y="1"/>
                    </a:cubicBezTo>
                    <a:cubicBezTo>
                      <a:pt x="23" y="0"/>
                      <a:pt x="23" y="2"/>
                      <a:pt x="23" y="3"/>
                    </a:cubicBezTo>
                    <a:cubicBezTo>
                      <a:pt x="23" y="4"/>
                      <a:pt x="23" y="3"/>
                      <a:pt x="24" y="3"/>
                    </a:cubicBezTo>
                    <a:cubicBezTo>
                      <a:pt x="24" y="4"/>
                      <a:pt x="25" y="4"/>
                      <a:pt x="25" y="5"/>
                    </a:cubicBezTo>
                    <a:cubicBezTo>
                      <a:pt x="29" y="5"/>
                      <a:pt x="31" y="11"/>
                      <a:pt x="35" y="11"/>
                    </a:cubicBezTo>
                    <a:cubicBezTo>
                      <a:pt x="35" y="13"/>
                      <a:pt x="34" y="14"/>
                      <a:pt x="33" y="15"/>
                    </a:cubicBezTo>
                    <a:cubicBezTo>
                      <a:pt x="32" y="17"/>
                      <a:pt x="30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4"/>
                      <a:pt x="27" y="14"/>
                      <a:pt x="26" y="14"/>
                    </a:cubicBezTo>
                    <a:cubicBezTo>
                      <a:pt x="25" y="12"/>
                      <a:pt x="25" y="11"/>
                      <a:pt x="26" y="9"/>
                    </a:cubicBezTo>
                    <a:cubicBezTo>
                      <a:pt x="24" y="10"/>
                      <a:pt x="25" y="12"/>
                      <a:pt x="25" y="13"/>
                    </a:cubicBezTo>
                    <a:cubicBezTo>
                      <a:pt x="25" y="14"/>
                      <a:pt x="24" y="15"/>
                      <a:pt x="24" y="16"/>
                    </a:cubicBezTo>
                    <a:cubicBezTo>
                      <a:pt x="22" y="16"/>
                      <a:pt x="20" y="16"/>
                      <a:pt x="20" y="17"/>
                    </a:cubicBezTo>
                    <a:cubicBezTo>
                      <a:pt x="20" y="19"/>
                      <a:pt x="20" y="21"/>
                      <a:pt x="19" y="23"/>
                    </a:cubicBezTo>
                    <a:cubicBezTo>
                      <a:pt x="19" y="23"/>
                      <a:pt x="20" y="24"/>
                      <a:pt x="21" y="24"/>
                    </a:cubicBezTo>
                    <a:cubicBezTo>
                      <a:pt x="22" y="24"/>
                      <a:pt x="24" y="24"/>
                      <a:pt x="24" y="26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4" name="Freeform 571"/>
              <p:cNvSpPr/>
              <p:nvPr/>
            </p:nvSpPr>
            <p:spPr bwMode="auto">
              <a:xfrm>
                <a:off x="696" y="858"/>
                <a:ext cx="46" cy="55"/>
              </a:xfrm>
              <a:custGeom>
                <a:avLst/>
                <a:gdLst>
                  <a:gd name="T0" fmla="*/ 5 w 19"/>
                  <a:gd name="T1" fmla="*/ 1 h 23"/>
                  <a:gd name="T2" fmla="*/ 9 w 19"/>
                  <a:gd name="T3" fmla="*/ 4 h 23"/>
                  <a:gd name="T4" fmla="*/ 5 w 19"/>
                  <a:gd name="T5" fmla="*/ 6 h 23"/>
                  <a:gd name="T6" fmla="*/ 8 w 19"/>
                  <a:gd name="T7" fmla="*/ 7 h 23"/>
                  <a:gd name="T8" fmla="*/ 12 w 19"/>
                  <a:gd name="T9" fmla="*/ 6 h 23"/>
                  <a:gd name="T10" fmla="*/ 12 w 19"/>
                  <a:gd name="T11" fmla="*/ 9 h 23"/>
                  <a:gd name="T12" fmla="*/ 13 w 19"/>
                  <a:gd name="T13" fmla="*/ 10 h 23"/>
                  <a:gd name="T14" fmla="*/ 14 w 19"/>
                  <a:gd name="T15" fmla="*/ 14 h 23"/>
                  <a:gd name="T16" fmla="*/ 12 w 19"/>
                  <a:gd name="T17" fmla="*/ 18 h 23"/>
                  <a:gd name="T18" fmla="*/ 10 w 19"/>
                  <a:gd name="T19" fmla="*/ 19 h 23"/>
                  <a:gd name="T20" fmla="*/ 4 w 19"/>
                  <a:gd name="T21" fmla="*/ 22 h 23"/>
                  <a:gd name="T22" fmla="*/ 2 w 19"/>
                  <a:gd name="T23" fmla="*/ 23 h 23"/>
                  <a:gd name="T24" fmla="*/ 2 w 19"/>
                  <a:gd name="T25" fmla="*/ 22 h 23"/>
                  <a:gd name="T26" fmla="*/ 1 w 19"/>
                  <a:gd name="T27" fmla="*/ 19 h 23"/>
                  <a:gd name="T28" fmla="*/ 2 w 19"/>
                  <a:gd name="T29" fmla="*/ 17 h 23"/>
                  <a:gd name="T30" fmla="*/ 2 w 19"/>
                  <a:gd name="T31" fmla="*/ 13 h 23"/>
                  <a:gd name="T32" fmla="*/ 7 w 19"/>
                  <a:gd name="T33" fmla="*/ 11 h 23"/>
                  <a:gd name="T34" fmla="*/ 3 w 19"/>
                  <a:gd name="T35" fmla="*/ 5 h 23"/>
                  <a:gd name="T36" fmla="*/ 1 w 19"/>
                  <a:gd name="T37" fmla="*/ 1 h 23"/>
                  <a:gd name="T38" fmla="*/ 5 w 19"/>
                  <a:gd name="T3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3">
                    <a:moveTo>
                      <a:pt x="5" y="1"/>
                    </a:moveTo>
                    <a:cubicBezTo>
                      <a:pt x="6" y="2"/>
                      <a:pt x="9" y="1"/>
                      <a:pt x="9" y="4"/>
                    </a:cubicBezTo>
                    <a:cubicBezTo>
                      <a:pt x="9" y="7"/>
                      <a:pt x="5" y="3"/>
                      <a:pt x="5" y="6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10" y="7"/>
                      <a:pt x="11" y="5"/>
                      <a:pt x="12" y="6"/>
                    </a:cubicBezTo>
                    <a:cubicBezTo>
                      <a:pt x="14" y="7"/>
                      <a:pt x="11" y="8"/>
                      <a:pt x="12" y="9"/>
                    </a:cubicBezTo>
                    <a:cubicBezTo>
                      <a:pt x="12" y="9"/>
                      <a:pt x="12" y="10"/>
                      <a:pt x="13" y="10"/>
                    </a:cubicBezTo>
                    <a:cubicBezTo>
                      <a:pt x="19" y="10"/>
                      <a:pt x="15" y="13"/>
                      <a:pt x="14" y="14"/>
                    </a:cubicBezTo>
                    <a:cubicBezTo>
                      <a:pt x="13" y="15"/>
                      <a:pt x="13" y="17"/>
                      <a:pt x="12" y="18"/>
                    </a:cubicBezTo>
                    <a:cubicBezTo>
                      <a:pt x="12" y="20"/>
                      <a:pt x="12" y="19"/>
                      <a:pt x="10" y="19"/>
                    </a:cubicBezTo>
                    <a:cubicBezTo>
                      <a:pt x="8" y="19"/>
                      <a:pt x="6" y="20"/>
                      <a:pt x="4" y="22"/>
                    </a:cubicBezTo>
                    <a:cubicBezTo>
                      <a:pt x="4" y="23"/>
                      <a:pt x="3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0"/>
                      <a:pt x="2" y="19"/>
                      <a:pt x="1" y="19"/>
                    </a:cubicBezTo>
                    <a:cubicBezTo>
                      <a:pt x="1" y="18"/>
                      <a:pt x="1" y="18"/>
                      <a:pt x="2" y="17"/>
                    </a:cubicBezTo>
                    <a:cubicBezTo>
                      <a:pt x="1" y="16"/>
                      <a:pt x="0" y="14"/>
                      <a:pt x="2" y="13"/>
                    </a:cubicBezTo>
                    <a:cubicBezTo>
                      <a:pt x="3" y="13"/>
                      <a:pt x="4" y="10"/>
                      <a:pt x="7" y="11"/>
                    </a:cubicBezTo>
                    <a:cubicBezTo>
                      <a:pt x="4" y="9"/>
                      <a:pt x="3" y="8"/>
                      <a:pt x="3" y="5"/>
                    </a:cubicBezTo>
                    <a:cubicBezTo>
                      <a:pt x="2" y="4"/>
                      <a:pt x="1" y="3"/>
                      <a:pt x="1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5" name="Freeform 572"/>
              <p:cNvSpPr/>
              <p:nvPr/>
            </p:nvSpPr>
            <p:spPr bwMode="auto">
              <a:xfrm>
                <a:off x="644" y="849"/>
                <a:ext cx="40" cy="21"/>
              </a:xfrm>
              <a:custGeom>
                <a:avLst/>
                <a:gdLst>
                  <a:gd name="T0" fmla="*/ 2 w 17"/>
                  <a:gd name="T1" fmla="*/ 9 h 9"/>
                  <a:gd name="T2" fmla="*/ 1 w 17"/>
                  <a:gd name="T3" fmla="*/ 6 h 9"/>
                  <a:gd name="T4" fmla="*/ 7 w 17"/>
                  <a:gd name="T5" fmla="*/ 6 h 9"/>
                  <a:gd name="T6" fmla="*/ 7 w 17"/>
                  <a:gd name="T7" fmla="*/ 2 h 9"/>
                  <a:gd name="T8" fmla="*/ 9 w 17"/>
                  <a:gd name="T9" fmla="*/ 1 h 9"/>
                  <a:gd name="T10" fmla="*/ 11 w 17"/>
                  <a:gd name="T11" fmla="*/ 4 h 9"/>
                  <a:gd name="T12" fmla="*/ 12 w 17"/>
                  <a:gd name="T13" fmla="*/ 0 h 9"/>
                  <a:gd name="T14" fmla="*/ 17 w 17"/>
                  <a:gd name="T15" fmla="*/ 7 h 9"/>
                  <a:gd name="T16" fmla="*/ 15 w 17"/>
                  <a:gd name="T17" fmla="*/ 8 h 9"/>
                  <a:gd name="T18" fmla="*/ 11 w 17"/>
                  <a:gd name="T19" fmla="*/ 8 h 9"/>
                  <a:gd name="T20" fmla="*/ 2 w 17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2" y="9"/>
                    </a:moveTo>
                    <a:cubicBezTo>
                      <a:pt x="2" y="8"/>
                      <a:pt x="0" y="7"/>
                      <a:pt x="1" y="6"/>
                    </a:cubicBezTo>
                    <a:cubicBezTo>
                      <a:pt x="3" y="9"/>
                      <a:pt x="6" y="5"/>
                      <a:pt x="7" y="6"/>
                    </a:cubicBezTo>
                    <a:cubicBezTo>
                      <a:pt x="10" y="4"/>
                      <a:pt x="3" y="4"/>
                      <a:pt x="7" y="2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2" y="3"/>
                      <a:pt x="11" y="1"/>
                      <a:pt x="12" y="0"/>
                    </a:cubicBezTo>
                    <a:cubicBezTo>
                      <a:pt x="16" y="0"/>
                      <a:pt x="17" y="3"/>
                      <a:pt x="17" y="7"/>
                    </a:cubicBezTo>
                    <a:cubicBezTo>
                      <a:pt x="16" y="7"/>
                      <a:pt x="16" y="8"/>
                      <a:pt x="15" y="8"/>
                    </a:cubicBezTo>
                    <a:cubicBezTo>
                      <a:pt x="14" y="8"/>
                      <a:pt x="12" y="7"/>
                      <a:pt x="11" y="8"/>
                    </a:cubicBezTo>
                    <a:cubicBezTo>
                      <a:pt x="8" y="9"/>
                      <a:pt x="5" y="8"/>
                      <a:pt x="2" y="9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6" name="Freeform 573"/>
              <p:cNvSpPr/>
              <p:nvPr/>
            </p:nvSpPr>
            <p:spPr bwMode="auto">
              <a:xfrm>
                <a:off x="672" y="863"/>
                <a:ext cx="31" cy="19"/>
              </a:xfrm>
              <a:custGeom>
                <a:avLst/>
                <a:gdLst>
                  <a:gd name="T0" fmla="*/ 3 w 13"/>
                  <a:gd name="T1" fmla="*/ 2 h 8"/>
                  <a:gd name="T2" fmla="*/ 4 w 13"/>
                  <a:gd name="T3" fmla="*/ 1 h 8"/>
                  <a:gd name="T4" fmla="*/ 5 w 13"/>
                  <a:gd name="T5" fmla="*/ 0 h 8"/>
                  <a:gd name="T6" fmla="*/ 10 w 13"/>
                  <a:gd name="T7" fmla="*/ 1 h 8"/>
                  <a:gd name="T8" fmla="*/ 12 w 13"/>
                  <a:gd name="T9" fmla="*/ 3 h 8"/>
                  <a:gd name="T10" fmla="*/ 5 w 13"/>
                  <a:gd name="T11" fmla="*/ 7 h 8"/>
                  <a:gd name="T12" fmla="*/ 3 w 13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3" y="2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1"/>
                      <a:pt x="8" y="0"/>
                      <a:pt x="10" y="1"/>
                    </a:cubicBezTo>
                    <a:cubicBezTo>
                      <a:pt x="11" y="1"/>
                      <a:pt x="13" y="2"/>
                      <a:pt x="12" y="3"/>
                    </a:cubicBezTo>
                    <a:cubicBezTo>
                      <a:pt x="10" y="5"/>
                      <a:pt x="9" y="8"/>
                      <a:pt x="5" y="7"/>
                    </a:cubicBezTo>
                    <a:cubicBezTo>
                      <a:pt x="0" y="5"/>
                      <a:pt x="0" y="6"/>
                      <a:pt x="3" y="2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7" name="Freeform 574"/>
              <p:cNvSpPr/>
              <p:nvPr/>
            </p:nvSpPr>
            <p:spPr bwMode="auto">
              <a:xfrm>
                <a:off x="682" y="887"/>
                <a:ext cx="21" cy="17"/>
              </a:xfrm>
              <a:custGeom>
                <a:avLst/>
                <a:gdLst>
                  <a:gd name="T0" fmla="*/ 8 w 9"/>
                  <a:gd name="T1" fmla="*/ 1 h 7"/>
                  <a:gd name="T2" fmla="*/ 8 w 9"/>
                  <a:gd name="T3" fmla="*/ 5 h 7"/>
                  <a:gd name="T4" fmla="*/ 1 w 9"/>
                  <a:gd name="T5" fmla="*/ 5 h 7"/>
                  <a:gd name="T6" fmla="*/ 3 w 9"/>
                  <a:gd name="T7" fmla="*/ 3 h 7"/>
                  <a:gd name="T8" fmla="*/ 3 w 9"/>
                  <a:gd name="T9" fmla="*/ 0 h 7"/>
                  <a:gd name="T10" fmla="*/ 3 w 9"/>
                  <a:gd name="T11" fmla="*/ 0 h 7"/>
                  <a:gd name="T12" fmla="*/ 8 w 9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8" y="1"/>
                    </a:moveTo>
                    <a:cubicBezTo>
                      <a:pt x="7" y="2"/>
                      <a:pt x="9" y="4"/>
                      <a:pt x="8" y="5"/>
                    </a:cubicBezTo>
                    <a:cubicBezTo>
                      <a:pt x="5" y="3"/>
                      <a:pt x="3" y="7"/>
                      <a:pt x="1" y="5"/>
                    </a:cubicBezTo>
                    <a:cubicBezTo>
                      <a:pt x="0" y="3"/>
                      <a:pt x="2" y="4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8" name="Freeform 575"/>
              <p:cNvSpPr/>
              <p:nvPr/>
            </p:nvSpPr>
            <p:spPr bwMode="auto">
              <a:xfrm>
                <a:off x="684" y="858"/>
                <a:ext cx="19" cy="12"/>
              </a:xfrm>
              <a:custGeom>
                <a:avLst/>
                <a:gdLst>
                  <a:gd name="T0" fmla="*/ 7 w 8"/>
                  <a:gd name="T1" fmla="*/ 5 h 5"/>
                  <a:gd name="T2" fmla="*/ 4 w 8"/>
                  <a:gd name="T3" fmla="*/ 4 h 5"/>
                  <a:gd name="T4" fmla="*/ 0 w 8"/>
                  <a:gd name="T5" fmla="*/ 3 h 5"/>
                  <a:gd name="T6" fmla="*/ 7 w 8"/>
                  <a:gd name="T7" fmla="*/ 2 h 5"/>
                  <a:gd name="T8" fmla="*/ 8 w 8"/>
                  <a:gd name="T9" fmla="*/ 5 h 5"/>
                  <a:gd name="T10" fmla="*/ 7 w 8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7" y="5"/>
                    </a:moveTo>
                    <a:cubicBezTo>
                      <a:pt x="6" y="3"/>
                      <a:pt x="5" y="3"/>
                      <a:pt x="4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2" y="1"/>
                      <a:pt x="4" y="0"/>
                      <a:pt x="7" y="2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FE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9" name="Freeform 576"/>
              <p:cNvSpPr/>
              <p:nvPr/>
            </p:nvSpPr>
            <p:spPr bwMode="auto">
              <a:xfrm>
                <a:off x="656" y="877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1 h 5"/>
                  <a:gd name="T4" fmla="*/ 1 w 5"/>
                  <a:gd name="T5" fmla="*/ 0 h 5"/>
                  <a:gd name="T6" fmla="*/ 2 w 5"/>
                  <a:gd name="T7" fmla="*/ 0 h 5"/>
                  <a:gd name="T8" fmla="*/ 2 w 5"/>
                  <a:gd name="T9" fmla="*/ 1 h 5"/>
                  <a:gd name="T10" fmla="*/ 5 w 5"/>
                  <a:gd name="T11" fmla="*/ 3 h 5"/>
                  <a:gd name="T12" fmla="*/ 5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5"/>
                      <a:pt x="1" y="5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0" name="Freeform 577"/>
              <p:cNvSpPr/>
              <p:nvPr/>
            </p:nvSpPr>
            <p:spPr bwMode="auto">
              <a:xfrm>
                <a:off x="672" y="882"/>
                <a:ext cx="17" cy="10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1 h 4"/>
                  <a:gd name="T4" fmla="*/ 7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5" y="2"/>
                      <a:pt x="2" y="4"/>
                      <a:pt x="0" y="1"/>
                    </a:cubicBezTo>
                    <a:cubicBezTo>
                      <a:pt x="3" y="0"/>
                      <a:pt x="5" y="1"/>
                      <a:pt x="7" y="2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1" name="Freeform 578"/>
              <p:cNvSpPr/>
              <p:nvPr/>
            </p:nvSpPr>
            <p:spPr bwMode="auto">
              <a:xfrm>
                <a:off x="682" y="892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1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2" name="Freeform 579"/>
              <p:cNvSpPr/>
              <p:nvPr/>
            </p:nvSpPr>
            <p:spPr bwMode="auto">
              <a:xfrm>
                <a:off x="660" y="880"/>
                <a:ext cx="8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1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3" name="Freeform 580"/>
              <p:cNvSpPr/>
              <p:nvPr/>
            </p:nvSpPr>
            <p:spPr bwMode="auto">
              <a:xfrm>
                <a:off x="699" y="904"/>
                <a:ext cx="4" cy="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1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4" name="Freeform 581"/>
              <p:cNvSpPr/>
              <p:nvPr/>
            </p:nvSpPr>
            <p:spPr bwMode="auto">
              <a:xfrm>
                <a:off x="658" y="839"/>
                <a:ext cx="17" cy="14"/>
              </a:xfrm>
              <a:custGeom>
                <a:avLst/>
                <a:gdLst>
                  <a:gd name="T0" fmla="*/ 3 w 7"/>
                  <a:gd name="T1" fmla="*/ 6 h 6"/>
                  <a:gd name="T2" fmla="*/ 1 w 7"/>
                  <a:gd name="T3" fmla="*/ 6 h 6"/>
                  <a:gd name="T4" fmla="*/ 0 w 7"/>
                  <a:gd name="T5" fmla="*/ 3 h 6"/>
                  <a:gd name="T6" fmla="*/ 7 w 7"/>
                  <a:gd name="T7" fmla="*/ 0 h 6"/>
                  <a:gd name="T8" fmla="*/ 7 w 7"/>
                  <a:gd name="T9" fmla="*/ 2 h 6"/>
                  <a:gd name="T10" fmla="*/ 3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3" y="6"/>
                      <a:pt x="2" y="6"/>
                      <a:pt x="1" y="6"/>
                    </a:cubicBezTo>
                    <a:cubicBezTo>
                      <a:pt x="2" y="5"/>
                      <a:pt x="3" y="3"/>
                      <a:pt x="0" y="3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4" y="2"/>
                      <a:pt x="6" y="6"/>
                      <a:pt x="3" y="6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5" name="Freeform 582"/>
              <p:cNvSpPr/>
              <p:nvPr/>
            </p:nvSpPr>
            <p:spPr bwMode="auto">
              <a:xfrm>
                <a:off x="794" y="825"/>
                <a:ext cx="22" cy="26"/>
              </a:xfrm>
              <a:custGeom>
                <a:avLst/>
                <a:gdLst>
                  <a:gd name="T0" fmla="*/ 6 w 9"/>
                  <a:gd name="T1" fmla="*/ 0 h 11"/>
                  <a:gd name="T2" fmla="*/ 6 w 9"/>
                  <a:gd name="T3" fmla="*/ 8 h 11"/>
                  <a:gd name="T4" fmla="*/ 8 w 9"/>
                  <a:gd name="T5" fmla="*/ 11 h 11"/>
                  <a:gd name="T6" fmla="*/ 1 w 9"/>
                  <a:gd name="T7" fmla="*/ 10 h 11"/>
                  <a:gd name="T8" fmla="*/ 6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0"/>
                    </a:moveTo>
                    <a:cubicBezTo>
                      <a:pt x="5" y="3"/>
                      <a:pt x="9" y="5"/>
                      <a:pt x="6" y="8"/>
                    </a:cubicBezTo>
                    <a:cubicBezTo>
                      <a:pt x="6" y="9"/>
                      <a:pt x="7" y="10"/>
                      <a:pt x="8" y="11"/>
                    </a:cubicBezTo>
                    <a:cubicBezTo>
                      <a:pt x="6" y="9"/>
                      <a:pt x="3" y="11"/>
                      <a:pt x="1" y="10"/>
                    </a:cubicBezTo>
                    <a:cubicBezTo>
                      <a:pt x="2" y="6"/>
                      <a:pt x="0" y="1"/>
                      <a:pt x="6" y="0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6" name="Freeform 583"/>
              <p:cNvSpPr/>
              <p:nvPr/>
            </p:nvSpPr>
            <p:spPr bwMode="auto">
              <a:xfrm>
                <a:off x="804" y="798"/>
                <a:ext cx="19" cy="15"/>
              </a:xfrm>
              <a:custGeom>
                <a:avLst/>
                <a:gdLst>
                  <a:gd name="T0" fmla="*/ 0 w 8"/>
                  <a:gd name="T1" fmla="*/ 5 h 6"/>
                  <a:gd name="T2" fmla="*/ 7 w 8"/>
                  <a:gd name="T3" fmla="*/ 0 h 6"/>
                  <a:gd name="T4" fmla="*/ 8 w 8"/>
                  <a:gd name="T5" fmla="*/ 0 h 6"/>
                  <a:gd name="T6" fmla="*/ 7 w 8"/>
                  <a:gd name="T7" fmla="*/ 1 h 6"/>
                  <a:gd name="T8" fmla="*/ 0 w 8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5"/>
                    </a:moveTo>
                    <a:cubicBezTo>
                      <a:pt x="1" y="0"/>
                      <a:pt x="5" y="2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5" y="2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ED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7" name="Freeform 584"/>
              <p:cNvSpPr/>
              <p:nvPr/>
            </p:nvSpPr>
            <p:spPr bwMode="auto">
              <a:xfrm>
                <a:off x="820" y="789"/>
                <a:ext cx="17" cy="12"/>
              </a:xfrm>
              <a:custGeom>
                <a:avLst/>
                <a:gdLst>
                  <a:gd name="T0" fmla="*/ 0 w 7"/>
                  <a:gd name="T1" fmla="*/ 5 h 5"/>
                  <a:gd name="T2" fmla="*/ 0 w 7"/>
                  <a:gd name="T3" fmla="*/ 4 h 5"/>
                  <a:gd name="T4" fmla="*/ 1 w 7"/>
                  <a:gd name="T5" fmla="*/ 1 h 5"/>
                  <a:gd name="T6" fmla="*/ 6 w 7"/>
                  <a:gd name="T7" fmla="*/ 0 h 5"/>
                  <a:gd name="T8" fmla="*/ 0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2"/>
                      <a:pt x="1" y="1"/>
                    </a:cubicBezTo>
                    <a:cubicBezTo>
                      <a:pt x="3" y="1"/>
                      <a:pt x="5" y="0"/>
                      <a:pt x="6" y="0"/>
                    </a:cubicBezTo>
                    <a:cubicBezTo>
                      <a:pt x="7" y="5"/>
                      <a:pt x="2" y="3"/>
                      <a:pt x="0" y="5"/>
                    </a:cubicBezTo>
                    <a:close/>
                  </a:path>
                </a:pathLst>
              </a:custGeom>
              <a:solidFill>
                <a:srgbClr val="FEE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8" name="Freeform 585"/>
              <p:cNvSpPr/>
              <p:nvPr/>
            </p:nvSpPr>
            <p:spPr bwMode="auto">
              <a:xfrm>
                <a:off x="641" y="684"/>
                <a:ext cx="113" cy="105"/>
              </a:xfrm>
              <a:custGeom>
                <a:avLst/>
                <a:gdLst>
                  <a:gd name="T0" fmla="*/ 47 w 47"/>
                  <a:gd name="T1" fmla="*/ 11 h 44"/>
                  <a:gd name="T2" fmla="*/ 46 w 47"/>
                  <a:gd name="T3" fmla="*/ 19 h 44"/>
                  <a:gd name="T4" fmla="*/ 46 w 47"/>
                  <a:gd name="T5" fmla="*/ 20 h 44"/>
                  <a:gd name="T6" fmla="*/ 40 w 47"/>
                  <a:gd name="T7" fmla="*/ 22 h 44"/>
                  <a:gd name="T8" fmla="*/ 33 w 47"/>
                  <a:gd name="T9" fmla="*/ 22 h 44"/>
                  <a:gd name="T10" fmla="*/ 29 w 47"/>
                  <a:gd name="T11" fmla="*/ 19 h 44"/>
                  <a:gd name="T12" fmla="*/ 28 w 47"/>
                  <a:gd name="T13" fmla="*/ 19 h 44"/>
                  <a:gd name="T14" fmla="*/ 28 w 47"/>
                  <a:gd name="T15" fmla="*/ 19 h 44"/>
                  <a:gd name="T16" fmla="*/ 33 w 47"/>
                  <a:gd name="T17" fmla="*/ 22 h 44"/>
                  <a:gd name="T18" fmla="*/ 34 w 47"/>
                  <a:gd name="T19" fmla="*/ 25 h 44"/>
                  <a:gd name="T20" fmla="*/ 30 w 47"/>
                  <a:gd name="T21" fmla="*/ 23 h 44"/>
                  <a:gd name="T22" fmla="*/ 28 w 47"/>
                  <a:gd name="T23" fmla="*/ 38 h 44"/>
                  <a:gd name="T24" fmla="*/ 29 w 47"/>
                  <a:gd name="T25" fmla="*/ 41 h 44"/>
                  <a:gd name="T26" fmla="*/ 27 w 47"/>
                  <a:gd name="T27" fmla="*/ 43 h 44"/>
                  <a:gd name="T28" fmla="*/ 26 w 47"/>
                  <a:gd name="T29" fmla="*/ 39 h 44"/>
                  <a:gd name="T30" fmla="*/ 25 w 47"/>
                  <a:gd name="T31" fmla="*/ 34 h 44"/>
                  <a:gd name="T32" fmla="*/ 20 w 47"/>
                  <a:gd name="T33" fmla="*/ 35 h 44"/>
                  <a:gd name="T34" fmla="*/ 16 w 47"/>
                  <a:gd name="T35" fmla="*/ 35 h 44"/>
                  <a:gd name="T36" fmla="*/ 13 w 47"/>
                  <a:gd name="T37" fmla="*/ 33 h 44"/>
                  <a:gd name="T38" fmla="*/ 8 w 47"/>
                  <a:gd name="T39" fmla="*/ 31 h 44"/>
                  <a:gd name="T40" fmla="*/ 3 w 47"/>
                  <a:gd name="T41" fmla="*/ 28 h 44"/>
                  <a:gd name="T42" fmla="*/ 4 w 47"/>
                  <a:gd name="T43" fmla="*/ 24 h 44"/>
                  <a:gd name="T44" fmla="*/ 5 w 47"/>
                  <a:gd name="T45" fmla="*/ 21 h 44"/>
                  <a:gd name="T46" fmla="*/ 6 w 47"/>
                  <a:gd name="T47" fmla="*/ 21 h 44"/>
                  <a:gd name="T48" fmla="*/ 5 w 47"/>
                  <a:gd name="T49" fmla="*/ 21 h 44"/>
                  <a:gd name="T50" fmla="*/ 0 w 47"/>
                  <a:gd name="T51" fmla="*/ 11 h 44"/>
                  <a:gd name="T52" fmla="*/ 1 w 47"/>
                  <a:gd name="T53" fmla="*/ 8 h 44"/>
                  <a:gd name="T54" fmla="*/ 2 w 47"/>
                  <a:gd name="T55" fmla="*/ 8 h 44"/>
                  <a:gd name="T56" fmla="*/ 8 w 47"/>
                  <a:gd name="T57" fmla="*/ 7 h 44"/>
                  <a:gd name="T58" fmla="*/ 8 w 47"/>
                  <a:gd name="T59" fmla="*/ 7 h 44"/>
                  <a:gd name="T60" fmla="*/ 10 w 47"/>
                  <a:gd name="T61" fmla="*/ 6 h 44"/>
                  <a:gd name="T62" fmla="*/ 19 w 47"/>
                  <a:gd name="T63" fmla="*/ 1 h 44"/>
                  <a:gd name="T64" fmla="*/ 21 w 47"/>
                  <a:gd name="T65" fmla="*/ 6 h 44"/>
                  <a:gd name="T66" fmla="*/ 18 w 47"/>
                  <a:gd name="T67" fmla="*/ 12 h 44"/>
                  <a:gd name="T68" fmla="*/ 15 w 47"/>
                  <a:gd name="T69" fmla="*/ 11 h 44"/>
                  <a:gd name="T70" fmla="*/ 14 w 47"/>
                  <a:gd name="T71" fmla="*/ 8 h 44"/>
                  <a:gd name="T72" fmla="*/ 15 w 47"/>
                  <a:gd name="T73" fmla="*/ 12 h 44"/>
                  <a:gd name="T74" fmla="*/ 7 w 47"/>
                  <a:gd name="T75" fmla="*/ 15 h 44"/>
                  <a:gd name="T76" fmla="*/ 7 w 47"/>
                  <a:gd name="T77" fmla="*/ 15 h 44"/>
                  <a:gd name="T78" fmla="*/ 12 w 47"/>
                  <a:gd name="T79" fmla="*/ 22 h 44"/>
                  <a:gd name="T80" fmla="*/ 15 w 47"/>
                  <a:gd name="T81" fmla="*/ 29 h 44"/>
                  <a:gd name="T82" fmla="*/ 19 w 47"/>
                  <a:gd name="T83" fmla="*/ 23 h 44"/>
                  <a:gd name="T84" fmla="*/ 20 w 47"/>
                  <a:gd name="T85" fmla="*/ 22 h 44"/>
                  <a:gd name="T86" fmla="*/ 19 w 47"/>
                  <a:gd name="T87" fmla="*/ 21 h 44"/>
                  <a:gd name="T88" fmla="*/ 15 w 47"/>
                  <a:gd name="T89" fmla="*/ 20 h 44"/>
                  <a:gd name="T90" fmla="*/ 15 w 47"/>
                  <a:gd name="T91" fmla="*/ 17 h 44"/>
                  <a:gd name="T92" fmla="*/ 19 w 47"/>
                  <a:gd name="T93" fmla="*/ 15 h 44"/>
                  <a:gd name="T94" fmla="*/ 24 w 47"/>
                  <a:gd name="T95" fmla="*/ 16 h 44"/>
                  <a:gd name="T96" fmla="*/ 30 w 47"/>
                  <a:gd name="T97" fmla="*/ 10 h 44"/>
                  <a:gd name="T98" fmla="*/ 40 w 47"/>
                  <a:gd name="T99" fmla="*/ 10 h 44"/>
                  <a:gd name="T100" fmla="*/ 47 w 47"/>
                  <a:gd name="T10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44">
                    <a:moveTo>
                      <a:pt x="47" y="11"/>
                    </a:moveTo>
                    <a:cubicBezTo>
                      <a:pt x="46" y="14"/>
                      <a:pt x="45" y="16"/>
                      <a:pt x="46" y="19"/>
                    </a:cubicBezTo>
                    <a:cubicBezTo>
                      <a:pt x="47" y="20"/>
                      <a:pt x="46" y="20"/>
                      <a:pt x="46" y="20"/>
                    </a:cubicBezTo>
                    <a:cubicBezTo>
                      <a:pt x="43" y="20"/>
                      <a:pt x="43" y="24"/>
                      <a:pt x="40" y="22"/>
                    </a:cubicBezTo>
                    <a:cubicBezTo>
                      <a:pt x="38" y="20"/>
                      <a:pt x="36" y="20"/>
                      <a:pt x="33" y="22"/>
                    </a:cubicBezTo>
                    <a:cubicBezTo>
                      <a:pt x="32" y="19"/>
                      <a:pt x="30" y="19"/>
                      <a:pt x="29" y="19"/>
                    </a:cubicBezTo>
                    <a:cubicBezTo>
                      <a:pt x="28" y="18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9"/>
                      <a:pt x="32" y="20"/>
                      <a:pt x="33" y="22"/>
                    </a:cubicBezTo>
                    <a:cubicBezTo>
                      <a:pt x="34" y="23"/>
                      <a:pt x="35" y="24"/>
                      <a:pt x="34" y="25"/>
                    </a:cubicBezTo>
                    <a:cubicBezTo>
                      <a:pt x="32" y="25"/>
                      <a:pt x="32" y="23"/>
                      <a:pt x="30" y="23"/>
                    </a:cubicBezTo>
                    <a:cubicBezTo>
                      <a:pt x="28" y="28"/>
                      <a:pt x="31" y="33"/>
                      <a:pt x="28" y="38"/>
                    </a:cubicBezTo>
                    <a:cubicBezTo>
                      <a:pt x="28" y="38"/>
                      <a:pt x="29" y="40"/>
                      <a:pt x="29" y="41"/>
                    </a:cubicBezTo>
                    <a:cubicBezTo>
                      <a:pt x="27" y="40"/>
                      <a:pt x="29" y="44"/>
                      <a:pt x="27" y="43"/>
                    </a:cubicBezTo>
                    <a:cubicBezTo>
                      <a:pt x="25" y="43"/>
                      <a:pt x="26" y="41"/>
                      <a:pt x="26" y="39"/>
                    </a:cubicBezTo>
                    <a:cubicBezTo>
                      <a:pt x="27" y="37"/>
                      <a:pt x="26" y="36"/>
                      <a:pt x="25" y="34"/>
                    </a:cubicBezTo>
                    <a:cubicBezTo>
                      <a:pt x="25" y="36"/>
                      <a:pt x="21" y="37"/>
                      <a:pt x="20" y="35"/>
                    </a:cubicBezTo>
                    <a:cubicBezTo>
                      <a:pt x="19" y="34"/>
                      <a:pt x="17" y="35"/>
                      <a:pt x="16" y="35"/>
                    </a:cubicBezTo>
                    <a:cubicBezTo>
                      <a:pt x="14" y="36"/>
                      <a:pt x="14" y="34"/>
                      <a:pt x="13" y="33"/>
                    </a:cubicBezTo>
                    <a:cubicBezTo>
                      <a:pt x="12" y="30"/>
                      <a:pt x="9" y="33"/>
                      <a:pt x="8" y="31"/>
                    </a:cubicBezTo>
                    <a:cubicBezTo>
                      <a:pt x="6" y="31"/>
                      <a:pt x="4" y="30"/>
                      <a:pt x="3" y="28"/>
                    </a:cubicBezTo>
                    <a:cubicBezTo>
                      <a:pt x="2" y="27"/>
                      <a:pt x="7" y="26"/>
                      <a:pt x="4" y="24"/>
                    </a:cubicBezTo>
                    <a:cubicBezTo>
                      <a:pt x="2" y="22"/>
                      <a:pt x="3" y="22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1" y="19"/>
                      <a:pt x="2" y="14"/>
                      <a:pt x="0" y="11"/>
                    </a:cubicBezTo>
                    <a:cubicBezTo>
                      <a:pt x="0" y="10"/>
                      <a:pt x="0" y="8"/>
                      <a:pt x="1" y="8"/>
                    </a:cubicBezTo>
                    <a:cubicBezTo>
                      <a:pt x="1" y="7"/>
                      <a:pt x="3" y="9"/>
                      <a:pt x="2" y="8"/>
                    </a:cubicBezTo>
                    <a:cubicBezTo>
                      <a:pt x="4" y="4"/>
                      <a:pt x="6" y="8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4" y="5"/>
                      <a:pt x="15" y="0"/>
                      <a:pt x="19" y="1"/>
                    </a:cubicBezTo>
                    <a:cubicBezTo>
                      <a:pt x="20" y="2"/>
                      <a:pt x="19" y="5"/>
                      <a:pt x="21" y="6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4"/>
                      <a:pt x="15" y="12"/>
                      <a:pt x="15" y="11"/>
                    </a:cubicBezTo>
                    <a:cubicBezTo>
                      <a:pt x="14" y="10"/>
                      <a:pt x="15" y="9"/>
                      <a:pt x="14" y="8"/>
                    </a:cubicBezTo>
                    <a:cubicBezTo>
                      <a:pt x="14" y="9"/>
                      <a:pt x="15" y="11"/>
                      <a:pt x="15" y="12"/>
                    </a:cubicBezTo>
                    <a:cubicBezTo>
                      <a:pt x="13" y="17"/>
                      <a:pt x="10" y="16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16"/>
                      <a:pt x="13" y="16"/>
                      <a:pt x="12" y="22"/>
                    </a:cubicBezTo>
                    <a:cubicBezTo>
                      <a:pt x="12" y="26"/>
                      <a:pt x="12" y="26"/>
                      <a:pt x="15" y="29"/>
                    </a:cubicBezTo>
                    <a:cubicBezTo>
                      <a:pt x="15" y="26"/>
                      <a:pt x="14" y="22"/>
                      <a:pt x="19" y="23"/>
                    </a:cubicBezTo>
                    <a:cubicBezTo>
                      <a:pt x="21" y="23"/>
                      <a:pt x="21" y="22"/>
                      <a:pt x="20" y="22"/>
                    </a:cubicBezTo>
                    <a:cubicBezTo>
                      <a:pt x="20" y="22"/>
                      <a:pt x="21" y="19"/>
                      <a:pt x="19" y="21"/>
                    </a:cubicBezTo>
                    <a:cubicBezTo>
                      <a:pt x="18" y="22"/>
                      <a:pt x="16" y="21"/>
                      <a:pt x="15" y="20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6" y="16"/>
                      <a:pt x="18" y="15"/>
                      <a:pt x="19" y="15"/>
                    </a:cubicBezTo>
                    <a:cubicBezTo>
                      <a:pt x="21" y="15"/>
                      <a:pt x="23" y="17"/>
                      <a:pt x="24" y="16"/>
                    </a:cubicBezTo>
                    <a:cubicBezTo>
                      <a:pt x="27" y="15"/>
                      <a:pt x="29" y="13"/>
                      <a:pt x="30" y="10"/>
                    </a:cubicBezTo>
                    <a:cubicBezTo>
                      <a:pt x="33" y="7"/>
                      <a:pt x="37" y="10"/>
                      <a:pt x="40" y="10"/>
                    </a:cubicBezTo>
                    <a:cubicBezTo>
                      <a:pt x="42" y="11"/>
                      <a:pt x="45" y="9"/>
                      <a:pt x="47" y="11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9" name="Freeform 586"/>
              <p:cNvSpPr/>
              <p:nvPr/>
            </p:nvSpPr>
            <p:spPr bwMode="auto">
              <a:xfrm>
                <a:off x="570" y="564"/>
                <a:ext cx="90" cy="74"/>
              </a:xfrm>
              <a:custGeom>
                <a:avLst/>
                <a:gdLst>
                  <a:gd name="T0" fmla="*/ 0 w 38"/>
                  <a:gd name="T1" fmla="*/ 13 h 31"/>
                  <a:gd name="T2" fmla="*/ 5 w 38"/>
                  <a:gd name="T3" fmla="*/ 11 h 31"/>
                  <a:gd name="T4" fmla="*/ 6 w 38"/>
                  <a:gd name="T5" fmla="*/ 10 h 31"/>
                  <a:gd name="T6" fmla="*/ 10 w 38"/>
                  <a:gd name="T7" fmla="*/ 4 h 31"/>
                  <a:gd name="T8" fmla="*/ 13 w 38"/>
                  <a:gd name="T9" fmla="*/ 3 h 31"/>
                  <a:gd name="T10" fmla="*/ 17 w 38"/>
                  <a:gd name="T11" fmla="*/ 5 h 31"/>
                  <a:gd name="T12" fmla="*/ 18 w 38"/>
                  <a:gd name="T13" fmla="*/ 1 h 31"/>
                  <a:gd name="T14" fmla="*/ 19 w 38"/>
                  <a:gd name="T15" fmla="*/ 1 h 31"/>
                  <a:gd name="T16" fmla="*/ 26 w 38"/>
                  <a:gd name="T17" fmla="*/ 2 h 31"/>
                  <a:gd name="T18" fmla="*/ 33 w 38"/>
                  <a:gd name="T19" fmla="*/ 5 h 31"/>
                  <a:gd name="T20" fmla="*/ 35 w 38"/>
                  <a:gd name="T21" fmla="*/ 7 h 31"/>
                  <a:gd name="T22" fmla="*/ 35 w 38"/>
                  <a:gd name="T23" fmla="*/ 16 h 31"/>
                  <a:gd name="T24" fmla="*/ 36 w 38"/>
                  <a:gd name="T25" fmla="*/ 18 h 31"/>
                  <a:gd name="T26" fmla="*/ 38 w 38"/>
                  <a:gd name="T27" fmla="*/ 20 h 31"/>
                  <a:gd name="T28" fmla="*/ 35 w 38"/>
                  <a:gd name="T29" fmla="*/ 25 h 31"/>
                  <a:gd name="T30" fmla="*/ 29 w 38"/>
                  <a:gd name="T31" fmla="*/ 23 h 31"/>
                  <a:gd name="T32" fmla="*/ 28 w 38"/>
                  <a:gd name="T33" fmla="*/ 29 h 31"/>
                  <a:gd name="T34" fmla="*/ 23 w 38"/>
                  <a:gd name="T35" fmla="*/ 27 h 31"/>
                  <a:gd name="T36" fmla="*/ 24 w 38"/>
                  <a:gd name="T37" fmla="*/ 22 h 31"/>
                  <a:gd name="T38" fmla="*/ 26 w 38"/>
                  <a:gd name="T39" fmla="*/ 18 h 31"/>
                  <a:gd name="T40" fmla="*/ 28 w 38"/>
                  <a:gd name="T41" fmla="*/ 16 h 31"/>
                  <a:gd name="T42" fmla="*/ 25 w 38"/>
                  <a:gd name="T43" fmla="*/ 16 h 31"/>
                  <a:gd name="T44" fmla="*/ 22 w 38"/>
                  <a:gd name="T45" fmla="*/ 20 h 31"/>
                  <a:gd name="T46" fmla="*/ 19 w 38"/>
                  <a:gd name="T47" fmla="*/ 20 h 31"/>
                  <a:gd name="T48" fmla="*/ 17 w 38"/>
                  <a:gd name="T49" fmla="*/ 17 h 31"/>
                  <a:gd name="T50" fmla="*/ 19 w 38"/>
                  <a:gd name="T51" fmla="*/ 13 h 31"/>
                  <a:gd name="T52" fmla="*/ 16 w 38"/>
                  <a:gd name="T53" fmla="*/ 13 h 31"/>
                  <a:gd name="T54" fmla="*/ 17 w 38"/>
                  <a:gd name="T55" fmla="*/ 18 h 31"/>
                  <a:gd name="T56" fmla="*/ 14 w 38"/>
                  <a:gd name="T57" fmla="*/ 19 h 31"/>
                  <a:gd name="T58" fmla="*/ 13 w 38"/>
                  <a:gd name="T59" fmla="*/ 19 h 31"/>
                  <a:gd name="T60" fmla="*/ 3 w 38"/>
                  <a:gd name="T61" fmla="*/ 18 h 31"/>
                  <a:gd name="T62" fmla="*/ 0 w 38"/>
                  <a:gd name="T63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1">
                    <a:moveTo>
                      <a:pt x="0" y="13"/>
                    </a:moveTo>
                    <a:cubicBezTo>
                      <a:pt x="2" y="14"/>
                      <a:pt x="1" y="6"/>
                      <a:pt x="5" y="11"/>
                    </a:cubicBezTo>
                    <a:cubicBezTo>
                      <a:pt x="6" y="12"/>
                      <a:pt x="5" y="10"/>
                      <a:pt x="6" y="10"/>
                    </a:cubicBezTo>
                    <a:cubicBezTo>
                      <a:pt x="7" y="8"/>
                      <a:pt x="8" y="5"/>
                      <a:pt x="10" y="4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5" y="5"/>
                      <a:pt x="17" y="5"/>
                    </a:cubicBezTo>
                    <a:cubicBezTo>
                      <a:pt x="18" y="4"/>
                      <a:pt x="17" y="2"/>
                      <a:pt x="18" y="1"/>
                    </a:cubicBezTo>
                    <a:cubicBezTo>
                      <a:pt x="18" y="1"/>
                      <a:pt x="19" y="1"/>
                      <a:pt x="19" y="1"/>
                    </a:cubicBezTo>
                    <a:cubicBezTo>
                      <a:pt x="21" y="3"/>
                      <a:pt x="23" y="4"/>
                      <a:pt x="26" y="2"/>
                    </a:cubicBezTo>
                    <a:cubicBezTo>
                      <a:pt x="31" y="0"/>
                      <a:pt x="32" y="1"/>
                      <a:pt x="33" y="5"/>
                    </a:cubicBezTo>
                    <a:cubicBezTo>
                      <a:pt x="34" y="5"/>
                      <a:pt x="35" y="6"/>
                      <a:pt x="35" y="7"/>
                    </a:cubicBezTo>
                    <a:cubicBezTo>
                      <a:pt x="35" y="10"/>
                      <a:pt x="35" y="13"/>
                      <a:pt x="35" y="16"/>
                    </a:cubicBezTo>
                    <a:cubicBezTo>
                      <a:pt x="35" y="18"/>
                      <a:pt x="36" y="17"/>
                      <a:pt x="36" y="18"/>
                    </a:cubicBezTo>
                    <a:cubicBezTo>
                      <a:pt x="38" y="18"/>
                      <a:pt x="38" y="19"/>
                      <a:pt x="38" y="20"/>
                    </a:cubicBezTo>
                    <a:cubicBezTo>
                      <a:pt x="37" y="22"/>
                      <a:pt x="36" y="24"/>
                      <a:pt x="35" y="25"/>
                    </a:cubicBezTo>
                    <a:cubicBezTo>
                      <a:pt x="33" y="23"/>
                      <a:pt x="31" y="22"/>
                      <a:pt x="29" y="23"/>
                    </a:cubicBezTo>
                    <a:cubicBezTo>
                      <a:pt x="27" y="24"/>
                      <a:pt x="28" y="27"/>
                      <a:pt x="28" y="29"/>
                    </a:cubicBezTo>
                    <a:cubicBezTo>
                      <a:pt x="24" y="31"/>
                      <a:pt x="23" y="31"/>
                      <a:pt x="23" y="27"/>
                    </a:cubicBezTo>
                    <a:cubicBezTo>
                      <a:pt x="24" y="25"/>
                      <a:pt x="22" y="23"/>
                      <a:pt x="24" y="22"/>
                    </a:cubicBezTo>
                    <a:cubicBezTo>
                      <a:pt x="25" y="21"/>
                      <a:pt x="26" y="19"/>
                      <a:pt x="26" y="18"/>
                    </a:cubicBezTo>
                    <a:cubicBezTo>
                      <a:pt x="27" y="17"/>
                      <a:pt x="28" y="17"/>
                      <a:pt x="28" y="16"/>
                    </a:cubicBezTo>
                    <a:cubicBezTo>
                      <a:pt x="27" y="16"/>
                      <a:pt x="26" y="16"/>
                      <a:pt x="25" y="16"/>
                    </a:cubicBezTo>
                    <a:cubicBezTo>
                      <a:pt x="22" y="16"/>
                      <a:pt x="24" y="19"/>
                      <a:pt x="22" y="20"/>
                    </a:cubicBezTo>
                    <a:cubicBezTo>
                      <a:pt x="21" y="21"/>
                      <a:pt x="20" y="20"/>
                      <a:pt x="19" y="20"/>
                    </a:cubicBezTo>
                    <a:cubicBezTo>
                      <a:pt x="17" y="20"/>
                      <a:pt x="19" y="17"/>
                      <a:pt x="17" y="17"/>
                    </a:cubicBezTo>
                    <a:cubicBezTo>
                      <a:pt x="17" y="15"/>
                      <a:pt x="18" y="14"/>
                      <a:pt x="19" y="13"/>
                    </a:cubicBezTo>
                    <a:cubicBezTo>
                      <a:pt x="18" y="12"/>
                      <a:pt x="16" y="12"/>
                      <a:pt x="16" y="13"/>
                    </a:cubicBezTo>
                    <a:cubicBezTo>
                      <a:pt x="15" y="15"/>
                      <a:pt x="17" y="16"/>
                      <a:pt x="17" y="18"/>
                    </a:cubicBezTo>
                    <a:cubicBezTo>
                      <a:pt x="17" y="19"/>
                      <a:pt x="15" y="19"/>
                      <a:pt x="14" y="19"/>
                    </a:cubicBezTo>
                    <a:cubicBezTo>
                      <a:pt x="14" y="19"/>
                      <a:pt x="13" y="19"/>
                      <a:pt x="13" y="19"/>
                    </a:cubicBezTo>
                    <a:cubicBezTo>
                      <a:pt x="9" y="22"/>
                      <a:pt x="6" y="20"/>
                      <a:pt x="3" y="18"/>
                    </a:cubicBezTo>
                    <a:cubicBezTo>
                      <a:pt x="2" y="16"/>
                      <a:pt x="1" y="15"/>
                      <a:pt x="0" y="13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0" name="Freeform 587"/>
              <p:cNvSpPr/>
              <p:nvPr/>
            </p:nvSpPr>
            <p:spPr bwMode="auto">
              <a:xfrm>
                <a:off x="615" y="542"/>
                <a:ext cx="96" cy="41"/>
              </a:xfrm>
              <a:custGeom>
                <a:avLst/>
                <a:gdLst>
                  <a:gd name="T0" fmla="*/ 14 w 40"/>
                  <a:gd name="T1" fmla="*/ 15 h 17"/>
                  <a:gd name="T2" fmla="*/ 12 w 40"/>
                  <a:gd name="T3" fmla="*/ 11 h 17"/>
                  <a:gd name="T4" fmla="*/ 4 w 40"/>
                  <a:gd name="T5" fmla="*/ 14 h 17"/>
                  <a:gd name="T6" fmla="*/ 3 w 40"/>
                  <a:gd name="T7" fmla="*/ 15 h 17"/>
                  <a:gd name="T8" fmla="*/ 2 w 40"/>
                  <a:gd name="T9" fmla="*/ 14 h 17"/>
                  <a:gd name="T10" fmla="*/ 0 w 40"/>
                  <a:gd name="T11" fmla="*/ 10 h 17"/>
                  <a:gd name="T12" fmla="*/ 1 w 40"/>
                  <a:gd name="T13" fmla="*/ 10 h 17"/>
                  <a:gd name="T14" fmla="*/ 5 w 40"/>
                  <a:gd name="T15" fmla="*/ 7 h 17"/>
                  <a:gd name="T16" fmla="*/ 13 w 40"/>
                  <a:gd name="T17" fmla="*/ 2 h 17"/>
                  <a:gd name="T18" fmla="*/ 16 w 40"/>
                  <a:gd name="T19" fmla="*/ 8 h 17"/>
                  <a:gd name="T20" fmla="*/ 16 w 40"/>
                  <a:gd name="T21" fmla="*/ 8 h 17"/>
                  <a:gd name="T22" fmla="*/ 21 w 40"/>
                  <a:gd name="T23" fmla="*/ 3 h 17"/>
                  <a:gd name="T24" fmla="*/ 30 w 40"/>
                  <a:gd name="T25" fmla="*/ 0 h 17"/>
                  <a:gd name="T26" fmla="*/ 34 w 40"/>
                  <a:gd name="T27" fmla="*/ 6 h 17"/>
                  <a:gd name="T28" fmla="*/ 38 w 40"/>
                  <a:gd name="T29" fmla="*/ 10 h 17"/>
                  <a:gd name="T30" fmla="*/ 40 w 40"/>
                  <a:gd name="T31" fmla="*/ 13 h 17"/>
                  <a:gd name="T32" fmla="*/ 35 w 40"/>
                  <a:gd name="T33" fmla="*/ 12 h 17"/>
                  <a:gd name="T34" fmla="*/ 32 w 40"/>
                  <a:gd name="T35" fmla="*/ 16 h 17"/>
                  <a:gd name="T36" fmla="*/ 26 w 40"/>
                  <a:gd name="T37" fmla="*/ 14 h 17"/>
                  <a:gd name="T38" fmla="*/ 24 w 40"/>
                  <a:gd name="T39" fmla="*/ 11 h 17"/>
                  <a:gd name="T40" fmla="*/ 21 w 40"/>
                  <a:gd name="T41" fmla="*/ 15 h 17"/>
                  <a:gd name="T42" fmla="*/ 17 w 40"/>
                  <a:gd name="T43" fmla="*/ 14 h 17"/>
                  <a:gd name="T44" fmla="*/ 14 w 40"/>
                  <a:gd name="T4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17">
                    <a:moveTo>
                      <a:pt x="14" y="15"/>
                    </a:moveTo>
                    <a:cubicBezTo>
                      <a:pt x="12" y="14"/>
                      <a:pt x="14" y="11"/>
                      <a:pt x="12" y="11"/>
                    </a:cubicBezTo>
                    <a:cubicBezTo>
                      <a:pt x="9" y="11"/>
                      <a:pt x="6" y="12"/>
                      <a:pt x="4" y="14"/>
                    </a:cubicBezTo>
                    <a:cubicBezTo>
                      <a:pt x="4" y="14"/>
                      <a:pt x="5" y="15"/>
                      <a:pt x="3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2"/>
                      <a:pt x="0" y="12"/>
                      <a:pt x="0" y="10"/>
                    </a:cubicBezTo>
                    <a:cubicBezTo>
                      <a:pt x="0" y="10"/>
                      <a:pt x="1" y="9"/>
                      <a:pt x="1" y="10"/>
                    </a:cubicBezTo>
                    <a:cubicBezTo>
                      <a:pt x="4" y="10"/>
                      <a:pt x="7" y="12"/>
                      <a:pt x="5" y="7"/>
                    </a:cubicBezTo>
                    <a:cubicBezTo>
                      <a:pt x="4" y="0"/>
                      <a:pt x="7" y="0"/>
                      <a:pt x="13" y="2"/>
                    </a:cubicBezTo>
                    <a:cubicBezTo>
                      <a:pt x="13" y="5"/>
                      <a:pt x="14" y="7"/>
                      <a:pt x="16" y="8"/>
                    </a:cubicBezTo>
                    <a:cubicBezTo>
                      <a:pt x="16" y="8"/>
                      <a:pt x="16" y="9"/>
                      <a:pt x="16" y="8"/>
                    </a:cubicBezTo>
                    <a:cubicBezTo>
                      <a:pt x="15" y="4"/>
                      <a:pt x="17" y="2"/>
                      <a:pt x="21" y="3"/>
                    </a:cubicBezTo>
                    <a:cubicBezTo>
                      <a:pt x="25" y="4"/>
                      <a:pt x="27" y="3"/>
                      <a:pt x="30" y="0"/>
                    </a:cubicBezTo>
                    <a:cubicBezTo>
                      <a:pt x="35" y="0"/>
                      <a:pt x="35" y="1"/>
                      <a:pt x="34" y="6"/>
                    </a:cubicBezTo>
                    <a:cubicBezTo>
                      <a:pt x="33" y="9"/>
                      <a:pt x="37" y="8"/>
                      <a:pt x="38" y="10"/>
                    </a:cubicBezTo>
                    <a:cubicBezTo>
                      <a:pt x="38" y="11"/>
                      <a:pt x="39" y="12"/>
                      <a:pt x="40" y="13"/>
                    </a:cubicBezTo>
                    <a:cubicBezTo>
                      <a:pt x="38" y="14"/>
                      <a:pt x="36" y="12"/>
                      <a:pt x="35" y="12"/>
                    </a:cubicBezTo>
                    <a:cubicBezTo>
                      <a:pt x="33" y="13"/>
                      <a:pt x="33" y="14"/>
                      <a:pt x="32" y="16"/>
                    </a:cubicBezTo>
                    <a:cubicBezTo>
                      <a:pt x="29" y="17"/>
                      <a:pt x="28" y="15"/>
                      <a:pt x="26" y="14"/>
                    </a:cubicBezTo>
                    <a:cubicBezTo>
                      <a:pt x="24" y="13"/>
                      <a:pt x="25" y="11"/>
                      <a:pt x="24" y="11"/>
                    </a:cubicBezTo>
                    <a:cubicBezTo>
                      <a:pt x="21" y="11"/>
                      <a:pt x="23" y="14"/>
                      <a:pt x="21" y="15"/>
                    </a:cubicBezTo>
                    <a:cubicBezTo>
                      <a:pt x="19" y="15"/>
                      <a:pt x="18" y="15"/>
                      <a:pt x="17" y="14"/>
                    </a:cubicBezTo>
                    <a:cubicBezTo>
                      <a:pt x="15" y="13"/>
                      <a:pt x="15" y="14"/>
                      <a:pt x="14" y="15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1" name="Freeform 588"/>
              <p:cNvSpPr/>
              <p:nvPr/>
            </p:nvSpPr>
            <p:spPr bwMode="auto">
              <a:xfrm>
                <a:off x="703" y="669"/>
                <a:ext cx="48" cy="43"/>
              </a:xfrm>
              <a:custGeom>
                <a:avLst/>
                <a:gdLst>
                  <a:gd name="T0" fmla="*/ 14 w 20"/>
                  <a:gd name="T1" fmla="*/ 16 h 18"/>
                  <a:gd name="T2" fmla="*/ 4 w 20"/>
                  <a:gd name="T3" fmla="*/ 16 h 18"/>
                  <a:gd name="T4" fmla="*/ 3 w 20"/>
                  <a:gd name="T5" fmla="*/ 16 h 18"/>
                  <a:gd name="T6" fmla="*/ 0 w 20"/>
                  <a:gd name="T7" fmla="*/ 12 h 18"/>
                  <a:gd name="T8" fmla="*/ 1 w 20"/>
                  <a:gd name="T9" fmla="*/ 10 h 18"/>
                  <a:gd name="T10" fmla="*/ 5 w 20"/>
                  <a:gd name="T11" fmla="*/ 10 h 18"/>
                  <a:gd name="T12" fmla="*/ 4 w 20"/>
                  <a:gd name="T13" fmla="*/ 3 h 18"/>
                  <a:gd name="T14" fmla="*/ 6 w 20"/>
                  <a:gd name="T15" fmla="*/ 0 h 18"/>
                  <a:gd name="T16" fmla="*/ 16 w 20"/>
                  <a:gd name="T17" fmla="*/ 6 h 18"/>
                  <a:gd name="T18" fmla="*/ 16 w 20"/>
                  <a:gd name="T19" fmla="*/ 2 h 18"/>
                  <a:gd name="T20" fmla="*/ 17 w 20"/>
                  <a:gd name="T21" fmla="*/ 3 h 18"/>
                  <a:gd name="T22" fmla="*/ 18 w 20"/>
                  <a:gd name="T23" fmla="*/ 9 h 18"/>
                  <a:gd name="T24" fmla="*/ 19 w 20"/>
                  <a:gd name="T25" fmla="*/ 13 h 18"/>
                  <a:gd name="T26" fmla="*/ 14 w 20"/>
                  <a:gd name="T2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14" y="16"/>
                    </a:moveTo>
                    <a:cubicBezTo>
                      <a:pt x="11" y="18"/>
                      <a:pt x="8" y="15"/>
                      <a:pt x="4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2" y="15"/>
                      <a:pt x="0" y="14"/>
                      <a:pt x="0" y="12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2" y="9"/>
                      <a:pt x="3" y="10"/>
                      <a:pt x="5" y="10"/>
                    </a:cubicBezTo>
                    <a:cubicBezTo>
                      <a:pt x="2" y="8"/>
                      <a:pt x="3" y="5"/>
                      <a:pt x="4" y="3"/>
                    </a:cubicBezTo>
                    <a:cubicBezTo>
                      <a:pt x="4" y="2"/>
                      <a:pt x="5" y="1"/>
                      <a:pt x="6" y="0"/>
                    </a:cubicBezTo>
                    <a:cubicBezTo>
                      <a:pt x="9" y="2"/>
                      <a:pt x="14" y="1"/>
                      <a:pt x="16" y="6"/>
                    </a:cubicBezTo>
                    <a:cubicBezTo>
                      <a:pt x="17" y="4"/>
                      <a:pt x="15" y="3"/>
                      <a:pt x="16" y="2"/>
                    </a:cubicBezTo>
                    <a:cubicBezTo>
                      <a:pt x="16" y="2"/>
                      <a:pt x="17" y="2"/>
                      <a:pt x="17" y="3"/>
                    </a:cubicBezTo>
                    <a:cubicBezTo>
                      <a:pt x="18" y="5"/>
                      <a:pt x="20" y="7"/>
                      <a:pt x="18" y="9"/>
                    </a:cubicBezTo>
                    <a:cubicBezTo>
                      <a:pt x="15" y="11"/>
                      <a:pt x="18" y="12"/>
                      <a:pt x="19" y="13"/>
                    </a:cubicBezTo>
                    <a:cubicBezTo>
                      <a:pt x="17" y="15"/>
                      <a:pt x="16" y="17"/>
                      <a:pt x="14" y="16"/>
                    </a:cubicBezTo>
                    <a:close/>
                  </a:path>
                </a:pathLst>
              </a:custGeom>
              <a:solidFill>
                <a:srgbClr val="FDE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2" name="Freeform 589"/>
              <p:cNvSpPr/>
              <p:nvPr/>
            </p:nvSpPr>
            <p:spPr bwMode="auto">
              <a:xfrm>
                <a:off x="689" y="583"/>
                <a:ext cx="43" cy="41"/>
              </a:xfrm>
              <a:custGeom>
                <a:avLst/>
                <a:gdLst>
                  <a:gd name="T0" fmla="*/ 7 w 18"/>
                  <a:gd name="T1" fmla="*/ 17 h 17"/>
                  <a:gd name="T2" fmla="*/ 2 w 18"/>
                  <a:gd name="T3" fmla="*/ 13 h 17"/>
                  <a:gd name="T4" fmla="*/ 2 w 18"/>
                  <a:gd name="T5" fmla="*/ 8 h 17"/>
                  <a:gd name="T6" fmla="*/ 4 w 18"/>
                  <a:gd name="T7" fmla="*/ 12 h 17"/>
                  <a:gd name="T8" fmla="*/ 5 w 18"/>
                  <a:gd name="T9" fmla="*/ 8 h 17"/>
                  <a:gd name="T10" fmla="*/ 8 w 18"/>
                  <a:gd name="T11" fmla="*/ 2 h 17"/>
                  <a:gd name="T12" fmla="*/ 8 w 18"/>
                  <a:gd name="T13" fmla="*/ 2 h 17"/>
                  <a:gd name="T14" fmla="*/ 9 w 18"/>
                  <a:gd name="T15" fmla="*/ 0 h 17"/>
                  <a:gd name="T16" fmla="*/ 16 w 18"/>
                  <a:gd name="T17" fmla="*/ 1 h 17"/>
                  <a:gd name="T18" fmla="*/ 17 w 18"/>
                  <a:gd name="T19" fmla="*/ 3 h 17"/>
                  <a:gd name="T20" fmla="*/ 15 w 18"/>
                  <a:gd name="T21" fmla="*/ 9 h 17"/>
                  <a:gd name="T22" fmla="*/ 9 w 18"/>
                  <a:gd name="T23" fmla="*/ 12 h 17"/>
                  <a:gd name="T24" fmla="*/ 8 w 18"/>
                  <a:gd name="T25" fmla="*/ 15 h 17"/>
                  <a:gd name="T26" fmla="*/ 7 w 18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">
                    <a:moveTo>
                      <a:pt x="7" y="17"/>
                    </a:moveTo>
                    <a:cubicBezTo>
                      <a:pt x="5" y="15"/>
                      <a:pt x="4" y="14"/>
                      <a:pt x="2" y="13"/>
                    </a:cubicBezTo>
                    <a:cubicBezTo>
                      <a:pt x="0" y="11"/>
                      <a:pt x="1" y="10"/>
                      <a:pt x="2" y="8"/>
                    </a:cubicBezTo>
                    <a:cubicBezTo>
                      <a:pt x="4" y="9"/>
                      <a:pt x="2" y="12"/>
                      <a:pt x="4" y="12"/>
                    </a:cubicBezTo>
                    <a:cubicBezTo>
                      <a:pt x="6" y="11"/>
                      <a:pt x="5" y="10"/>
                      <a:pt x="5" y="8"/>
                    </a:cubicBezTo>
                    <a:cubicBezTo>
                      <a:pt x="4" y="6"/>
                      <a:pt x="3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2" y="1"/>
                      <a:pt x="14" y="2"/>
                      <a:pt x="16" y="1"/>
                    </a:cubicBezTo>
                    <a:cubicBezTo>
                      <a:pt x="17" y="1"/>
                      <a:pt x="18" y="3"/>
                      <a:pt x="17" y="3"/>
                    </a:cubicBezTo>
                    <a:cubicBezTo>
                      <a:pt x="14" y="4"/>
                      <a:pt x="16" y="7"/>
                      <a:pt x="15" y="9"/>
                    </a:cubicBezTo>
                    <a:cubicBezTo>
                      <a:pt x="13" y="10"/>
                      <a:pt x="12" y="13"/>
                      <a:pt x="9" y="12"/>
                    </a:cubicBezTo>
                    <a:cubicBezTo>
                      <a:pt x="8" y="11"/>
                      <a:pt x="8" y="14"/>
                      <a:pt x="8" y="15"/>
                    </a:cubicBezTo>
                    <a:cubicBezTo>
                      <a:pt x="8" y="16"/>
                      <a:pt x="8" y="17"/>
                      <a:pt x="7" y="17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3" name="Freeform 590"/>
              <p:cNvSpPr/>
              <p:nvPr/>
            </p:nvSpPr>
            <p:spPr bwMode="auto">
              <a:xfrm>
                <a:off x="629" y="679"/>
                <a:ext cx="41" cy="31"/>
              </a:xfrm>
              <a:custGeom>
                <a:avLst/>
                <a:gdLst>
                  <a:gd name="T0" fmla="*/ 15 w 17"/>
                  <a:gd name="T1" fmla="*/ 8 h 13"/>
                  <a:gd name="T2" fmla="*/ 13 w 17"/>
                  <a:gd name="T3" fmla="*/ 9 h 13"/>
                  <a:gd name="T4" fmla="*/ 11 w 17"/>
                  <a:gd name="T5" fmla="*/ 7 h 13"/>
                  <a:gd name="T6" fmla="*/ 9 w 17"/>
                  <a:gd name="T7" fmla="*/ 6 h 13"/>
                  <a:gd name="T8" fmla="*/ 11 w 17"/>
                  <a:gd name="T9" fmla="*/ 6 h 13"/>
                  <a:gd name="T10" fmla="*/ 13 w 17"/>
                  <a:gd name="T11" fmla="*/ 9 h 13"/>
                  <a:gd name="T12" fmla="*/ 11 w 17"/>
                  <a:gd name="T13" fmla="*/ 10 h 13"/>
                  <a:gd name="T14" fmla="*/ 8 w 17"/>
                  <a:gd name="T15" fmla="*/ 10 h 13"/>
                  <a:gd name="T16" fmla="*/ 6 w 17"/>
                  <a:gd name="T17" fmla="*/ 13 h 13"/>
                  <a:gd name="T18" fmla="*/ 1 w 17"/>
                  <a:gd name="T19" fmla="*/ 6 h 13"/>
                  <a:gd name="T20" fmla="*/ 2 w 17"/>
                  <a:gd name="T21" fmla="*/ 4 h 13"/>
                  <a:gd name="T22" fmla="*/ 6 w 17"/>
                  <a:gd name="T23" fmla="*/ 0 h 13"/>
                  <a:gd name="T24" fmla="*/ 8 w 17"/>
                  <a:gd name="T25" fmla="*/ 0 h 13"/>
                  <a:gd name="T26" fmla="*/ 11 w 17"/>
                  <a:gd name="T27" fmla="*/ 0 h 13"/>
                  <a:gd name="T28" fmla="*/ 13 w 17"/>
                  <a:gd name="T29" fmla="*/ 0 h 13"/>
                  <a:gd name="T30" fmla="*/ 16 w 17"/>
                  <a:gd name="T31" fmla="*/ 2 h 13"/>
                  <a:gd name="T32" fmla="*/ 16 w 17"/>
                  <a:gd name="T33" fmla="*/ 3 h 13"/>
                  <a:gd name="T34" fmla="*/ 15 w 17"/>
                  <a:gd name="T35" fmla="*/ 5 h 13"/>
                  <a:gd name="T36" fmla="*/ 15 w 17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13">
                    <a:moveTo>
                      <a:pt x="15" y="8"/>
                    </a:moveTo>
                    <a:cubicBezTo>
                      <a:pt x="15" y="9"/>
                      <a:pt x="15" y="9"/>
                      <a:pt x="13" y="9"/>
                    </a:cubicBezTo>
                    <a:cubicBezTo>
                      <a:pt x="13" y="8"/>
                      <a:pt x="12" y="7"/>
                      <a:pt x="11" y="7"/>
                    </a:cubicBezTo>
                    <a:cubicBezTo>
                      <a:pt x="11" y="6"/>
                      <a:pt x="10" y="7"/>
                      <a:pt x="9" y="6"/>
                    </a:cubicBezTo>
                    <a:cubicBezTo>
                      <a:pt x="10" y="7"/>
                      <a:pt x="10" y="6"/>
                      <a:pt x="11" y="6"/>
                    </a:cubicBezTo>
                    <a:cubicBezTo>
                      <a:pt x="12" y="7"/>
                      <a:pt x="13" y="8"/>
                      <a:pt x="13" y="9"/>
                    </a:cubicBezTo>
                    <a:cubicBezTo>
                      <a:pt x="13" y="10"/>
                      <a:pt x="13" y="13"/>
                      <a:pt x="11" y="10"/>
                    </a:cubicBezTo>
                    <a:cubicBezTo>
                      <a:pt x="10" y="9"/>
                      <a:pt x="9" y="7"/>
                      <a:pt x="8" y="10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0" y="13"/>
                      <a:pt x="2" y="9"/>
                      <a:pt x="1" y="6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3" y="3"/>
                      <a:pt x="4" y="2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9" y="0"/>
                      <a:pt x="10" y="2"/>
                      <a:pt x="11" y="0"/>
                    </a:cubicBezTo>
                    <a:cubicBezTo>
                      <a:pt x="11" y="0"/>
                      <a:pt x="12" y="0"/>
                      <a:pt x="13" y="0"/>
                    </a:cubicBezTo>
                    <a:cubicBezTo>
                      <a:pt x="14" y="0"/>
                      <a:pt x="15" y="0"/>
                      <a:pt x="16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7" y="4"/>
                      <a:pt x="16" y="4"/>
                      <a:pt x="15" y="5"/>
                    </a:cubicBezTo>
                    <a:cubicBezTo>
                      <a:pt x="15" y="6"/>
                      <a:pt x="15" y="7"/>
                      <a:pt x="15" y="8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4" name="Freeform 591"/>
              <p:cNvSpPr/>
              <p:nvPr/>
            </p:nvSpPr>
            <p:spPr bwMode="auto">
              <a:xfrm>
                <a:off x="651" y="562"/>
                <a:ext cx="26" cy="43"/>
              </a:xfrm>
              <a:custGeom>
                <a:avLst/>
                <a:gdLst>
                  <a:gd name="T0" fmla="*/ 5 w 11"/>
                  <a:gd name="T1" fmla="*/ 7 h 18"/>
                  <a:gd name="T2" fmla="*/ 6 w 11"/>
                  <a:gd name="T3" fmla="*/ 3 h 18"/>
                  <a:gd name="T4" fmla="*/ 9 w 11"/>
                  <a:gd name="T5" fmla="*/ 1 h 18"/>
                  <a:gd name="T6" fmla="*/ 10 w 11"/>
                  <a:gd name="T7" fmla="*/ 3 h 18"/>
                  <a:gd name="T8" fmla="*/ 11 w 11"/>
                  <a:gd name="T9" fmla="*/ 6 h 18"/>
                  <a:gd name="T10" fmla="*/ 10 w 11"/>
                  <a:gd name="T11" fmla="*/ 11 h 18"/>
                  <a:gd name="T12" fmla="*/ 2 w 11"/>
                  <a:gd name="T13" fmla="*/ 17 h 18"/>
                  <a:gd name="T14" fmla="*/ 1 w 11"/>
                  <a:gd name="T15" fmla="*/ 13 h 18"/>
                  <a:gd name="T16" fmla="*/ 2 w 11"/>
                  <a:gd name="T17" fmla="*/ 8 h 18"/>
                  <a:gd name="T18" fmla="*/ 5 w 11"/>
                  <a:gd name="T1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8">
                    <a:moveTo>
                      <a:pt x="5" y="7"/>
                    </a:moveTo>
                    <a:cubicBezTo>
                      <a:pt x="7" y="6"/>
                      <a:pt x="6" y="4"/>
                      <a:pt x="6" y="3"/>
                    </a:cubicBezTo>
                    <a:cubicBezTo>
                      <a:pt x="6" y="1"/>
                      <a:pt x="8" y="1"/>
                      <a:pt x="9" y="1"/>
                    </a:cubicBezTo>
                    <a:cubicBezTo>
                      <a:pt x="11" y="0"/>
                      <a:pt x="10" y="2"/>
                      <a:pt x="10" y="3"/>
                    </a:cubicBezTo>
                    <a:cubicBezTo>
                      <a:pt x="10" y="4"/>
                      <a:pt x="11" y="5"/>
                      <a:pt x="11" y="6"/>
                    </a:cubicBezTo>
                    <a:cubicBezTo>
                      <a:pt x="9" y="7"/>
                      <a:pt x="10" y="9"/>
                      <a:pt x="10" y="11"/>
                    </a:cubicBezTo>
                    <a:cubicBezTo>
                      <a:pt x="9" y="16"/>
                      <a:pt x="7" y="18"/>
                      <a:pt x="2" y="17"/>
                    </a:cubicBezTo>
                    <a:cubicBezTo>
                      <a:pt x="1" y="16"/>
                      <a:pt x="0" y="14"/>
                      <a:pt x="1" y="13"/>
                    </a:cubicBezTo>
                    <a:cubicBezTo>
                      <a:pt x="2" y="11"/>
                      <a:pt x="2" y="9"/>
                      <a:pt x="2" y="8"/>
                    </a:cubicBezTo>
                    <a:cubicBezTo>
                      <a:pt x="3" y="7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5" name="Freeform 592"/>
              <p:cNvSpPr/>
              <p:nvPr/>
            </p:nvSpPr>
            <p:spPr bwMode="auto">
              <a:xfrm>
                <a:off x="620" y="645"/>
                <a:ext cx="38" cy="34"/>
              </a:xfrm>
              <a:custGeom>
                <a:avLst/>
                <a:gdLst>
                  <a:gd name="T0" fmla="*/ 15 w 16"/>
                  <a:gd name="T1" fmla="*/ 1 h 14"/>
                  <a:gd name="T2" fmla="*/ 14 w 16"/>
                  <a:gd name="T3" fmla="*/ 3 h 14"/>
                  <a:gd name="T4" fmla="*/ 14 w 16"/>
                  <a:gd name="T5" fmla="*/ 5 h 14"/>
                  <a:gd name="T6" fmla="*/ 12 w 16"/>
                  <a:gd name="T7" fmla="*/ 9 h 14"/>
                  <a:gd name="T8" fmla="*/ 11 w 16"/>
                  <a:gd name="T9" fmla="*/ 11 h 14"/>
                  <a:gd name="T10" fmla="*/ 7 w 16"/>
                  <a:gd name="T11" fmla="*/ 11 h 14"/>
                  <a:gd name="T12" fmla="*/ 1 w 16"/>
                  <a:gd name="T13" fmla="*/ 10 h 14"/>
                  <a:gd name="T14" fmla="*/ 1 w 16"/>
                  <a:gd name="T15" fmla="*/ 7 h 14"/>
                  <a:gd name="T16" fmla="*/ 1 w 16"/>
                  <a:gd name="T17" fmla="*/ 6 h 14"/>
                  <a:gd name="T18" fmla="*/ 2 w 16"/>
                  <a:gd name="T19" fmla="*/ 3 h 14"/>
                  <a:gd name="T20" fmla="*/ 2 w 16"/>
                  <a:gd name="T21" fmla="*/ 2 h 14"/>
                  <a:gd name="T22" fmla="*/ 3 w 16"/>
                  <a:gd name="T23" fmla="*/ 1 h 14"/>
                  <a:gd name="T24" fmla="*/ 13 w 16"/>
                  <a:gd name="T25" fmla="*/ 0 h 14"/>
                  <a:gd name="T26" fmla="*/ 15 w 16"/>
                  <a:gd name="T2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4">
                    <a:moveTo>
                      <a:pt x="15" y="1"/>
                    </a:moveTo>
                    <a:cubicBezTo>
                      <a:pt x="15" y="2"/>
                      <a:pt x="15" y="3"/>
                      <a:pt x="14" y="3"/>
                    </a:cubicBezTo>
                    <a:cubicBezTo>
                      <a:pt x="12" y="5"/>
                      <a:pt x="13" y="5"/>
                      <a:pt x="14" y="5"/>
                    </a:cubicBezTo>
                    <a:cubicBezTo>
                      <a:pt x="16" y="8"/>
                      <a:pt x="12" y="7"/>
                      <a:pt x="12" y="9"/>
                    </a:cubicBezTo>
                    <a:cubicBezTo>
                      <a:pt x="12" y="10"/>
                      <a:pt x="11" y="11"/>
                      <a:pt x="11" y="11"/>
                    </a:cubicBezTo>
                    <a:cubicBezTo>
                      <a:pt x="10" y="12"/>
                      <a:pt x="9" y="10"/>
                      <a:pt x="7" y="11"/>
                    </a:cubicBezTo>
                    <a:cubicBezTo>
                      <a:pt x="5" y="14"/>
                      <a:pt x="3" y="12"/>
                      <a:pt x="1" y="10"/>
                    </a:cubicBezTo>
                    <a:cubicBezTo>
                      <a:pt x="0" y="9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7" y="2"/>
                      <a:pt x="10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6" name="Freeform 593"/>
              <p:cNvSpPr/>
              <p:nvPr/>
            </p:nvSpPr>
            <p:spPr bwMode="auto">
              <a:xfrm>
                <a:off x="711" y="609"/>
                <a:ext cx="38" cy="55"/>
              </a:xfrm>
              <a:custGeom>
                <a:avLst/>
                <a:gdLst>
                  <a:gd name="T0" fmla="*/ 16 w 16"/>
                  <a:gd name="T1" fmla="*/ 6 h 23"/>
                  <a:gd name="T2" fmla="*/ 14 w 16"/>
                  <a:gd name="T3" fmla="*/ 12 h 23"/>
                  <a:gd name="T4" fmla="*/ 12 w 16"/>
                  <a:gd name="T5" fmla="*/ 14 h 23"/>
                  <a:gd name="T6" fmla="*/ 9 w 16"/>
                  <a:gd name="T7" fmla="*/ 18 h 23"/>
                  <a:gd name="T8" fmla="*/ 3 w 16"/>
                  <a:gd name="T9" fmla="*/ 23 h 23"/>
                  <a:gd name="T10" fmla="*/ 0 w 16"/>
                  <a:gd name="T11" fmla="*/ 19 h 23"/>
                  <a:gd name="T12" fmla="*/ 5 w 16"/>
                  <a:gd name="T13" fmla="*/ 12 h 23"/>
                  <a:gd name="T14" fmla="*/ 5 w 16"/>
                  <a:gd name="T15" fmla="*/ 11 h 23"/>
                  <a:gd name="T16" fmla="*/ 6 w 16"/>
                  <a:gd name="T17" fmla="*/ 4 h 23"/>
                  <a:gd name="T18" fmla="*/ 6 w 16"/>
                  <a:gd name="T19" fmla="*/ 3 h 23"/>
                  <a:gd name="T20" fmla="*/ 8 w 16"/>
                  <a:gd name="T21" fmla="*/ 1 h 23"/>
                  <a:gd name="T22" fmla="*/ 10 w 16"/>
                  <a:gd name="T23" fmla="*/ 1 h 23"/>
                  <a:gd name="T24" fmla="*/ 16 w 16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3">
                    <a:moveTo>
                      <a:pt x="16" y="6"/>
                    </a:moveTo>
                    <a:cubicBezTo>
                      <a:pt x="15" y="8"/>
                      <a:pt x="13" y="9"/>
                      <a:pt x="14" y="12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0" y="14"/>
                      <a:pt x="9" y="16"/>
                      <a:pt x="9" y="18"/>
                    </a:cubicBezTo>
                    <a:cubicBezTo>
                      <a:pt x="8" y="20"/>
                      <a:pt x="7" y="23"/>
                      <a:pt x="3" y="23"/>
                    </a:cubicBezTo>
                    <a:cubicBezTo>
                      <a:pt x="4" y="21"/>
                      <a:pt x="0" y="21"/>
                      <a:pt x="0" y="19"/>
                    </a:cubicBezTo>
                    <a:cubicBezTo>
                      <a:pt x="4" y="18"/>
                      <a:pt x="5" y="16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9" y="9"/>
                      <a:pt x="9" y="7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2"/>
                      <a:pt x="7" y="2"/>
                      <a:pt x="8" y="1"/>
                    </a:cubicBezTo>
                    <a:cubicBezTo>
                      <a:pt x="8" y="1"/>
                      <a:pt x="9" y="0"/>
                      <a:pt x="10" y="1"/>
                    </a:cubicBezTo>
                    <a:cubicBezTo>
                      <a:pt x="10" y="5"/>
                      <a:pt x="14" y="5"/>
                      <a:pt x="16" y="6"/>
                    </a:cubicBezTo>
                    <a:close/>
                  </a:path>
                </a:pathLst>
              </a:custGeom>
              <a:solidFill>
                <a:srgbClr val="FEE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7" name="Freeform 594"/>
              <p:cNvSpPr/>
              <p:nvPr/>
            </p:nvSpPr>
            <p:spPr bwMode="auto">
              <a:xfrm>
                <a:off x="610" y="609"/>
                <a:ext cx="48" cy="39"/>
              </a:xfrm>
              <a:custGeom>
                <a:avLst/>
                <a:gdLst>
                  <a:gd name="T0" fmla="*/ 19 w 20"/>
                  <a:gd name="T1" fmla="*/ 16 h 16"/>
                  <a:gd name="T2" fmla="*/ 17 w 20"/>
                  <a:gd name="T3" fmla="*/ 15 h 16"/>
                  <a:gd name="T4" fmla="*/ 12 w 20"/>
                  <a:gd name="T5" fmla="*/ 15 h 16"/>
                  <a:gd name="T6" fmla="*/ 4 w 20"/>
                  <a:gd name="T7" fmla="*/ 11 h 16"/>
                  <a:gd name="T8" fmla="*/ 3 w 20"/>
                  <a:gd name="T9" fmla="*/ 7 h 16"/>
                  <a:gd name="T10" fmla="*/ 2 w 20"/>
                  <a:gd name="T11" fmla="*/ 6 h 16"/>
                  <a:gd name="T12" fmla="*/ 0 w 20"/>
                  <a:gd name="T13" fmla="*/ 2 h 16"/>
                  <a:gd name="T14" fmla="*/ 2 w 20"/>
                  <a:gd name="T15" fmla="*/ 1 h 16"/>
                  <a:gd name="T16" fmla="*/ 5 w 20"/>
                  <a:gd name="T17" fmla="*/ 1 h 16"/>
                  <a:gd name="T18" fmla="*/ 6 w 20"/>
                  <a:gd name="T19" fmla="*/ 2 h 16"/>
                  <a:gd name="T20" fmla="*/ 7 w 20"/>
                  <a:gd name="T21" fmla="*/ 8 h 16"/>
                  <a:gd name="T22" fmla="*/ 11 w 20"/>
                  <a:gd name="T23" fmla="*/ 10 h 16"/>
                  <a:gd name="T24" fmla="*/ 15 w 20"/>
                  <a:gd name="T25" fmla="*/ 11 h 16"/>
                  <a:gd name="T26" fmla="*/ 19 w 20"/>
                  <a:gd name="T2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6">
                    <a:moveTo>
                      <a:pt x="19" y="16"/>
                    </a:moveTo>
                    <a:cubicBezTo>
                      <a:pt x="18" y="16"/>
                      <a:pt x="17" y="16"/>
                      <a:pt x="17" y="15"/>
                    </a:cubicBezTo>
                    <a:cubicBezTo>
                      <a:pt x="15" y="14"/>
                      <a:pt x="14" y="15"/>
                      <a:pt x="12" y="15"/>
                    </a:cubicBezTo>
                    <a:cubicBezTo>
                      <a:pt x="9" y="15"/>
                      <a:pt x="6" y="14"/>
                      <a:pt x="4" y="11"/>
                    </a:cubicBezTo>
                    <a:cubicBezTo>
                      <a:pt x="4" y="10"/>
                      <a:pt x="4" y="9"/>
                      <a:pt x="3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4"/>
                      <a:pt x="6" y="6"/>
                      <a:pt x="7" y="8"/>
                    </a:cubicBezTo>
                    <a:cubicBezTo>
                      <a:pt x="6" y="11"/>
                      <a:pt x="7" y="11"/>
                      <a:pt x="11" y="10"/>
                    </a:cubicBezTo>
                    <a:cubicBezTo>
                      <a:pt x="12" y="10"/>
                      <a:pt x="13" y="11"/>
                      <a:pt x="15" y="11"/>
                    </a:cubicBezTo>
                    <a:cubicBezTo>
                      <a:pt x="20" y="11"/>
                      <a:pt x="20" y="11"/>
                      <a:pt x="19" y="16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8" name="Freeform 595"/>
              <p:cNvSpPr/>
              <p:nvPr/>
            </p:nvSpPr>
            <p:spPr bwMode="auto">
              <a:xfrm>
                <a:off x="718" y="636"/>
                <a:ext cx="36" cy="33"/>
              </a:xfrm>
              <a:custGeom>
                <a:avLst/>
                <a:gdLst>
                  <a:gd name="T0" fmla="*/ 0 w 15"/>
                  <a:gd name="T1" fmla="*/ 12 h 14"/>
                  <a:gd name="T2" fmla="*/ 5 w 15"/>
                  <a:gd name="T3" fmla="*/ 6 h 14"/>
                  <a:gd name="T4" fmla="*/ 9 w 15"/>
                  <a:gd name="T5" fmla="*/ 3 h 14"/>
                  <a:gd name="T6" fmla="*/ 9 w 15"/>
                  <a:gd name="T7" fmla="*/ 4 h 14"/>
                  <a:gd name="T8" fmla="*/ 14 w 15"/>
                  <a:gd name="T9" fmla="*/ 7 h 14"/>
                  <a:gd name="T10" fmla="*/ 15 w 15"/>
                  <a:gd name="T11" fmla="*/ 9 h 14"/>
                  <a:gd name="T12" fmla="*/ 14 w 15"/>
                  <a:gd name="T13" fmla="*/ 9 h 14"/>
                  <a:gd name="T14" fmla="*/ 4 w 15"/>
                  <a:gd name="T15" fmla="*/ 12 h 14"/>
                  <a:gd name="T16" fmla="*/ 0 w 15"/>
                  <a:gd name="T17" fmla="*/ 13 h 14"/>
                  <a:gd name="T18" fmla="*/ 0 w 15"/>
                  <a:gd name="T1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4">
                    <a:moveTo>
                      <a:pt x="0" y="12"/>
                    </a:moveTo>
                    <a:cubicBezTo>
                      <a:pt x="2" y="11"/>
                      <a:pt x="4" y="9"/>
                      <a:pt x="5" y="6"/>
                    </a:cubicBezTo>
                    <a:cubicBezTo>
                      <a:pt x="5" y="4"/>
                      <a:pt x="6" y="2"/>
                      <a:pt x="9" y="3"/>
                    </a:cubicBezTo>
                    <a:cubicBezTo>
                      <a:pt x="9" y="3"/>
                      <a:pt x="8" y="5"/>
                      <a:pt x="9" y="4"/>
                    </a:cubicBezTo>
                    <a:cubicBezTo>
                      <a:pt x="14" y="0"/>
                      <a:pt x="14" y="4"/>
                      <a:pt x="14" y="7"/>
                    </a:cubicBezTo>
                    <a:cubicBezTo>
                      <a:pt x="14" y="8"/>
                      <a:pt x="14" y="8"/>
                      <a:pt x="15" y="9"/>
                    </a:cubicBezTo>
                    <a:cubicBezTo>
                      <a:pt x="14" y="9"/>
                      <a:pt x="14" y="10"/>
                      <a:pt x="14" y="9"/>
                    </a:cubicBezTo>
                    <a:cubicBezTo>
                      <a:pt x="9" y="6"/>
                      <a:pt x="6" y="9"/>
                      <a:pt x="4" y="12"/>
                    </a:cubicBezTo>
                    <a:cubicBezTo>
                      <a:pt x="3" y="14"/>
                      <a:pt x="2" y="14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FDE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9" name="Freeform 596"/>
              <p:cNvSpPr/>
              <p:nvPr/>
            </p:nvSpPr>
            <p:spPr bwMode="auto">
              <a:xfrm>
                <a:off x="694" y="633"/>
                <a:ext cx="33" cy="27"/>
              </a:xfrm>
              <a:custGeom>
                <a:avLst/>
                <a:gdLst>
                  <a:gd name="T0" fmla="*/ 12 w 14"/>
                  <a:gd name="T1" fmla="*/ 2 h 11"/>
                  <a:gd name="T2" fmla="*/ 11 w 14"/>
                  <a:gd name="T3" fmla="*/ 9 h 11"/>
                  <a:gd name="T4" fmla="*/ 7 w 14"/>
                  <a:gd name="T5" fmla="*/ 9 h 11"/>
                  <a:gd name="T6" fmla="*/ 1 w 14"/>
                  <a:gd name="T7" fmla="*/ 1 h 11"/>
                  <a:gd name="T8" fmla="*/ 3 w 14"/>
                  <a:gd name="T9" fmla="*/ 0 h 11"/>
                  <a:gd name="T10" fmla="*/ 4 w 14"/>
                  <a:gd name="T11" fmla="*/ 2 h 11"/>
                  <a:gd name="T12" fmla="*/ 10 w 14"/>
                  <a:gd name="T13" fmla="*/ 2 h 11"/>
                  <a:gd name="T14" fmla="*/ 12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2" y="2"/>
                    </a:moveTo>
                    <a:cubicBezTo>
                      <a:pt x="14" y="4"/>
                      <a:pt x="12" y="7"/>
                      <a:pt x="11" y="9"/>
                    </a:cubicBezTo>
                    <a:cubicBezTo>
                      <a:pt x="11" y="11"/>
                      <a:pt x="9" y="9"/>
                      <a:pt x="7" y="9"/>
                    </a:cubicBezTo>
                    <a:cubicBezTo>
                      <a:pt x="2" y="8"/>
                      <a:pt x="0" y="6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2"/>
                    </a:cubicBezTo>
                    <a:cubicBezTo>
                      <a:pt x="6" y="3"/>
                      <a:pt x="8" y="4"/>
                      <a:pt x="10" y="2"/>
                    </a:cubicBezTo>
                    <a:cubicBezTo>
                      <a:pt x="10" y="1"/>
                      <a:pt x="11" y="1"/>
                      <a:pt x="12" y="2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0" name="Freeform 597"/>
              <p:cNvSpPr/>
              <p:nvPr/>
            </p:nvSpPr>
            <p:spPr bwMode="auto">
              <a:xfrm>
                <a:off x="699" y="619"/>
                <a:ext cx="26" cy="31"/>
              </a:xfrm>
              <a:custGeom>
                <a:avLst/>
                <a:gdLst>
                  <a:gd name="T0" fmla="*/ 10 w 11"/>
                  <a:gd name="T1" fmla="*/ 8 h 13"/>
                  <a:gd name="T2" fmla="*/ 8 w 11"/>
                  <a:gd name="T3" fmla="*/ 9 h 13"/>
                  <a:gd name="T4" fmla="*/ 2 w 11"/>
                  <a:gd name="T5" fmla="*/ 8 h 13"/>
                  <a:gd name="T6" fmla="*/ 2 w 11"/>
                  <a:gd name="T7" fmla="*/ 5 h 13"/>
                  <a:gd name="T8" fmla="*/ 3 w 11"/>
                  <a:gd name="T9" fmla="*/ 2 h 13"/>
                  <a:gd name="T10" fmla="*/ 4 w 11"/>
                  <a:gd name="T11" fmla="*/ 0 h 13"/>
                  <a:gd name="T12" fmla="*/ 11 w 11"/>
                  <a:gd name="T13" fmla="*/ 6 h 13"/>
                  <a:gd name="T14" fmla="*/ 10 w 11"/>
                  <a:gd name="T1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3">
                    <a:moveTo>
                      <a:pt x="10" y="8"/>
                    </a:moveTo>
                    <a:cubicBezTo>
                      <a:pt x="9" y="8"/>
                      <a:pt x="8" y="9"/>
                      <a:pt x="8" y="9"/>
                    </a:cubicBezTo>
                    <a:cubicBezTo>
                      <a:pt x="4" y="13"/>
                      <a:pt x="3" y="11"/>
                      <a:pt x="2" y="8"/>
                    </a:cubicBezTo>
                    <a:cubicBezTo>
                      <a:pt x="3" y="7"/>
                      <a:pt x="3" y="6"/>
                      <a:pt x="2" y="5"/>
                    </a:cubicBezTo>
                    <a:cubicBezTo>
                      <a:pt x="0" y="4"/>
                      <a:pt x="2" y="3"/>
                      <a:pt x="3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6" y="3"/>
                      <a:pt x="11" y="1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1" name="Freeform 598"/>
              <p:cNvSpPr/>
              <p:nvPr/>
            </p:nvSpPr>
            <p:spPr bwMode="auto">
              <a:xfrm>
                <a:off x="720" y="583"/>
                <a:ext cx="22" cy="24"/>
              </a:xfrm>
              <a:custGeom>
                <a:avLst/>
                <a:gdLst>
                  <a:gd name="T0" fmla="*/ 1 w 9"/>
                  <a:gd name="T1" fmla="*/ 9 h 10"/>
                  <a:gd name="T2" fmla="*/ 1 w 9"/>
                  <a:gd name="T3" fmla="*/ 6 h 10"/>
                  <a:gd name="T4" fmla="*/ 3 w 9"/>
                  <a:gd name="T5" fmla="*/ 3 h 10"/>
                  <a:gd name="T6" fmla="*/ 3 w 9"/>
                  <a:gd name="T7" fmla="*/ 1 h 10"/>
                  <a:gd name="T8" fmla="*/ 5 w 9"/>
                  <a:gd name="T9" fmla="*/ 1 h 10"/>
                  <a:gd name="T10" fmla="*/ 8 w 9"/>
                  <a:gd name="T11" fmla="*/ 3 h 10"/>
                  <a:gd name="T12" fmla="*/ 6 w 9"/>
                  <a:gd name="T13" fmla="*/ 9 h 10"/>
                  <a:gd name="T14" fmla="*/ 3 w 9"/>
                  <a:gd name="T15" fmla="*/ 9 h 10"/>
                  <a:gd name="T16" fmla="*/ 2 w 9"/>
                  <a:gd name="T17" fmla="*/ 9 h 10"/>
                  <a:gd name="T18" fmla="*/ 1 w 9"/>
                  <a:gd name="T1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1" y="9"/>
                    </a:moveTo>
                    <a:cubicBezTo>
                      <a:pt x="1" y="8"/>
                      <a:pt x="1" y="7"/>
                      <a:pt x="1" y="6"/>
                    </a:cubicBezTo>
                    <a:cubicBezTo>
                      <a:pt x="1" y="4"/>
                      <a:pt x="0" y="3"/>
                      <a:pt x="3" y="3"/>
                    </a:cubicBezTo>
                    <a:cubicBezTo>
                      <a:pt x="5" y="3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7" y="1"/>
                      <a:pt x="9" y="0"/>
                      <a:pt x="8" y="3"/>
                    </a:cubicBezTo>
                    <a:cubicBezTo>
                      <a:pt x="7" y="5"/>
                      <a:pt x="7" y="7"/>
                      <a:pt x="6" y="9"/>
                    </a:cubicBezTo>
                    <a:cubicBezTo>
                      <a:pt x="5" y="10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2" name="Freeform 599"/>
              <p:cNvSpPr/>
              <p:nvPr/>
            </p:nvSpPr>
            <p:spPr bwMode="auto">
              <a:xfrm>
                <a:off x="651" y="576"/>
                <a:ext cx="9" cy="36"/>
              </a:xfrm>
              <a:custGeom>
                <a:avLst/>
                <a:gdLst>
                  <a:gd name="T0" fmla="*/ 2 w 4"/>
                  <a:gd name="T1" fmla="*/ 2 h 15"/>
                  <a:gd name="T2" fmla="*/ 2 w 4"/>
                  <a:gd name="T3" fmla="*/ 7 h 15"/>
                  <a:gd name="T4" fmla="*/ 2 w 4"/>
                  <a:gd name="T5" fmla="*/ 11 h 15"/>
                  <a:gd name="T6" fmla="*/ 2 w 4"/>
                  <a:gd name="T7" fmla="*/ 13 h 15"/>
                  <a:gd name="T8" fmla="*/ 0 w 4"/>
                  <a:gd name="T9" fmla="*/ 11 h 15"/>
                  <a:gd name="T10" fmla="*/ 0 w 4"/>
                  <a:gd name="T11" fmla="*/ 2 h 15"/>
                  <a:gd name="T12" fmla="*/ 1 w 4"/>
                  <a:gd name="T13" fmla="*/ 1 h 15"/>
                  <a:gd name="T14" fmla="*/ 2 w 4"/>
                  <a:gd name="T15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2" y="2"/>
                    </a:moveTo>
                    <a:cubicBezTo>
                      <a:pt x="3" y="4"/>
                      <a:pt x="4" y="5"/>
                      <a:pt x="2" y="7"/>
                    </a:cubicBezTo>
                    <a:cubicBezTo>
                      <a:pt x="1" y="8"/>
                      <a:pt x="3" y="10"/>
                      <a:pt x="2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2"/>
                      <a:pt x="0" y="15"/>
                      <a:pt x="0" y="11"/>
                    </a:cubicBezTo>
                    <a:cubicBezTo>
                      <a:pt x="0" y="8"/>
                      <a:pt x="0" y="5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3" name="Freeform 600"/>
              <p:cNvSpPr/>
              <p:nvPr/>
            </p:nvSpPr>
            <p:spPr bwMode="auto">
              <a:xfrm>
                <a:off x="687" y="674"/>
                <a:ext cx="14" cy="29"/>
              </a:xfrm>
              <a:custGeom>
                <a:avLst/>
                <a:gdLst>
                  <a:gd name="T0" fmla="*/ 2 w 6"/>
                  <a:gd name="T1" fmla="*/ 10 h 12"/>
                  <a:gd name="T2" fmla="*/ 0 w 6"/>
                  <a:gd name="T3" fmla="*/ 9 h 12"/>
                  <a:gd name="T4" fmla="*/ 0 w 6"/>
                  <a:gd name="T5" fmla="*/ 5 h 12"/>
                  <a:gd name="T6" fmla="*/ 1 w 6"/>
                  <a:gd name="T7" fmla="*/ 0 h 12"/>
                  <a:gd name="T8" fmla="*/ 6 w 6"/>
                  <a:gd name="T9" fmla="*/ 6 h 12"/>
                  <a:gd name="T10" fmla="*/ 6 w 6"/>
                  <a:gd name="T11" fmla="*/ 8 h 12"/>
                  <a:gd name="T12" fmla="*/ 2 w 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2" y="10"/>
                    </a:moveTo>
                    <a:cubicBezTo>
                      <a:pt x="1" y="9"/>
                      <a:pt x="0" y="12"/>
                      <a:pt x="0" y="9"/>
                    </a:cubicBezTo>
                    <a:cubicBezTo>
                      <a:pt x="0" y="8"/>
                      <a:pt x="0" y="6"/>
                      <a:pt x="0" y="5"/>
                    </a:cubicBezTo>
                    <a:cubicBezTo>
                      <a:pt x="0" y="4"/>
                      <a:pt x="0" y="2"/>
                      <a:pt x="1" y="0"/>
                    </a:cubicBezTo>
                    <a:cubicBezTo>
                      <a:pt x="0" y="6"/>
                      <a:pt x="5" y="4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9"/>
                      <a:pt x="4" y="10"/>
                      <a:pt x="2" y="10"/>
                    </a:cubicBezTo>
                    <a:close/>
                  </a:path>
                </a:pathLst>
              </a:custGeom>
              <a:solidFill>
                <a:srgbClr val="FE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4" name="Freeform 601"/>
              <p:cNvSpPr/>
              <p:nvPr/>
            </p:nvSpPr>
            <p:spPr bwMode="auto">
              <a:xfrm>
                <a:off x="639" y="643"/>
                <a:ext cx="36" cy="26"/>
              </a:xfrm>
              <a:custGeom>
                <a:avLst/>
                <a:gdLst>
                  <a:gd name="T0" fmla="*/ 4 w 15"/>
                  <a:gd name="T1" fmla="*/ 10 h 11"/>
                  <a:gd name="T2" fmla="*/ 5 w 15"/>
                  <a:gd name="T3" fmla="*/ 8 h 11"/>
                  <a:gd name="T4" fmla="*/ 6 w 15"/>
                  <a:gd name="T5" fmla="*/ 6 h 11"/>
                  <a:gd name="T6" fmla="*/ 14 w 15"/>
                  <a:gd name="T7" fmla="*/ 0 h 11"/>
                  <a:gd name="T8" fmla="*/ 14 w 15"/>
                  <a:gd name="T9" fmla="*/ 2 h 11"/>
                  <a:gd name="T10" fmla="*/ 11 w 15"/>
                  <a:gd name="T11" fmla="*/ 7 h 11"/>
                  <a:gd name="T12" fmla="*/ 9 w 15"/>
                  <a:gd name="T13" fmla="*/ 9 h 11"/>
                  <a:gd name="T14" fmla="*/ 4 w 15"/>
                  <a:gd name="T1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1">
                    <a:moveTo>
                      <a:pt x="4" y="10"/>
                    </a:moveTo>
                    <a:cubicBezTo>
                      <a:pt x="5" y="10"/>
                      <a:pt x="0" y="5"/>
                      <a:pt x="5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10" y="6"/>
                      <a:pt x="12" y="3"/>
                      <a:pt x="14" y="0"/>
                    </a:cubicBezTo>
                    <a:cubicBezTo>
                      <a:pt x="15" y="1"/>
                      <a:pt x="15" y="2"/>
                      <a:pt x="14" y="2"/>
                    </a:cubicBezTo>
                    <a:cubicBezTo>
                      <a:pt x="14" y="5"/>
                      <a:pt x="13" y="6"/>
                      <a:pt x="11" y="7"/>
                    </a:cubicBezTo>
                    <a:cubicBezTo>
                      <a:pt x="10" y="8"/>
                      <a:pt x="10" y="9"/>
                      <a:pt x="9" y="9"/>
                    </a:cubicBezTo>
                    <a:cubicBezTo>
                      <a:pt x="7" y="10"/>
                      <a:pt x="5" y="11"/>
                      <a:pt x="4" y="1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5" name="Freeform 602"/>
              <p:cNvSpPr/>
              <p:nvPr/>
            </p:nvSpPr>
            <p:spPr bwMode="auto">
              <a:xfrm>
                <a:off x="672" y="636"/>
                <a:ext cx="24" cy="19"/>
              </a:xfrm>
              <a:custGeom>
                <a:avLst/>
                <a:gdLst>
                  <a:gd name="T0" fmla="*/ 0 w 10"/>
                  <a:gd name="T1" fmla="*/ 5 h 8"/>
                  <a:gd name="T2" fmla="*/ 0 w 10"/>
                  <a:gd name="T3" fmla="*/ 3 h 8"/>
                  <a:gd name="T4" fmla="*/ 4 w 10"/>
                  <a:gd name="T5" fmla="*/ 4 h 8"/>
                  <a:gd name="T6" fmla="*/ 9 w 10"/>
                  <a:gd name="T7" fmla="*/ 8 h 8"/>
                  <a:gd name="T8" fmla="*/ 0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1" y="4"/>
                      <a:pt x="3" y="5"/>
                      <a:pt x="4" y="4"/>
                    </a:cubicBezTo>
                    <a:cubicBezTo>
                      <a:pt x="10" y="0"/>
                      <a:pt x="8" y="5"/>
                      <a:pt x="9" y="8"/>
                    </a:cubicBezTo>
                    <a:cubicBezTo>
                      <a:pt x="6" y="6"/>
                      <a:pt x="3" y="8"/>
                      <a:pt x="0" y="5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6" name="Freeform 603"/>
              <p:cNvSpPr/>
              <p:nvPr/>
            </p:nvSpPr>
            <p:spPr bwMode="auto">
              <a:xfrm>
                <a:off x="699" y="676"/>
                <a:ext cx="21" cy="22"/>
              </a:xfrm>
              <a:custGeom>
                <a:avLst/>
                <a:gdLst>
                  <a:gd name="T0" fmla="*/ 1 w 9"/>
                  <a:gd name="T1" fmla="*/ 6 h 9"/>
                  <a:gd name="T2" fmla="*/ 1 w 9"/>
                  <a:gd name="T3" fmla="*/ 5 h 9"/>
                  <a:gd name="T4" fmla="*/ 6 w 9"/>
                  <a:gd name="T5" fmla="*/ 0 h 9"/>
                  <a:gd name="T6" fmla="*/ 9 w 9"/>
                  <a:gd name="T7" fmla="*/ 7 h 9"/>
                  <a:gd name="T8" fmla="*/ 3 w 9"/>
                  <a:gd name="T9" fmla="*/ 8 h 9"/>
                  <a:gd name="T10" fmla="*/ 1 w 9"/>
                  <a:gd name="T1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0" y="5"/>
                      <a:pt x="0" y="5"/>
                      <a:pt x="1" y="5"/>
                    </a:cubicBezTo>
                    <a:cubicBezTo>
                      <a:pt x="4" y="5"/>
                      <a:pt x="5" y="2"/>
                      <a:pt x="6" y="0"/>
                    </a:cubicBezTo>
                    <a:cubicBezTo>
                      <a:pt x="6" y="3"/>
                      <a:pt x="5" y="5"/>
                      <a:pt x="9" y="7"/>
                    </a:cubicBezTo>
                    <a:cubicBezTo>
                      <a:pt x="7" y="9"/>
                      <a:pt x="5" y="7"/>
                      <a:pt x="3" y="8"/>
                    </a:cubicBezTo>
                    <a:cubicBezTo>
                      <a:pt x="2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DE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7" name="Freeform 604"/>
              <p:cNvSpPr/>
              <p:nvPr/>
            </p:nvSpPr>
            <p:spPr bwMode="auto">
              <a:xfrm>
                <a:off x="658" y="660"/>
                <a:ext cx="22" cy="21"/>
              </a:xfrm>
              <a:custGeom>
                <a:avLst/>
                <a:gdLst>
                  <a:gd name="T0" fmla="*/ 0 w 9"/>
                  <a:gd name="T1" fmla="*/ 1 h 9"/>
                  <a:gd name="T2" fmla="*/ 3 w 9"/>
                  <a:gd name="T3" fmla="*/ 0 h 9"/>
                  <a:gd name="T4" fmla="*/ 6 w 9"/>
                  <a:gd name="T5" fmla="*/ 4 h 9"/>
                  <a:gd name="T6" fmla="*/ 8 w 9"/>
                  <a:gd name="T7" fmla="*/ 6 h 9"/>
                  <a:gd name="T8" fmla="*/ 5 w 9"/>
                  <a:gd name="T9" fmla="*/ 6 h 9"/>
                  <a:gd name="T10" fmla="*/ 3 w 9"/>
                  <a:gd name="T11" fmla="*/ 5 h 9"/>
                  <a:gd name="T12" fmla="*/ 2 w 9"/>
                  <a:gd name="T13" fmla="*/ 4 h 9"/>
                  <a:gd name="T14" fmla="*/ 0 w 9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"/>
                      <a:pt x="5" y="3"/>
                      <a:pt x="6" y="4"/>
                    </a:cubicBezTo>
                    <a:cubicBezTo>
                      <a:pt x="7" y="5"/>
                      <a:pt x="9" y="5"/>
                      <a:pt x="8" y="6"/>
                    </a:cubicBezTo>
                    <a:cubicBezTo>
                      <a:pt x="7" y="9"/>
                      <a:pt x="6" y="5"/>
                      <a:pt x="5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8" name="Freeform 605"/>
              <p:cNvSpPr/>
              <p:nvPr/>
            </p:nvSpPr>
            <p:spPr bwMode="auto">
              <a:xfrm>
                <a:off x="658" y="669"/>
                <a:ext cx="14" cy="15"/>
              </a:xfrm>
              <a:custGeom>
                <a:avLst/>
                <a:gdLst>
                  <a:gd name="T0" fmla="*/ 3 w 6"/>
                  <a:gd name="T1" fmla="*/ 0 h 6"/>
                  <a:gd name="T2" fmla="*/ 5 w 6"/>
                  <a:gd name="T3" fmla="*/ 2 h 6"/>
                  <a:gd name="T4" fmla="*/ 4 w 6"/>
                  <a:gd name="T5" fmla="*/ 6 h 6"/>
                  <a:gd name="T6" fmla="*/ 0 w 6"/>
                  <a:gd name="T7" fmla="*/ 5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4" y="3"/>
                      <a:pt x="6" y="5"/>
                      <a:pt x="4" y="6"/>
                    </a:cubicBezTo>
                    <a:cubicBezTo>
                      <a:pt x="3" y="5"/>
                      <a:pt x="2" y="5"/>
                      <a:pt x="0" y="5"/>
                    </a:cubicBezTo>
                    <a:cubicBezTo>
                      <a:pt x="0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9" name="Freeform 606"/>
              <p:cNvSpPr/>
              <p:nvPr/>
            </p:nvSpPr>
            <p:spPr bwMode="auto">
              <a:xfrm>
                <a:off x="689" y="569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4 w 6"/>
                  <a:gd name="T3" fmla="*/ 1 h 5"/>
                  <a:gd name="T4" fmla="*/ 1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2"/>
                      <a:pt x="1" y="0"/>
                      <a:pt x="4" y="1"/>
                    </a:cubicBezTo>
                    <a:cubicBezTo>
                      <a:pt x="6" y="5"/>
                      <a:pt x="3" y="4"/>
                      <a:pt x="1" y="5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3" name="Group 808"/>
            <p:cNvGrpSpPr/>
            <p:nvPr/>
          </p:nvGrpSpPr>
          <p:grpSpPr bwMode="auto">
            <a:xfrm>
              <a:off x="190" y="150"/>
              <a:ext cx="910" cy="954"/>
              <a:chOff x="190" y="150"/>
              <a:chExt cx="910" cy="954"/>
            </a:xfrm>
          </p:grpSpPr>
          <p:sp>
            <p:nvSpPr>
              <p:cNvPr id="37" name="Freeform 608"/>
              <p:cNvSpPr/>
              <p:nvPr/>
            </p:nvSpPr>
            <p:spPr bwMode="auto">
              <a:xfrm>
                <a:off x="665" y="607"/>
                <a:ext cx="12" cy="7"/>
              </a:xfrm>
              <a:custGeom>
                <a:avLst/>
                <a:gdLst>
                  <a:gd name="T0" fmla="*/ 0 w 5"/>
                  <a:gd name="T1" fmla="*/ 1 h 3"/>
                  <a:gd name="T2" fmla="*/ 5 w 5"/>
                  <a:gd name="T3" fmla="*/ 1 h 3"/>
                  <a:gd name="T4" fmla="*/ 4 w 5"/>
                  <a:gd name="T5" fmla="*/ 3 h 3"/>
                  <a:gd name="T6" fmla="*/ 0 w 5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5" y="1"/>
                      <a:pt x="4" y="3"/>
                      <a:pt x="4" y="3"/>
                    </a:cubicBezTo>
                    <a:cubicBezTo>
                      <a:pt x="3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8" name="Freeform 609"/>
              <p:cNvSpPr/>
              <p:nvPr/>
            </p:nvSpPr>
            <p:spPr bwMode="auto">
              <a:xfrm>
                <a:off x="723" y="578"/>
                <a:ext cx="4" cy="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39" name="Freeform 610"/>
              <p:cNvSpPr/>
              <p:nvPr/>
            </p:nvSpPr>
            <p:spPr bwMode="auto">
              <a:xfrm>
                <a:off x="665" y="686"/>
                <a:ext cx="7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0 h 2"/>
                  <a:gd name="T4" fmla="*/ 3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0" name="Freeform 611"/>
              <p:cNvSpPr/>
              <p:nvPr/>
            </p:nvSpPr>
            <p:spPr bwMode="auto">
              <a:xfrm>
                <a:off x="725" y="597"/>
                <a:ext cx="9" cy="17"/>
              </a:xfrm>
              <a:custGeom>
                <a:avLst/>
                <a:gdLst>
                  <a:gd name="T0" fmla="*/ 1 w 4"/>
                  <a:gd name="T1" fmla="*/ 2 h 7"/>
                  <a:gd name="T2" fmla="*/ 4 w 4"/>
                  <a:gd name="T3" fmla="*/ 3 h 7"/>
                  <a:gd name="T4" fmla="*/ 4 w 4"/>
                  <a:gd name="T5" fmla="*/ 6 h 7"/>
                  <a:gd name="T6" fmla="*/ 2 w 4"/>
                  <a:gd name="T7" fmla="*/ 7 h 7"/>
                  <a:gd name="T8" fmla="*/ 1 w 4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cubicBezTo>
                      <a:pt x="3" y="0"/>
                      <a:pt x="3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1" name="Freeform 612"/>
              <p:cNvSpPr/>
              <p:nvPr/>
            </p:nvSpPr>
            <p:spPr bwMode="auto">
              <a:xfrm>
                <a:off x="708" y="777"/>
                <a:ext cx="26" cy="33"/>
              </a:xfrm>
              <a:custGeom>
                <a:avLst/>
                <a:gdLst>
                  <a:gd name="T0" fmla="*/ 1 w 11"/>
                  <a:gd name="T1" fmla="*/ 2 h 14"/>
                  <a:gd name="T2" fmla="*/ 7 w 11"/>
                  <a:gd name="T3" fmla="*/ 1 h 14"/>
                  <a:gd name="T4" fmla="*/ 4 w 11"/>
                  <a:gd name="T5" fmla="*/ 3 h 14"/>
                  <a:gd name="T6" fmla="*/ 10 w 11"/>
                  <a:gd name="T7" fmla="*/ 3 h 14"/>
                  <a:gd name="T8" fmla="*/ 10 w 11"/>
                  <a:gd name="T9" fmla="*/ 7 h 14"/>
                  <a:gd name="T10" fmla="*/ 0 w 11"/>
                  <a:gd name="T11" fmla="*/ 14 h 14"/>
                  <a:gd name="T12" fmla="*/ 0 w 11"/>
                  <a:gd name="T13" fmla="*/ 14 h 14"/>
                  <a:gd name="T14" fmla="*/ 3 w 11"/>
                  <a:gd name="T15" fmla="*/ 8 h 14"/>
                  <a:gd name="T16" fmla="*/ 1 w 11"/>
                  <a:gd name="T17" fmla="*/ 9 h 14"/>
                  <a:gd name="T18" fmla="*/ 1 w 11"/>
                  <a:gd name="T1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4">
                    <a:moveTo>
                      <a:pt x="1" y="2"/>
                    </a:moveTo>
                    <a:cubicBezTo>
                      <a:pt x="3" y="2"/>
                      <a:pt x="4" y="0"/>
                      <a:pt x="7" y="1"/>
                    </a:cubicBezTo>
                    <a:cubicBezTo>
                      <a:pt x="7" y="3"/>
                      <a:pt x="5" y="2"/>
                      <a:pt x="4" y="3"/>
                    </a:cubicBezTo>
                    <a:cubicBezTo>
                      <a:pt x="6" y="3"/>
                      <a:pt x="8" y="6"/>
                      <a:pt x="10" y="3"/>
                    </a:cubicBezTo>
                    <a:cubicBezTo>
                      <a:pt x="11" y="4"/>
                      <a:pt x="10" y="5"/>
                      <a:pt x="10" y="7"/>
                    </a:cubicBezTo>
                    <a:cubicBezTo>
                      <a:pt x="8" y="10"/>
                      <a:pt x="5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1"/>
                      <a:pt x="4" y="11"/>
                      <a:pt x="3" y="8"/>
                    </a:cubicBezTo>
                    <a:cubicBezTo>
                      <a:pt x="1" y="6"/>
                      <a:pt x="2" y="9"/>
                      <a:pt x="1" y="9"/>
                    </a:cubicBezTo>
                    <a:cubicBezTo>
                      <a:pt x="0" y="6"/>
                      <a:pt x="3" y="4"/>
                      <a:pt x="1" y="2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2" name="Freeform 613"/>
              <p:cNvSpPr/>
              <p:nvPr/>
            </p:nvSpPr>
            <p:spPr bwMode="auto">
              <a:xfrm>
                <a:off x="668" y="777"/>
                <a:ext cx="31" cy="40"/>
              </a:xfrm>
              <a:custGeom>
                <a:avLst/>
                <a:gdLst>
                  <a:gd name="T0" fmla="*/ 5 w 13"/>
                  <a:gd name="T1" fmla="*/ 9 h 17"/>
                  <a:gd name="T2" fmla="*/ 5 w 13"/>
                  <a:gd name="T3" fmla="*/ 13 h 17"/>
                  <a:gd name="T4" fmla="*/ 3 w 13"/>
                  <a:gd name="T5" fmla="*/ 15 h 17"/>
                  <a:gd name="T6" fmla="*/ 1 w 13"/>
                  <a:gd name="T7" fmla="*/ 13 h 17"/>
                  <a:gd name="T8" fmla="*/ 1 w 13"/>
                  <a:gd name="T9" fmla="*/ 6 h 17"/>
                  <a:gd name="T10" fmla="*/ 3 w 13"/>
                  <a:gd name="T11" fmla="*/ 7 h 17"/>
                  <a:gd name="T12" fmla="*/ 7 w 13"/>
                  <a:gd name="T13" fmla="*/ 1 h 17"/>
                  <a:gd name="T14" fmla="*/ 9 w 13"/>
                  <a:gd name="T15" fmla="*/ 1 h 17"/>
                  <a:gd name="T16" fmla="*/ 13 w 13"/>
                  <a:gd name="T17" fmla="*/ 0 h 17"/>
                  <a:gd name="T18" fmla="*/ 12 w 13"/>
                  <a:gd name="T19" fmla="*/ 4 h 17"/>
                  <a:gd name="T20" fmla="*/ 11 w 13"/>
                  <a:gd name="T21" fmla="*/ 5 h 17"/>
                  <a:gd name="T22" fmla="*/ 10 w 13"/>
                  <a:gd name="T23" fmla="*/ 6 h 17"/>
                  <a:gd name="T24" fmla="*/ 5 w 13"/>
                  <a:gd name="T2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5" y="9"/>
                    </a:moveTo>
                    <a:cubicBezTo>
                      <a:pt x="7" y="10"/>
                      <a:pt x="3" y="11"/>
                      <a:pt x="5" y="13"/>
                    </a:cubicBezTo>
                    <a:cubicBezTo>
                      <a:pt x="6" y="15"/>
                      <a:pt x="5" y="15"/>
                      <a:pt x="3" y="15"/>
                    </a:cubicBezTo>
                    <a:cubicBezTo>
                      <a:pt x="2" y="15"/>
                      <a:pt x="0" y="17"/>
                      <a:pt x="1" y="13"/>
                    </a:cubicBezTo>
                    <a:cubicBezTo>
                      <a:pt x="1" y="11"/>
                      <a:pt x="0" y="9"/>
                      <a:pt x="1" y="6"/>
                    </a:cubicBezTo>
                    <a:cubicBezTo>
                      <a:pt x="1" y="6"/>
                      <a:pt x="2" y="11"/>
                      <a:pt x="3" y="7"/>
                    </a:cubicBezTo>
                    <a:cubicBezTo>
                      <a:pt x="4" y="5"/>
                      <a:pt x="7" y="5"/>
                      <a:pt x="7" y="1"/>
                    </a:cubicBezTo>
                    <a:cubicBezTo>
                      <a:pt x="7" y="0"/>
                      <a:pt x="9" y="0"/>
                      <a:pt x="9" y="1"/>
                    </a:cubicBezTo>
                    <a:cubicBezTo>
                      <a:pt x="11" y="2"/>
                      <a:pt x="12" y="1"/>
                      <a:pt x="13" y="0"/>
                    </a:cubicBezTo>
                    <a:cubicBezTo>
                      <a:pt x="13" y="2"/>
                      <a:pt x="12" y="3"/>
                      <a:pt x="12" y="4"/>
                    </a:cubicBezTo>
                    <a:cubicBezTo>
                      <a:pt x="12" y="4"/>
                      <a:pt x="11" y="5"/>
                      <a:pt x="11" y="5"/>
                    </a:cubicBezTo>
                    <a:cubicBezTo>
                      <a:pt x="11" y="5"/>
                      <a:pt x="10" y="5"/>
                      <a:pt x="10" y="6"/>
                    </a:cubicBezTo>
                    <a:cubicBezTo>
                      <a:pt x="8" y="7"/>
                      <a:pt x="6" y="7"/>
                      <a:pt x="5" y="9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3" name="Freeform 614"/>
              <p:cNvSpPr/>
              <p:nvPr/>
            </p:nvSpPr>
            <p:spPr bwMode="auto">
              <a:xfrm>
                <a:off x="641" y="779"/>
                <a:ext cx="29" cy="29"/>
              </a:xfrm>
              <a:custGeom>
                <a:avLst/>
                <a:gdLst>
                  <a:gd name="T0" fmla="*/ 8 w 12"/>
                  <a:gd name="T1" fmla="*/ 12 h 12"/>
                  <a:gd name="T2" fmla="*/ 0 w 12"/>
                  <a:gd name="T3" fmla="*/ 9 h 12"/>
                  <a:gd name="T4" fmla="*/ 12 w 12"/>
                  <a:gd name="T5" fmla="*/ 1 h 12"/>
                  <a:gd name="T6" fmla="*/ 8 w 1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8" y="12"/>
                    </a:moveTo>
                    <a:cubicBezTo>
                      <a:pt x="7" y="8"/>
                      <a:pt x="3" y="10"/>
                      <a:pt x="0" y="9"/>
                    </a:cubicBezTo>
                    <a:cubicBezTo>
                      <a:pt x="4" y="6"/>
                      <a:pt x="6" y="0"/>
                      <a:pt x="12" y="1"/>
                    </a:cubicBezTo>
                    <a:cubicBezTo>
                      <a:pt x="9" y="4"/>
                      <a:pt x="9" y="4"/>
                      <a:pt x="8" y="12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15"/>
              <p:cNvSpPr/>
              <p:nvPr/>
            </p:nvSpPr>
            <p:spPr bwMode="auto">
              <a:xfrm>
                <a:off x="663" y="760"/>
                <a:ext cx="19" cy="22"/>
              </a:xfrm>
              <a:custGeom>
                <a:avLst/>
                <a:gdLst>
                  <a:gd name="T0" fmla="*/ 5 w 8"/>
                  <a:gd name="T1" fmla="*/ 0 h 9"/>
                  <a:gd name="T2" fmla="*/ 7 w 8"/>
                  <a:gd name="T3" fmla="*/ 3 h 9"/>
                  <a:gd name="T4" fmla="*/ 3 w 8"/>
                  <a:gd name="T5" fmla="*/ 9 h 9"/>
                  <a:gd name="T6" fmla="*/ 0 w 8"/>
                  <a:gd name="T7" fmla="*/ 1 h 9"/>
                  <a:gd name="T8" fmla="*/ 5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6" y="1"/>
                      <a:pt x="6" y="2"/>
                      <a:pt x="7" y="3"/>
                    </a:cubicBezTo>
                    <a:cubicBezTo>
                      <a:pt x="7" y="6"/>
                      <a:pt x="8" y="9"/>
                      <a:pt x="3" y="9"/>
                    </a:cubicBezTo>
                    <a:cubicBezTo>
                      <a:pt x="4" y="6"/>
                      <a:pt x="1" y="4"/>
                      <a:pt x="0" y="1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E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616"/>
              <p:cNvSpPr/>
              <p:nvPr/>
            </p:nvSpPr>
            <p:spPr bwMode="auto">
              <a:xfrm>
                <a:off x="677" y="786"/>
                <a:ext cx="29" cy="20"/>
              </a:xfrm>
              <a:custGeom>
                <a:avLst/>
                <a:gdLst>
                  <a:gd name="T0" fmla="*/ 1 w 12"/>
                  <a:gd name="T1" fmla="*/ 5 h 8"/>
                  <a:gd name="T2" fmla="*/ 2 w 12"/>
                  <a:gd name="T3" fmla="*/ 3 h 8"/>
                  <a:gd name="T4" fmla="*/ 6 w 12"/>
                  <a:gd name="T5" fmla="*/ 0 h 8"/>
                  <a:gd name="T6" fmla="*/ 9 w 12"/>
                  <a:gd name="T7" fmla="*/ 2 h 8"/>
                  <a:gd name="T8" fmla="*/ 10 w 12"/>
                  <a:gd name="T9" fmla="*/ 2 h 8"/>
                  <a:gd name="T10" fmla="*/ 11 w 12"/>
                  <a:gd name="T11" fmla="*/ 3 h 8"/>
                  <a:gd name="T12" fmla="*/ 3 w 12"/>
                  <a:gd name="T13" fmla="*/ 5 h 8"/>
                  <a:gd name="T14" fmla="*/ 1 w 12"/>
                  <a:gd name="T1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">
                    <a:moveTo>
                      <a:pt x="1" y="5"/>
                    </a:moveTo>
                    <a:cubicBezTo>
                      <a:pt x="0" y="4"/>
                      <a:pt x="0" y="3"/>
                      <a:pt x="2" y="3"/>
                    </a:cubicBezTo>
                    <a:cubicBezTo>
                      <a:pt x="3" y="2"/>
                      <a:pt x="5" y="1"/>
                      <a:pt x="6" y="0"/>
                    </a:cubicBezTo>
                    <a:cubicBezTo>
                      <a:pt x="7" y="0"/>
                      <a:pt x="6" y="4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2" y="1"/>
                      <a:pt x="11" y="3"/>
                    </a:cubicBezTo>
                    <a:cubicBezTo>
                      <a:pt x="10" y="7"/>
                      <a:pt x="7" y="8"/>
                      <a:pt x="3" y="5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617"/>
              <p:cNvSpPr/>
              <p:nvPr/>
            </p:nvSpPr>
            <p:spPr bwMode="auto">
              <a:xfrm>
                <a:off x="672" y="815"/>
                <a:ext cx="22" cy="17"/>
              </a:xfrm>
              <a:custGeom>
                <a:avLst/>
                <a:gdLst>
                  <a:gd name="T0" fmla="*/ 5 w 9"/>
                  <a:gd name="T1" fmla="*/ 6 h 7"/>
                  <a:gd name="T2" fmla="*/ 4 w 9"/>
                  <a:gd name="T3" fmla="*/ 5 h 7"/>
                  <a:gd name="T4" fmla="*/ 0 w 9"/>
                  <a:gd name="T5" fmla="*/ 4 h 7"/>
                  <a:gd name="T6" fmla="*/ 3 w 9"/>
                  <a:gd name="T7" fmla="*/ 2 h 7"/>
                  <a:gd name="T8" fmla="*/ 4 w 9"/>
                  <a:gd name="T9" fmla="*/ 0 h 7"/>
                  <a:gd name="T10" fmla="*/ 9 w 9"/>
                  <a:gd name="T11" fmla="*/ 3 h 7"/>
                  <a:gd name="T12" fmla="*/ 9 w 9"/>
                  <a:gd name="T13" fmla="*/ 4 h 7"/>
                  <a:gd name="T14" fmla="*/ 6 w 9"/>
                  <a:gd name="T15" fmla="*/ 7 h 7"/>
                  <a:gd name="T16" fmla="*/ 5 w 9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5" y="6"/>
                    </a:moveTo>
                    <a:cubicBezTo>
                      <a:pt x="5" y="6"/>
                      <a:pt x="4" y="6"/>
                      <a:pt x="4" y="5"/>
                    </a:cubicBezTo>
                    <a:cubicBezTo>
                      <a:pt x="3" y="4"/>
                      <a:pt x="1" y="6"/>
                      <a:pt x="0" y="4"/>
                    </a:cubicBezTo>
                    <a:cubicBezTo>
                      <a:pt x="0" y="2"/>
                      <a:pt x="3" y="3"/>
                      <a:pt x="3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5" y="2"/>
                      <a:pt x="7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7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618"/>
              <p:cNvSpPr/>
              <p:nvPr/>
            </p:nvSpPr>
            <p:spPr bwMode="auto">
              <a:xfrm>
                <a:off x="687" y="808"/>
                <a:ext cx="24" cy="12"/>
              </a:xfrm>
              <a:custGeom>
                <a:avLst/>
                <a:gdLst>
                  <a:gd name="T0" fmla="*/ 3 w 10"/>
                  <a:gd name="T1" fmla="*/ 0 h 5"/>
                  <a:gd name="T2" fmla="*/ 9 w 10"/>
                  <a:gd name="T3" fmla="*/ 1 h 5"/>
                  <a:gd name="T4" fmla="*/ 9 w 10"/>
                  <a:gd name="T5" fmla="*/ 1 h 5"/>
                  <a:gd name="T6" fmla="*/ 6 w 10"/>
                  <a:gd name="T7" fmla="*/ 5 h 5"/>
                  <a:gd name="T8" fmla="*/ 3 w 10"/>
                  <a:gd name="T9" fmla="*/ 4 h 5"/>
                  <a:gd name="T10" fmla="*/ 3 w 10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3" y="0"/>
                    </a:moveTo>
                    <a:cubicBezTo>
                      <a:pt x="5" y="0"/>
                      <a:pt x="6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3"/>
                      <a:pt x="8" y="4"/>
                      <a:pt x="6" y="5"/>
                    </a:cubicBezTo>
                    <a:cubicBezTo>
                      <a:pt x="5" y="5"/>
                      <a:pt x="4" y="5"/>
                      <a:pt x="3" y="4"/>
                    </a:cubicBezTo>
                    <a:cubicBezTo>
                      <a:pt x="1" y="3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FE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619"/>
              <p:cNvSpPr/>
              <p:nvPr/>
            </p:nvSpPr>
            <p:spPr bwMode="auto">
              <a:xfrm>
                <a:off x="675" y="806"/>
                <a:ext cx="12" cy="9"/>
              </a:xfrm>
              <a:custGeom>
                <a:avLst/>
                <a:gdLst>
                  <a:gd name="T0" fmla="*/ 0 w 5"/>
                  <a:gd name="T1" fmla="*/ 3 h 4"/>
                  <a:gd name="T2" fmla="*/ 2 w 5"/>
                  <a:gd name="T3" fmla="*/ 1 h 4"/>
                  <a:gd name="T4" fmla="*/ 4 w 5"/>
                  <a:gd name="T5" fmla="*/ 1 h 4"/>
                  <a:gd name="T6" fmla="*/ 2 w 5"/>
                  <a:gd name="T7" fmla="*/ 4 h 4"/>
                  <a:gd name="T8" fmla="*/ 0 w 5"/>
                  <a:gd name="T9" fmla="*/ 4 h 4"/>
                  <a:gd name="T10" fmla="*/ 0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5" y="2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620"/>
              <p:cNvSpPr/>
              <p:nvPr/>
            </p:nvSpPr>
            <p:spPr bwMode="auto">
              <a:xfrm>
                <a:off x="687" y="808"/>
                <a:ext cx="7" cy="12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4 h 5"/>
                  <a:gd name="T4" fmla="*/ 0 w 3"/>
                  <a:gd name="T5" fmla="*/ 3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1"/>
                      <a:pt x="3" y="3"/>
                      <a:pt x="3" y="4"/>
                    </a:cubicBezTo>
                    <a:cubicBezTo>
                      <a:pt x="2" y="4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621"/>
              <p:cNvSpPr/>
              <p:nvPr/>
            </p:nvSpPr>
            <p:spPr bwMode="auto">
              <a:xfrm>
                <a:off x="694" y="815"/>
                <a:ext cx="7" cy="10"/>
              </a:xfrm>
              <a:custGeom>
                <a:avLst/>
                <a:gdLst>
                  <a:gd name="T0" fmla="*/ 0 w 3"/>
                  <a:gd name="T1" fmla="*/ 1 h 4"/>
                  <a:gd name="T2" fmla="*/ 3 w 3"/>
                  <a:gd name="T3" fmla="*/ 1 h 4"/>
                  <a:gd name="T4" fmla="*/ 0 w 3"/>
                  <a:gd name="T5" fmla="*/ 3 h 4"/>
                  <a:gd name="T6" fmla="*/ 0 w 3"/>
                  <a:gd name="T7" fmla="*/ 3 h 4"/>
                  <a:gd name="T8" fmla="*/ 0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622"/>
              <p:cNvSpPr/>
              <p:nvPr/>
            </p:nvSpPr>
            <p:spPr bwMode="auto">
              <a:xfrm>
                <a:off x="691" y="786"/>
                <a:ext cx="10" cy="8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0 h 3"/>
                  <a:gd name="T4" fmla="*/ 4 w 4"/>
                  <a:gd name="T5" fmla="*/ 2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623"/>
              <p:cNvSpPr/>
              <p:nvPr/>
            </p:nvSpPr>
            <p:spPr bwMode="auto">
              <a:xfrm>
                <a:off x="567" y="650"/>
                <a:ext cx="91" cy="129"/>
              </a:xfrm>
              <a:custGeom>
                <a:avLst/>
                <a:gdLst>
                  <a:gd name="T0" fmla="*/ 28 w 38"/>
                  <a:gd name="T1" fmla="*/ 17 h 54"/>
                  <a:gd name="T2" fmla="*/ 29 w 38"/>
                  <a:gd name="T3" fmla="*/ 21 h 54"/>
                  <a:gd name="T4" fmla="*/ 32 w 38"/>
                  <a:gd name="T5" fmla="*/ 25 h 54"/>
                  <a:gd name="T6" fmla="*/ 36 w 38"/>
                  <a:gd name="T7" fmla="*/ 35 h 54"/>
                  <a:gd name="T8" fmla="*/ 36 w 38"/>
                  <a:gd name="T9" fmla="*/ 35 h 54"/>
                  <a:gd name="T10" fmla="*/ 35 w 38"/>
                  <a:gd name="T11" fmla="*/ 38 h 54"/>
                  <a:gd name="T12" fmla="*/ 34 w 38"/>
                  <a:gd name="T13" fmla="*/ 41 h 54"/>
                  <a:gd name="T14" fmla="*/ 33 w 38"/>
                  <a:gd name="T15" fmla="*/ 42 h 54"/>
                  <a:gd name="T16" fmla="*/ 34 w 38"/>
                  <a:gd name="T17" fmla="*/ 42 h 54"/>
                  <a:gd name="T18" fmla="*/ 38 w 38"/>
                  <a:gd name="T19" fmla="*/ 46 h 54"/>
                  <a:gd name="T20" fmla="*/ 37 w 38"/>
                  <a:gd name="T21" fmla="*/ 48 h 54"/>
                  <a:gd name="T22" fmla="*/ 33 w 38"/>
                  <a:gd name="T23" fmla="*/ 52 h 54"/>
                  <a:gd name="T24" fmla="*/ 31 w 38"/>
                  <a:gd name="T25" fmla="*/ 54 h 54"/>
                  <a:gd name="T26" fmla="*/ 30 w 38"/>
                  <a:gd name="T27" fmla="*/ 48 h 54"/>
                  <a:gd name="T28" fmla="*/ 26 w 38"/>
                  <a:gd name="T29" fmla="*/ 51 h 54"/>
                  <a:gd name="T30" fmla="*/ 23 w 38"/>
                  <a:gd name="T31" fmla="*/ 52 h 54"/>
                  <a:gd name="T32" fmla="*/ 17 w 38"/>
                  <a:gd name="T33" fmla="*/ 50 h 54"/>
                  <a:gd name="T34" fmla="*/ 15 w 38"/>
                  <a:gd name="T35" fmla="*/ 49 h 54"/>
                  <a:gd name="T36" fmla="*/ 14 w 38"/>
                  <a:gd name="T37" fmla="*/ 45 h 54"/>
                  <a:gd name="T38" fmla="*/ 22 w 38"/>
                  <a:gd name="T39" fmla="*/ 42 h 54"/>
                  <a:gd name="T40" fmla="*/ 13 w 38"/>
                  <a:gd name="T41" fmla="*/ 37 h 54"/>
                  <a:gd name="T42" fmla="*/ 13 w 38"/>
                  <a:gd name="T43" fmla="*/ 36 h 54"/>
                  <a:gd name="T44" fmla="*/ 6 w 38"/>
                  <a:gd name="T45" fmla="*/ 32 h 54"/>
                  <a:gd name="T46" fmla="*/ 4 w 38"/>
                  <a:gd name="T47" fmla="*/ 31 h 54"/>
                  <a:gd name="T48" fmla="*/ 7 w 38"/>
                  <a:gd name="T49" fmla="*/ 28 h 54"/>
                  <a:gd name="T50" fmla="*/ 8 w 38"/>
                  <a:gd name="T51" fmla="*/ 21 h 54"/>
                  <a:gd name="T52" fmla="*/ 6 w 38"/>
                  <a:gd name="T53" fmla="*/ 19 h 54"/>
                  <a:gd name="T54" fmla="*/ 3 w 38"/>
                  <a:gd name="T55" fmla="*/ 17 h 54"/>
                  <a:gd name="T56" fmla="*/ 1 w 38"/>
                  <a:gd name="T57" fmla="*/ 16 h 54"/>
                  <a:gd name="T58" fmla="*/ 3 w 38"/>
                  <a:gd name="T59" fmla="*/ 9 h 54"/>
                  <a:gd name="T60" fmla="*/ 2 w 38"/>
                  <a:gd name="T61" fmla="*/ 7 h 54"/>
                  <a:gd name="T62" fmla="*/ 3 w 38"/>
                  <a:gd name="T63" fmla="*/ 6 h 54"/>
                  <a:gd name="T64" fmla="*/ 5 w 38"/>
                  <a:gd name="T65" fmla="*/ 4 h 54"/>
                  <a:gd name="T66" fmla="*/ 12 w 38"/>
                  <a:gd name="T67" fmla="*/ 1 h 54"/>
                  <a:gd name="T68" fmla="*/ 14 w 38"/>
                  <a:gd name="T69" fmla="*/ 7 h 54"/>
                  <a:gd name="T70" fmla="*/ 16 w 38"/>
                  <a:gd name="T71" fmla="*/ 9 h 54"/>
                  <a:gd name="T72" fmla="*/ 15 w 38"/>
                  <a:gd name="T73" fmla="*/ 10 h 54"/>
                  <a:gd name="T74" fmla="*/ 15 w 38"/>
                  <a:gd name="T75" fmla="*/ 11 h 54"/>
                  <a:gd name="T76" fmla="*/ 14 w 38"/>
                  <a:gd name="T77" fmla="*/ 12 h 54"/>
                  <a:gd name="T78" fmla="*/ 15 w 38"/>
                  <a:gd name="T79" fmla="*/ 12 h 54"/>
                  <a:gd name="T80" fmla="*/ 16 w 38"/>
                  <a:gd name="T81" fmla="*/ 9 h 54"/>
                  <a:gd name="T82" fmla="*/ 17 w 38"/>
                  <a:gd name="T83" fmla="*/ 6 h 54"/>
                  <a:gd name="T84" fmla="*/ 21 w 38"/>
                  <a:gd name="T85" fmla="*/ 8 h 54"/>
                  <a:gd name="T86" fmla="*/ 25 w 38"/>
                  <a:gd name="T87" fmla="*/ 15 h 54"/>
                  <a:gd name="T88" fmla="*/ 28 w 38"/>
                  <a:gd name="T89" fmla="*/ 1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8" h="54">
                    <a:moveTo>
                      <a:pt x="28" y="17"/>
                    </a:moveTo>
                    <a:cubicBezTo>
                      <a:pt x="28" y="18"/>
                      <a:pt x="30" y="19"/>
                      <a:pt x="29" y="21"/>
                    </a:cubicBezTo>
                    <a:cubicBezTo>
                      <a:pt x="28" y="22"/>
                      <a:pt x="30" y="24"/>
                      <a:pt x="32" y="25"/>
                    </a:cubicBezTo>
                    <a:cubicBezTo>
                      <a:pt x="35" y="28"/>
                      <a:pt x="33" y="33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6"/>
                      <a:pt x="34" y="36"/>
                      <a:pt x="35" y="38"/>
                    </a:cubicBezTo>
                    <a:cubicBezTo>
                      <a:pt x="38" y="40"/>
                      <a:pt x="35" y="40"/>
                      <a:pt x="34" y="41"/>
                    </a:cubicBezTo>
                    <a:cubicBezTo>
                      <a:pt x="34" y="41"/>
                      <a:pt x="33" y="41"/>
                      <a:pt x="33" y="42"/>
                    </a:cubicBezTo>
                    <a:cubicBezTo>
                      <a:pt x="33" y="42"/>
                      <a:pt x="33" y="42"/>
                      <a:pt x="34" y="42"/>
                    </a:cubicBezTo>
                    <a:cubicBezTo>
                      <a:pt x="35" y="44"/>
                      <a:pt x="37" y="45"/>
                      <a:pt x="38" y="46"/>
                    </a:cubicBezTo>
                    <a:cubicBezTo>
                      <a:pt x="38" y="47"/>
                      <a:pt x="38" y="48"/>
                      <a:pt x="37" y="48"/>
                    </a:cubicBezTo>
                    <a:cubicBezTo>
                      <a:pt x="36" y="49"/>
                      <a:pt x="32" y="48"/>
                      <a:pt x="33" y="52"/>
                    </a:cubicBezTo>
                    <a:cubicBezTo>
                      <a:pt x="33" y="54"/>
                      <a:pt x="32" y="54"/>
                      <a:pt x="31" y="54"/>
                    </a:cubicBezTo>
                    <a:cubicBezTo>
                      <a:pt x="28" y="52"/>
                      <a:pt x="31" y="50"/>
                      <a:pt x="30" y="48"/>
                    </a:cubicBezTo>
                    <a:cubicBezTo>
                      <a:pt x="28" y="48"/>
                      <a:pt x="27" y="50"/>
                      <a:pt x="26" y="51"/>
                    </a:cubicBezTo>
                    <a:cubicBezTo>
                      <a:pt x="25" y="52"/>
                      <a:pt x="23" y="53"/>
                      <a:pt x="23" y="52"/>
                    </a:cubicBezTo>
                    <a:cubicBezTo>
                      <a:pt x="22" y="48"/>
                      <a:pt x="19" y="50"/>
                      <a:pt x="17" y="50"/>
                    </a:cubicBezTo>
                    <a:cubicBezTo>
                      <a:pt x="16" y="50"/>
                      <a:pt x="16" y="50"/>
                      <a:pt x="15" y="49"/>
                    </a:cubicBezTo>
                    <a:cubicBezTo>
                      <a:pt x="15" y="48"/>
                      <a:pt x="14" y="47"/>
                      <a:pt x="14" y="45"/>
                    </a:cubicBezTo>
                    <a:cubicBezTo>
                      <a:pt x="16" y="42"/>
                      <a:pt x="19" y="41"/>
                      <a:pt x="22" y="42"/>
                    </a:cubicBezTo>
                    <a:cubicBezTo>
                      <a:pt x="20" y="40"/>
                      <a:pt x="18" y="36"/>
                      <a:pt x="13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1"/>
                      <a:pt x="12" y="31"/>
                      <a:pt x="6" y="32"/>
                    </a:cubicBezTo>
                    <a:cubicBezTo>
                      <a:pt x="5" y="33"/>
                      <a:pt x="4" y="32"/>
                      <a:pt x="4" y="31"/>
                    </a:cubicBezTo>
                    <a:cubicBezTo>
                      <a:pt x="5" y="30"/>
                      <a:pt x="6" y="29"/>
                      <a:pt x="7" y="28"/>
                    </a:cubicBezTo>
                    <a:cubicBezTo>
                      <a:pt x="10" y="26"/>
                      <a:pt x="11" y="23"/>
                      <a:pt x="8" y="21"/>
                    </a:cubicBezTo>
                    <a:cubicBezTo>
                      <a:pt x="7" y="20"/>
                      <a:pt x="6" y="20"/>
                      <a:pt x="6" y="19"/>
                    </a:cubicBezTo>
                    <a:cubicBezTo>
                      <a:pt x="6" y="17"/>
                      <a:pt x="4" y="18"/>
                      <a:pt x="3" y="17"/>
                    </a:cubicBezTo>
                    <a:cubicBezTo>
                      <a:pt x="2" y="16"/>
                      <a:pt x="2" y="16"/>
                      <a:pt x="1" y="16"/>
                    </a:cubicBezTo>
                    <a:cubicBezTo>
                      <a:pt x="0" y="13"/>
                      <a:pt x="1" y="11"/>
                      <a:pt x="3" y="9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2" y="7"/>
                      <a:pt x="3" y="6"/>
                      <a:pt x="3" y="6"/>
                    </a:cubicBezTo>
                    <a:cubicBezTo>
                      <a:pt x="4" y="6"/>
                      <a:pt x="5" y="5"/>
                      <a:pt x="5" y="4"/>
                    </a:cubicBezTo>
                    <a:cubicBezTo>
                      <a:pt x="6" y="0"/>
                      <a:pt x="10" y="2"/>
                      <a:pt x="12" y="1"/>
                    </a:cubicBezTo>
                    <a:cubicBezTo>
                      <a:pt x="14" y="1"/>
                      <a:pt x="14" y="1"/>
                      <a:pt x="14" y="7"/>
                    </a:cubicBezTo>
                    <a:cubicBezTo>
                      <a:pt x="14" y="7"/>
                      <a:pt x="16" y="8"/>
                      <a:pt x="16" y="9"/>
                    </a:cubicBezTo>
                    <a:cubicBezTo>
                      <a:pt x="16" y="9"/>
                      <a:pt x="16" y="10"/>
                      <a:pt x="15" y="10"/>
                    </a:cubicBezTo>
                    <a:cubicBezTo>
                      <a:pt x="14" y="10"/>
                      <a:pt x="15" y="10"/>
                      <a:pt x="15" y="11"/>
                    </a:cubicBezTo>
                    <a:cubicBezTo>
                      <a:pt x="15" y="11"/>
                      <a:pt x="15" y="12"/>
                      <a:pt x="14" y="12"/>
                    </a:cubicBezTo>
                    <a:cubicBezTo>
                      <a:pt x="15" y="13"/>
                      <a:pt x="15" y="12"/>
                      <a:pt x="15" y="12"/>
                    </a:cubicBezTo>
                    <a:cubicBezTo>
                      <a:pt x="16" y="11"/>
                      <a:pt x="16" y="10"/>
                      <a:pt x="16" y="9"/>
                    </a:cubicBezTo>
                    <a:cubicBezTo>
                      <a:pt x="16" y="8"/>
                      <a:pt x="15" y="6"/>
                      <a:pt x="17" y="6"/>
                    </a:cubicBezTo>
                    <a:cubicBezTo>
                      <a:pt x="18" y="6"/>
                      <a:pt x="20" y="7"/>
                      <a:pt x="21" y="8"/>
                    </a:cubicBezTo>
                    <a:cubicBezTo>
                      <a:pt x="21" y="11"/>
                      <a:pt x="24" y="13"/>
                      <a:pt x="25" y="15"/>
                    </a:cubicBezTo>
                    <a:cubicBezTo>
                      <a:pt x="26" y="16"/>
                      <a:pt x="27" y="16"/>
                      <a:pt x="28" y="17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624"/>
              <p:cNvSpPr/>
              <p:nvPr/>
            </p:nvSpPr>
            <p:spPr bwMode="auto">
              <a:xfrm>
                <a:off x="584" y="760"/>
                <a:ext cx="62" cy="53"/>
              </a:xfrm>
              <a:custGeom>
                <a:avLst/>
                <a:gdLst>
                  <a:gd name="T0" fmla="*/ 8 w 26"/>
                  <a:gd name="T1" fmla="*/ 3 h 22"/>
                  <a:gd name="T2" fmla="*/ 13 w 26"/>
                  <a:gd name="T3" fmla="*/ 2 h 22"/>
                  <a:gd name="T4" fmla="*/ 16 w 26"/>
                  <a:gd name="T5" fmla="*/ 4 h 22"/>
                  <a:gd name="T6" fmla="*/ 16 w 26"/>
                  <a:gd name="T7" fmla="*/ 6 h 22"/>
                  <a:gd name="T8" fmla="*/ 18 w 26"/>
                  <a:gd name="T9" fmla="*/ 5 h 22"/>
                  <a:gd name="T10" fmla="*/ 25 w 26"/>
                  <a:gd name="T11" fmla="*/ 0 h 22"/>
                  <a:gd name="T12" fmla="*/ 24 w 26"/>
                  <a:gd name="T13" fmla="*/ 8 h 22"/>
                  <a:gd name="T14" fmla="*/ 21 w 26"/>
                  <a:gd name="T15" fmla="*/ 16 h 22"/>
                  <a:gd name="T16" fmla="*/ 18 w 26"/>
                  <a:gd name="T17" fmla="*/ 19 h 22"/>
                  <a:gd name="T18" fmla="*/ 10 w 26"/>
                  <a:gd name="T19" fmla="*/ 22 h 22"/>
                  <a:gd name="T20" fmla="*/ 2 w 26"/>
                  <a:gd name="T21" fmla="*/ 15 h 22"/>
                  <a:gd name="T22" fmla="*/ 1 w 26"/>
                  <a:gd name="T23" fmla="*/ 13 h 22"/>
                  <a:gd name="T24" fmla="*/ 0 w 26"/>
                  <a:gd name="T25" fmla="*/ 8 h 22"/>
                  <a:gd name="T26" fmla="*/ 4 w 26"/>
                  <a:gd name="T27" fmla="*/ 10 h 22"/>
                  <a:gd name="T28" fmla="*/ 3 w 26"/>
                  <a:gd name="T29" fmla="*/ 13 h 22"/>
                  <a:gd name="T30" fmla="*/ 6 w 26"/>
                  <a:gd name="T31" fmla="*/ 12 h 22"/>
                  <a:gd name="T32" fmla="*/ 8 w 26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2">
                    <a:moveTo>
                      <a:pt x="8" y="3"/>
                    </a:moveTo>
                    <a:cubicBezTo>
                      <a:pt x="10" y="3"/>
                      <a:pt x="11" y="3"/>
                      <a:pt x="13" y="2"/>
                    </a:cubicBezTo>
                    <a:cubicBezTo>
                      <a:pt x="16" y="1"/>
                      <a:pt x="16" y="1"/>
                      <a:pt x="16" y="4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9" y="1"/>
                      <a:pt x="23" y="2"/>
                      <a:pt x="25" y="0"/>
                    </a:cubicBezTo>
                    <a:cubicBezTo>
                      <a:pt x="26" y="3"/>
                      <a:pt x="23" y="5"/>
                      <a:pt x="24" y="8"/>
                    </a:cubicBezTo>
                    <a:cubicBezTo>
                      <a:pt x="23" y="11"/>
                      <a:pt x="22" y="13"/>
                      <a:pt x="21" y="16"/>
                    </a:cubicBezTo>
                    <a:cubicBezTo>
                      <a:pt x="21" y="18"/>
                      <a:pt x="19" y="18"/>
                      <a:pt x="18" y="19"/>
                    </a:cubicBezTo>
                    <a:cubicBezTo>
                      <a:pt x="15" y="19"/>
                      <a:pt x="12" y="20"/>
                      <a:pt x="10" y="22"/>
                    </a:cubicBezTo>
                    <a:cubicBezTo>
                      <a:pt x="8" y="19"/>
                      <a:pt x="3" y="19"/>
                      <a:pt x="2" y="15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2" y="7"/>
                      <a:pt x="2" y="9"/>
                      <a:pt x="4" y="10"/>
                    </a:cubicBezTo>
                    <a:cubicBezTo>
                      <a:pt x="4" y="11"/>
                      <a:pt x="1" y="12"/>
                      <a:pt x="3" y="13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9" y="10"/>
                      <a:pt x="9" y="7"/>
                      <a:pt x="8" y="3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625"/>
              <p:cNvSpPr/>
              <p:nvPr/>
            </p:nvSpPr>
            <p:spPr bwMode="auto">
              <a:xfrm>
                <a:off x="656" y="748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0 w 8"/>
                  <a:gd name="T3" fmla="*/ 5 h 7"/>
                  <a:gd name="T4" fmla="*/ 2 w 8"/>
                  <a:gd name="T5" fmla="*/ 3 h 7"/>
                  <a:gd name="T6" fmla="*/ 8 w 8"/>
                  <a:gd name="T7" fmla="*/ 5 h 7"/>
                  <a:gd name="T8" fmla="*/ 3 w 8"/>
                  <a:gd name="T9" fmla="*/ 6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4" y="4"/>
                      <a:pt x="8" y="0"/>
                      <a:pt x="8" y="5"/>
                    </a:cubicBezTo>
                    <a:cubicBezTo>
                      <a:pt x="6" y="6"/>
                      <a:pt x="5" y="6"/>
                      <a:pt x="3" y="6"/>
                    </a:cubicBezTo>
                    <a:cubicBezTo>
                      <a:pt x="2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626"/>
              <p:cNvSpPr/>
              <p:nvPr/>
            </p:nvSpPr>
            <p:spPr bwMode="auto">
              <a:xfrm>
                <a:off x="672" y="774"/>
                <a:ext cx="101" cy="87"/>
              </a:xfrm>
              <a:custGeom>
                <a:avLst/>
                <a:gdLst>
                  <a:gd name="T0" fmla="*/ 9 w 42"/>
                  <a:gd name="T1" fmla="*/ 20 h 36"/>
                  <a:gd name="T2" fmla="*/ 12 w 42"/>
                  <a:gd name="T3" fmla="*/ 18 h 36"/>
                  <a:gd name="T4" fmla="*/ 15 w 42"/>
                  <a:gd name="T5" fmla="*/ 15 h 36"/>
                  <a:gd name="T6" fmla="*/ 25 w 42"/>
                  <a:gd name="T7" fmla="*/ 7 h 36"/>
                  <a:gd name="T8" fmla="*/ 32 w 42"/>
                  <a:gd name="T9" fmla="*/ 2 h 36"/>
                  <a:gd name="T10" fmla="*/ 34 w 42"/>
                  <a:gd name="T11" fmla="*/ 0 h 36"/>
                  <a:gd name="T12" fmla="*/ 34 w 42"/>
                  <a:gd name="T13" fmla="*/ 1 h 36"/>
                  <a:gd name="T14" fmla="*/ 37 w 42"/>
                  <a:gd name="T15" fmla="*/ 5 h 36"/>
                  <a:gd name="T16" fmla="*/ 41 w 42"/>
                  <a:gd name="T17" fmla="*/ 8 h 36"/>
                  <a:gd name="T18" fmla="*/ 41 w 42"/>
                  <a:gd name="T19" fmla="*/ 10 h 36"/>
                  <a:gd name="T20" fmla="*/ 39 w 42"/>
                  <a:gd name="T21" fmla="*/ 10 h 36"/>
                  <a:gd name="T22" fmla="*/ 30 w 42"/>
                  <a:gd name="T23" fmla="*/ 12 h 36"/>
                  <a:gd name="T24" fmla="*/ 33 w 42"/>
                  <a:gd name="T25" fmla="*/ 15 h 36"/>
                  <a:gd name="T26" fmla="*/ 30 w 42"/>
                  <a:gd name="T27" fmla="*/ 17 h 36"/>
                  <a:gd name="T28" fmla="*/ 30 w 42"/>
                  <a:gd name="T29" fmla="*/ 17 h 36"/>
                  <a:gd name="T30" fmla="*/ 31 w 42"/>
                  <a:gd name="T31" fmla="*/ 17 h 36"/>
                  <a:gd name="T32" fmla="*/ 32 w 42"/>
                  <a:gd name="T33" fmla="*/ 18 h 36"/>
                  <a:gd name="T34" fmla="*/ 37 w 42"/>
                  <a:gd name="T35" fmla="*/ 18 h 36"/>
                  <a:gd name="T36" fmla="*/ 35 w 42"/>
                  <a:gd name="T37" fmla="*/ 24 h 36"/>
                  <a:gd name="T38" fmla="*/ 32 w 42"/>
                  <a:gd name="T39" fmla="*/ 27 h 36"/>
                  <a:gd name="T40" fmla="*/ 28 w 42"/>
                  <a:gd name="T41" fmla="*/ 30 h 36"/>
                  <a:gd name="T42" fmla="*/ 27 w 42"/>
                  <a:gd name="T43" fmla="*/ 30 h 36"/>
                  <a:gd name="T44" fmla="*/ 24 w 42"/>
                  <a:gd name="T45" fmla="*/ 30 h 36"/>
                  <a:gd name="T46" fmla="*/ 21 w 42"/>
                  <a:gd name="T47" fmla="*/ 29 h 36"/>
                  <a:gd name="T48" fmla="*/ 20 w 42"/>
                  <a:gd name="T49" fmla="*/ 34 h 36"/>
                  <a:gd name="T50" fmla="*/ 19 w 42"/>
                  <a:gd name="T51" fmla="*/ 34 h 36"/>
                  <a:gd name="T52" fmla="*/ 13 w 42"/>
                  <a:gd name="T53" fmla="*/ 31 h 36"/>
                  <a:gd name="T54" fmla="*/ 11 w 42"/>
                  <a:gd name="T55" fmla="*/ 30 h 36"/>
                  <a:gd name="T56" fmla="*/ 1 w 42"/>
                  <a:gd name="T57" fmla="*/ 30 h 36"/>
                  <a:gd name="T58" fmla="*/ 0 w 42"/>
                  <a:gd name="T59" fmla="*/ 28 h 36"/>
                  <a:gd name="T60" fmla="*/ 1 w 42"/>
                  <a:gd name="T61" fmla="*/ 27 h 36"/>
                  <a:gd name="T62" fmla="*/ 3 w 42"/>
                  <a:gd name="T63" fmla="*/ 25 h 36"/>
                  <a:gd name="T64" fmla="*/ 6 w 42"/>
                  <a:gd name="T65" fmla="*/ 23 h 36"/>
                  <a:gd name="T66" fmla="*/ 9 w 42"/>
                  <a:gd name="T6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36">
                    <a:moveTo>
                      <a:pt x="9" y="20"/>
                    </a:moveTo>
                    <a:cubicBezTo>
                      <a:pt x="10" y="20"/>
                      <a:pt x="11" y="19"/>
                      <a:pt x="12" y="18"/>
                    </a:cubicBezTo>
                    <a:cubicBezTo>
                      <a:pt x="13" y="17"/>
                      <a:pt x="14" y="16"/>
                      <a:pt x="15" y="15"/>
                    </a:cubicBezTo>
                    <a:cubicBezTo>
                      <a:pt x="19" y="13"/>
                      <a:pt x="22" y="10"/>
                      <a:pt x="25" y="7"/>
                    </a:cubicBezTo>
                    <a:cubicBezTo>
                      <a:pt x="27" y="5"/>
                      <a:pt x="29" y="3"/>
                      <a:pt x="32" y="2"/>
                    </a:cubicBezTo>
                    <a:cubicBezTo>
                      <a:pt x="32" y="1"/>
                      <a:pt x="33" y="1"/>
                      <a:pt x="34" y="0"/>
                    </a:cubicBezTo>
                    <a:cubicBezTo>
                      <a:pt x="34" y="0"/>
                      <a:pt x="34" y="1"/>
                      <a:pt x="34" y="1"/>
                    </a:cubicBezTo>
                    <a:cubicBezTo>
                      <a:pt x="36" y="2"/>
                      <a:pt x="41" y="0"/>
                      <a:pt x="37" y="5"/>
                    </a:cubicBezTo>
                    <a:cubicBezTo>
                      <a:pt x="36" y="5"/>
                      <a:pt x="39" y="7"/>
                      <a:pt x="41" y="8"/>
                    </a:cubicBezTo>
                    <a:cubicBezTo>
                      <a:pt x="41" y="8"/>
                      <a:pt x="42" y="9"/>
                      <a:pt x="41" y="10"/>
                    </a:cubicBezTo>
                    <a:cubicBezTo>
                      <a:pt x="41" y="10"/>
                      <a:pt x="40" y="10"/>
                      <a:pt x="39" y="10"/>
                    </a:cubicBezTo>
                    <a:cubicBezTo>
                      <a:pt x="36" y="10"/>
                      <a:pt x="34" y="15"/>
                      <a:pt x="30" y="12"/>
                    </a:cubicBezTo>
                    <a:cubicBezTo>
                      <a:pt x="31" y="14"/>
                      <a:pt x="33" y="13"/>
                      <a:pt x="33" y="15"/>
                    </a:cubicBezTo>
                    <a:cubicBezTo>
                      <a:pt x="33" y="17"/>
                      <a:pt x="32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17"/>
                      <a:pt x="30" y="17"/>
                      <a:pt x="31" y="17"/>
                    </a:cubicBezTo>
                    <a:cubicBezTo>
                      <a:pt x="32" y="16"/>
                      <a:pt x="32" y="18"/>
                      <a:pt x="32" y="18"/>
                    </a:cubicBezTo>
                    <a:cubicBezTo>
                      <a:pt x="34" y="16"/>
                      <a:pt x="36" y="16"/>
                      <a:pt x="37" y="18"/>
                    </a:cubicBezTo>
                    <a:cubicBezTo>
                      <a:pt x="38" y="20"/>
                      <a:pt x="37" y="23"/>
                      <a:pt x="35" y="24"/>
                    </a:cubicBezTo>
                    <a:cubicBezTo>
                      <a:pt x="33" y="24"/>
                      <a:pt x="31" y="24"/>
                      <a:pt x="32" y="27"/>
                    </a:cubicBezTo>
                    <a:cubicBezTo>
                      <a:pt x="32" y="29"/>
                      <a:pt x="29" y="28"/>
                      <a:pt x="28" y="30"/>
                    </a:cubicBezTo>
                    <a:cubicBezTo>
                      <a:pt x="28" y="30"/>
                      <a:pt x="28" y="30"/>
                      <a:pt x="27" y="30"/>
                    </a:cubicBezTo>
                    <a:cubicBezTo>
                      <a:pt x="26" y="31"/>
                      <a:pt x="25" y="29"/>
                      <a:pt x="24" y="30"/>
                    </a:cubicBezTo>
                    <a:cubicBezTo>
                      <a:pt x="23" y="31"/>
                      <a:pt x="22" y="30"/>
                      <a:pt x="21" y="29"/>
                    </a:cubicBezTo>
                    <a:cubicBezTo>
                      <a:pt x="24" y="31"/>
                      <a:pt x="24" y="33"/>
                      <a:pt x="20" y="34"/>
                    </a:cubicBezTo>
                    <a:cubicBezTo>
                      <a:pt x="20" y="34"/>
                      <a:pt x="20" y="34"/>
                      <a:pt x="19" y="34"/>
                    </a:cubicBezTo>
                    <a:cubicBezTo>
                      <a:pt x="16" y="35"/>
                      <a:pt x="14" y="36"/>
                      <a:pt x="13" y="31"/>
                    </a:cubicBezTo>
                    <a:cubicBezTo>
                      <a:pt x="13" y="30"/>
                      <a:pt x="12" y="29"/>
                      <a:pt x="11" y="30"/>
                    </a:cubicBezTo>
                    <a:cubicBezTo>
                      <a:pt x="8" y="31"/>
                      <a:pt x="4" y="28"/>
                      <a:pt x="1" y="30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8"/>
                      <a:pt x="1" y="27"/>
                      <a:pt x="1" y="27"/>
                    </a:cubicBezTo>
                    <a:cubicBezTo>
                      <a:pt x="2" y="26"/>
                      <a:pt x="2" y="26"/>
                      <a:pt x="3" y="25"/>
                    </a:cubicBezTo>
                    <a:cubicBezTo>
                      <a:pt x="4" y="24"/>
                      <a:pt x="5" y="24"/>
                      <a:pt x="6" y="23"/>
                    </a:cubicBezTo>
                    <a:cubicBezTo>
                      <a:pt x="7" y="22"/>
                      <a:pt x="8" y="22"/>
                      <a:pt x="9" y="20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627"/>
              <p:cNvSpPr/>
              <p:nvPr/>
            </p:nvSpPr>
            <p:spPr bwMode="auto">
              <a:xfrm>
                <a:off x="680" y="829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2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ED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628"/>
              <p:cNvSpPr/>
              <p:nvPr/>
            </p:nvSpPr>
            <p:spPr bwMode="auto">
              <a:xfrm>
                <a:off x="560" y="789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5 w 5"/>
                  <a:gd name="T3" fmla="*/ 3 h 6"/>
                  <a:gd name="T4" fmla="*/ 4 w 5"/>
                  <a:gd name="T5" fmla="*/ 6 h 6"/>
                  <a:gd name="T6" fmla="*/ 0 w 5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0"/>
                      <a:pt x="3" y="3"/>
                      <a:pt x="5" y="3"/>
                    </a:cubicBezTo>
                    <a:cubicBezTo>
                      <a:pt x="5" y="3"/>
                      <a:pt x="4" y="5"/>
                      <a:pt x="4" y="6"/>
                    </a:cubicBezTo>
                    <a:cubicBezTo>
                      <a:pt x="2" y="6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629"/>
              <p:cNvSpPr/>
              <p:nvPr/>
            </p:nvSpPr>
            <p:spPr bwMode="auto">
              <a:xfrm>
                <a:off x="570" y="751"/>
                <a:ext cx="19" cy="21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6 h 9"/>
                  <a:gd name="T4" fmla="*/ 8 w 8"/>
                  <a:gd name="T5" fmla="*/ 6 h 9"/>
                  <a:gd name="T6" fmla="*/ 8 w 8"/>
                  <a:gd name="T7" fmla="*/ 6 h 9"/>
                  <a:gd name="T8" fmla="*/ 0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3" y="0"/>
                      <a:pt x="5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9"/>
                      <a:pt x="3" y="6"/>
                      <a:pt x="0" y="5"/>
                    </a:cubicBezTo>
                    <a:close/>
                  </a:path>
                </a:pathLst>
              </a:custGeom>
              <a:solidFill>
                <a:srgbClr val="FDE8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630"/>
              <p:cNvSpPr/>
              <p:nvPr/>
            </p:nvSpPr>
            <p:spPr bwMode="auto">
              <a:xfrm>
                <a:off x="558" y="777"/>
                <a:ext cx="12" cy="12"/>
              </a:xfrm>
              <a:custGeom>
                <a:avLst/>
                <a:gdLst>
                  <a:gd name="T0" fmla="*/ 5 w 5"/>
                  <a:gd name="T1" fmla="*/ 4 h 5"/>
                  <a:gd name="T2" fmla="*/ 4 w 5"/>
                  <a:gd name="T3" fmla="*/ 5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5" y="4"/>
                      <a:pt x="5" y="5"/>
                      <a:pt x="4" y="5"/>
                    </a:cubicBezTo>
                    <a:cubicBezTo>
                      <a:pt x="4" y="3"/>
                      <a:pt x="1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DE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631"/>
              <p:cNvSpPr/>
              <p:nvPr/>
            </p:nvSpPr>
            <p:spPr bwMode="auto">
              <a:xfrm>
                <a:off x="510" y="657"/>
                <a:ext cx="62" cy="36"/>
              </a:xfrm>
              <a:custGeom>
                <a:avLst/>
                <a:gdLst>
                  <a:gd name="T0" fmla="*/ 13 w 26"/>
                  <a:gd name="T1" fmla="*/ 1 h 15"/>
                  <a:gd name="T2" fmla="*/ 17 w 26"/>
                  <a:gd name="T3" fmla="*/ 0 h 15"/>
                  <a:gd name="T4" fmla="*/ 19 w 26"/>
                  <a:gd name="T5" fmla="*/ 1 h 15"/>
                  <a:gd name="T6" fmla="*/ 23 w 26"/>
                  <a:gd name="T7" fmla="*/ 6 h 15"/>
                  <a:gd name="T8" fmla="*/ 23 w 26"/>
                  <a:gd name="T9" fmla="*/ 13 h 15"/>
                  <a:gd name="T10" fmla="*/ 22 w 26"/>
                  <a:gd name="T11" fmla="*/ 13 h 15"/>
                  <a:gd name="T12" fmla="*/ 14 w 26"/>
                  <a:gd name="T13" fmla="*/ 14 h 15"/>
                  <a:gd name="T14" fmla="*/ 13 w 26"/>
                  <a:gd name="T15" fmla="*/ 14 h 15"/>
                  <a:gd name="T16" fmla="*/ 5 w 26"/>
                  <a:gd name="T17" fmla="*/ 13 h 15"/>
                  <a:gd name="T18" fmla="*/ 3 w 26"/>
                  <a:gd name="T19" fmla="*/ 13 h 15"/>
                  <a:gd name="T20" fmla="*/ 8 w 26"/>
                  <a:gd name="T21" fmla="*/ 4 h 15"/>
                  <a:gd name="T22" fmla="*/ 9 w 26"/>
                  <a:gd name="T23" fmla="*/ 4 h 15"/>
                  <a:gd name="T24" fmla="*/ 10 w 26"/>
                  <a:gd name="T25" fmla="*/ 6 h 15"/>
                  <a:gd name="T26" fmla="*/ 9 w 26"/>
                  <a:gd name="T27" fmla="*/ 4 h 15"/>
                  <a:gd name="T28" fmla="*/ 13 w 26"/>
                  <a:gd name="T2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15">
                    <a:moveTo>
                      <a:pt x="13" y="1"/>
                    </a:moveTo>
                    <a:cubicBezTo>
                      <a:pt x="15" y="1"/>
                      <a:pt x="16" y="1"/>
                      <a:pt x="17" y="0"/>
                    </a:cubicBezTo>
                    <a:cubicBezTo>
                      <a:pt x="17" y="0"/>
                      <a:pt x="19" y="0"/>
                      <a:pt x="19" y="1"/>
                    </a:cubicBezTo>
                    <a:cubicBezTo>
                      <a:pt x="18" y="7"/>
                      <a:pt x="18" y="7"/>
                      <a:pt x="23" y="6"/>
                    </a:cubicBezTo>
                    <a:cubicBezTo>
                      <a:pt x="26" y="8"/>
                      <a:pt x="24" y="10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19" y="11"/>
                      <a:pt x="17" y="15"/>
                      <a:pt x="14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11" y="10"/>
                      <a:pt x="8" y="13"/>
                      <a:pt x="5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0" y="7"/>
                      <a:pt x="4" y="6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5"/>
                      <a:pt x="10" y="6"/>
                      <a:pt x="10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10" y="2"/>
                      <a:pt x="11" y="1"/>
                      <a:pt x="13" y="1"/>
                    </a:cubicBezTo>
                    <a:close/>
                  </a:path>
                </a:pathLst>
              </a:custGeom>
              <a:solidFill>
                <a:srgbClr val="FDEB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632"/>
              <p:cNvSpPr/>
              <p:nvPr/>
            </p:nvSpPr>
            <p:spPr bwMode="auto">
              <a:xfrm>
                <a:off x="555" y="698"/>
                <a:ext cx="41" cy="26"/>
              </a:xfrm>
              <a:custGeom>
                <a:avLst/>
                <a:gdLst>
                  <a:gd name="T0" fmla="*/ 13 w 17"/>
                  <a:gd name="T1" fmla="*/ 1 h 11"/>
                  <a:gd name="T2" fmla="*/ 15 w 17"/>
                  <a:gd name="T3" fmla="*/ 5 h 11"/>
                  <a:gd name="T4" fmla="*/ 9 w 17"/>
                  <a:gd name="T5" fmla="*/ 11 h 11"/>
                  <a:gd name="T6" fmla="*/ 5 w 17"/>
                  <a:gd name="T7" fmla="*/ 10 h 11"/>
                  <a:gd name="T8" fmla="*/ 0 w 17"/>
                  <a:gd name="T9" fmla="*/ 8 h 11"/>
                  <a:gd name="T10" fmla="*/ 4 w 17"/>
                  <a:gd name="T11" fmla="*/ 7 h 11"/>
                  <a:gd name="T12" fmla="*/ 13 w 17"/>
                  <a:gd name="T13" fmla="*/ 6 h 11"/>
                  <a:gd name="T14" fmla="*/ 12 w 17"/>
                  <a:gd name="T15" fmla="*/ 2 h 11"/>
                  <a:gd name="T16" fmla="*/ 13 w 17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13" y="1"/>
                    </a:moveTo>
                    <a:cubicBezTo>
                      <a:pt x="17" y="1"/>
                      <a:pt x="16" y="2"/>
                      <a:pt x="15" y="5"/>
                    </a:cubicBezTo>
                    <a:cubicBezTo>
                      <a:pt x="15" y="10"/>
                      <a:pt x="11" y="9"/>
                      <a:pt x="9" y="11"/>
                    </a:cubicBezTo>
                    <a:cubicBezTo>
                      <a:pt x="8" y="8"/>
                      <a:pt x="6" y="11"/>
                      <a:pt x="5" y="10"/>
                    </a:cubicBezTo>
                    <a:cubicBezTo>
                      <a:pt x="3" y="9"/>
                      <a:pt x="2" y="9"/>
                      <a:pt x="0" y="8"/>
                    </a:cubicBezTo>
                    <a:cubicBezTo>
                      <a:pt x="1" y="7"/>
                      <a:pt x="2" y="6"/>
                      <a:pt x="4" y="7"/>
                    </a:cubicBezTo>
                    <a:cubicBezTo>
                      <a:pt x="7" y="10"/>
                      <a:pt x="10" y="7"/>
                      <a:pt x="13" y="6"/>
                    </a:cubicBezTo>
                    <a:cubicBezTo>
                      <a:pt x="15" y="5"/>
                      <a:pt x="10" y="4"/>
                      <a:pt x="12" y="2"/>
                    </a:cubicBezTo>
                    <a:cubicBezTo>
                      <a:pt x="11" y="1"/>
                      <a:pt x="11" y="0"/>
                      <a:pt x="13" y="1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633"/>
              <p:cNvSpPr/>
              <p:nvPr/>
            </p:nvSpPr>
            <p:spPr bwMode="auto">
              <a:xfrm>
                <a:off x="593" y="734"/>
                <a:ext cx="32" cy="24"/>
              </a:xfrm>
              <a:custGeom>
                <a:avLst/>
                <a:gdLst>
                  <a:gd name="T0" fmla="*/ 2 w 13"/>
                  <a:gd name="T1" fmla="*/ 2 h 10"/>
                  <a:gd name="T2" fmla="*/ 10 w 13"/>
                  <a:gd name="T3" fmla="*/ 4 h 10"/>
                  <a:gd name="T4" fmla="*/ 13 w 13"/>
                  <a:gd name="T5" fmla="*/ 8 h 10"/>
                  <a:gd name="T6" fmla="*/ 3 w 13"/>
                  <a:gd name="T7" fmla="*/ 10 h 10"/>
                  <a:gd name="T8" fmla="*/ 3 w 13"/>
                  <a:gd name="T9" fmla="*/ 6 h 10"/>
                  <a:gd name="T10" fmla="*/ 5 w 13"/>
                  <a:gd name="T11" fmla="*/ 4 h 10"/>
                  <a:gd name="T12" fmla="*/ 2 w 1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2" y="2"/>
                    </a:moveTo>
                    <a:cubicBezTo>
                      <a:pt x="6" y="0"/>
                      <a:pt x="8" y="2"/>
                      <a:pt x="10" y="4"/>
                    </a:cubicBezTo>
                    <a:cubicBezTo>
                      <a:pt x="11" y="6"/>
                      <a:pt x="11" y="8"/>
                      <a:pt x="13" y="8"/>
                    </a:cubicBezTo>
                    <a:cubicBezTo>
                      <a:pt x="9" y="7"/>
                      <a:pt x="6" y="9"/>
                      <a:pt x="3" y="10"/>
                    </a:cubicBezTo>
                    <a:cubicBezTo>
                      <a:pt x="1" y="9"/>
                      <a:pt x="0" y="7"/>
                      <a:pt x="3" y="6"/>
                    </a:cubicBezTo>
                    <a:cubicBezTo>
                      <a:pt x="4" y="6"/>
                      <a:pt x="5" y="5"/>
                      <a:pt x="5" y="4"/>
                    </a:cubicBezTo>
                    <a:cubicBezTo>
                      <a:pt x="5" y="2"/>
                      <a:pt x="3" y="4"/>
                      <a:pt x="2" y="2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634"/>
              <p:cNvSpPr/>
              <p:nvPr/>
            </p:nvSpPr>
            <p:spPr bwMode="auto">
              <a:xfrm>
                <a:off x="522" y="681"/>
                <a:ext cx="19" cy="15"/>
              </a:xfrm>
              <a:custGeom>
                <a:avLst/>
                <a:gdLst>
                  <a:gd name="T0" fmla="*/ 0 w 8"/>
                  <a:gd name="T1" fmla="*/ 3 h 6"/>
                  <a:gd name="T2" fmla="*/ 8 w 8"/>
                  <a:gd name="T3" fmla="*/ 4 h 6"/>
                  <a:gd name="T4" fmla="*/ 0 w 8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4" y="0"/>
                      <a:pt x="7" y="0"/>
                      <a:pt x="8" y="4"/>
                    </a:cubicBezTo>
                    <a:cubicBezTo>
                      <a:pt x="6" y="3"/>
                      <a:pt x="2" y="6"/>
                      <a:pt x="0" y="3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635"/>
              <p:cNvSpPr/>
              <p:nvPr/>
            </p:nvSpPr>
            <p:spPr bwMode="auto">
              <a:xfrm>
                <a:off x="562" y="672"/>
                <a:ext cx="12" cy="19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0 h 8"/>
                  <a:gd name="T4" fmla="*/ 5 w 5"/>
                  <a:gd name="T5" fmla="*/ 0 h 8"/>
                  <a:gd name="T6" fmla="*/ 3 w 5"/>
                  <a:gd name="T7" fmla="*/ 7 h 8"/>
                  <a:gd name="T8" fmla="*/ 1 w 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0" y="4"/>
                      <a:pt x="3" y="2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5" y="2"/>
                      <a:pt x="4" y="5"/>
                      <a:pt x="3" y="7"/>
                    </a:cubicBezTo>
                    <a:cubicBezTo>
                      <a:pt x="2" y="8"/>
                      <a:pt x="2" y="7"/>
                      <a:pt x="1" y="7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636"/>
              <p:cNvSpPr/>
              <p:nvPr/>
            </p:nvSpPr>
            <p:spPr bwMode="auto">
              <a:xfrm>
                <a:off x="543" y="681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8 w 8"/>
                  <a:gd name="T3" fmla="*/ 3 h 8"/>
                  <a:gd name="T4" fmla="*/ 0 w 8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3" y="2"/>
                      <a:pt x="5" y="0"/>
                      <a:pt x="8" y="3"/>
                    </a:cubicBezTo>
                    <a:cubicBezTo>
                      <a:pt x="5" y="3"/>
                      <a:pt x="4" y="8"/>
                      <a:pt x="0" y="4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637"/>
              <p:cNvSpPr/>
              <p:nvPr/>
            </p:nvSpPr>
            <p:spPr bwMode="auto">
              <a:xfrm>
                <a:off x="505" y="688"/>
                <a:ext cx="17" cy="15"/>
              </a:xfrm>
              <a:custGeom>
                <a:avLst/>
                <a:gdLst>
                  <a:gd name="T0" fmla="*/ 2 w 7"/>
                  <a:gd name="T1" fmla="*/ 5 h 6"/>
                  <a:gd name="T2" fmla="*/ 5 w 7"/>
                  <a:gd name="T3" fmla="*/ 0 h 6"/>
                  <a:gd name="T4" fmla="*/ 2 w 7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3" y="3"/>
                      <a:pt x="0" y="0"/>
                      <a:pt x="5" y="0"/>
                    </a:cubicBezTo>
                    <a:cubicBezTo>
                      <a:pt x="4" y="2"/>
                      <a:pt x="7" y="6"/>
                      <a:pt x="2" y="5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638"/>
              <p:cNvSpPr/>
              <p:nvPr/>
            </p:nvSpPr>
            <p:spPr bwMode="auto">
              <a:xfrm>
                <a:off x="574" y="688"/>
                <a:ext cx="12" cy="12"/>
              </a:xfrm>
              <a:custGeom>
                <a:avLst/>
                <a:gdLst>
                  <a:gd name="T0" fmla="*/ 0 w 5"/>
                  <a:gd name="T1" fmla="*/ 1 h 5"/>
                  <a:gd name="T2" fmla="*/ 4 w 5"/>
                  <a:gd name="T3" fmla="*/ 0 h 5"/>
                  <a:gd name="T4" fmla="*/ 5 w 5"/>
                  <a:gd name="T5" fmla="*/ 2 h 5"/>
                  <a:gd name="T6" fmla="*/ 4 w 5"/>
                  <a:gd name="T7" fmla="*/ 3 h 5"/>
                  <a:gd name="T8" fmla="*/ 0 w 5"/>
                  <a:gd name="T9" fmla="*/ 3 h 5"/>
                  <a:gd name="T10" fmla="*/ 0 w 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639"/>
              <p:cNvSpPr/>
              <p:nvPr/>
            </p:nvSpPr>
            <p:spPr bwMode="auto">
              <a:xfrm>
                <a:off x="570" y="696"/>
                <a:ext cx="16" cy="9"/>
              </a:xfrm>
              <a:custGeom>
                <a:avLst/>
                <a:gdLst>
                  <a:gd name="T0" fmla="*/ 2 w 7"/>
                  <a:gd name="T1" fmla="*/ 0 h 4"/>
                  <a:gd name="T2" fmla="*/ 6 w 7"/>
                  <a:gd name="T3" fmla="*/ 0 h 4"/>
                  <a:gd name="T4" fmla="*/ 7 w 7"/>
                  <a:gd name="T5" fmla="*/ 2 h 4"/>
                  <a:gd name="T6" fmla="*/ 6 w 7"/>
                  <a:gd name="T7" fmla="*/ 3 h 4"/>
                  <a:gd name="T8" fmla="*/ 2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cubicBezTo>
                      <a:pt x="3" y="0"/>
                      <a:pt x="4" y="1"/>
                      <a:pt x="6" y="0"/>
                    </a:cubicBezTo>
                    <a:cubicBezTo>
                      <a:pt x="6" y="0"/>
                      <a:pt x="6" y="1"/>
                      <a:pt x="7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2"/>
                      <a:pt x="0" y="4"/>
                      <a:pt x="2" y="0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640"/>
              <p:cNvSpPr/>
              <p:nvPr/>
            </p:nvSpPr>
            <p:spPr bwMode="auto">
              <a:xfrm>
                <a:off x="572" y="72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1"/>
                      <a:pt x="3" y="1"/>
                      <a:pt x="3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E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641"/>
              <p:cNvSpPr/>
              <p:nvPr/>
            </p:nvSpPr>
            <p:spPr bwMode="auto">
              <a:xfrm>
                <a:off x="610" y="375"/>
                <a:ext cx="36" cy="31"/>
              </a:xfrm>
              <a:custGeom>
                <a:avLst/>
                <a:gdLst>
                  <a:gd name="T0" fmla="*/ 8 w 15"/>
                  <a:gd name="T1" fmla="*/ 1 h 13"/>
                  <a:gd name="T2" fmla="*/ 10 w 15"/>
                  <a:gd name="T3" fmla="*/ 7 h 13"/>
                  <a:gd name="T4" fmla="*/ 15 w 15"/>
                  <a:gd name="T5" fmla="*/ 13 h 13"/>
                  <a:gd name="T6" fmla="*/ 4 w 15"/>
                  <a:gd name="T7" fmla="*/ 11 h 13"/>
                  <a:gd name="T8" fmla="*/ 3 w 15"/>
                  <a:gd name="T9" fmla="*/ 10 h 13"/>
                  <a:gd name="T10" fmla="*/ 3 w 15"/>
                  <a:gd name="T11" fmla="*/ 3 h 13"/>
                  <a:gd name="T12" fmla="*/ 6 w 15"/>
                  <a:gd name="T13" fmla="*/ 0 h 13"/>
                  <a:gd name="T14" fmla="*/ 8 w 15"/>
                  <a:gd name="T1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8" y="1"/>
                    </a:moveTo>
                    <a:cubicBezTo>
                      <a:pt x="9" y="3"/>
                      <a:pt x="10" y="4"/>
                      <a:pt x="10" y="7"/>
                    </a:cubicBezTo>
                    <a:cubicBezTo>
                      <a:pt x="9" y="10"/>
                      <a:pt x="13" y="11"/>
                      <a:pt x="15" y="13"/>
                    </a:cubicBezTo>
                    <a:cubicBezTo>
                      <a:pt x="11" y="13"/>
                      <a:pt x="8" y="10"/>
                      <a:pt x="4" y="11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0" y="7"/>
                      <a:pt x="0" y="5"/>
                      <a:pt x="3" y="3"/>
                    </a:cubicBezTo>
                    <a:cubicBezTo>
                      <a:pt x="5" y="2"/>
                      <a:pt x="4" y="0"/>
                      <a:pt x="6" y="0"/>
                    </a:cubicBezTo>
                    <a:cubicBezTo>
                      <a:pt x="6" y="1"/>
                      <a:pt x="7" y="1"/>
                      <a:pt x="8" y="1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642"/>
              <p:cNvSpPr/>
              <p:nvPr/>
            </p:nvSpPr>
            <p:spPr bwMode="auto">
              <a:xfrm>
                <a:off x="570" y="485"/>
                <a:ext cx="93" cy="69"/>
              </a:xfrm>
              <a:custGeom>
                <a:avLst/>
                <a:gdLst>
                  <a:gd name="T0" fmla="*/ 30 w 39"/>
                  <a:gd name="T1" fmla="*/ 14 h 29"/>
                  <a:gd name="T2" fmla="*/ 34 w 39"/>
                  <a:gd name="T3" fmla="*/ 17 h 29"/>
                  <a:gd name="T4" fmla="*/ 36 w 39"/>
                  <a:gd name="T5" fmla="*/ 20 h 29"/>
                  <a:gd name="T6" fmla="*/ 22 w 39"/>
                  <a:gd name="T7" fmla="*/ 21 h 29"/>
                  <a:gd name="T8" fmla="*/ 17 w 39"/>
                  <a:gd name="T9" fmla="*/ 26 h 29"/>
                  <a:gd name="T10" fmla="*/ 16 w 39"/>
                  <a:gd name="T11" fmla="*/ 28 h 29"/>
                  <a:gd name="T12" fmla="*/ 14 w 39"/>
                  <a:gd name="T13" fmla="*/ 27 h 29"/>
                  <a:gd name="T14" fmla="*/ 12 w 39"/>
                  <a:gd name="T15" fmla="*/ 23 h 29"/>
                  <a:gd name="T16" fmla="*/ 9 w 39"/>
                  <a:gd name="T17" fmla="*/ 22 h 29"/>
                  <a:gd name="T18" fmla="*/ 6 w 39"/>
                  <a:gd name="T19" fmla="*/ 23 h 29"/>
                  <a:gd name="T20" fmla="*/ 5 w 39"/>
                  <a:gd name="T21" fmla="*/ 22 h 29"/>
                  <a:gd name="T22" fmla="*/ 4 w 39"/>
                  <a:gd name="T23" fmla="*/ 10 h 29"/>
                  <a:gd name="T24" fmla="*/ 7 w 39"/>
                  <a:gd name="T25" fmla="*/ 8 h 29"/>
                  <a:gd name="T26" fmla="*/ 7 w 39"/>
                  <a:gd name="T27" fmla="*/ 12 h 29"/>
                  <a:gd name="T28" fmla="*/ 8 w 39"/>
                  <a:gd name="T29" fmla="*/ 17 h 29"/>
                  <a:gd name="T30" fmla="*/ 11 w 39"/>
                  <a:gd name="T31" fmla="*/ 17 h 29"/>
                  <a:gd name="T32" fmla="*/ 17 w 39"/>
                  <a:gd name="T33" fmla="*/ 15 h 29"/>
                  <a:gd name="T34" fmla="*/ 11 w 39"/>
                  <a:gd name="T35" fmla="*/ 16 h 29"/>
                  <a:gd name="T36" fmla="*/ 8 w 39"/>
                  <a:gd name="T37" fmla="*/ 7 h 29"/>
                  <a:gd name="T38" fmla="*/ 13 w 39"/>
                  <a:gd name="T39" fmla="*/ 0 h 29"/>
                  <a:gd name="T40" fmla="*/ 15 w 39"/>
                  <a:gd name="T41" fmla="*/ 2 h 29"/>
                  <a:gd name="T42" fmla="*/ 17 w 39"/>
                  <a:gd name="T43" fmla="*/ 5 h 29"/>
                  <a:gd name="T44" fmla="*/ 20 w 39"/>
                  <a:gd name="T45" fmla="*/ 10 h 29"/>
                  <a:gd name="T46" fmla="*/ 16 w 39"/>
                  <a:gd name="T47" fmla="*/ 10 h 29"/>
                  <a:gd name="T48" fmla="*/ 21 w 39"/>
                  <a:gd name="T49" fmla="*/ 11 h 29"/>
                  <a:gd name="T50" fmla="*/ 21 w 39"/>
                  <a:gd name="T51" fmla="*/ 14 h 29"/>
                  <a:gd name="T52" fmla="*/ 21 w 39"/>
                  <a:gd name="T53" fmla="*/ 11 h 29"/>
                  <a:gd name="T54" fmla="*/ 24 w 39"/>
                  <a:gd name="T55" fmla="*/ 11 h 29"/>
                  <a:gd name="T56" fmla="*/ 28 w 39"/>
                  <a:gd name="T57" fmla="*/ 14 h 29"/>
                  <a:gd name="T58" fmla="*/ 30 w 39"/>
                  <a:gd name="T5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9" h="29">
                    <a:moveTo>
                      <a:pt x="30" y="14"/>
                    </a:moveTo>
                    <a:cubicBezTo>
                      <a:pt x="28" y="19"/>
                      <a:pt x="32" y="17"/>
                      <a:pt x="34" y="17"/>
                    </a:cubicBezTo>
                    <a:cubicBezTo>
                      <a:pt x="35" y="17"/>
                      <a:pt x="39" y="17"/>
                      <a:pt x="36" y="20"/>
                    </a:cubicBezTo>
                    <a:cubicBezTo>
                      <a:pt x="31" y="21"/>
                      <a:pt x="27" y="22"/>
                      <a:pt x="22" y="21"/>
                    </a:cubicBezTo>
                    <a:cubicBezTo>
                      <a:pt x="19" y="21"/>
                      <a:pt x="17" y="22"/>
                      <a:pt x="17" y="26"/>
                    </a:cubicBezTo>
                    <a:cubicBezTo>
                      <a:pt x="17" y="27"/>
                      <a:pt x="17" y="28"/>
                      <a:pt x="16" y="28"/>
                    </a:cubicBezTo>
                    <a:cubicBezTo>
                      <a:pt x="15" y="29"/>
                      <a:pt x="14" y="28"/>
                      <a:pt x="14" y="27"/>
                    </a:cubicBezTo>
                    <a:cubicBezTo>
                      <a:pt x="13" y="26"/>
                      <a:pt x="12" y="24"/>
                      <a:pt x="12" y="23"/>
                    </a:cubicBezTo>
                    <a:cubicBezTo>
                      <a:pt x="12" y="21"/>
                      <a:pt x="10" y="22"/>
                      <a:pt x="9" y="22"/>
                    </a:cubicBezTo>
                    <a:cubicBezTo>
                      <a:pt x="8" y="22"/>
                      <a:pt x="7" y="23"/>
                      <a:pt x="6" y="23"/>
                    </a:cubicBezTo>
                    <a:cubicBezTo>
                      <a:pt x="6" y="23"/>
                      <a:pt x="5" y="22"/>
                      <a:pt x="5" y="22"/>
                    </a:cubicBezTo>
                    <a:cubicBezTo>
                      <a:pt x="3" y="18"/>
                      <a:pt x="0" y="14"/>
                      <a:pt x="4" y="10"/>
                    </a:cubicBezTo>
                    <a:cubicBezTo>
                      <a:pt x="5" y="9"/>
                      <a:pt x="5" y="6"/>
                      <a:pt x="7" y="8"/>
                    </a:cubicBezTo>
                    <a:cubicBezTo>
                      <a:pt x="7" y="9"/>
                      <a:pt x="9" y="11"/>
                      <a:pt x="7" y="12"/>
                    </a:cubicBezTo>
                    <a:cubicBezTo>
                      <a:pt x="3" y="15"/>
                      <a:pt x="7" y="15"/>
                      <a:pt x="8" y="17"/>
                    </a:cubicBezTo>
                    <a:cubicBezTo>
                      <a:pt x="9" y="20"/>
                      <a:pt x="10" y="17"/>
                      <a:pt x="11" y="17"/>
                    </a:cubicBezTo>
                    <a:cubicBezTo>
                      <a:pt x="13" y="15"/>
                      <a:pt x="15" y="17"/>
                      <a:pt x="17" y="15"/>
                    </a:cubicBezTo>
                    <a:cubicBezTo>
                      <a:pt x="15" y="14"/>
                      <a:pt x="13" y="15"/>
                      <a:pt x="11" y="16"/>
                    </a:cubicBezTo>
                    <a:cubicBezTo>
                      <a:pt x="10" y="13"/>
                      <a:pt x="12" y="9"/>
                      <a:pt x="8" y="7"/>
                    </a:cubicBezTo>
                    <a:cubicBezTo>
                      <a:pt x="7" y="6"/>
                      <a:pt x="12" y="1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2" y="5"/>
                      <a:pt x="16" y="4"/>
                      <a:pt x="17" y="5"/>
                    </a:cubicBezTo>
                    <a:cubicBezTo>
                      <a:pt x="21" y="5"/>
                      <a:pt x="20" y="8"/>
                      <a:pt x="20" y="10"/>
                    </a:cubicBezTo>
                    <a:cubicBezTo>
                      <a:pt x="19" y="11"/>
                      <a:pt x="17" y="10"/>
                      <a:pt x="16" y="10"/>
                    </a:cubicBezTo>
                    <a:cubicBezTo>
                      <a:pt x="17" y="11"/>
                      <a:pt x="19" y="10"/>
                      <a:pt x="21" y="11"/>
                    </a:cubicBezTo>
                    <a:cubicBezTo>
                      <a:pt x="22" y="12"/>
                      <a:pt x="21" y="13"/>
                      <a:pt x="21" y="14"/>
                    </a:cubicBezTo>
                    <a:cubicBezTo>
                      <a:pt x="21" y="13"/>
                      <a:pt x="22" y="12"/>
                      <a:pt x="21" y="11"/>
                    </a:cubicBezTo>
                    <a:cubicBezTo>
                      <a:pt x="22" y="9"/>
                      <a:pt x="23" y="10"/>
                      <a:pt x="24" y="11"/>
                    </a:cubicBezTo>
                    <a:cubicBezTo>
                      <a:pt x="25" y="13"/>
                      <a:pt x="26" y="13"/>
                      <a:pt x="28" y="14"/>
                    </a:cubicBezTo>
                    <a:cubicBezTo>
                      <a:pt x="28" y="14"/>
                      <a:pt x="29" y="14"/>
                      <a:pt x="30" y="14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643"/>
              <p:cNvSpPr/>
              <p:nvPr/>
            </p:nvSpPr>
            <p:spPr bwMode="auto">
              <a:xfrm>
                <a:off x="498" y="440"/>
                <a:ext cx="43" cy="67"/>
              </a:xfrm>
              <a:custGeom>
                <a:avLst/>
                <a:gdLst>
                  <a:gd name="T0" fmla="*/ 2 w 18"/>
                  <a:gd name="T1" fmla="*/ 6 h 28"/>
                  <a:gd name="T2" fmla="*/ 4 w 18"/>
                  <a:gd name="T3" fmla="*/ 0 h 28"/>
                  <a:gd name="T4" fmla="*/ 9 w 18"/>
                  <a:gd name="T5" fmla="*/ 0 h 28"/>
                  <a:gd name="T6" fmla="*/ 13 w 18"/>
                  <a:gd name="T7" fmla="*/ 2 h 28"/>
                  <a:gd name="T8" fmla="*/ 15 w 18"/>
                  <a:gd name="T9" fmla="*/ 5 h 28"/>
                  <a:gd name="T10" fmla="*/ 13 w 18"/>
                  <a:gd name="T11" fmla="*/ 7 h 28"/>
                  <a:gd name="T12" fmla="*/ 13 w 18"/>
                  <a:gd name="T13" fmla="*/ 7 h 28"/>
                  <a:gd name="T14" fmla="*/ 12 w 18"/>
                  <a:gd name="T15" fmla="*/ 9 h 28"/>
                  <a:gd name="T16" fmla="*/ 14 w 18"/>
                  <a:gd name="T17" fmla="*/ 13 h 28"/>
                  <a:gd name="T18" fmla="*/ 16 w 18"/>
                  <a:gd name="T19" fmla="*/ 15 h 28"/>
                  <a:gd name="T20" fmla="*/ 15 w 18"/>
                  <a:gd name="T21" fmla="*/ 20 h 28"/>
                  <a:gd name="T22" fmla="*/ 11 w 18"/>
                  <a:gd name="T23" fmla="*/ 18 h 28"/>
                  <a:gd name="T24" fmla="*/ 8 w 18"/>
                  <a:gd name="T25" fmla="*/ 19 h 28"/>
                  <a:gd name="T26" fmla="*/ 7 w 18"/>
                  <a:gd name="T27" fmla="*/ 24 h 28"/>
                  <a:gd name="T28" fmla="*/ 7 w 18"/>
                  <a:gd name="T29" fmla="*/ 25 h 28"/>
                  <a:gd name="T30" fmla="*/ 5 w 18"/>
                  <a:gd name="T31" fmla="*/ 28 h 28"/>
                  <a:gd name="T32" fmla="*/ 5 w 18"/>
                  <a:gd name="T33" fmla="*/ 28 h 28"/>
                  <a:gd name="T34" fmla="*/ 3 w 18"/>
                  <a:gd name="T35" fmla="*/ 28 h 28"/>
                  <a:gd name="T36" fmla="*/ 2 w 18"/>
                  <a:gd name="T37" fmla="*/ 19 h 28"/>
                  <a:gd name="T38" fmla="*/ 3 w 18"/>
                  <a:gd name="T39" fmla="*/ 15 h 28"/>
                  <a:gd name="T40" fmla="*/ 1 w 18"/>
                  <a:gd name="T41" fmla="*/ 11 h 28"/>
                  <a:gd name="T42" fmla="*/ 2 w 18"/>
                  <a:gd name="T43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8">
                    <a:moveTo>
                      <a:pt x="2" y="6"/>
                    </a:moveTo>
                    <a:cubicBezTo>
                      <a:pt x="7" y="5"/>
                      <a:pt x="3" y="2"/>
                      <a:pt x="4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2"/>
                      <a:pt x="13" y="2"/>
                    </a:cubicBezTo>
                    <a:cubicBezTo>
                      <a:pt x="14" y="3"/>
                      <a:pt x="16" y="3"/>
                      <a:pt x="15" y="5"/>
                    </a:cubicBezTo>
                    <a:cubicBezTo>
                      <a:pt x="15" y="6"/>
                      <a:pt x="14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1" y="8"/>
                      <a:pt x="12" y="9"/>
                    </a:cubicBezTo>
                    <a:cubicBezTo>
                      <a:pt x="13" y="10"/>
                      <a:pt x="13" y="12"/>
                      <a:pt x="14" y="13"/>
                    </a:cubicBezTo>
                    <a:cubicBezTo>
                      <a:pt x="15" y="14"/>
                      <a:pt x="15" y="15"/>
                      <a:pt x="16" y="15"/>
                    </a:cubicBezTo>
                    <a:cubicBezTo>
                      <a:pt x="14" y="17"/>
                      <a:pt x="18" y="19"/>
                      <a:pt x="15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9" y="17"/>
                      <a:pt x="9" y="18"/>
                      <a:pt x="8" y="19"/>
                    </a:cubicBezTo>
                    <a:cubicBezTo>
                      <a:pt x="7" y="21"/>
                      <a:pt x="6" y="22"/>
                      <a:pt x="7" y="24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8"/>
                      <a:pt x="4" y="28"/>
                      <a:pt x="3" y="28"/>
                    </a:cubicBezTo>
                    <a:cubicBezTo>
                      <a:pt x="0" y="25"/>
                      <a:pt x="2" y="22"/>
                      <a:pt x="2" y="19"/>
                    </a:cubicBezTo>
                    <a:cubicBezTo>
                      <a:pt x="4" y="18"/>
                      <a:pt x="4" y="17"/>
                      <a:pt x="3" y="15"/>
                    </a:cubicBezTo>
                    <a:cubicBezTo>
                      <a:pt x="2" y="14"/>
                      <a:pt x="0" y="13"/>
                      <a:pt x="1" y="11"/>
                    </a:cubicBezTo>
                    <a:cubicBezTo>
                      <a:pt x="3" y="9"/>
                      <a:pt x="1" y="7"/>
                      <a:pt x="2" y="6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644"/>
              <p:cNvSpPr/>
              <p:nvPr/>
            </p:nvSpPr>
            <p:spPr bwMode="auto">
              <a:xfrm>
                <a:off x="510" y="475"/>
                <a:ext cx="38" cy="36"/>
              </a:xfrm>
              <a:custGeom>
                <a:avLst/>
                <a:gdLst>
                  <a:gd name="T0" fmla="*/ 3 w 16"/>
                  <a:gd name="T1" fmla="*/ 4 h 15"/>
                  <a:gd name="T2" fmla="*/ 3 w 16"/>
                  <a:gd name="T3" fmla="*/ 1 h 15"/>
                  <a:gd name="T4" fmla="*/ 6 w 16"/>
                  <a:gd name="T5" fmla="*/ 2 h 15"/>
                  <a:gd name="T6" fmla="*/ 10 w 16"/>
                  <a:gd name="T7" fmla="*/ 5 h 15"/>
                  <a:gd name="T8" fmla="*/ 11 w 16"/>
                  <a:gd name="T9" fmla="*/ 6 h 15"/>
                  <a:gd name="T10" fmla="*/ 14 w 16"/>
                  <a:gd name="T11" fmla="*/ 13 h 15"/>
                  <a:gd name="T12" fmla="*/ 13 w 16"/>
                  <a:gd name="T13" fmla="*/ 14 h 15"/>
                  <a:gd name="T14" fmla="*/ 12 w 16"/>
                  <a:gd name="T15" fmla="*/ 11 h 15"/>
                  <a:gd name="T16" fmla="*/ 12 w 16"/>
                  <a:gd name="T17" fmla="*/ 9 h 15"/>
                  <a:gd name="T18" fmla="*/ 10 w 16"/>
                  <a:gd name="T19" fmla="*/ 9 h 15"/>
                  <a:gd name="T20" fmla="*/ 6 w 16"/>
                  <a:gd name="T21" fmla="*/ 10 h 15"/>
                  <a:gd name="T22" fmla="*/ 0 w 16"/>
                  <a:gd name="T23" fmla="*/ 13 h 15"/>
                  <a:gd name="T24" fmla="*/ 0 w 16"/>
                  <a:gd name="T25" fmla="*/ 13 h 15"/>
                  <a:gd name="T26" fmla="*/ 2 w 16"/>
                  <a:gd name="T27" fmla="*/ 10 h 15"/>
                  <a:gd name="T28" fmla="*/ 2 w 16"/>
                  <a:gd name="T29" fmla="*/ 10 h 15"/>
                  <a:gd name="T30" fmla="*/ 3 w 16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5">
                    <a:moveTo>
                      <a:pt x="3" y="4"/>
                    </a:moveTo>
                    <a:cubicBezTo>
                      <a:pt x="3" y="3"/>
                      <a:pt x="2" y="2"/>
                      <a:pt x="3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9" y="3"/>
                      <a:pt x="10" y="5"/>
                    </a:cubicBezTo>
                    <a:cubicBezTo>
                      <a:pt x="10" y="5"/>
                      <a:pt x="10" y="6"/>
                      <a:pt x="11" y="6"/>
                    </a:cubicBezTo>
                    <a:cubicBezTo>
                      <a:pt x="15" y="7"/>
                      <a:pt x="16" y="9"/>
                      <a:pt x="14" y="13"/>
                    </a:cubicBezTo>
                    <a:cubicBezTo>
                      <a:pt x="15" y="14"/>
                      <a:pt x="14" y="14"/>
                      <a:pt x="13" y="14"/>
                    </a:cubicBezTo>
                    <a:cubicBezTo>
                      <a:pt x="12" y="13"/>
                      <a:pt x="9" y="14"/>
                      <a:pt x="12" y="11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9" y="13"/>
                      <a:pt x="7" y="9"/>
                      <a:pt x="6" y="10"/>
                    </a:cubicBezTo>
                    <a:cubicBezTo>
                      <a:pt x="6" y="15"/>
                      <a:pt x="4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3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2" y="6"/>
                      <a:pt x="3" y="4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645"/>
              <p:cNvSpPr/>
              <p:nvPr/>
            </p:nvSpPr>
            <p:spPr bwMode="auto">
              <a:xfrm>
                <a:off x="546" y="507"/>
                <a:ext cx="38" cy="38"/>
              </a:xfrm>
              <a:custGeom>
                <a:avLst/>
                <a:gdLst>
                  <a:gd name="T0" fmla="*/ 14 w 16"/>
                  <a:gd name="T1" fmla="*/ 1 h 16"/>
                  <a:gd name="T2" fmla="*/ 16 w 16"/>
                  <a:gd name="T3" fmla="*/ 8 h 16"/>
                  <a:gd name="T4" fmla="*/ 16 w 16"/>
                  <a:gd name="T5" fmla="*/ 13 h 16"/>
                  <a:gd name="T6" fmla="*/ 9 w 16"/>
                  <a:gd name="T7" fmla="*/ 12 h 16"/>
                  <a:gd name="T8" fmla="*/ 7 w 16"/>
                  <a:gd name="T9" fmla="*/ 9 h 16"/>
                  <a:gd name="T10" fmla="*/ 0 w 16"/>
                  <a:gd name="T11" fmla="*/ 9 h 16"/>
                  <a:gd name="T12" fmla="*/ 4 w 16"/>
                  <a:gd name="T13" fmla="*/ 4 h 16"/>
                  <a:gd name="T14" fmla="*/ 6 w 16"/>
                  <a:gd name="T15" fmla="*/ 3 h 16"/>
                  <a:gd name="T16" fmla="*/ 6 w 16"/>
                  <a:gd name="T17" fmla="*/ 5 h 16"/>
                  <a:gd name="T18" fmla="*/ 7 w 16"/>
                  <a:gd name="T19" fmla="*/ 5 h 16"/>
                  <a:gd name="T20" fmla="*/ 6 w 16"/>
                  <a:gd name="T21" fmla="*/ 3 h 16"/>
                  <a:gd name="T22" fmla="*/ 9 w 16"/>
                  <a:gd name="T23" fmla="*/ 2 h 16"/>
                  <a:gd name="T24" fmla="*/ 14 w 16"/>
                  <a:gd name="T2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4" y="1"/>
                    </a:moveTo>
                    <a:cubicBezTo>
                      <a:pt x="14" y="3"/>
                      <a:pt x="10" y="7"/>
                      <a:pt x="16" y="8"/>
                    </a:cubicBezTo>
                    <a:cubicBezTo>
                      <a:pt x="15" y="10"/>
                      <a:pt x="14" y="12"/>
                      <a:pt x="16" y="13"/>
                    </a:cubicBezTo>
                    <a:cubicBezTo>
                      <a:pt x="13" y="16"/>
                      <a:pt x="11" y="15"/>
                      <a:pt x="9" y="12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5" y="8"/>
                      <a:pt x="2" y="11"/>
                      <a:pt x="0" y="9"/>
                    </a:cubicBezTo>
                    <a:cubicBezTo>
                      <a:pt x="2" y="8"/>
                      <a:pt x="3" y="6"/>
                      <a:pt x="4" y="4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6" y="4"/>
                      <a:pt x="6" y="3"/>
                    </a:cubicBezTo>
                    <a:cubicBezTo>
                      <a:pt x="6" y="2"/>
                      <a:pt x="7" y="1"/>
                      <a:pt x="9" y="2"/>
                    </a:cubicBezTo>
                    <a:cubicBezTo>
                      <a:pt x="11" y="3"/>
                      <a:pt x="12" y="0"/>
                      <a:pt x="14" y="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646"/>
              <p:cNvSpPr/>
              <p:nvPr/>
            </p:nvSpPr>
            <p:spPr bwMode="auto">
              <a:xfrm>
                <a:off x="560" y="523"/>
                <a:ext cx="31" cy="39"/>
              </a:xfrm>
              <a:custGeom>
                <a:avLst/>
                <a:gdLst>
                  <a:gd name="T0" fmla="*/ 1 w 13"/>
                  <a:gd name="T1" fmla="*/ 2 h 16"/>
                  <a:gd name="T2" fmla="*/ 4 w 13"/>
                  <a:gd name="T3" fmla="*/ 3 h 16"/>
                  <a:gd name="T4" fmla="*/ 10 w 13"/>
                  <a:gd name="T5" fmla="*/ 6 h 16"/>
                  <a:gd name="T6" fmla="*/ 10 w 13"/>
                  <a:gd name="T7" fmla="*/ 6 h 16"/>
                  <a:gd name="T8" fmla="*/ 13 w 13"/>
                  <a:gd name="T9" fmla="*/ 12 h 16"/>
                  <a:gd name="T10" fmla="*/ 12 w 13"/>
                  <a:gd name="T11" fmla="*/ 16 h 16"/>
                  <a:gd name="T12" fmla="*/ 8 w 13"/>
                  <a:gd name="T13" fmla="*/ 14 h 16"/>
                  <a:gd name="T14" fmla="*/ 5 w 13"/>
                  <a:gd name="T15" fmla="*/ 13 h 16"/>
                  <a:gd name="T16" fmla="*/ 1 w 13"/>
                  <a:gd name="T17" fmla="*/ 10 h 16"/>
                  <a:gd name="T18" fmla="*/ 1 w 13"/>
                  <a:gd name="T1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1" y="2"/>
                    </a:moveTo>
                    <a:cubicBezTo>
                      <a:pt x="3" y="1"/>
                      <a:pt x="4" y="0"/>
                      <a:pt x="4" y="3"/>
                    </a:cubicBezTo>
                    <a:cubicBezTo>
                      <a:pt x="4" y="7"/>
                      <a:pt x="6" y="8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7"/>
                      <a:pt x="12" y="10"/>
                      <a:pt x="13" y="12"/>
                    </a:cubicBezTo>
                    <a:cubicBezTo>
                      <a:pt x="13" y="13"/>
                      <a:pt x="13" y="15"/>
                      <a:pt x="12" y="16"/>
                    </a:cubicBezTo>
                    <a:cubicBezTo>
                      <a:pt x="10" y="16"/>
                      <a:pt x="9" y="15"/>
                      <a:pt x="8" y="14"/>
                    </a:cubicBezTo>
                    <a:cubicBezTo>
                      <a:pt x="7" y="12"/>
                      <a:pt x="6" y="12"/>
                      <a:pt x="5" y="13"/>
                    </a:cubicBezTo>
                    <a:cubicBezTo>
                      <a:pt x="1" y="14"/>
                      <a:pt x="1" y="13"/>
                      <a:pt x="1" y="10"/>
                    </a:cubicBezTo>
                    <a:cubicBezTo>
                      <a:pt x="3" y="8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647"/>
              <p:cNvSpPr/>
              <p:nvPr/>
            </p:nvSpPr>
            <p:spPr bwMode="auto">
              <a:xfrm>
                <a:off x="615" y="475"/>
                <a:ext cx="36" cy="20"/>
              </a:xfrm>
              <a:custGeom>
                <a:avLst/>
                <a:gdLst>
                  <a:gd name="T0" fmla="*/ 15 w 15"/>
                  <a:gd name="T1" fmla="*/ 5 h 8"/>
                  <a:gd name="T2" fmla="*/ 13 w 15"/>
                  <a:gd name="T3" fmla="*/ 6 h 8"/>
                  <a:gd name="T4" fmla="*/ 13 w 15"/>
                  <a:gd name="T5" fmla="*/ 7 h 8"/>
                  <a:gd name="T6" fmla="*/ 12 w 15"/>
                  <a:gd name="T7" fmla="*/ 7 h 8"/>
                  <a:gd name="T8" fmla="*/ 11 w 15"/>
                  <a:gd name="T9" fmla="*/ 7 h 8"/>
                  <a:gd name="T10" fmla="*/ 10 w 15"/>
                  <a:gd name="T11" fmla="*/ 7 h 8"/>
                  <a:gd name="T12" fmla="*/ 4 w 15"/>
                  <a:gd name="T13" fmla="*/ 6 h 8"/>
                  <a:gd name="T14" fmla="*/ 1 w 15"/>
                  <a:gd name="T15" fmla="*/ 4 h 8"/>
                  <a:gd name="T16" fmla="*/ 1 w 15"/>
                  <a:gd name="T17" fmla="*/ 1 h 8"/>
                  <a:gd name="T18" fmla="*/ 5 w 15"/>
                  <a:gd name="T19" fmla="*/ 1 h 8"/>
                  <a:gd name="T20" fmla="*/ 8 w 15"/>
                  <a:gd name="T21" fmla="*/ 1 h 8"/>
                  <a:gd name="T22" fmla="*/ 10 w 15"/>
                  <a:gd name="T23" fmla="*/ 1 h 8"/>
                  <a:gd name="T24" fmla="*/ 8 w 15"/>
                  <a:gd name="T25" fmla="*/ 4 h 8"/>
                  <a:gd name="T26" fmla="*/ 15 w 15"/>
                  <a:gd name="T2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8">
                    <a:moveTo>
                      <a:pt x="15" y="5"/>
                    </a:moveTo>
                    <a:cubicBezTo>
                      <a:pt x="14" y="5"/>
                      <a:pt x="13" y="5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8" y="5"/>
                      <a:pt x="6" y="7"/>
                      <a:pt x="4" y="6"/>
                    </a:cubicBezTo>
                    <a:cubicBezTo>
                      <a:pt x="2" y="6"/>
                      <a:pt x="1" y="6"/>
                      <a:pt x="1" y="4"/>
                    </a:cubicBezTo>
                    <a:cubicBezTo>
                      <a:pt x="2" y="3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2"/>
                      <a:pt x="7" y="3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12" y="2"/>
                      <a:pt x="13" y="2"/>
                      <a:pt x="15" y="5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648"/>
              <p:cNvSpPr/>
              <p:nvPr/>
            </p:nvSpPr>
            <p:spPr bwMode="auto">
              <a:xfrm>
                <a:off x="486" y="480"/>
                <a:ext cx="19" cy="39"/>
              </a:xfrm>
              <a:custGeom>
                <a:avLst/>
                <a:gdLst>
                  <a:gd name="T0" fmla="*/ 8 w 8"/>
                  <a:gd name="T1" fmla="*/ 1 h 16"/>
                  <a:gd name="T2" fmla="*/ 8 w 8"/>
                  <a:gd name="T3" fmla="*/ 11 h 16"/>
                  <a:gd name="T4" fmla="*/ 7 w 8"/>
                  <a:gd name="T5" fmla="*/ 16 h 16"/>
                  <a:gd name="T6" fmla="*/ 6 w 8"/>
                  <a:gd name="T7" fmla="*/ 15 h 16"/>
                  <a:gd name="T8" fmla="*/ 2 w 8"/>
                  <a:gd name="T9" fmla="*/ 9 h 16"/>
                  <a:gd name="T10" fmla="*/ 0 w 8"/>
                  <a:gd name="T11" fmla="*/ 7 h 16"/>
                  <a:gd name="T12" fmla="*/ 1 w 8"/>
                  <a:gd name="T13" fmla="*/ 6 h 16"/>
                  <a:gd name="T14" fmla="*/ 8 w 8"/>
                  <a:gd name="T15" fmla="*/ 0 h 16"/>
                  <a:gd name="T16" fmla="*/ 8 w 8"/>
                  <a:gd name="T17" fmla="*/ 1 h 16"/>
                  <a:gd name="T18" fmla="*/ 8 w 8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8" y="4"/>
                      <a:pt x="6" y="8"/>
                      <a:pt x="8" y="11"/>
                    </a:cubicBezTo>
                    <a:cubicBezTo>
                      <a:pt x="8" y="13"/>
                      <a:pt x="8" y="14"/>
                      <a:pt x="7" y="16"/>
                    </a:cubicBezTo>
                    <a:cubicBezTo>
                      <a:pt x="7" y="15"/>
                      <a:pt x="6" y="15"/>
                      <a:pt x="6" y="15"/>
                    </a:cubicBezTo>
                    <a:cubicBezTo>
                      <a:pt x="6" y="12"/>
                      <a:pt x="7" y="8"/>
                      <a:pt x="2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5" y="6"/>
                      <a:pt x="5" y="2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649"/>
              <p:cNvSpPr/>
              <p:nvPr/>
            </p:nvSpPr>
            <p:spPr bwMode="auto">
              <a:xfrm>
                <a:off x="534" y="530"/>
                <a:ext cx="24" cy="24"/>
              </a:xfrm>
              <a:custGeom>
                <a:avLst/>
                <a:gdLst>
                  <a:gd name="T0" fmla="*/ 10 w 10"/>
                  <a:gd name="T1" fmla="*/ 7 h 10"/>
                  <a:gd name="T2" fmla="*/ 4 w 10"/>
                  <a:gd name="T3" fmla="*/ 5 h 10"/>
                  <a:gd name="T4" fmla="*/ 4 w 10"/>
                  <a:gd name="T5" fmla="*/ 1 h 10"/>
                  <a:gd name="T6" fmla="*/ 10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10" y="7"/>
                    </a:moveTo>
                    <a:cubicBezTo>
                      <a:pt x="7" y="10"/>
                      <a:pt x="6" y="10"/>
                      <a:pt x="4" y="5"/>
                    </a:cubicBezTo>
                    <a:cubicBezTo>
                      <a:pt x="7" y="4"/>
                      <a:pt x="0" y="3"/>
                      <a:pt x="4" y="1"/>
                    </a:cubicBezTo>
                    <a:cubicBezTo>
                      <a:pt x="7" y="0"/>
                      <a:pt x="10" y="4"/>
                      <a:pt x="10" y="7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650"/>
              <p:cNvSpPr/>
              <p:nvPr/>
            </p:nvSpPr>
            <p:spPr bwMode="auto">
              <a:xfrm>
                <a:off x="601" y="504"/>
                <a:ext cx="35" cy="19"/>
              </a:xfrm>
              <a:custGeom>
                <a:avLst/>
                <a:gdLst>
                  <a:gd name="T0" fmla="*/ 8 w 15"/>
                  <a:gd name="T1" fmla="*/ 4 h 8"/>
                  <a:gd name="T2" fmla="*/ 3 w 15"/>
                  <a:gd name="T3" fmla="*/ 4 h 8"/>
                  <a:gd name="T4" fmla="*/ 1 w 15"/>
                  <a:gd name="T5" fmla="*/ 2 h 8"/>
                  <a:gd name="T6" fmla="*/ 1 w 15"/>
                  <a:gd name="T7" fmla="*/ 0 h 8"/>
                  <a:gd name="T8" fmla="*/ 4 w 15"/>
                  <a:gd name="T9" fmla="*/ 1 h 8"/>
                  <a:gd name="T10" fmla="*/ 7 w 15"/>
                  <a:gd name="T11" fmla="*/ 2 h 8"/>
                  <a:gd name="T12" fmla="*/ 15 w 15"/>
                  <a:gd name="T13" fmla="*/ 6 h 8"/>
                  <a:gd name="T14" fmla="*/ 11 w 15"/>
                  <a:gd name="T15" fmla="*/ 5 h 8"/>
                  <a:gd name="T16" fmla="*/ 8 w 15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8" y="4"/>
                    </a:move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11" y="0"/>
                      <a:pt x="13" y="4"/>
                      <a:pt x="15" y="6"/>
                    </a:cubicBezTo>
                    <a:cubicBezTo>
                      <a:pt x="13" y="6"/>
                      <a:pt x="12" y="8"/>
                      <a:pt x="11" y="5"/>
                    </a:cubicBezTo>
                    <a:cubicBezTo>
                      <a:pt x="10" y="4"/>
                      <a:pt x="10" y="2"/>
                      <a:pt x="8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651"/>
              <p:cNvSpPr/>
              <p:nvPr/>
            </p:nvSpPr>
            <p:spPr bwMode="auto">
              <a:xfrm>
                <a:off x="555" y="497"/>
                <a:ext cx="15" cy="19"/>
              </a:xfrm>
              <a:custGeom>
                <a:avLst/>
                <a:gdLst>
                  <a:gd name="T0" fmla="*/ 5 w 6"/>
                  <a:gd name="T1" fmla="*/ 6 h 8"/>
                  <a:gd name="T2" fmla="*/ 2 w 6"/>
                  <a:gd name="T3" fmla="*/ 8 h 8"/>
                  <a:gd name="T4" fmla="*/ 2 w 6"/>
                  <a:gd name="T5" fmla="*/ 8 h 8"/>
                  <a:gd name="T6" fmla="*/ 0 w 6"/>
                  <a:gd name="T7" fmla="*/ 8 h 8"/>
                  <a:gd name="T8" fmla="*/ 1 w 6"/>
                  <a:gd name="T9" fmla="*/ 4 h 8"/>
                  <a:gd name="T10" fmla="*/ 3 w 6"/>
                  <a:gd name="T11" fmla="*/ 1 h 8"/>
                  <a:gd name="T12" fmla="*/ 5 w 6"/>
                  <a:gd name="T13" fmla="*/ 5 h 8"/>
                  <a:gd name="T14" fmla="*/ 5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4" y="6"/>
                      <a:pt x="3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2"/>
                      <a:pt x="0" y="0"/>
                      <a:pt x="3" y="1"/>
                    </a:cubicBezTo>
                    <a:cubicBezTo>
                      <a:pt x="6" y="1"/>
                      <a:pt x="5" y="3"/>
                      <a:pt x="5" y="5"/>
                    </a:cubicBezTo>
                    <a:cubicBezTo>
                      <a:pt x="4" y="5"/>
                      <a:pt x="5" y="5"/>
                      <a:pt x="5" y="6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652"/>
              <p:cNvSpPr/>
              <p:nvPr/>
            </p:nvSpPr>
            <p:spPr bwMode="auto">
              <a:xfrm>
                <a:off x="596" y="514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8 w 8"/>
                  <a:gd name="T3" fmla="*/ 1 h 8"/>
                  <a:gd name="T4" fmla="*/ 0 w 8"/>
                  <a:gd name="T5" fmla="*/ 5 h 8"/>
                  <a:gd name="T6" fmla="*/ 0 w 8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2" y="0"/>
                      <a:pt x="5" y="2"/>
                      <a:pt x="8" y="1"/>
                    </a:cubicBezTo>
                    <a:cubicBezTo>
                      <a:pt x="8" y="8"/>
                      <a:pt x="3" y="4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653"/>
              <p:cNvSpPr/>
              <p:nvPr/>
            </p:nvSpPr>
            <p:spPr bwMode="auto">
              <a:xfrm>
                <a:off x="572" y="485"/>
                <a:ext cx="12" cy="14"/>
              </a:xfrm>
              <a:custGeom>
                <a:avLst/>
                <a:gdLst>
                  <a:gd name="T0" fmla="*/ 2 w 5"/>
                  <a:gd name="T1" fmla="*/ 6 h 6"/>
                  <a:gd name="T2" fmla="*/ 1 w 5"/>
                  <a:gd name="T3" fmla="*/ 5 h 6"/>
                  <a:gd name="T4" fmla="*/ 4 w 5"/>
                  <a:gd name="T5" fmla="*/ 1 h 6"/>
                  <a:gd name="T6" fmla="*/ 5 w 5"/>
                  <a:gd name="T7" fmla="*/ 3 h 6"/>
                  <a:gd name="T8" fmla="*/ 2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6"/>
                      <a:pt x="0" y="6"/>
                      <a:pt x="1" y="5"/>
                    </a:cubicBezTo>
                    <a:cubicBezTo>
                      <a:pt x="2" y="4"/>
                      <a:pt x="2" y="1"/>
                      <a:pt x="4" y="1"/>
                    </a:cubicBezTo>
                    <a:cubicBezTo>
                      <a:pt x="5" y="0"/>
                      <a:pt x="5" y="2"/>
                      <a:pt x="5" y="3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654"/>
              <p:cNvSpPr/>
              <p:nvPr/>
            </p:nvSpPr>
            <p:spPr bwMode="auto">
              <a:xfrm>
                <a:off x="541" y="507"/>
                <a:ext cx="12" cy="7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0 h 3"/>
                  <a:gd name="T4" fmla="*/ 5 w 5"/>
                  <a:gd name="T5" fmla="*/ 0 h 3"/>
                  <a:gd name="T6" fmla="*/ 2 w 5"/>
                  <a:gd name="T7" fmla="*/ 3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655"/>
              <p:cNvSpPr/>
              <p:nvPr/>
            </p:nvSpPr>
            <p:spPr bwMode="auto">
              <a:xfrm>
                <a:off x="627" y="492"/>
                <a:ext cx="14" cy="10"/>
              </a:xfrm>
              <a:custGeom>
                <a:avLst/>
                <a:gdLst>
                  <a:gd name="T0" fmla="*/ 5 w 6"/>
                  <a:gd name="T1" fmla="*/ 0 h 4"/>
                  <a:gd name="T2" fmla="*/ 6 w 6"/>
                  <a:gd name="T3" fmla="*/ 0 h 4"/>
                  <a:gd name="T4" fmla="*/ 0 w 6"/>
                  <a:gd name="T5" fmla="*/ 2 h 4"/>
                  <a:gd name="T6" fmla="*/ 5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5" y="2"/>
                      <a:pt x="3" y="4"/>
                      <a:pt x="0" y="2"/>
                    </a:cubicBezTo>
                    <a:cubicBezTo>
                      <a:pt x="2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656"/>
              <p:cNvSpPr/>
              <p:nvPr/>
            </p:nvSpPr>
            <p:spPr bwMode="auto">
              <a:xfrm>
                <a:off x="644" y="492"/>
                <a:ext cx="7" cy="12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2"/>
                      <a:pt x="3" y="4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657"/>
              <p:cNvSpPr/>
              <p:nvPr/>
            </p:nvSpPr>
            <p:spPr bwMode="auto">
              <a:xfrm>
                <a:off x="632" y="435"/>
                <a:ext cx="31" cy="21"/>
              </a:xfrm>
              <a:custGeom>
                <a:avLst/>
                <a:gdLst>
                  <a:gd name="T0" fmla="*/ 3 w 13"/>
                  <a:gd name="T1" fmla="*/ 1 h 9"/>
                  <a:gd name="T2" fmla="*/ 13 w 13"/>
                  <a:gd name="T3" fmla="*/ 0 h 9"/>
                  <a:gd name="T4" fmla="*/ 7 w 13"/>
                  <a:gd name="T5" fmla="*/ 9 h 9"/>
                  <a:gd name="T6" fmla="*/ 3 w 13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3" y="1"/>
                    </a:moveTo>
                    <a:cubicBezTo>
                      <a:pt x="6" y="4"/>
                      <a:pt x="10" y="0"/>
                      <a:pt x="13" y="0"/>
                    </a:cubicBezTo>
                    <a:cubicBezTo>
                      <a:pt x="9" y="2"/>
                      <a:pt x="10" y="7"/>
                      <a:pt x="7" y="9"/>
                    </a:cubicBezTo>
                    <a:cubicBezTo>
                      <a:pt x="6" y="6"/>
                      <a:pt x="0" y="5"/>
                      <a:pt x="3" y="1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0" name="Freeform 658"/>
              <p:cNvSpPr/>
              <p:nvPr/>
            </p:nvSpPr>
            <p:spPr bwMode="auto">
              <a:xfrm>
                <a:off x="608" y="406"/>
                <a:ext cx="21" cy="22"/>
              </a:xfrm>
              <a:custGeom>
                <a:avLst/>
                <a:gdLst>
                  <a:gd name="T0" fmla="*/ 4 w 9"/>
                  <a:gd name="T1" fmla="*/ 0 h 9"/>
                  <a:gd name="T2" fmla="*/ 6 w 9"/>
                  <a:gd name="T3" fmla="*/ 2 h 9"/>
                  <a:gd name="T4" fmla="*/ 9 w 9"/>
                  <a:gd name="T5" fmla="*/ 9 h 9"/>
                  <a:gd name="T6" fmla="*/ 5 w 9"/>
                  <a:gd name="T7" fmla="*/ 7 h 9"/>
                  <a:gd name="T8" fmla="*/ 5 w 9"/>
                  <a:gd name="T9" fmla="*/ 4 h 9"/>
                  <a:gd name="T10" fmla="*/ 4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5" y="4"/>
                      <a:pt x="8" y="6"/>
                      <a:pt x="9" y="9"/>
                    </a:cubicBezTo>
                    <a:cubicBezTo>
                      <a:pt x="7" y="9"/>
                      <a:pt x="5" y="9"/>
                      <a:pt x="5" y="7"/>
                    </a:cubicBezTo>
                    <a:cubicBezTo>
                      <a:pt x="4" y="6"/>
                      <a:pt x="0" y="5"/>
                      <a:pt x="5" y="4"/>
                    </a:cubicBezTo>
                    <a:cubicBezTo>
                      <a:pt x="6" y="3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1" name="Freeform 659"/>
              <p:cNvSpPr/>
              <p:nvPr/>
            </p:nvSpPr>
            <p:spPr bwMode="auto">
              <a:xfrm>
                <a:off x="519" y="425"/>
                <a:ext cx="29" cy="36"/>
              </a:xfrm>
              <a:custGeom>
                <a:avLst/>
                <a:gdLst>
                  <a:gd name="T0" fmla="*/ 4 w 12"/>
                  <a:gd name="T1" fmla="*/ 13 h 15"/>
                  <a:gd name="T2" fmla="*/ 6 w 12"/>
                  <a:gd name="T3" fmla="*/ 10 h 15"/>
                  <a:gd name="T4" fmla="*/ 0 w 12"/>
                  <a:gd name="T5" fmla="*/ 6 h 15"/>
                  <a:gd name="T6" fmla="*/ 1 w 12"/>
                  <a:gd name="T7" fmla="*/ 2 h 15"/>
                  <a:gd name="T8" fmla="*/ 3 w 12"/>
                  <a:gd name="T9" fmla="*/ 1 h 15"/>
                  <a:gd name="T10" fmla="*/ 4 w 12"/>
                  <a:gd name="T11" fmla="*/ 3 h 15"/>
                  <a:gd name="T12" fmla="*/ 8 w 12"/>
                  <a:gd name="T13" fmla="*/ 9 h 15"/>
                  <a:gd name="T14" fmla="*/ 9 w 12"/>
                  <a:gd name="T15" fmla="*/ 12 h 15"/>
                  <a:gd name="T16" fmla="*/ 7 w 12"/>
                  <a:gd name="T17" fmla="*/ 15 h 15"/>
                  <a:gd name="T18" fmla="*/ 4 w 12"/>
                  <a:gd name="T1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5">
                    <a:moveTo>
                      <a:pt x="4" y="13"/>
                    </a:moveTo>
                    <a:cubicBezTo>
                      <a:pt x="4" y="11"/>
                      <a:pt x="5" y="11"/>
                      <a:pt x="6" y="10"/>
                    </a:cubicBezTo>
                    <a:cubicBezTo>
                      <a:pt x="3" y="9"/>
                      <a:pt x="1" y="9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2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1" y="8"/>
                      <a:pt x="7" y="7"/>
                      <a:pt x="8" y="9"/>
                    </a:cubicBezTo>
                    <a:cubicBezTo>
                      <a:pt x="9" y="10"/>
                      <a:pt x="12" y="11"/>
                      <a:pt x="9" y="12"/>
                    </a:cubicBezTo>
                    <a:cubicBezTo>
                      <a:pt x="7" y="12"/>
                      <a:pt x="7" y="14"/>
                      <a:pt x="7" y="15"/>
                    </a:cubicBezTo>
                    <a:cubicBezTo>
                      <a:pt x="6" y="14"/>
                      <a:pt x="5" y="14"/>
                      <a:pt x="4" y="1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2" name="Freeform 660"/>
              <p:cNvSpPr/>
              <p:nvPr/>
            </p:nvSpPr>
            <p:spPr bwMode="auto">
              <a:xfrm>
                <a:off x="524" y="456"/>
                <a:ext cx="10" cy="15"/>
              </a:xfrm>
              <a:custGeom>
                <a:avLst/>
                <a:gdLst>
                  <a:gd name="T0" fmla="*/ 3 w 4"/>
                  <a:gd name="T1" fmla="*/ 6 h 6"/>
                  <a:gd name="T2" fmla="*/ 2 w 4"/>
                  <a:gd name="T3" fmla="*/ 0 h 6"/>
                  <a:gd name="T4" fmla="*/ 4 w 4"/>
                  <a:gd name="T5" fmla="*/ 5 h 6"/>
                  <a:gd name="T6" fmla="*/ 3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0" y="2"/>
                      <a:pt x="0" y="2"/>
                      <a:pt x="2" y="0"/>
                    </a:cubicBezTo>
                    <a:cubicBezTo>
                      <a:pt x="1" y="2"/>
                      <a:pt x="3" y="3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3" name="Freeform 661"/>
              <p:cNvSpPr/>
              <p:nvPr/>
            </p:nvSpPr>
            <p:spPr bwMode="auto">
              <a:xfrm>
                <a:off x="531" y="468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0" y="3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4" name="Freeform 662"/>
              <p:cNvSpPr/>
              <p:nvPr/>
            </p:nvSpPr>
            <p:spPr bwMode="auto">
              <a:xfrm>
                <a:off x="441" y="480"/>
                <a:ext cx="33" cy="34"/>
              </a:xfrm>
              <a:custGeom>
                <a:avLst/>
                <a:gdLst>
                  <a:gd name="T0" fmla="*/ 13 w 14"/>
                  <a:gd name="T1" fmla="*/ 11 h 14"/>
                  <a:gd name="T2" fmla="*/ 7 w 14"/>
                  <a:gd name="T3" fmla="*/ 11 h 14"/>
                  <a:gd name="T4" fmla="*/ 1 w 14"/>
                  <a:gd name="T5" fmla="*/ 8 h 14"/>
                  <a:gd name="T6" fmla="*/ 5 w 14"/>
                  <a:gd name="T7" fmla="*/ 1 h 14"/>
                  <a:gd name="T8" fmla="*/ 10 w 14"/>
                  <a:gd name="T9" fmla="*/ 0 h 14"/>
                  <a:gd name="T10" fmla="*/ 10 w 14"/>
                  <a:gd name="T11" fmla="*/ 4 h 14"/>
                  <a:gd name="T12" fmla="*/ 9 w 14"/>
                  <a:gd name="T13" fmla="*/ 5 h 14"/>
                  <a:gd name="T14" fmla="*/ 8 w 14"/>
                  <a:gd name="T15" fmla="*/ 7 h 14"/>
                  <a:gd name="T16" fmla="*/ 11 w 14"/>
                  <a:gd name="T17" fmla="*/ 7 h 14"/>
                  <a:gd name="T18" fmla="*/ 12 w 14"/>
                  <a:gd name="T19" fmla="*/ 7 h 14"/>
                  <a:gd name="T20" fmla="*/ 13 w 14"/>
                  <a:gd name="T2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4">
                    <a:moveTo>
                      <a:pt x="13" y="11"/>
                    </a:moveTo>
                    <a:cubicBezTo>
                      <a:pt x="11" y="11"/>
                      <a:pt x="8" y="10"/>
                      <a:pt x="7" y="11"/>
                    </a:cubicBezTo>
                    <a:cubicBezTo>
                      <a:pt x="2" y="14"/>
                      <a:pt x="2" y="9"/>
                      <a:pt x="1" y="8"/>
                    </a:cubicBezTo>
                    <a:cubicBezTo>
                      <a:pt x="0" y="5"/>
                      <a:pt x="4" y="4"/>
                      <a:pt x="5" y="1"/>
                    </a:cubicBezTo>
                    <a:cubicBezTo>
                      <a:pt x="7" y="3"/>
                      <a:pt x="8" y="3"/>
                      <a:pt x="10" y="0"/>
                    </a:cubicBezTo>
                    <a:cubicBezTo>
                      <a:pt x="10" y="2"/>
                      <a:pt x="10" y="3"/>
                      <a:pt x="10" y="4"/>
                    </a:cubicBezTo>
                    <a:cubicBezTo>
                      <a:pt x="10" y="4"/>
                      <a:pt x="10" y="5"/>
                      <a:pt x="9" y="5"/>
                    </a:cubicBezTo>
                    <a:cubicBezTo>
                      <a:pt x="9" y="6"/>
                      <a:pt x="7" y="5"/>
                      <a:pt x="8" y="7"/>
                    </a:cubicBezTo>
                    <a:cubicBezTo>
                      <a:pt x="8" y="8"/>
                      <a:pt x="10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4" y="10"/>
                      <a:pt x="13" y="11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5" name="Freeform 663"/>
              <p:cNvSpPr/>
              <p:nvPr/>
            </p:nvSpPr>
            <p:spPr bwMode="auto">
              <a:xfrm>
                <a:off x="429" y="511"/>
                <a:ext cx="26" cy="19"/>
              </a:xfrm>
              <a:custGeom>
                <a:avLst/>
                <a:gdLst>
                  <a:gd name="T0" fmla="*/ 9 w 11"/>
                  <a:gd name="T1" fmla="*/ 2 h 8"/>
                  <a:gd name="T2" fmla="*/ 3 w 11"/>
                  <a:gd name="T3" fmla="*/ 8 h 8"/>
                  <a:gd name="T4" fmla="*/ 5 w 11"/>
                  <a:gd name="T5" fmla="*/ 5 h 8"/>
                  <a:gd name="T6" fmla="*/ 0 w 11"/>
                  <a:gd name="T7" fmla="*/ 6 h 8"/>
                  <a:gd name="T8" fmla="*/ 9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9" y="2"/>
                    </a:moveTo>
                    <a:cubicBezTo>
                      <a:pt x="11" y="6"/>
                      <a:pt x="9" y="8"/>
                      <a:pt x="3" y="8"/>
                    </a:cubicBezTo>
                    <a:cubicBezTo>
                      <a:pt x="4" y="7"/>
                      <a:pt x="6" y="6"/>
                      <a:pt x="5" y="5"/>
                    </a:cubicBezTo>
                    <a:cubicBezTo>
                      <a:pt x="3" y="3"/>
                      <a:pt x="2" y="6"/>
                      <a:pt x="0" y="6"/>
                    </a:cubicBezTo>
                    <a:cubicBezTo>
                      <a:pt x="3" y="3"/>
                      <a:pt x="5" y="0"/>
                      <a:pt x="9" y="2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6" name="Freeform 664"/>
              <p:cNvSpPr/>
              <p:nvPr/>
            </p:nvSpPr>
            <p:spPr bwMode="auto">
              <a:xfrm>
                <a:off x="457" y="459"/>
                <a:ext cx="19" cy="19"/>
              </a:xfrm>
              <a:custGeom>
                <a:avLst/>
                <a:gdLst>
                  <a:gd name="T0" fmla="*/ 1 w 8"/>
                  <a:gd name="T1" fmla="*/ 1 h 8"/>
                  <a:gd name="T2" fmla="*/ 1 w 8"/>
                  <a:gd name="T3" fmla="*/ 0 h 8"/>
                  <a:gd name="T4" fmla="*/ 8 w 8"/>
                  <a:gd name="T5" fmla="*/ 8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6" y="2"/>
                      <a:pt x="7" y="3"/>
                      <a:pt x="8" y="8"/>
                    </a:cubicBezTo>
                    <a:cubicBezTo>
                      <a:pt x="6" y="8"/>
                      <a:pt x="4" y="7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7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DE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7" name="Freeform 665"/>
              <p:cNvSpPr/>
              <p:nvPr/>
            </p:nvSpPr>
            <p:spPr bwMode="auto">
              <a:xfrm>
                <a:off x="488" y="461"/>
                <a:ext cx="19" cy="22"/>
              </a:xfrm>
              <a:custGeom>
                <a:avLst/>
                <a:gdLst>
                  <a:gd name="T0" fmla="*/ 7 w 8"/>
                  <a:gd name="T1" fmla="*/ 9 h 9"/>
                  <a:gd name="T2" fmla="*/ 7 w 8"/>
                  <a:gd name="T3" fmla="*/ 8 h 9"/>
                  <a:gd name="T4" fmla="*/ 4 w 8"/>
                  <a:gd name="T5" fmla="*/ 6 h 9"/>
                  <a:gd name="T6" fmla="*/ 1 w 8"/>
                  <a:gd name="T7" fmla="*/ 4 h 9"/>
                  <a:gd name="T8" fmla="*/ 2 w 8"/>
                  <a:gd name="T9" fmla="*/ 1 h 9"/>
                  <a:gd name="T10" fmla="*/ 5 w 8"/>
                  <a:gd name="T11" fmla="*/ 2 h 9"/>
                  <a:gd name="T12" fmla="*/ 5 w 8"/>
                  <a:gd name="T13" fmla="*/ 2 h 9"/>
                  <a:gd name="T14" fmla="*/ 8 w 8"/>
                  <a:gd name="T15" fmla="*/ 8 h 9"/>
                  <a:gd name="T16" fmla="*/ 7 w 8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7" y="9"/>
                    </a:moveTo>
                    <a:cubicBezTo>
                      <a:pt x="7" y="9"/>
                      <a:pt x="7" y="9"/>
                      <a:pt x="7" y="8"/>
                    </a:cubicBezTo>
                    <a:cubicBezTo>
                      <a:pt x="7" y="7"/>
                      <a:pt x="6" y="6"/>
                      <a:pt x="4" y="6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4"/>
                      <a:pt x="8" y="5"/>
                      <a:pt x="8" y="8"/>
                    </a:cubicBezTo>
                    <a:cubicBezTo>
                      <a:pt x="8" y="9"/>
                      <a:pt x="8" y="9"/>
                      <a:pt x="7" y="9"/>
                    </a:cubicBezTo>
                    <a:close/>
                  </a:path>
                </a:pathLst>
              </a:custGeom>
              <a:solidFill>
                <a:srgbClr val="FDEA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8" name="Freeform 666"/>
              <p:cNvSpPr/>
              <p:nvPr/>
            </p:nvSpPr>
            <p:spPr bwMode="auto">
              <a:xfrm>
                <a:off x="469" y="495"/>
                <a:ext cx="15" cy="14"/>
              </a:xfrm>
              <a:custGeom>
                <a:avLst/>
                <a:gdLst>
                  <a:gd name="T0" fmla="*/ 1 w 6"/>
                  <a:gd name="T1" fmla="*/ 5 h 6"/>
                  <a:gd name="T2" fmla="*/ 0 w 6"/>
                  <a:gd name="T3" fmla="*/ 1 h 6"/>
                  <a:gd name="T4" fmla="*/ 1 w 6"/>
                  <a:gd name="T5" fmla="*/ 0 h 6"/>
                  <a:gd name="T6" fmla="*/ 5 w 6"/>
                  <a:gd name="T7" fmla="*/ 1 h 6"/>
                  <a:gd name="T8" fmla="*/ 6 w 6"/>
                  <a:gd name="T9" fmla="*/ 2 h 6"/>
                  <a:gd name="T10" fmla="*/ 1 w 6"/>
                  <a:gd name="T11" fmla="*/ 6 h 6"/>
                  <a:gd name="T12" fmla="*/ 1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1" y="5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5" y="1"/>
                    </a:cubicBezTo>
                    <a:cubicBezTo>
                      <a:pt x="5" y="1"/>
                      <a:pt x="5" y="2"/>
                      <a:pt x="6" y="2"/>
                    </a:cubicBezTo>
                    <a:cubicBezTo>
                      <a:pt x="3" y="2"/>
                      <a:pt x="3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09" name="Freeform 667"/>
              <p:cNvSpPr/>
              <p:nvPr/>
            </p:nvSpPr>
            <p:spPr bwMode="auto">
              <a:xfrm>
                <a:off x="486" y="459"/>
                <a:ext cx="14" cy="14"/>
              </a:xfrm>
              <a:custGeom>
                <a:avLst/>
                <a:gdLst>
                  <a:gd name="T0" fmla="*/ 6 w 6"/>
                  <a:gd name="T1" fmla="*/ 3 h 6"/>
                  <a:gd name="T2" fmla="*/ 2 w 6"/>
                  <a:gd name="T3" fmla="*/ 5 h 6"/>
                  <a:gd name="T4" fmla="*/ 1 w 6"/>
                  <a:gd name="T5" fmla="*/ 6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4" y="2"/>
                      <a:pt x="2" y="1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6" y="0"/>
                      <a:pt x="6" y="3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0" name="Freeform 668"/>
              <p:cNvSpPr/>
              <p:nvPr/>
            </p:nvSpPr>
            <p:spPr bwMode="auto">
              <a:xfrm>
                <a:off x="462" y="487"/>
                <a:ext cx="12" cy="10"/>
              </a:xfrm>
              <a:custGeom>
                <a:avLst/>
                <a:gdLst>
                  <a:gd name="T0" fmla="*/ 4 w 5"/>
                  <a:gd name="T1" fmla="*/ 3 h 4"/>
                  <a:gd name="T2" fmla="*/ 3 w 5"/>
                  <a:gd name="T3" fmla="*/ 4 h 4"/>
                  <a:gd name="T4" fmla="*/ 3 w 5"/>
                  <a:gd name="T5" fmla="*/ 4 h 4"/>
                  <a:gd name="T6" fmla="*/ 1 w 5"/>
                  <a:gd name="T7" fmla="*/ 1 h 4"/>
                  <a:gd name="T8" fmla="*/ 1 w 5"/>
                  <a:gd name="T9" fmla="*/ 1 h 4"/>
                  <a:gd name="T10" fmla="*/ 4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5" y="0"/>
                      <a:pt x="4" y="3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1" name="Freeform 669"/>
              <p:cNvSpPr/>
              <p:nvPr/>
            </p:nvSpPr>
            <p:spPr bwMode="auto">
              <a:xfrm>
                <a:off x="491" y="509"/>
                <a:ext cx="7" cy="12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5 h 5"/>
                  <a:gd name="T4" fmla="*/ 1 w 3"/>
                  <a:gd name="T5" fmla="*/ 1 h 5"/>
                  <a:gd name="T6" fmla="*/ 3 w 3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2" y="3"/>
                      <a:pt x="1" y="3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FCE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2" name="Freeform 670"/>
              <p:cNvSpPr/>
              <p:nvPr/>
            </p:nvSpPr>
            <p:spPr bwMode="auto">
              <a:xfrm>
                <a:off x="474" y="516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3 h 3"/>
                  <a:gd name="T4" fmla="*/ 1 w 3"/>
                  <a:gd name="T5" fmla="*/ 1 h 3"/>
                  <a:gd name="T6" fmla="*/ 2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3" name="Freeform 671"/>
              <p:cNvSpPr/>
              <p:nvPr/>
            </p:nvSpPr>
            <p:spPr bwMode="auto">
              <a:xfrm>
                <a:off x="699" y="913"/>
                <a:ext cx="21" cy="17"/>
              </a:xfrm>
              <a:custGeom>
                <a:avLst/>
                <a:gdLst>
                  <a:gd name="T0" fmla="*/ 0 w 9"/>
                  <a:gd name="T1" fmla="*/ 4 h 7"/>
                  <a:gd name="T2" fmla="*/ 7 w 9"/>
                  <a:gd name="T3" fmla="*/ 0 h 7"/>
                  <a:gd name="T4" fmla="*/ 7 w 9"/>
                  <a:gd name="T5" fmla="*/ 6 h 7"/>
                  <a:gd name="T6" fmla="*/ 0 w 9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1" y="0"/>
                      <a:pt x="5" y="2"/>
                      <a:pt x="7" y="0"/>
                    </a:cubicBezTo>
                    <a:cubicBezTo>
                      <a:pt x="9" y="2"/>
                      <a:pt x="5" y="4"/>
                      <a:pt x="7" y="6"/>
                    </a:cubicBezTo>
                    <a:cubicBezTo>
                      <a:pt x="4" y="7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4" name="Freeform 672"/>
              <p:cNvSpPr/>
              <p:nvPr/>
            </p:nvSpPr>
            <p:spPr bwMode="auto">
              <a:xfrm>
                <a:off x="730" y="932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2 h 4"/>
                  <a:gd name="T4" fmla="*/ 3 w 3"/>
                  <a:gd name="T5" fmla="*/ 3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E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5" name="Freeform 673"/>
              <p:cNvSpPr/>
              <p:nvPr/>
            </p:nvSpPr>
            <p:spPr bwMode="auto">
              <a:xfrm>
                <a:off x="691" y="471"/>
                <a:ext cx="10" cy="26"/>
              </a:xfrm>
              <a:custGeom>
                <a:avLst/>
                <a:gdLst>
                  <a:gd name="T0" fmla="*/ 0 w 4"/>
                  <a:gd name="T1" fmla="*/ 1 h 11"/>
                  <a:gd name="T2" fmla="*/ 3 w 4"/>
                  <a:gd name="T3" fmla="*/ 1 h 11"/>
                  <a:gd name="T4" fmla="*/ 3 w 4"/>
                  <a:gd name="T5" fmla="*/ 5 h 11"/>
                  <a:gd name="T6" fmla="*/ 0 w 4"/>
                  <a:gd name="T7" fmla="*/ 11 h 11"/>
                  <a:gd name="T8" fmla="*/ 0 w 4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4"/>
                      <a:pt x="3" y="5"/>
                    </a:cubicBezTo>
                    <a:cubicBezTo>
                      <a:pt x="1" y="7"/>
                      <a:pt x="1" y="9"/>
                      <a:pt x="0" y="11"/>
                    </a:cubicBezTo>
                    <a:cubicBezTo>
                      <a:pt x="0" y="8"/>
                      <a:pt x="1" y="5"/>
                      <a:pt x="0" y="1"/>
                    </a:cubicBezTo>
                    <a:close/>
                  </a:path>
                </a:pathLst>
              </a:custGeom>
              <a:solidFill>
                <a:srgbClr val="FED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6" name="Freeform 674"/>
              <p:cNvSpPr/>
              <p:nvPr/>
            </p:nvSpPr>
            <p:spPr bwMode="auto">
              <a:xfrm>
                <a:off x="589" y="530"/>
                <a:ext cx="74" cy="44"/>
              </a:xfrm>
              <a:custGeom>
                <a:avLst/>
                <a:gdLst>
                  <a:gd name="T0" fmla="*/ 0 w 31"/>
                  <a:gd name="T1" fmla="*/ 13 h 18"/>
                  <a:gd name="T2" fmla="*/ 0 w 31"/>
                  <a:gd name="T3" fmla="*/ 8 h 18"/>
                  <a:gd name="T4" fmla="*/ 1 w 31"/>
                  <a:gd name="T5" fmla="*/ 4 h 18"/>
                  <a:gd name="T6" fmla="*/ 1 w 31"/>
                  <a:gd name="T7" fmla="*/ 2 h 18"/>
                  <a:gd name="T8" fmla="*/ 5 w 31"/>
                  <a:gd name="T9" fmla="*/ 4 h 18"/>
                  <a:gd name="T10" fmla="*/ 8 w 31"/>
                  <a:gd name="T11" fmla="*/ 9 h 18"/>
                  <a:gd name="T12" fmla="*/ 9 w 31"/>
                  <a:gd name="T13" fmla="*/ 2 h 18"/>
                  <a:gd name="T14" fmla="*/ 12 w 31"/>
                  <a:gd name="T15" fmla="*/ 1 h 18"/>
                  <a:gd name="T16" fmla="*/ 25 w 31"/>
                  <a:gd name="T17" fmla="*/ 1 h 18"/>
                  <a:gd name="T18" fmla="*/ 27 w 31"/>
                  <a:gd name="T19" fmla="*/ 1 h 18"/>
                  <a:gd name="T20" fmla="*/ 29 w 31"/>
                  <a:gd name="T21" fmla="*/ 1 h 18"/>
                  <a:gd name="T22" fmla="*/ 30 w 31"/>
                  <a:gd name="T23" fmla="*/ 3 h 18"/>
                  <a:gd name="T24" fmla="*/ 29 w 31"/>
                  <a:gd name="T25" fmla="*/ 6 h 18"/>
                  <a:gd name="T26" fmla="*/ 25 w 31"/>
                  <a:gd name="T27" fmla="*/ 7 h 18"/>
                  <a:gd name="T28" fmla="*/ 24 w 31"/>
                  <a:gd name="T29" fmla="*/ 7 h 18"/>
                  <a:gd name="T30" fmla="*/ 19 w 31"/>
                  <a:gd name="T31" fmla="*/ 7 h 18"/>
                  <a:gd name="T32" fmla="*/ 17 w 31"/>
                  <a:gd name="T33" fmla="*/ 12 h 18"/>
                  <a:gd name="T34" fmla="*/ 12 w 31"/>
                  <a:gd name="T35" fmla="*/ 15 h 18"/>
                  <a:gd name="T36" fmla="*/ 11 w 31"/>
                  <a:gd name="T37" fmla="*/ 15 h 18"/>
                  <a:gd name="T38" fmla="*/ 10 w 31"/>
                  <a:gd name="T39" fmla="*/ 15 h 18"/>
                  <a:gd name="T40" fmla="*/ 10 w 31"/>
                  <a:gd name="T41" fmla="*/ 14 h 18"/>
                  <a:gd name="T42" fmla="*/ 5 w 31"/>
                  <a:gd name="T43" fmla="*/ 11 h 18"/>
                  <a:gd name="T44" fmla="*/ 6 w 31"/>
                  <a:gd name="T45" fmla="*/ 17 h 18"/>
                  <a:gd name="T46" fmla="*/ 5 w 31"/>
                  <a:gd name="T47" fmla="*/ 18 h 18"/>
                  <a:gd name="T48" fmla="*/ 2 w 31"/>
                  <a:gd name="T49" fmla="*/ 18 h 18"/>
                  <a:gd name="T50" fmla="*/ 0 w 31"/>
                  <a:gd name="T5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18">
                    <a:moveTo>
                      <a:pt x="0" y="13"/>
                    </a:moveTo>
                    <a:cubicBezTo>
                      <a:pt x="0" y="11"/>
                      <a:pt x="0" y="10"/>
                      <a:pt x="0" y="8"/>
                    </a:cubicBezTo>
                    <a:cubicBezTo>
                      <a:pt x="2" y="7"/>
                      <a:pt x="2" y="7"/>
                      <a:pt x="1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3" y="1"/>
                      <a:pt x="5" y="0"/>
                      <a:pt x="5" y="4"/>
                    </a:cubicBezTo>
                    <a:cubicBezTo>
                      <a:pt x="5" y="6"/>
                      <a:pt x="8" y="7"/>
                      <a:pt x="8" y="9"/>
                    </a:cubicBezTo>
                    <a:cubicBezTo>
                      <a:pt x="8" y="6"/>
                      <a:pt x="7" y="4"/>
                      <a:pt x="9" y="2"/>
                    </a:cubicBezTo>
                    <a:cubicBezTo>
                      <a:pt x="10" y="2"/>
                      <a:pt x="11" y="1"/>
                      <a:pt x="12" y="1"/>
                    </a:cubicBezTo>
                    <a:cubicBezTo>
                      <a:pt x="16" y="1"/>
                      <a:pt x="21" y="2"/>
                      <a:pt x="25" y="1"/>
                    </a:cubicBezTo>
                    <a:cubicBezTo>
                      <a:pt x="26" y="0"/>
                      <a:pt x="27" y="1"/>
                      <a:pt x="27" y="1"/>
                    </a:cubicBezTo>
                    <a:cubicBezTo>
                      <a:pt x="28" y="1"/>
                      <a:pt x="29" y="1"/>
                      <a:pt x="29" y="1"/>
                    </a:cubicBezTo>
                    <a:cubicBezTo>
                      <a:pt x="30" y="2"/>
                      <a:pt x="28" y="4"/>
                      <a:pt x="30" y="3"/>
                    </a:cubicBezTo>
                    <a:cubicBezTo>
                      <a:pt x="31" y="4"/>
                      <a:pt x="30" y="5"/>
                      <a:pt x="29" y="6"/>
                    </a:cubicBezTo>
                    <a:cubicBezTo>
                      <a:pt x="28" y="6"/>
                      <a:pt x="26" y="6"/>
                      <a:pt x="25" y="7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2" y="7"/>
                      <a:pt x="21" y="8"/>
                      <a:pt x="19" y="7"/>
                    </a:cubicBezTo>
                    <a:cubicBezTo>
                      <a:pt x="15" y="6"/>
                      <a:pt x="18" y="10"/>
                      <a:pt x="17" y="12"/>
                    </a:cubicBezTo>
                    <a:cubicBezTo>
                      <a:pt x="16" y="14"/>
                      <a:pt x="14" y="15"/>
                      <a:pt x="12" y="15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4"/>
                    </a:cubicBezTo>
                    <a:cubicBezTo>
                      <a:pt x="10" y="11"/>
                      <a:pt x="7" y="12"/>
                      <a:pt x="5" y="11"/>
                    </a:cubicBezTo>
                    <a:cubicBezTo>
                      <a:pt x="9" y="12"/>
                      <a:pt x="9" y="12"/>
                      <a:pt x="6" y="17"/>
                    </a:cubicBezTo>
                    <a:cubicBezTo>
                      <a:pt x="6" y="17"/>
                      <a:pt x="6" y="17"/>
                      <a:pt x="5" y="18"/>
                    </a:cubicBezTo>
                    <a:cubicBezTo>
                      <a:pt x="4" y="18"/>
                      <a:pt x="3" y="18"/>
                      <a:pt x="2" y="18"/>
                    </a:cubicBezTo>
                    <a:cubicBezTo>
                      <a:pt x="0" y="17"/>
                      <a:pt x="0" y="15"/>
                      <a:pt x="0" y="13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7" name="Freeform 675"/>
              <p:cNvSpPr/>
              <p:nvPr/>
            </p:nvSpPr>
            <p:spPr bwMode="auto">
              <a:xfrm>
                <a:off x="641" y="530"/>
                <a:ext cx="46" cy="36"/>
              </a:xfrm>
              <a:custGeom>
                <a:avLst/>
                <a:gdLst>
                  <a:gd name="T0" fmla="*/ 7 w 19"/>
                  <a:gd name="T1" fmla="*/ 5 h 15"/>
                  <a:gd name="T2" fmla="*/ 8 w 19"/>
                  <a:gd name="T3" fmla="*/ 3 h 15"/>
                  <a:gd name="T4" fmla="*/ 10 w 19"/>
                  <a:gd name="T5" fmla="*/ 5 h 15"/>
                  <a:gd name="T6" fmla="*/ 11 w 19"/>
                  <a:gd name="T7" fmla="*/ 3 h 15"/>
                  <a:gd name="T8" fmla="*/ 13 w 19"/>
                  <a:gd name="T9" fmla="*/ 7 h 15"/>
                  <a:gd name="T10" fmla="*/ 15 w 19"/>
                  <a:gd name="T11" fmla="*/ 6 h 15"/>
                  <a:gd name="T12" fmla="*/ 17 w 19"/>
                  <a:gd name="T13" fmla="*/ 5 h 15"/>
                  <a:gd name="T14" fmla="*/ 19 w 19"/>
                  <a:gd name="T15" fmla="*/ 5 h 15"/>
                  <a:gd name="T16" fmla="*/ 10 w 19"/>
                  <a:gd name="T17" fmla="*/ 9 h 15"/>
                  <a:gd name="T18" fmla="*/ 7 w 19"/>
                  <a:gd name="T19" fmla="*/ 10 h 15"/>
                  <a:gd name="T20" fmla="*/ 7 w 19"/>
                  <a:gd name="T21" fmla="*/ 15 h 15"/>
                  <a:gd name="T22" fmla="*/ 2 w 19"/>
                  <a:gd name="T23" fmla="*/ 7 h 15"/>
                  <a:gd name="T24" fmla="*/ 3 w 19"/>
                  <a:gd name="T25" fmla="*/ 7 h 15"/>
                  <a:gd name="T26" fmla="*/ 7 w 19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7" y="5"/>
                    </a:moveTo>
                    <a:cubicBezTo>
                      <a:pt x="8" y="5"/>
                      <a:pt x="8" y="4"/>
                      <a:pt x="8" y="3"/>
                    </a:cubicBezTo>
                    <a:cubicBezTo>
                      <a:pt x="9" y="4"/>
                      <a:pt x="9" y="5"/>
                      <a:pt x="10" y="5"/>
                    </a:cubicBezTo>
                    <a:cubicBezTo>
                      <a:pt x="10" y="5"/>
                      <a:pt x="10" y="4"/>
                      <a:pt x="11" y="3"/>
                    </a:cubicBezTo>
                    <a:cubicBezTo>
                      <a:pt x="12" y="4"/>
                      <a:pt x="12" y="6"/>
                      <a:pt x="13" y="7"/>
                    </a:cubicBezTo>
                    <a:cubicBezTo>
                      <a:pt x="14" y="8"/>
                      <a:pt x="13" y="0"/>
                      <a:pt x="15" y="6"/>
                    </a:cubicBezTo>
                    <a:cubicBezTo>
                      <a:pt x="16" y="7"/>
                      <a:pt x="16" y="6"/>
                      <a:pt x="17" y="5"/>
                    </a:cubicBezTo>
                    <a:cubicBezTo>
                      <a:pt x="18" y="5"/>
                      <a:pt x="18" y="5"/>
                      <a:pt x="19" y="5"/>
                    </a:cubicBezTo>
                    <a:cubicBezTo>
                      <a:pt x="17" y="9"/>
                      <a:pt x="14" y="10"/>
                      <a:pt x="10" y="9"/>
                    </a:cubicBezTo>
                    <a:cubicBezTo>
                      <a:pt x="8" y="8"/>
                      <a:pt x="7" y="9"/>
                      <a:pt x="7" y="10"/>
                    </a:cubicBezTo>
                    <a:cubicBezTo>
                      <a:pt x="4" y="12"/>
                      <a:pt x="7" y="13"/>
                      <a:pt x="7" y="15"/>
                    </a:cubicBezTo>
                    <a:cubicBezTo>
                      <a:pt x="2" y="14"/>
                      <a:pt x="0" y="12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6"/>
                      <a:pt x="6" y="7"/>
                      <a:pt x="7" y="5"/>
                    </a:cubicBezTo>
                    <a:close/>
                  </a:path>
                </a:pathLst>
              </a:custGeom>
              <a:solidFill>
                <a:srgbClr val="FEE7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8" name="Freeform 676"/>
              <p:cNvSpPr/>
              <p:nvPr/>
            </p:nvSpPr>
            <p:spPr bwMode="auto">
              <a:xfrm>
                <a:off x="672" y="526"/>
                <a:ext cx="22" cy="16"/>
              </a:xfrm>
              <a:custGeom>
                <a:avLst/>
                <a:gdLst>
                  <a:gd name="T0" fmla="*/ 9 w 9"/>
                  <a:gd name="T1" fmla="*/ 0 h 7"/>
                  <a:gd name="T2" fmla="*/ 4 w 9"/>
                  <a:gd name="T3" fmla="*/ 5 h 7"/>
                  <a:gd name="T4" fmla="*/ 4 w 9"/>
                  <a:gd name="T5" fmla="*/ 0 h 7"/>
                  <a:gd name="T6" fmla="*/ 9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8" y="2"/>
                      <a:pt x="9" y="7"/>
                      <a:pt x="4" y="5"/>
                    </a:cubicBezTo>
                    <a:cubicBezTo>
                      <a:pt x="0" y="3"/>
                      <a:pt x="1" y="2"/>
                      <a:pt x="4" y="0"/>
                    </a:cubicBezTo>
                    <a:cubicBezTo>
                      <a:pt x="6" y="0"/>
                      <a:pt x="7" y="0"/>
                      <a:pt x="9" y="0"/>
                    </a:cubicBezTo>
                    <a:close/>
                  </a:path>
                </a:pathLst>
              </a:custGeom>
              <a:solidFill>
                <a:srgbClr val="FEE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19" name="Freeform 677"/>
              <p:cNvSpPr/>
              <p:nvPr/>
            </p:nvSpPr>
            <p:spPr bwMode="auto">
              <a:xfrm>
                <a:off x="651" y="516"/>
                <a:ext cx="17" cy="19"/>
              </a:xfrm>
              <a:custGeom>
                <a:avLst/>
                <a:gdLst>
                  <a:gd name="T0" fmla="*/ 3 w 7"/>
                  <a:gd name="T1" fmla="*/ 7 h 8"/>
                  <a:gd name="T2" fmla="*/ 1 w 7"/>
                  <a:gd name="T3" fmla="*/ 7 h 8"/>
                  <a:gd name="T4" fmla="*/ 0 w 7"/>
                  <a:gd name="T5" fmla="*/ 4 h 8"/>
                  <a:gd name="T6" fmla="*/ 1 w 7"/>
                  <a:gd name="T7" fmla="*/ 2 h 8"/>
                  <a:gd name="T8" fmla="*/ 2 w 7"/>
                  <a:gd name="T9" fmla="*/ 2 h 8"/>
                  <a:gd name="T10" fmla="*/ 7 w 7"/>
                  <a:gd name="T11" fmla="*/ 8 h 8"/>
                  <a:gd name="T12" fmla="*/ 3 w 7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3" y="7"/>
                    </a:moveTo>
                    <a:cubicBezTo>
                      <a:pt x="3" y="7"/>
                      <a:pt x="2" y="7"/>
                      <a:pt x="1" y="7"/>
                    </a:cubicBezTo>
                    <a:cubicBezTo>
                      <a:pt x="3" y="5"/>
                      <a:pt x="0" y="5"/>
                      <a:pt x="0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7" y="0"/>
                      <a:pt x="7" y="4"/>
                      <a:pt x="7" y="8"/>
                    </a:cubicBezTo>
                    <a:cubicBezTo>
                      <a:pt x="6" y="4"/>
                      <a:pt x="4" y="4"/>
                      <a:pt x="3" y="7"/>
                    </a:cubicBezTo>
                    <a:close/>
                  </a:path>
                </a:pathLst>
              </a:custGeom>
              <a:solidFill>
                <a:srgbClr val="FEE7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0" name="Freeform 678"/>
              <p:cNvSpPr/>
              <p:nvPr/>
            </p:nvSpPr>
            <p:spPr bwMode="auto">
              <a:xfrm>
                <a:off x="663" y="502"/>
                <a:ext cx="14" cy="12"/>
              </a:xfrm>
              <a:custGeom>
                <a:avLst/>
                <a:gdLst>
                  <a:gd name="T0" fmla="*/ 6 w 6"/>
                  <a:gd name="T1" fmla="*/ 1 h 5"/>
                  <a:gd name="T2" fmla="*/ 0 w 6"/>
                  <a:gd name="T3" fmla="*/ 3 h 5"/>
                  <a:gd name="T4" fmla="*/ 6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3" y="5"/>
                      <a:pt x="2" y="3"/>
                      <a:pt x="0" y="3"/>
                    </a:cubicBezTo>
                    <a:cubicBezTo>
                      <a:pt x="2" y="0"/>
                      <a:pt x="3" y="3"/>
                      <a:pt x="6" y="1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1" name="Freeform 679"/>
              <p:cNvSpPr/>
              <p:nvPr/>
            </p:nvSpPr>
            <p:spPr bwMode="auto">
              <a:xfrm>
                <a:off x="651" y="511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4 h 4"/>
                  <a:gd name="T4" fmla="*/ 0 w 3"/>
                  <a:gd name="T5" fmla="*/ 0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3" y="0"/>
                      <a:pt x="3" y="2"/>
                      <a:pt x="2" y="4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2" name="Freeform 680"/>
              <p:cNvSpPr/>
              <p:nvPr/>
            </p:nvSpPr>
            <p:spPr bwMode="auto">
              <a:xfrm>
                <a:off x="629" y="478"/>
                <a:ext cx="27" cy="14"/>
              </a:xfrm>
              <a:custGeom>
                <a:avLst/>
                <a:gdLst>
                  <a:gd name="T0" fmla="*/ 9 w 11"/>
                  <a:gd name="T1" fmla="*/ 4 h 6"/>
                  <a:gd name="T2" fmla="*/ 0 w 11"/>
                  <a:gd name="T3" fmla="*/ 4 h 6"/>
                  <a:gd name="T4" fmla="*/ 4 w 11"/>
                  <a:gd name="T5" fmla="*/ 0 h 6"/>
                  <a:gd name="T6" fmla="*/ 10 w 11"/>
                  <a:gd name="T7" fmla="*/ 3 h 6"/>
                  <a:gd name="T8" fmla="*/ 9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6" y="0"/>
                      <a:pt x="4" y="4"/>
                      <a:pt x="0" y="4"/>
                    </a:cubicBezTo>
                    <a:cubicBezTo>
                      <a:pt x="2" y="3"/>
                      <a:pt x="3" y="2"/>
                      <a:pt x="4" y="0"/>
                    </a:cubicBezTo>
                    <a:cubicBezTo>
                      <a:pt x="8" y="0"/>
                      <a:pt x="10" y="0"/>
                      <a:pt x="10" y="3"/>
                    </a:cubicBezTo>
                    <a:cubicBezTo>
                      <a:pt x="11" y="5"/>
                      <a:pt x="10" y="6"/>
                      <a:pt x="9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3" name="Freeform 681"/>
              <p:cNvSpPr/>
              <p:nvPr/>
            </p:nvSpPr>
            <p:spPr bwMode="auto">
              <a:xfrm>
                <a:off x="737" y="834"/>
                <a:ext cx="33" cy="31"/>
              </a:xfrm>
              <a:custGeom>
                <a:avLst/>
                <a:gdLst>
                  <a:gd name="T0" fmla="*/ 5 w 14"/>
                  <a:gd name="T1" fmla="*/ 13 h 13"/>
                  <a:gd name="T2" fmla="*/ 4 w 14"/>
                  <a:gd name="T3" fmla="*/ 12 h 13"/>
                  <a:gd name="T4" fmla="*/ 1 w 14"/>
                  <a:gd name="T5" fmla="*/ 7 h 13"/>
                  <a:gd name="T6" fmla="*/ 1 w 14"/>
                  <a:gd name="T7" fmla="*/ 5 h 13"/>
                  <a:gd name="T8" fmla="*/ 1 w 14"/>
                  <a:gd name="T9" fmla="*/ 5 h 13"/>
                  <a:gd name="T10" fmla="*/ 7 w 14"/>
                  <a:gd name="T11" fmla="*/ 2 h 13"/>
                  <a:gd name="T12" fmla="*/ 12 w 14"/>
                  <a:gd name="T13" fmla="*/ 1 h 13"/>
                  <a:gd name="T14" fmla="*/ 13 w 14"/>
                  <a:gd name="T15" fmla="*/ 8 h 13"/>
                  <a:gd name="T16" fmla="*/ 10 w 14"/>
                  <a:gd name="T17" fmla="*/ 8 h 13"/>
                  <a:gd name="T18" fmla="*/ 8 w 14"/>
                  <a:gd name="T19" fmla="*/ 6 h 13"/>
                  <a:gd name="T20" fmla="*/ 8 w 14"/>
                  <a:gd name="T21" fmla="*/ 9 h 13"/>
                  <a:gd name="T22" fmla="*/ 5 w 14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3">
                    <a:moveTo>
                      <a:pt x="5" y="13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9"/>
                      <a:pt x="3" y="7"/>
                      <a:pt x="1" y="7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3"/>
                      <a:pt x="5" y="3"/>
                      <a:pt x="7" y="2"/>
                    </a:cubicBezTo>
                    <a:cubicBezTo>
                      <a:pt x="8" y="2"/>
                      <a:pt x="10" y="0"/>
                      <a:pt x="12" y="1"/>
                    </a:cubicBezTo>
                    <a:cubicBezTo>
                      <a:pt x="14" y="3"/>
                      <a:pt x="12" y="6"/>
                      <a:pt x="13" y="8"/>
                    </a:cubicBezTo>
                    <a:cubicBezTo>
                      <a:pt x="12" y="8"/>
                      <a:pt x="12" y="11"/>
                      <a:pt x="10" y="8"/>
                    </a:cubicBezTo>
                    <a:cubicBezTo>
                      <a:pt x="10" y="7"/>
                      <a:pt x="9" y="6"/>
                      <a:pt x="8" y="6"/>
                    </a:cubicBezTo>
                    <a:cubicBezTo>
                      <a:pt x="7" y="7"/>
                      <a:pt x="8" y="8"/>
                      <a:pt x="8" y="9"/>
                    </a:cubicBezTo>
                    <a:cubicBezTo>
                      <a:pt x="8" y="11"/>
                      <a:pt x="6" y="11"/>
                      <a:pt x="5" y="1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4" name="Freeform 682"/>
              <p:cNvSpPr/>
              <p:nvPr/>
            </p:nvSpPr>
            <p:spPr bwMode="auto">
              <a:xfrm>
                <a:off x="766" y="858"/>
                <a:ext cx="21" cy="22"/>
              </a:xfrm>
              <a:custGeom>
                <a:avLst/>
                <a:gdLst>
                  <a:gd name="T0" fmla="*/ 9 w 9"/>
                  <a:gd name="T1" fmla="*/ 7 h 9"/>
                  <a:gd name="T2" fmla="*/ 2 w 9"/>
                  <a:gd name="T3" fmla="*/ 7 h 9"/>
                  <a:gd name="T4" fmla="*/ 0 w 9"/>
                  <a:gd name="T5" fmla="*/ 2 h 9"/>
                  <a:gd name="T6" fmla="*/ 5 w 9"/>
                  <a:gd name="T7" fmla="*/ 0 h 9"/>
                  <a:gd name="T8" fmla="*/ 7 w 9"/>
                  <a:gd name="T9" fmla="*/ 4 h 9"/>
                  <a:gd name="T10" fmla="*/ 9 w 9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9" y="7"/>
                    </a:moveTo>
                    <a:cubicBezTo>
                      <a:pt x="7" y="9"/>
                      <a:pt x="5" y="4"/>
                      <a:pt x="2" y="7"/>
                    </a:cubicBezTo>
                    <a:cubicBezTo>
                      <a:pt x="1" y="7"/>
                      <a:pt x="0" y="4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6" y="0"/>
                      <a:pt x="9" y="1"/>
                      <a:pt x="7" y="4"/>
                    </a:cubicBezTo>
                    <a:cubicBezTo>
                      <a:pt x="5" y="6"/>
                      <a:pt x="9" y="5"/>
                      <a:pt x="9" y="7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5" name="Freeform 683"/>
              <p:cNvSpPr/>
              <p:nvPr/>
            </p:nvSpPr>
            <p:spPr bwMode="auto">
              <a:xfrm>
                <a:off x="785" y="820"/>
                <a:ext cx="24" cy="29"/>
              </a:xfrm>
              <a:custGeom>
                <a:avLst/>
                <a:gdLst>
                  <a:gd name="T0" fmla="*/ 10 w 10"/>
                  <a:gd name="T1" fmla="*/ 2 h 12"/>
                  <a:gd name="T2" fmla="*/ 7 w 10"/>
                  <a:gd name="T3" fmla="*/ 8 h 12"/>
                  <a:gd name="T4" fmla="*/ 5 w 10"/>
                  <a:gd name="T5" fmla="*/ 12 h 12"/>
                  <a:gd name="T6" fmla="*/ 5 w 10"/>
                  <a:gd name="T7" fmla="*/ 4 h 12"/>
                  <a:gd name="T8" fmla="*/ 7 w 10"/>
                  <a:gd name="T9" fmla="*/ 1 h 12"/>
                  <a:gd name="T10" fmla="*/ 10 w 10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8" y="4"/>
                      <a:pt x="5" y="4"/>
                      <a:pt x="7" y="8"/>
                    </a:cubicBezTo>
                    <a:cubicBezTo>
                      <a:pt x="8" y="9"/>
                      <a:pt x="5" y="10"/>
                      <a:pt x="5" y="12"/>
                    </a:cubicBezTo>
                    <a:cubicBezTo>
                      <a:pt x="2" y="9"/>
                      <a:pt x="0" y="7"/>
                      <a:pt x="5" y="4"/>
                    </a:cubicBezTo>
                    <a:cubicBezTo>
                      <a:pt x="2" y="0"/>
                      <a:pt x="6" y="2"/>
                      <a:pt x="7" y="1"/>
                    </a:cubicBezTo>
                    <a:cubicBezTo>
                      <a:pt x="8" y="0"/>
                      <a:pt x="8" y="0"/>
                      <a:pt x="10" y="2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6" name="Freeform 684"/>
              <p:cNvSpPr/>
              <p:nvPr/>
            </p:nvSpPr>
            <p:spPr bwMode="auto">
              <a:xfrm>
                <a:off x="751" y="827"/>
                <a:ext cx="22" cy="14"/>
              </a:xfrm>
              <a:custGeom>
                <a:avLst/>
                <a:gdLst>
                  <a:gd name="T0" fmla="*/ 6 w 9"/>
                  <a:gd name="T1" fmla="*/ 4 h 6"/>
                  <a:gd name="T2" fmla="*/ 1 w 9"/>
                  <a:gd name="T3" fmla="*/ 6 h 6"/>
                  <a:gd name="T4" fmla="*/ 1 w 9"/>
                  <a:gd name="T5" fmla="*/ 3 h 6"/>
                  <a:gd name="T6" fmla="*/ 7 w 9"/>
                  <a:gd name="T7" fmla="*/ 0 h 6"/>
                  <a:gd name="T8" fmla="*/ 9 w 9"/>
                  <a:gd name="T9" fmla="*/ 1 h 6"/>
                  <a:gd name="T10" fmla="*/ 6 w 9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6" y="4"/>
                    </a:moveTo>
                    <a:cubicBezTo>
                      <a:pt x="4" y="5"/>
                      <a:pt x="2" y="5"/>
                      <a:pt x="1" y="6"/>
                    </a:cubicBezTo>
                    <a:cubicBezTo>
                      <a:pt x="0" y="5"/>
                      <a:pt x="0" y="3"/>
                      <a:pt x="1" y="3"/>
                    </a:cubicBezTo>
                    <a:cubicBezTo>
                      <a:pt x="3" y="2"/>
                      <a:pt x="5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3"/>
                      <a:pt x="8" y="4"/>
                      <a:pt x="6" y="4"/>
                    </a:cubicBezTo>
                    <a:close/>
                  </a:path>
                </a:pathLst>
              </a:custGeom>
              <a:solidFill>
                <a:srgbClr val="FEDD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7" name="Freeform 685"/>
              <p:cNvSpPr/>
              <p:nvPr/>
            </p:nvSpPr>
            <p:spPr bwMode="auto">
              <a:xfrm>
                <a:off x="768" y="817"/>
                <a:ext cx="12" cy="12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5 h 5"/>
                  <a:gd name="T4" fmla="*/ 2 w 5"/>
                  <a:gd name="T5" fmla="*/ 0 h 5"/>
                  <a:gd name="T6" fmla="*/ 4 w 5"/>
                  <a:gd name="T7" fmla="*/ 0 h 5"/>
                  <a:gd name="T8" fmla="*/ 4 w 5"/>
                  <a:gd name="T9" fmla="*/ 0 h 5"/>
                  <a:gd name="T10" fmla="*/ 5 w 5"/>
                  <a:gd name="T11" fmla="*/ 2 h 5"/>
                  <a:gd name="T12" fmla="*/ 2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4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8" name="Freeform 686"/>
              <p:cNvSpPr/>
              <p:nvPr/>
            </p:nvSpPr>
            <p:spPr bwMode="auto">
              <a:xfrm>
                <a:off x="780" y="815"/>
                <a:ext cx="12" cy="7"/>
              </a:xfrm>
              <a:custGeom>
                <a:avLst/>
                <a:gdLst>
                  <a:gd name="T0" fmla="*/ 0 w 5"/>
                  <a:gd name="T1" fmla="*/ 3 h 3"/>
                  <a:gd name="T2" fmla="*/ 5 w 5"/>
                  <a:gd name="T3" fmla="*/ 0 h 3"/>
                  <a:gd name="T4" fmla="*/ 0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2"/>
                      <a:pt x="3" y="1"/>
                      <a:pt x="5" y="0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29" name="Freeform 687"/>
              <p:cNvSpPr/>
              <p:nvPr/>
            </p:nvSpPr>
            <p:spPr bwMode="auto">
              <a:xfrm>
                <a:off x="775" y="841"/>
                <a:ext cx="2" cy="8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2 h 3"/>
                  <a:gd name="T4" fmla="*/ 0 w 1"/>
                  <a:gd name="T5" fmla="*/ 1 h 3"/>
                  <a:gd name="T6" fmla="*/ 0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0" name="Freeform 688"/>
              <p:cNvSpPr/>
              <p:nvPr/>
            </p:nvSpPr>
            <p:spPr bwMode="auto">
              <a:xfrm>
                <a:off x="742" y="884"/>
                <a:ext cx="19" cy="8"/>
              </a:xfrm>
              <a:custGeom>
                <a:avLst/>
                <a:gdLst>
                  <a:gd name="T0" fmla="*/ 2 w 8"/>
                  <a:gd name="T1" fmla="*/ 3 h 3"/>
                  <a:gd name="T2" fmla="*/ 3 w 8"/>
                  <a:gd name="T3" fmla="*/ 0 h 3"/>
                  <a:gd name="T4" fmla="*/ 4 w 8"/>
                  <a:gd name="T5" fmla="*/ 0 h 3"/>
                  <a:gd name="T6" fmla="*/ 7 w 8"/>
                  <a:gd name="T7" fmla="*/ 3 h 3"/>
                  <a:gd name="T8" fmla="*/ 2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2" y="3"/>
                    </a:moveTo>
                    <a:cubicBezTo>
                      <a:pt x="1" y="2"/>
                      <a:pt x="0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6" y="0"/>
                      <a:pt x="8" y="0"/>
                      <a:pt x="7" y="3"/>
                    </a:cubicBezTo>
                    <a:cubicBezTo>
                      <a:pt x="5" y="3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EE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1" name="Freeform 689"/>
              <p:cNvSpPr/>
              <p:nvPr/>
            </p:nvSpPr>
            <p:spPr bwMode="auto">
              <a:xfrm>
                <a:off x="756" y="889"/>
                <a:ext cx="14" cy="10"/>
              </a:xfrm>
              <a:custGeom>
                <a:avLst/>
                <a:gdLst>
                  <a:gd name="T0" fmla="*/ 1 w 6"/>
                  <a:gd name="T1" fmla="*/ 1 h 4"/>
                  <a:gd name="T2" fmla="*/ 5 w 6"/>
                  <a:gd name="T3" fmla="*/ 0 h 4"/>
                  <a:gd name="T4" fmla="*/ 4 w 6"/>
                  <a:gd name="T5" fmla="*/ 3 h 4"/>
                  <a:gd name="T6" fmla="*/ 1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2" y="0"/>
                      <a:pt x="4" y="1"/>
                      <a:pt x="5" y="0"/>
                    </a:cubicBezTo>
                    <a:cubicBezTo>
                      <a:pt x="6" y="2"/>
                      <a:pt x="6" y="3"/>
                      <a:pt x="4" y="3"/>
                    </a:cubicBezTo>
                    <a:cubicBezTo>
                      <a:pt x="2" y="4"/>
                      <a:pt x="0" y="4"/>
                      <a:pt x="1" y="1"/>
                    </a:cubicBezTo>
                    <a:close/>
                  </a:path>
                </a:pathLst>
              </a:custGeom>
              <a:solidFill>
                <a:srgbClr val="FEE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2" name="Freeform 690"/>
              <p:cNvSpPr/>
              <p:nvPr/>
            </p:nvSpPr>
            <p:spPr bwMode="auto">
              <a:xfrm>
                <a:off x="572" y="645"/>
                <a:ext cx="64" cy="53"/>
              </a:xfrm>
              <a:custGeom>
                <a:avLst/>
                <a:gdLst>
                  <a:gd name="T0" fmla="*/ 13 w 27"/>
                  <a:gd name="T1" fmla="*/ 11 h 22"/>
                  <a:gd name="T2" fmla="*/ 10 w 27"/>
                  <a:gd name="T3" fmla="*/ 10 h 22"/>
                  <a:gd name="T4" fmla="*/ 9 w 27"/>
                  <a:gd name="T5" fmla="*/ 9 h 22"/>
                  <a:gd name="T6" fmla="*/ 10 w 27"/>
                  <a:gd name="T7" fmla="*/ 8 h 22"/>
                  <a:gd name="T8" fmla="*/ 13 w 27"/>
                  <a:gd name="T9" fmla="*/ 8 h 22"/>
                  <a:gd name="T10" fmla="*/ 11 w 27"/>
                  <a:gd name="T11" fmla="*/ 4 h 22"/>
                  <a:gd name="T12" fmla="*/ 4 w 27"/>
                  <a:gd name="T13" fmla="*/ 7 h 22"/>
                  <a:gd name="T14" fmla="*/ 3 w 27"/>
                  <a:gd name="T15" fmla="*/ 8 h 22"/>
                  <a:gd name="T16" fmla="*/ 2 w 27"/>
                  <a:gd name="T17" fmla="*/ 6 h 22"/>
                  <a:gd name="T18" fmla="*/ 4 w 27"/>
                  <a:gd name="T19" fmla="*/ 1 h 22"/>
                  <a:gd name="T20" fmla="*/ 9 w 27"/>
                  <a:gd name="T21" fmla="*/ 0 h 22"/>
                  <a:gd name="T22" fmla="*/ 11 w 27"/>
                  <a:gd name="T23" fmla="*/ 1 h 22"/>
                  <a:gd name="T24" fmla="*/ 15 w 27"/>
                  <a:gd name="T25" fmla="*/ 1 h 22"/>
                  <a:gd name="T26" fmla="*/ 22 w 27"/>
                  <a:gd name="T27" fmla="*/ 6 h 22"/>
                  <a:gd name="T28" fmla="*/ 21 w 27"/>
                  <a:gd name="T29" fmla="*/ 10 h 22"/>
                  <a:gd name="T30" fmla="*/ 24 w 27"/>
                  <a:gd name="T31" fmla="*/ 13 h 22"/>
                  <a:gd name="T32" fmla="*/ 26 w 27"/>
                  <a:gd name="T33" fmla="*/ 19 h 22"/>
                  <a:gd name="T34" fmla="*/ 26 w 27"/>
                  <a:gd name="T35" fmla="*/ 19 h 22"/>
                  <a:gd name="T36" fmla="*/ 23 w 27"/>
                  <a:gd name="T37" fmla="*/ 19 h 22"/>
                  <a:gd name="T38" fmla="*/ 17 w 27"/>
                  <a:gd name="T39" fmla="*/ 10 h 22"/>
                  <a:gd name="T40" fmla="*/ 15 w 27"/>
                  <a:gd name="T41" fmla="*/ 9 h 22"/>
                  <a:gd name="T42" fmla="*/ 14 w 27"/>
                  <a:gd name="T43" fmla="*/ 11 h 22"/>
                  <a:gd name="T44" fmla="*/ 13 w 27"/>
                  <a:gd name="T45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22">
                    <a:moveTo>
                      <a:pt x="13" y="11"/>
                    </a:moveTo>
                    <a:cubicBezTo>
                      <a:pt x="13" y="9"/>
                      <a:pt x="12" y="10"/>
                      <a:pt x="10" y="10"/>
                    </a:cubicBezTo>
                    <a:cubicBezTo>
                      <a:pt x="10" y="10"/>
                      <a:pt x="9" y="9"/>
                      <a:pt x="9" y="9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8"/>
                      <a:pt x="12" y="8"/>
                      <a:pt x="13" y="8"/>
                    </a:cubicBezTo>
                    <a:cubicBezTo>
                      <a:pt x="11" y="7"/>
                      <a:pt x="11" y="5"/>
                      <a:pt x="11" y="4"/>
                    </a:cubicBezTo>
                    <a:cubicBezTo>
                      <a:pt x="9" y="7"/>
                      <a:pt x="4" y="2"/>
                      <a:pt x="4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2" y="7"/>
                      <a:pt x="1" y="7"/>
                      <a:pt x="2" y="6"/>
                    </a:cubicBezTo>
                    <a:cubicBezTo>
                      <a:pt x="0" y="3"/>
                      <a:pt x="0" y="1"/>
                      <a:pt x="4" y="1"/>
                    </a:cubicBezTo>
                    <a:cubicBezTo>
                      <a:pt x="5" y="1"/>
                      <a:pt x="7" y="1"/>
                      <a:pt x="9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0"/>
                      <a:pt x="15" y="1"/>
                    </a:cubicBezTo>
                    <a:cubicBezTo>
                      <a:pt x="17" y="2"/>
                      <a:pt x="20" y="4"/>
                      <a:pt x="22" y="6"/>
                    </a:cubicBezTo>
                    <a:cubicBezTo>
                      <a:pt x="22" y="7"/>
                      <a:pt x="21" y="9"/>
                      <a:pt x="21" y="10"/>
                    </a:cubicBezTo>
                    <a:cubicBezTo>
                      <a:pt x="22" y="12"/>
                      <a:pt x="23" y="12"/>
                      <a:pt x="24" y="13"/>
                    </a:cubicBezTo>
                    <a:cubicBezTo>
                      <a:pt x="26" y="15"/>
                      <a:pt x="27" y="16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8"/>
                      <a:pt x="24" y="22"/>
                      <a:pt x="23" y="19"/>
                    </a:cubicBezTo>
                    <a:cubicBezTo>
                      <a:pt x="22" y="15"/>
                      <a:pt x="17" y="14"/>
                      <a:pt x="17" y="10"/>
                    </a:cubicBezTo>
                    <a:cubicBezTo>
                      <a:pt x="17" y="10"/>
                      <a:pt x="16" y="8"/>
                      <a:pt x="15" y="9"/>
                    </a:cubicBezTo>
                    <a:cubicBezTo>
                      <a:pt x="14" y="9"/>
                      <a:pt x="14" y="10"/>
                      <a:pt x="14" y="11"/>
                    </a:cubicBezTo>
                    <a:cubicBezTo>
                      <a:pt x="14" y="11"/>
                      <a:pt x="14" y="11"/>
                      <a:pt x="13" y="11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3" name="Freeform 691"/>
              <p:cNvSpPr/>
              <p:nvPr/>
            </p:nvSpPr>
            <p:spPr bwMode="auto">
              <a:xfrm>
                <a:off x="567" y="600"/>
                <a:ext cx="38" cy="33"/>
              </a:xfrm>
              <a:custGeom>
                <a:avLst/>
                <a:gdLst>
                  <a:gd name="T0" fmla="*/ 4 w 16"/>
                  <a:gd name="T1" fmla="*/ 2 h 14"/>
                  <a:gd name="T2" fmla="*/ 9 w 16"/>
                  <a:gd name="T3" fmla="*/ 5 h 14"/>
                  <a:gd name="T4" fmla="*/ 10 w 16"/>
                  <a:gd name="T5" fmla="*/ 4 h 14"/>
                  <a:gd name="T6" fmla="*/ 14 w 16"/>
                  <a:gd name="T7" fmla="*/ 3 h 14"/>
                  <a:gd name="T8" fmla="*/ 16 w 16"/>
                  <a:gd name="T9" fmla="*/ 5 h 14"/>
                  <a:gd name="T10" fmla="*/ 15 w 16"/>
                  <a:gd name="T11" fmla="*/ 9 h 14"/>
                  <a:gd name="T12" fmla="*/ 15 w 16"/>
                  <a:gd name="T13" fmla="*/ 10 h 14"/>
                  <a:gd name="T14" fmla="*/ 12 w 16"/>
                  <a:gd name="T15" fmla="*/ 12 h 14"/>
                  <a:gd name="T16" fmla="*/ 3 w 16"/>
                  <a:gd name="T17" fmla="*/ 9 h 14"/>
                  <a:gd name="T18" fmla="*/ 2 w 16"/>
                  <a:gd name="T19" fmla="*/ 9 h 14"/>
                  <a:gd name="T20" fmla="*/ 4 w 16"/>
                  <a:gd name="T2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4">
                    <a:moveTo>
                      <a:pt x="4" y="2"/>
                    </a:moveTo>
                    <a:cubicBezTo>
                      <a:pt x="5" y="4"/>
                      <a:pt x="8" y="0"/>
                      <a:pt x="9" y="5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12" y="4"/>
                      <a:pt x="13" y="2"/>
                      <a:pt x="14" y="3"/>
                    </a:cubicBezTo>
                    <a:cubicBezTo>
                      <a:pt x="15" y="4"/>
                      <a:pt x="16" y="4"/>
                      <a:pt x="16" y="5"/>
                    </a:cubicBezTo>
                    <a:cubicBezTo>
                      <a:pt x="15" y="6"/>
                      <a:pt x="15" y="8"/>
                      <a:pt x="15" y="9"/>
                    </a:cubicBezTo>
                    <a:cubicBezTo>
                      <a:pt x="15" y="9"/>
                      <a:pt x="15" y="10"/>
                      <a:pt x="15" y="10"/>
                    </a:cubicBezTo>
                    <a:cubicBezTo>
                      <a:pt x="13" y="10"/>
                      <a:pt x="12" y="10"/>
                      <a:pt x="12" y="12"/>
                    </a:cubicBezTo>
                    <a:cubicBezTo>
                      <a:pt x="8" y="14"/>
                      <a:pt x="5" y="11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0" y="4"/>
                      <a:pt x="0" y="3"/>
                      <a:pt x="4" y="2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4" name="Freeform 692"/>
              <p:cNvSpPr/>
              <p:nvPr/>
            </p:nvSpPr>
            <p:spPr bwMode="auto">
              <a:xfrm>
                <a:off x="570" y="621"/>
                <a:ext cx="31" cy="27"/>
              </a:xfrm>
              <a:custGeom>
                <a:avLst/>
                <a:gdLst>
                  <a:gd name="T0" fmla="*/ 2 w 13"/>
                  <a:gd name="T1" fmla="*/ 0 h 11"/>
                  <a:gd name="T2" fmla="*/ 10 w 13"/>
                  <a:gd name="T3" fmla="*/ 3 h 11"/>
                  <a:gd name="T4" fmla="*/ 13 w 13"/>
                  <a:gd name="T5" fmla="*/ 6 h 11"/>
                  <a:gd name="T6" fmla="*/ 11 w 13"/>
                  <a:gd name="T7" fmla="*/ 11 h 11"/>
                  <a:gd name="T8" fmla="*/ 10 w 13"/>
                  <a:gd name="T9" fmla="*/ 10 h 11"/>
                  <a:gd name="T10" fmla="*/ 5 w 13"/>
                  <a:gd name="T11" fmla="*/ 8 h 11"/>
                  <a:gd name="T12" fmla="*/ 0 w 13"/>
                  <a:gd name="T13" fmla="*/ 8 h 11"/>
                  <a:gd name="T14" fmla="*/ 2 w 13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1">
                    <a:moveTo>
                      <a:pt x="2" y="0"/>
                    </a:moveTo>
                    <a:cubicBezTo>
                      <a:pt x="5" y="0"/>
                      <a:pt x="7" y="4"/>
                      <a:pt x="10" y="3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2" y="8"/>
                      <a:pt x="13" y="10"/>
                      <a:pt x="11" y="11"/>
                    </a:cubicBezTo>
                    <a:cubicBezTo>
                      <a:pt x="11" y="11"/>
                      <a:pt x="10" y="11"/>
                      <a:pt x="10" y="10"/>
                    </a:cubicBezTo>
                    <a:cubicBezTo>
                      <a:pt x="8" y="9"/>
                      <a:pt x="7" y="7"/>
                      <a:pt x="5" y="8"/>
                    </a:cubicBezTo>
                    <a:cubicBezTo>
                      <a:pt x="3" y="8"/>
                      <a:pt x="2" y="10"/>
                      <a:pt x="0" y="8"/>
                    </a:cubicBezTo>
                    <a:cubicBezTo>
                      <a:pt x="2" y="6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5" name="Freeform 693"/>
              <p:cNvSpPr/>
              <p:nvPr/>
            </p:nvSpPr>
            <p:spPr bwMode="auto">
              <a:xfrm>
                <a:off x="555" y="595"/>
                <a:ext cx="22" cy="36"/>
              </a:xfrm>
              <a:custGeom>
                <a:avLst/>
                <a:gdLst>
                  <a:gd name="T0" fmla="*/ 9 w 9"/>
                  <a:gd name="T1" fmla="*/ 4 h 15"/>
                  <a:gd name="T2" fmla="*/ 7 w 9"/>
                  <a:gd name="T3" fmla="*/ 11 h 15"/>
                  <a:gd name="T4" fmla="*/ 0 w 9"/>
                  <a:gd name="T5" fmla="*/ 11 h 15"/>
                  <a:gd name="T6" fmla="*/ 1 w 9"/>
                  <a:gd name="T7" fmla="*/ 9 h 15"/>
                  <a:gd name="T8" fmla="*/ 1 w 9"/>
                  <a:gd name="T9" fmla="*/ 7 h 15"/>
                  <a:gd name="T10" fmla="*/ 2 w 9"/>
                  <a:gd name="T11" fmla="*/ 6 h 15"/>
                  <a:gd name="T12" fmla="*/ 2 w 9"/>
                  <a:gd name="T13" fmla="*/ 3 h 15"/>
                  <a:gd name="T14" fmla="*/ 3 w 9"/>
                  <a:gd name="T15" fmla="*/ 1 h 15"/>
                  <a:gd name="T16" fmla="*/ 4 w 9"/>
                  <a:gd name="T17" fmla="*/ 0 h 15"/>
                  <a:gd name="T18" fmla="*/ 6 w 9"/>
                  <a:gd name="T19" fmla="*/ 0 h 15"/>
                  <a:gd name="T20" fmla="*/ 9 w 9"/>
                  <a:gd name="T2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9" y="4"/>
                    </a:moveTo>
                    <a:cubicBezTo>
                      <a:pt x="5" y="5"/>
                      <a:pt x="9" y="9"/>
                      <a:pt x="7" y="11"/>
                    </a:cubicBezTo>
                    <a:cubicBezTo>
                      <a:pt x="5" y="12"/>
                      <a:pt x="2" y="15"/>
                      <a:pt x="0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3" y="7"/>
                      <a:pt x="2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8" y="1"/>
                      <a:pt x="8" y="2"/>
                      <a:pt x="9" y="4"/>
                    </a:cubicBezTo>
                    <a:close/>
                  </a:path>
                </a:pathLst>
              </a:custGeom>
              <a:solidFill>
                <a:srgbClr val="FDEB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6" name="Freeform 694"/>
              <p:cNvSpPr/>
              <p:nvPr/>
            </p:nvSpPr>
            <p:spPr bwMode="auto">
              <a:xfrm>
                <a:off x="560" y="660"/>
                <a:ext cx="19" cy="7"/>
              </a:xfrm>
              <a:custGeom>
                <a:avLst/>
                <a:gdLst>
                  <a:gd name="T0" fmla="*/ 7 w 8"/>
                  <a:gd name="T1" fmla="*/ 0 h 3"/>
                  <a:gd name="T2" fmla="*/ 8 w 8"/>
                  <a:gd name="T3" fmla="*/ 1 h 3"/>
                  <a:gd name="T4" fmla="*/ 7 w 8"/>
                  <a:gd name="T5" fmla="*/ 3 h 3"/>
                  <a:gd name="T6" fmla="*/ 5 w 8"/>
                  <a:gd name="T7" fmla="*/ 3 h 3"/>
                  <a:gd name="T8" fmla="*/ 2 w 8"/>
                  <a:gd name="T9" fmla="*/ 3 h 3"/>
                  <a:gd name="T10" fmla="*/ 1 w 8"/>
                  <a:gd name="T11" fmla="*/ 2 h 3"/>
                  <a:gd name="T12" fmla="*/ 2 w 8"/>
                  <a:gd name="T13" fmla="*/ 1 h 3"/>
                  <a:gd name="T14" fmla="*/ 7 w 8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7" y="0"/>
                    </a:move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4" y="1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7" name="Freeform 695"/>
              <p:cNvSpPr/>
              <p:nvPr/>
            </p:nvSpPr>
            <p:spPr bwMode="auto">
              <a:xfrm>
                <a:off x="546" y="602"/>
                <a:ext cx="21" cy="12"/>
              </a:xfrm>
              <a:custGeom>
                <a:avLst/>
                <a:gdLst>
                  <a:gd name="T0" fmla="*/ 7 w 9"/>
                  <a:gd name="T1" fmla="*/ 3 h 5"/>
                  <a:gd name="T2" fmla="*/ 8 w 9"/>
                  <a:gd name="T3" fmla="*/ 4 h 5"/>
                  <a:gd name="T4" fmla="*/ 7 w 9"/>
                  <a:gd name="T5" fmla="*/ 4 h 5"/>
                  <a:gd name="T6" fmla="*/ 5 w 9"/>
                  <a:gd name="T7" fmla="*/ 4 h 5"/>
                  <a:gd name="T8" fmla="*/ 1 w 9"/>
                  <a:gd name="T9" fmla="*/ 5 h 5"/>
                  <a:gd name="T10" fmla="*/ 0 w 9"/>
                  <a:gd name="T11" fmla="*/ 5 h 5"/>
                  <a:gd name="T12" fmla="*/ 3 w 9"/>
                  <a:gd name="T13" fmla="*/ 0 h 5"/>
                  <a:gd name="T14" fmla="*/ 7 w 9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cubicBezTo>
                      <a:pt x="8" y="3"/>
                      <a:pt x="9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4" y="3"/>
                      <a:pt x="2" y="3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6" y="0"/>
                      <a:pt x="6" y="1"/>
                      <a:pt x="7" y="3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8" name="Freeform 696"/>
              <p:cNvSpPr/>
              <p:nvPr/>
            </p:nvSpPr>
            <p:spPr bwMode="auto">
              <a:xfrm>
                <a:off x="539" y="614"/>
                <a:ext cx="14" cy="19"/>
              </a:xfrm>
              <a:custGeom>
                <a:avLst/>
                <a:gdLst>
                  <a:gd name="T0" fmla="*/ 3 w 6"/>
                  <a:gd name="T1" fmla="*/ 0 h 8"/>
                  <a:gd name="T2" fmla="*/ 4 w 6"/>
                  <a:gd name="T3" fmla="*/ 0 h 8"/>
                  <a:gd name="T4" fmla="*/ 4 w 6"/>
                  <a:gd name="T5" fmla="*/ 4 h 8"/>
                  <a:gd name="T6" fmla="*/ 1 w 6"/>
                  <a:gd name="T7" fmla="*/ 6 h 8"/>
                  <a:gd name="T8" fmla="*/ 0 w 6"/>
                  <a:gd name="T9" fmla="*/ 5 h 8"/>
                  <a:gd name="T10" fmla="*/ 3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ubicBezTo>
                      <a:pt x="6" y="8"/>
                      <a:pt x="3" y="6"/>
                      <a:pt x="1" y="6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3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DE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39" name="Freeform 697"/>
              <p:cNvSpPr/>
              <p:nvPr/>
            </p:nvSpPr>
            <p:spPr bwMode="auto">
              <a:xfrm>
                <a:off x="503" y="655"/>
                <a:ext cx="12" cy="12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1 h 5"/>
                  <a:gd name="T4" fmla="*/ 5 w 5"/>
                  <a:gd name="T5" fmla="*/ 2 h 5"/>
                  <a:gd name="T6" fmla="*/ 2 w 5"/>
                  <a:gd name="T7" fmla="*/ 5 h 5"/>
                  <a:gd name="T8" fmla="*/ 2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3" y="2"/>
                      <a:pt x="5" y="0"/>
                      <a:pt x="5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0" y="4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FDE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0" name="Freeform 698"/>
              <p:cNvSpPr/>
              <p:nvPr/>
            </p:nvSpPr>
            <p:spPr bwMode="auto">
              <a:xfrm>
                <a:off x="529" y="657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1 h 4"/>
                  <a:gd name="T8" fmla="*/ 2 w 5"/>
                  <a:gd name="T9" fmla="*/ 4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2" y="0"/>
                      <a:pt x="5" y="1"/>
                    </a:cubicBezTo>
                    <a:cubicBezTo>
                      <a:pt x="4" y="2"/>
                      <a:pt x="2" y="2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1" name="Freeform 699"/>
              <p:cNvSpPr/>
              <p:nvPr/>
            </p:nvSpPr>
            <p:spPr bwMode="auto">
              <a:xfrm>
                <a:off x="543" y="638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2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FDE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2" name="Freeform 700"/>
              <p:cNvSpPr/>
              <p:nvPr/>
            </p:nvSpPr>
            <p:spPr bwMode="auto">
              <a:xfrm>
                <a:off x="550" y="614"/>
                <a:ext cx="8" cy="7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1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3" name="Freeform 701"/>
              <p:cNvSpPr/>
              <p:nvPr/>
            </p:nvSpPr>
            <p:spPr bwMode="auto">
              <a:xfrm>
                <a:off x="553" y="559"/>
                <a:ext cx="33" cy="24"/>
              </a:xfrm>
              <a:custGeom>
                <a:avLst/>
                <a:gdLst>
                  <a:gd name="T0" fmla="*/ 1 w 14"/>
                  <a:gd name="T1" fmla="*/ 0 h 10"/>
                  <a:gd name="T2" fmla="*/ 8 w 14"/>
                  <a:gd name="T3" fmla="*/ 1 h 10"/>
                  <a:gd name="T4" fmla="*/ 13 w 14"/>
                  <a:gd name="T5" fmla="*/ 3 h 10"/>
                  <a:gd name="T6" fmla="*/ 10 w 14"/>
                  <a:gd name="T7" fmla="*/ 7 h 10"/>
                  <a:gd name="T8" fmla="*/ 10 w 14"/>
                  <a:gd name="T9" fmla="*/ 7 h 10"/>
                  <a:gd name="T10" fmla="*/ 2 w 14"/>
                  <a:gd name="T11" fmla="*/ 9 h 10"/>
                  <a:gd name="T12" fmla="*/ 2 w 14"/>
                  <a:gd name="T13" fmla="*/ 2 h 10"/>
                  <a:gd name="T14" fmla="*/ 1 w 14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0">
                    <a:moveTo>
                      <a:pt x="1" y="0"/>
                    </a:moveTo>
                    <a:cubicBezTo>
                      <a:pt x="4" y="1"/>
                      <a:pt x="6" y="1"/>
                      <a:pt x="8" y="1"/>
                    </a:cubicBezTo>
                    <a:cubicBezTo>
                      <a:pt x="10" y="0"/>
                      <a:pt x="12" y="1"/>
                      <a:pt x="13" y="3"/>
                    </a:cubicBezTo>
                    <a:cubicBezTo>
                      <a:pt x="14" y="4"/>
                      <a:pt x="11" y="5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8"/>
                      <a:pt x="4" y="10"/>
                      <a:pt x="2" y="9"/>
                    </a:cubicBezTo>
                    <a:cubicBezTo>
                      <a:pt x="0" y="7"/>
                      <a:pt x="1" y="4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4" name="Freeform 702"/>
              <p:cNvSpPr/>
              <p:nvPr/>
            </p:nvSpPr>
            <p:spPr bwMode="auto">
              <a:xfrm>
                <a:off x="543" y="554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4 h 5"/>
                  <a:gd name="T4" fmla="*/ 2 w 4"/>
                  <a:gd name="T5" fmla="*/ 5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4" y="1"/>
                      <a:pt x="4" y="4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5" name="Freeform 703"/>
              <p:cNvSpPr/>
              <p:nvPr/>
            </p:nvSpPr>
            <p:spPr bwMode="auto">
              <a:xfrm>
                <a:off x="550" y="585"/>
                <a:ext cx="20" cy="12"/>
              </a:xfrm>
              <a:custGeom>
                <a:avLst/>
                <a:gdLst>
                  <a:gd name="T0" fmla="*/ 1 w 8"/>
                  <a:gd name="T1" fmla="*/ 0 h 5"/>
                  <a:gd name="T2" fmla="*/ 2 w 8"/>
                  <a:gd name="T3" fmla="*/ 0 h 5"/>
                  <a:gd name="T4" fmla="*/ 6 w 8"/>
                  <a:gd name="T5" fmla="*/ 4 h 5"/>
                  <a:gd name="T6" fmla="*/ 6 w 8"/>
                  <a:gd name="T7" fmla="*/ 4 h 5"/>
                  <a:gd name="T8" fmla="*/ 3 w 8"/>
                  <a:gd name="T9" fmla="*/ 4 h 5"/>
                  <a:gd name="T10" fmla="*/ 1 w 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8" y="0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4" y="4"/>
                      <a:pt x="3" y="4"/>
                    </a:cubicBezTo>
                    <a:cubicBezTo>
                      <a:pt x="2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6" name="Freeform 704"/>
              <p:cNvSpPr/>
              <p:nvPr/>
            </p:nvSpPr>
            <p:spPr bwMode="auto">
              <a:xfrm>
                <a:off x="496" y="652"/>
                <a:ext cx="9" cy="8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1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2"/>
                      <a:pt x="1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7" name="Freeform 705"/>
              <p:cNvSpPr/>
              <p:nvPr/>
            </p:nvSpPr>
            <p:spPr bwMode="auto">
              <a:xfrm>
                <a:off x="517" y="593"/>
                <a:ext cx="17" cy="12"/>
              </a:xfrm>
              <a:custGeom>
                <a:avLst/>
                <a:gdLst>
                  <a:gd name="T0" fmla="*/ 6 w 7"/>
                  <a:gd name="T1" fmla="*/ 5 h 5"/>
                  <a:gd name="T2" fmla="*/ 5 w 7"/>
                  <a:gd name="T3" fmla="*/ 5 h 5"/>
                  <a:gd name="T4" fmla="*/ 3 w 7"/>
                  <a:gd name="T5" fmla="*/ 5 h 5"/>
                  <a:gd name="T6" fmla="*/ 0 w 7"/>
                  <a:gd name="T7" fmla="*/ 3 h 5"/>
                  <a:gd name="T8" fmla="*/ 2 w 7"/>
                  <a:gd name="T9" fmla="*/ 0 h 5"/>
                  <a:gd name="T10" fmla="*/ 5 w 7"/>
                  <a:gd name="T11" fmla="*/ 2 h 5"/>
                  <a:gd name="T12" fmla="*/ 6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4"/>
                      <a:pt x="0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6" y="3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8" name="Freeform 706"/>
              <p:cNvSpPr/>
              <p:nvPr/>
            </p:nvSpPr>
            <p:spPr bwMode="auto">
              <a:xfrm>
                <a:off x="529" y="588"/>
                <a:ext cx="7" cy="17"/>
              </a:xfrm>
              <a:custGeom>
                <a:avLst/>
                <a:gdLst>
                  <a:gd name="T0" fmla="*/ 1 w 3"/>
                  <a:gd name="T1" fmla="*/ 7 h 7"/>
                  <a:gd name="T2" fmla="*/ 0 w 3"/>
                  <a:gd name="T3" fmla="*/ 4 h 7"/>
                  <a:gd name="T4" fmla="*/ 0 w 3"/>
                  <a:gd name="T5" fmla="*/ 1 h 7"/>
                  <a:gd name="T6" fmla="*/ 1 w 3"/>
                  <a:gd name="T7" fmla="*/ 0 h 7"/>
                  <a:gd name="T8" fmla="*/ 2 w 3"/>
                  <a:gd name="T9" fmla="*/ 1 h 7"/>
                  <a:gd name="T10" fmla="*/ 2 w 3"/>
                  <a:gd name="T11" fmla="*/ 6 h 7"/>
                  <a:gd name="T12" fmla="*/ 1 w 3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2"/>
                      <a:pt x="3" y="4"/>
                      <a:pt x="2" y="6"/>
                    </a:cubicBezTo>
                    <a:cubicBezTo>
                      <a:pt x="2" y="7"/>
                      <a:pt x="2" y="7"/>
                      <a:pt x="1" y="7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49" name="Freeform 707"/>
              <p:cNvSpPr/>
              <p:nvPr/>
            </p:nvSpPr>
            <p:spPr bwMode="auto">
              <a:xfrm>
                <a:off x="531" y="581"/>
                <a:ext cx="29" cy="19"/>
              </a:xfrm>
              <a:custGeom>
                <a:avLst/>
                <a:gdLst>
                  <a:gd name="T0" fmla="*/ 1 w 12"/>
                  <a:gd name="T1" fmla="*/ 3 h 8"/>
                  <a:gd name="T2" fmla="*/ 0 w 12"/>
                  <a:gd name="T3" fmla="*/ 3 h 8"/>
                  <a:gd name="T4" fmla="*/ 4 w 12"/>
                  <a:gd name="T5" fmla="*/ 1 h 8"/>
                  <a:gd name="T6" fmla="*/ 9 w 12"/>
                  <a:gd name="T7" fmla="*/ 2 h 8"/>
                  <a:gd name="T8" fmla="*/ 12 w 12"/>
                  <a:gd name="T9" fmla="*/ 5 h 8"/>
                  <a:gd name="T10" fmla="*/ 2 w 12"/>
                  <a:gd name="T11" fmla="*/ 5 h 8"/>
                  <a:gd name="T12" fmla="*/ 1 w 12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1"/>
                      <a:pt x="9" y="2"/>
                    </a:cubicBezTo>
                    <a:cubicBezTo>
                      <a:pt x="9" y="4"/>
                      <a:pt x="12" y="4"/>
                      <a:pt x="12" y="5"/>
                    </a:cubicBezTo>
                    <a:cubicBezTo>
                      <a:pt x="9" y="8"/>
                      <a:pt x="7" y="8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0" name="Freeform 708"/>
              <p:cNvSpPr/>
              <p:nvPr/>
            </p:nvSpPr>
            <p:spPr bwMode="auto">
              <a:xfrm>
                <a:off x="531" y="595"/>
                <a:ext cx="31" cy="31"/>
              </a:xfrm>
              <a:custGeom>
                <a:avLst/>
                <a:gdLst>
                  <a:gd name="T0" fmla="*/ 0 w 13"/>
                  <a:gd name="T1" fmla="*/ 4 h 13"/>
                  <a:gd name="T2" fmla="*/ 1 w 13"/>
                  <a:gd name="T3" fmla="*/ 3 h 13"/>
                  <a:gd name="T4" fmla="*/ 4 w 13"/>
                  <a:gd name="T5" fmla="*/ 1 h 13"/>
                  <a:gd name="T6" fmla="*/ 13 w 13"/>
                  <a:gd name="T7" fmla="*/ 3 h 13"/>
                  <a:gd name="T8" fmla="*/ 13 w 13"/>
                  <a:gd name="T9" fmla="*/ 6 h 13"/>
                  <a:gd name="T10" fmla="*/ 6 w 13"/>
                  <a:gd name="T11" fmla="*/ 8 h 13"/>
                  <a:gd name="T12" fmla="*/ 3 w 13"/>
                  <a:gd name="T13" fmla="*/ 13 h 13"/>
                  <a:gd name="T14" fmla="*/ 4 w 13"/>
                  <a:gd name="T15" fmla="*/ 9 h 13"/>
                  <a:gd name="T16" fmla="*/ 4 w 13"/>
                  <a:gd name="T17" fmla="*/ 7 h 13"/>
                  <a:gd name="T18" fmla="*/ 2 w 13"/>
                  <a:gd name="T19" fmla="*/ 6 h 13"/>
                  <a:gd name="T20" fmla="*/ 0 w 13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0" y="4"/>
                    </a:moveTo>
                    <a:cubicBezTo>
                      <a:pt x="0" y="4"/>
                      <a:pt x="0" y="4"/>
                      <a:pt x="1" y="3"/>
                    </a:cubicBezTo>
                    <a:cubicBezTo>
                      <a:pt x="1" y="2"/>
                      <a:pt x="2" y="1"/>
                      <a:pt x="4" y="1"/>
                    </a:cubicBezTo>
                    <a:cubicBezTo>
                      <a:pt x="6" y="2"/>
                      <a:pt x="11" y="0"/>
                      <a:pt x="13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9" y="3"/>
                      <a:pt x="8" y="3"/>
                      <a:pt x="6" y="8"/>
                    </a:cubicBezTo>
                    <a:cubicBezTo>
                      <a:pt x="6" y="10"/>
                      <a:pt x="5" y="12"/>
                      <a:pt x="3" y="13"/>
                    </a:cubicBezTo>
                    <a:cubicBezTo>
                      <a:pt x="3" y="11"/>
                      <a:pt x="2" y="10"/>
                      <a:pt x="4" y="9"/>
                    </a:cubicBezTo>
                    <a:cubicBezTo>
                      <a:pt x="5" y="9"/>
                      <a:pt x="6" y="8"/>
                      <a:pt x="4" y="7"/>
                    </a:cubicBezTo>
                    <a:cubicBezTo>
                      <a:pt x="4" y="6"/>
                      <a:pt x="4" y="5"/>
                      <a:pt x="2" y="6"/>
                    </a:cubicBezTo>
                    <a:cubicBezTo>
                      <a:pt x="1" y="6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1" name="Freeform 709"/>
              <p:cNvSpPr/>
              <p:nvPr/>
            </p:nvSpPr>
            <p:spPr bwMode="auto">
              <a:xfrm>
                <a:off x="730" y="772"/>
                <a:ext cx="19" cy="19"/>
              </a:xfrm>
              <a:custGeom>
                <a:avLst/>
                <a:gdLst>
                  <a:gd name="T0" fmla="*/ 8 w 8"/>
                  <a:gd name="T1" fmla="*/ 3 h 8"/>
                  <a:gd name="T2" fmla="*/ 1 w 8"/>
                  <a:gd name="T3" fmla="*/ 8 h 8"/>
                  <a:gd name="T4" fmla="*/ 1 w 8"/>
                  <a:gd name="T5" fmla="*/ 5 h 8"/>
                  <a:gd name="T6" fmla="*/ 5 w 8"/>
                  <a:gd name="T7" fmla="*/ 3 h 8"/>
                  <a:gd name="T8" fmla="*/ 8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6" y="5"/>
                      <a:pt x="4" y="7"/>
                      <a:pt x="1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2" y="4"/>
                      <a:pt x="4" y="5"/>
                      <a:pt x="5" y="3"/>
                    </a:cubicBezTo>
                    <a:cubicBezTo>
                      <a:pt x="6" y="0"/>
                      <a:pt x="7" y="3"/>
                      <a:pt x="8" y="3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2" name="Freeform 710"/>
              <p:cNvSpPr/>
              <p:nvPr/>
            </p:nvSpPr>
            <p:spPr bwMode="auto">
              <a:xfrm>
                <a:off x="727" y="748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3" name="Freeform 711"/>
              <p:cNvSpPr/>
              <p:nvPr/>
            </p:nvSpPr>
            <p:spPr bwMode="auto">
              <a:xfrm>
                <a:off x="739" y="743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4" name="Freeform 712"/>
              <p:cNvSpPr/>
              <p:nvPr/>
            </p:nvSpPr>
            <p:spPr bwMode="auto">
              <a:xfrm>
                <a:off x="739" y="794"/>
                <a:ext cx="36" cy="52"/>
              </a:xfrm>
              <a:custGeom>
                <a:avLst/>
                <a:gdLst>
                  <a:gd name="T0" fmla="*/ 14 w 15"/>
                  <a:gd name="T1" fmla="*/ 10 h 22"/>
                  <a:gd name="T2" fmla="*/ 12 w 15"/>
                  <a:gd name="T3" fmla="*/ 15 h 22"/>
                  <a:gd name="T4" fmla="*/ 6 w 15"/>
                  <a:gd name="T5" fmla="*/ 20 h 22"/>
                  <a:gd name="T6" fmla="*/ 0 w 15"/>
                  <a:gd name="T7" fmla="*/ 22 h 22"/>
                  <a:gd name="T8" fmla="*/ 2 w 15"/>
                  <a:gd name="T9" fmla="*/ 20 h 22"/>
                  <a:gd name="T10" fmla="*/ 3 w 15"/>
                  <a:gd name="T11" fmla="*/ 19 h 22"/>
                  <a:gd name="T12" fmla="*/ 1 w 15"/>
                  <a:gd name="T13" fmla="*/ 15 h 22"/>
                  <a:gd name="T14" fmla="*/ 8 w 15"/>
                  <a:gd name="T15" fmla="*/ 13 h 22"/>
                  <a:gd name="T16" fmla="*/ 7 w 15"/>
                  <a:gd name="T17" fmla="*/ 10 h 22"/>
                  <a:gd name="T18" fmla="*/ 5 w 15"/>
                  <a:gd name="T19" fmla="*/ 13 h 22"/>
                  <a:gd name="T20" fmla="*/ 2 w 15"/>
                  <a:gd name="T21" fmla="*/ 9 h 22"/>
                  <a:gd name="T22" fmla="*/ 2 w 15"/>
                  <a:gd name="T23" fmla="*/ 9 h 22"/>
                  <a:gd name="T24" fmla="*/ 2 w 15"/>
                  <a:gd name="T25" fmla="*/ 8 h 22"/>
                  <a:gd name="T26" fmla="*/ 4 w 15"/>
                  <a:gd name="T27" fmla="*/ 8 h 22"/>
                  <a:gd name="T28" fmla="*/ 2 w 15"/>
                  <a:gd name="T29" fmla="*/ 6 h 22"/>
                  <a:gd name="T30" fmla="*/ 0 w 15"/>
                  <a:gd name="T31" fmla="*/ 5 h 22"/>
                  <a:gd name="T32" fmla="*/ 1 w 15"/>
                  <a:gd name="T33" fmla="*/ 3 h 22"/>
                  <a:gd name="T34" fmla="*/ 3 w 15"/>
                  <a:gd name="T35" fmla="*/ 3 h 22"/>
                  <a:gd name="T36" fmla="*/ 7 w 15"/>
                  <a:gd name="T37" fmla="*/ 2 h 22"/>
                  <a:gd name="T38" fmla="*/ 11 w 15"/>
                  <a:gd name="T39" fmla="*/ 2 h 22"/>
                  <a:gd name="T40" fmla="*/ 11 w 15"/>
                  <a:gd name="T41" fmla="*/ 4 h 22"/>
                  <a:gd name="T42" fmla="*/ 12 w 15"/>
                  <a:gd name="T43" fmla="*/ 6 h 22"/>
                  <a:gd name="T44" fmla="*/ 12 w 15"/>
                  <a:gd name="T45" fmla="*/ 7 h 22"/>
                  <a:gd name="T46" fmla="*/ 14 w 15"/>
                  <a:gd name="T47" fmla="*/ 9 h 22"/>
                  <a:gd name="T48" fmla="*/ 14 w 15"/>
                  <a:gd name="T4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22">
                    <a:moveTo>
                      <a:pt x="14" y="10"/>
                    </a:moveTo>
                    <a:cubicBezTo>
                      <a:pt x="15" y="12"/>
                      <a:pt x="13" y="14"/>
                      <a:pt x="12" y="15"/>
                    </a:cubicBezTo>
                    <a:cubicBezTo>
                      <a:pt x="10" y="17"/>
                      <a:pt x="6" y="16"/>
                      <a:pt x="6" y="20"/>
                    </a:cubicBezTo>
                    <a:cubicBezTo>
                      <a:pt x="4" y="21"/>
                      <a:pt x="2" y="21"/>
                      <a:pt x="0" y="22"/>
                    </a:cubicBezTo>
                    <a:cubicBezTo>
                      <a:pt x="0" y="20"/>
                      <a:pt x="0" y="20"/>
                      <a:pt x="2" y="20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7"/>
                      <a:pt x="1" y="17"/>
                      <a:pt x="1" y="15"/>
                    </a:cubicBezTo>
                    <a:cubicBezTo>
                      <a:pt x="3" y="13"/>
                      <a:pt x="7" y="17"/>
                      <a:pt x="8" y="13"/>
                    </a:cubicBezTo>
                    <a:cubicBezTo>
                      <a:pt x="8" y="13"/>
                      <a:pt x="10" y="10"/>
                      <a:pt x="7" y="10"/>
                    </a:cubicBezTo>
                    <a:cubicBezTo>
                      <a:pt x="5" y="9"/>
                      <a:pt x="5" y="11"/>
                      <a:pt x="5" y="13"/>
                    </a:cubicBezTo>
                    <a:cubicBezTo>
                      <a:pt x="3" y="12"/>
                      <a:pt x="4" y="9"/>
                      <a:pt x="2" y="9"/>
                    </a:cubicBezTo>
                    <a:cubicBezTo>
                      <a:pt x="2" y="9"/>
                      <a:pt x="1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1" y="6"/>
                      <a:pt x="0" y="7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2" y="3"/>
                      <a:pt x="3" y="3"/>
                    </a:cubicBezTo>
                    <a:cubicBezTo>
                      <a:pt x="5" y="4"/>
                      <a:pt x="6" y="5"/>
                      <a:pt x="7" y="2"/>
                    </a:cubicBezTo>
                    <a:cubicBezTo>
                      <a:pt x="7" y="0"/>
                      <a:pt x="10" y="3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5" y="6"/>
                      <a:pt x="13" y="9"/>
                      <a:pt x="14" y="9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</a:path>
                </a:pathLst>
              </a:custGeom>
              <a:solidFill>
                <a:srgbClr val="FED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5" name="Freeform 713"/>
              <p:cNvSpPr/>
              <p:nvPr/>
            </p:nvSpPr>
            <p:spPr bwMode="auto">
              <a:xfrm>
                <a:off x="758" y="803"/>
                <a:ext cx="17" cy="14"/>
              </a:xfrm>
              <a:custGeom>
                <a:avLst/>
                <a:gdLst>
                  <a:gd name="T0" fmla="*/ 6 w 7"/>
                  <a:gd name="T1" fmla="*/ 5 h 6"/>
                  <a:gd name="T2" fmla="*/ 2 w 7"/>
                  <a:gd name="T3" fmla="*/ 6 h 6"/>
                  <a:gd name="T4" fmla="*/ 3 w 7"/>
                  <a:gd name="T5" fmla="*/ 0 h 6"/>
                  <a:gd name="T6" fmla="*/ 6 w 7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5" y="2"/>
                      <a:pt x="3" y="3"/>
                      <a:pt x="2" y="6"/>
                    </a:cubicBezTo>
                    <a:cubicBezTo>
                      <a:pt x="0" y="3"/>
                      <a:pt x="3" y="2"/>
                      <a:pt x="3" y="0"/>
                    </a:cubicBezTo>
                    <a:cubicBezTo>
                      <a:pt x="7" y="1"/>
                      <a:pt x="6" y="3"/>
                      <a:pt x="6" y="5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6" name="Freeform 714"/>
              <p:cNvSpPr/>
              <p:nvPr/>
            </p:nvSpPr>
            <p:spPr bwMode="auto">
              <a:xfrm>
                <a:off x="777" y="813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7" name="Freeform 715"/>
              <p:cNvSpPr/>
              <p:nvPr/>
            </p:nvSpPr>
            <p:spPr bwMode="auto">
              <a:xfrm>
                <a:off x="766" y="669"/>
                <a:ext cx="31" cy="17"/>
              </a:xfrm>
              <a:custGeom>
                <a:avLst/>
                <a:gdLst>
                  <a:gd name="T0" fmla="*/ 8 w 13"/>
                  <a:gd name="T1" fmla="*/ 7 h 7"/>
                  <a:gd name="T2" fmla="*/ 2 w 13"/>
                  <a:gd name="T3" fmla="*/ 7 h 7"/>
                  <a:gd name="T4" fmla="*/ 0 w 13"/>
                  <a:gd name="T5" fmla="*/ 6 h 7"/>
                  <a:gd name="T6" fmla="*/ 0 w 13"/>
                  <a:gd name="T7" fmla="*/ 5 h 7"/>
                  <a:gd name="T8" fmla="*/ 0 w 13"/>
                  <a:gd name="T9" fmla="*/ 5 h 7"/>
                  <a:gd name="T10" fmla="*/ 10 w 13"/>
                  <a:gd name="T11" fmla="*/ 3 h 7"/>
                  <a:gd name="T12" fmla="*/ 8 w 13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8" y="7"/>
                    </a:moveTo>
                    <a:cubicBezTo>
                      <a:pt x="6" y="3"/>
                      <a:pt x="5" y="3"/>
                      <a:pt x="2" y="7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0"/>
                      <a:pt x="7" y="1"/>
                      <a:pt x="10" y="3"/>
                    </a:cubicBezTo>
                    <a:cubicBezTo>
                      <a:pt x="13" y="4"/>
                      <a:pt x="8" y="5"/>
                      <a:pt x="8" y="7"/>
                    </a:cubicBezTo>
                    <a:close/>
                  </a:path>
                </a:pathLst>
              </a:custGeom>
              <a:solidFill>
                <a:srgbClr val="FDE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8" name="Freeform 716"/>
              <p:cNvSpPr/>
              <p:nvPr/>
            </p:nvSpPr>
            <p:spPr bwMode="auto">
              <a:xfrm>
                <a:off x="751" y="679"/>
                <a:ext cx="15" cy="17"/>
              </a:xfrm>
              <a:custGeom>
                <a:avLst/>
                <a:gdLst>
                  <a:gd name="T0" fmla="*/ 6 w 6"/>
                  <a:gd name="T1" fmla="*/ 1 h 7"/>
                  <a:gd name="T2" fmla="*/ 6 w 6"/>
                  <a:gd name="T3" fmla="*/ 2 h 7"/>
                  <a:gd name="T4" fmla="*/ 3 w 6"/>
                  <a:gd name="T5" fmla="*/ 7 h 7"/>
                  <a:gd name="T6" fmla="*/ 6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6" y="5"/>
                      <a:pt x="3" y="3"/>
                      <a:pt x="3" y="7"/>
                    </a:cubicBezTo>
                    <a:cubicBezTo>
                      <a:pt x="0" y="1"/>
                      <a:pt x="1" y="0"/>
                      <a:pt x="6" y="1"/>
                    </a:cubicBezTo>
                    <a:close/>
                  </a:path>
                </a:pathLst>
              </a:custGeom>
              <a:solidFill>
                <a:srgbClr val="FDE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59" name="Freeform 717"/>
              <p:cNvSpPr/>
              <p:nvPr/>
            </p:nvSpPr>
            <p:spPr bwMode="auto">
              <a:xfrm>
                <a:off x="737" y="700"/>
                <a:ext cx="17" cy="15"/>
              </a:xfrm>
              <a:custGeom>
                <a:avLst/>
                <a:gdLst>
                  <a:gd name="T0" fmla="*/ 0 w 7"/>
                  <a:gd name="T1" fmla="*/ 3 h 6"/>
                  <a:gd name="T2" fmla="*/ 5 w 7"/>
                  <a:gd name="T3" fmla="*/ 0 h 6"/>
                  <a:gd name="T4" fmla="*/ 7 w 7"/>
                  <a:gd name="T5" fmla="*/ 4 h 6"/>
                  <a:gd name="T6" fmla="*/ 0 w 7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1" y="2"/>
                      <a:pt x="3" y="0"/>
                      <a:pt x="5" y="0"/>
                    </a:cubicBezTo>
                    <a:cubicBezTo>
                      <a:pt x="5" y="2"/>
                      <a:pt x="6" y="3"/>
                      <a:pt x="7" y="4"/>
                    </a:cubicBezTo>
                    <a:cubicBezTo>
                      <a:pt x="5" y="2"/>
                      <a:pt x="2" y="6"/>
                      <a:pt x="0" y="3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0" name="Freeform 718"/>
              <p:cNvSpPr/>
              <p:nvPr/>
            </p:nvSpPr>
            <p:spPr bwMode="auto">
              <a:xfrm>
                <a:off x="787" y="693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E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1" name="Freeform 719"/>
              <p:cNvSpPr/>
              <p:nvPr/>
            </p:nvSpPr>
            <p:spPr bwMode="auto">
              <a:xfrm>
                <a:off x="670" y="832"/>
                <a:ext cx="48" cy="33"/>
              </a:xfrm>
              <a:custGeom>
                <a:avLst/>
                <a:gdLst>
                  <a:gd name="T0" fmla="*/ 2 w 20"/>
                  <a:gd name="T1" fmla="*/ 5 h 14"/>
                  <a:gd name="T2" fmla="*/ 8 w 20"/>
                  <a:gd name="T3" fmla="*/ 5 h 14"/>
                  <a:gd name="T4" fmla="*/ 10 w 20"/>
                  <a:gd name="T5" fmla="*/ 5 h 14"/>
                  <a:gd name="T6" fmla="*/ 15 w 20"/>
                  <a:gd name="T7" fmla="*/ 7 h 14"/>
                  <a:gd name="T8" fmla="*/ 20 w 20"/>
                  <a:gd name="T9" fmla="*/ 10 h 14"/>
                  <a:gd name="T10" fmla="*/ 16 w 20"/>
                  <a:gd name="T11" fmla="*/ 12 h 14"/>
                  <a:gd name="T12" fmla="*/ 13 w 20"/>
                  <a:gd name="T13" fmla="*/ 13 h 14"/>
                  <a:gd name="T14" fmla="*/ 6 w 20"/>
                  <a:gd name="T15" fmla="*/ 14 h 14"/>
                  <a:gd name="T16" fmla="*/ 5 w 20"/>
                  <a:gd name="T17" fmla="*/ 14 h 14"/>
                  <a:gd name="T18" fmla="*/ 1 w 20"/>
                  <a:gd name="T19" fmla="*/ 8 h 14"/>
                  <a:gd name="T20" fmla="*/ 0 w 20"/>
                  <a:gd name="T21" fmla="*/ 7 h 14"/>
                  <a:gd name="T22" fmla="*/ 2 w 20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4">
                    <a:moveTo>
                      <a:pt x="2" y="5"/>
                    </a:moveTo>
                    <a:cubicBezTo>
                      <a:pt x="4" y="5"/>
                      <a:pt x="6" y="0"/>
                      <a:pt x="8" y="5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3" y="2"/>
                      <a:pt x="15" y="5"/>
                      <a:pt x="15" y="7"/>
                    </a:cubicBezTo>
                    <a:cubicBezTo>
                      <a:pt x="15" y="11"/>
                      <a:pt x="18" y="10"/>
                      <a:pt x="20" y="10"/>
                    </a:cubicBezTo>
                    <a:cubicBezTo>
                      <a:pt x="19" y="10"/>
                      <a:pt x="18" y="11"/>
                      <a:pt x="16" y="12"/>
                    </a:cubicBezTo>
                    <a:cubicBezTo>
                      <a:pt x="15" y="12"/>
                      <a:pt x="14" y="12"/>
                      <a:pt x="13" y="13"/>
                    </a:cubicBezTo>
                    <a:cubicBezTo>
                      <a:pt x="10" y="12"/>
                      <a:pt x="8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1"/>
                      <a:pt x="5" y="8"/>
                      <a:pt x="1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5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2" name="Freeform 720"/>
              <p:cNvSpPr/>
              <p:nvPr/>
            </p:nvSpPr>
            <p:spPr bwMode="auto">
              <a:xfrm>
                <a:off x="718" y="83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9 w 9"/>
                  <a:gd name="T3" fmla="*/ 5 h 8"/>
                  <a:gd name="T4" fmla="*/ 4 w 9"/>
                  <a:gd name="T5" fmla="*/ 8 h 8"/>
                  <a:gd name="T6" fmla="*/ 1 w 9"/>
                  <a:gd name="T7" fmla="*/ 7 h 8"/>
                  <a:gd name="T8" fmla="*/ 4 w 9"/>
                  <a:gd name="T9" fmla="*/ 4 h 8"/>
                  <a:gd name="T10" fmla="*/ 1 w 9"/>
                  <a:gd name="T11" fmla="*/ 0 h 8"/>
                  <a:gd name="T12" fmla="*/ 9 w 9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8" y="6"/>
                      <a:pt x="5" y="6"/>
                      <a:pt x="4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2" y="6"/>
                      <a:pt x="3" y="6"/>
                      <a:pt x="4" y="4"/>
                    </a:cubicBezTo>
                    <a:cubicBezTo>
                      <a:pt x="0" y="5"/>
                      <a:pt x="0" y="3"/>
                      <a:pt x="1" y="0"/>
                    </a:cubicBezTo>
                    <a:cubicBezTo>
                      <a:pt x="3" y="3"/>
                      <a:pt x="7" y="0"/>
                      <a:pt x="9" y="3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3" name="Freeform 721"/>
              <p:cNvSpPr/>
              <p:nvPr/>
            </p:nvSpPr>
            <p:spPr bwMode="auto">
              <a:xfrm>
                <a:off x="727" y="849"/>
                <a:ext cx="27" cy="19"/>
              </a:xfrm>
              <a:custGeom>
                <a:avLst/>
                <a:gdLst>
                  <a:gd name="T0" fmla="*/ 0 w 11"/>
                  <a:gd name="T1" fmla="*/ 4 h 8"/>
                  <a:gd name="T2" fmla="*/ 5 w 11"/>
                  <a:gd name="T3" fmla="*/ 1 h 8"/>
                  <a:gd name="T4" fmla="*/ 9 w 11"/>
                  <a:gd name="T5" fmla="*/ 2 h 8"/>
                  <a:gd name="T6" fmla="*/ 8 w 11"/>
                  <a:gd name="T7" fmla="*/ 6 h 8"/>
                  <a:gd name="T8" fmla="*/ 6 w 11"/>
                  <a:gd name="T9" fmla="*/ 8 h 8"/>
                  <a:gd name="T10" fmla="*/ 5 w 11"/>
                  <a:gd name="T11" fmla="*/ 3 h 8"/>
                  <a:gd name="T12" fmla="*/ 2 w 11"/>
                  <a:gd name="T13" fmla="*/ 4 h 8"/>
                  <a:gd name="T14" fmla="*/ 0 w 11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8">
                    <a:moveTo>
                      <a:pt x="0" y="4"/>
                    </a:moveTo>
                    <a:cubicBezTo>
                      <a:pt x="0" y="1"/>
                      <a:pt x="3" y="1"/>
                      <a:pt x="5" y="1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11" y="3"/>
                      <a:pt x="8" y="4"/>
                      <a:pt x="8" y="6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5" y="6"/>
                      <a:pt x="7" y="4"/>
                      <a:pt x="5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4" name="Freeform 722"/>
              <p:cNvSpPr/>
              <p:nvPr/>
            </p:nvSpPr>
            <p:spPr bwMode="auto">
              <a:xfrm>
                <a:off x="727" y="856"/>
                <a:ext cx="12" cy="19"/>
              </a:xfrm>
              <a:custGeom>
                <a:avLst/>
                <a:gdLst>
                  <a:gd name="T0" fmla="*/ 2 w 5"/>
                  <a:gd name="T1" fmla="*/ 1 h 8"/>
                  <a:gd name="T2" fmla="*/ 5 w 5"/>
                  <a:gd name="T3" fmla="*/ 0 h 8"/>
                  <a:gd name="T4" fmla="*/ 4 w 5"/>
                  <a:gd name="T5" fmla="*/ 5 h 8"/>
                  <a:gd name="T6" fmla="*/ 1 w 5"/>
                  <a:gd name="T7" fmla="*/ 6 h 8"/>
                  <a:gd name="T8" fmla="*/ 1 w 5"/>
                  <a:gd name="T9" fmla="*/ 3 h 8"/>
                  <a:gd name="T10" fmla="*/ 2 w 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2" y="1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5" y="2"/>
                      <a:pt x="5" y="3"/>
                      <a:pt x="4" y="5"/>
                    </a:cubicBezTo>
                    <a:cubicBezTo>
                      <a:pt x="3" y="5"/>
                      <a:pt x="3" y="8"/>
                      <a:pt x="1" y="6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5" name="Freeform 723"/>
              <p:cNvSpPr/>
              <p:nvPr/>
            </p:nvSpPr>
            <p:spPr bwMode="auto">
              <a:xfrm>
                <a:off x="744" y="872"/>
                <a:ext cx="12" cy="12"/>
              </a:xfrm>
              <a:custGeom>
                <a:avLst/>
                <a:gdLst>
                  <a:gd name="T0" fmla="*/ 3 w 5"/>
                  <a:gd name="T1" fmla="*/ 5 h 5"/>
                  <a:gd name="T2" fmla="*/ 2 w 5"/>
                  <a:gd name="T3" fmla="*/ 5 h 5"/>
                  <a:gd name="T4" fmla="*/ 2 w 5"/>
                  <a:gd name="T5" fmla="*/ 5 h 5"/>
                  <a:gd name="T6" fmla="*/ 1 w 5"/>
                  <a:gd name="T7" fmla="*/ 2 h 5"/>
                  <a:gd name="T8" fmla="*/ 3 w 5"/>
                  <a:gd name="T9" fmla="*/ 0 h 5"/>
                  <a:gd name="T10" fmla="*/ 3 w 5"/>
                  <a:gd name="T11" fmla="*/ 3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5" y="1"/>
                      <a:pt x="2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6" name="Freeform 724"/>
              <p:cNvSpPr/>
              <p:nvPr/>
            </p:nvSpPr>
            <p:spPr bwMode="auto">
              <a:xfrm>
                <a:off x="665" y="841"/>
                <a:ext cx="10" cy="22"/>
              </a:xfrm>
              <a:custGeom>
                <a:avLst/>
                <a:gdLst>
                  <a:gd name="T0" fmla="*/ 4 w 4"/>
                  <a:gd name="T1" fmla="*/ 1 h 9"/>
                  <a:gd name="T2" fmla="*/ 3 w 4"/>
                  <a:gd name="T3" fmla="*/ 4 h 9"/>
                  <a:gd name="T4" fmla="*/ 4 w 4"/>
                  <a:gd name="T5" fmla="*/ 9 h 9"/>
                  <a:gd name="T6" fmla="*/ 0 w 4"/>
                  <a:gd name="T7" fmla="*/ 5 h 9"/>
                  <a:gd name="T8" fmla="*/ 3 w 4"/>
                  <a:gd name="T9" fmla="*/ 0 h 9"/>
                  <a:gd name="T10" fmla="*/ 4 w 4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1" y="2"/>
                      <a:pt x="3" y="4"/>
                    </a:cubicBezTo>
                    <a:cubicBezTo>
                      <a:pt x="4" y="5"/>
                      <a:pt x="3" y="7"/>
                      <a:pt x="4" y="9"/>
                    </a:cubicBezTo>
                    <a:cubicBezTo>
                      <a:pt x="2" y="8"/>
                      <a:pt x="0" y="7"/>
                      <a:pt x="0" y="5"/>
                    </a:cubicBezTo>
                    <a:cubicBezTo>
                      <a:pt x="1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ED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7" name="Freeform 725"/>
              <p:cNvSpPr/>
              <p:nvPr/>
            </p:nvSpPr>
            <p:spPr bwMode="auto">
              <a:xfrm>
                <a:off x="653" y="712"/>
                <a:ext cx="48" cy="43"/>
              </a:xfrm>
              <a:custGeom>
                <a:avLst/>
                <a:gdLst>
                  <a:gd name="T0" fmla="*/ 20 w 20"/>
                  <a:gd name="T1" fmla="*/ 4 h 18"/>
                  <a:gd name="T2" fmla="*/ 16 w 20"/>
                  <a:gd name="T3" fmla="*/ 5 h 18"/>
                  <a:gd name="T4" fmla="*/ 11 w 20"/>
                  <a:gd name="T5" fmla="*/ 6 h 18"/>
                  <a:gd name="T6" fmla="*/ 11 w 20"/>
                  <a:gd name="T7" fmla="*/ 8 h 18"/>
                  <a:gd name="T8" fmla="*/ 14 w 20"/>
                  <a:gd name="T9" fmla="*/ 7 h 18"/>
                  <a:gd name="T10" fmla="*/ 15 w 20"/>
                  <a:gd name="T11" fmla="*/ 7 h 18"/>
                  <a:gd name="T12" fmla="*/ 17 w 20"/>
                  <a:gd name="T13" fmla="*/ 11 h 18"/>
                  <a:gd name="T14" fmla="*/ 15 w 20"/>
                  <a:gd name="T15" fmla="*/ 13 h 18"/>
                  <a:gd name="T16" fmla="*/ 11 w 20"/>
                  <a:gd name="T17" fmla="*/ 18 h 18"/>
                  <a:gd name="T18" fmla="*/ 11 w 20"/>
                  <a:gd name="T19" fmla="*/ 18 h 18"/>
                  <a:gd name="T20" fmla="*/ 7 w 20"/>
                  <a:gd name="T21" fmla="*/ 5 h 18"/>
                  <a:gd name="T22" fmla="*/ 4 w 20"/>
                  <a:gd name="T23" fmla="*/ 5 h 18"/>
                  <a:gd name="T24" fmla="*/ 1 w 20"/>
                  <a:gd name="T25" fmla="*/ 4 h 18"/>
                  <a:gd name="T26" fmla="*/ 1 w 20"/>
                  <a:gd name="T27" fmla="*/ 2 h 18"/>
                  <a:gd name="T28" fmla="*/ 3 w 20"/>
                  <a:gd name="T29" fmla="*/ 3 h 18"/>
                  <a:gd name="T30" fmla="*/ 9 w 20"/>
                  <a:gd name="T31" fmla="*/ 0 h 18"/>
                  <a:gd name="T32" fmla="*/ 11 w 20"/>
                  <a:gd name="T33" fmla="*/ 1 h 18"/>
                  <a:gd name="T34" fmla="*/ 13 w 20"/>
                  <a:gd name="T35" fmla="*/ 1 h 18"/>
                  <a:gd name="T36" fmla="*/ 19 w 20"/>
                  <a:gd name="T37" fmla="*/ 3 h 18"/>
                  <a:gd name="T38" fmla="*/ 20 w 20"/>
                  <a:gd name="T3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8">
                    <a:moveTo>
                      <a:pt x="20" y="4"/>
                    </a:moveTo>
                    <a:cubicBezTo>
                      <a:pt x="19" y="6"/>
                      <a:pt x="17" y="6"/>
                      <a:pt x="16" y="5"/>
                    </a:cubicBezTo>
                    <a:cubicBezTo>
                      <a:pt x="13" y="3"/>
                      <a:pt x="12" y="4"/>
                      <a:pt x="11" y="6"/>
                    </a:cubicBezTo>
                    <a:cubicBezTo>
                      <a:pt x="10" y="6"/>
                      <a:pt x="10" y="7"/>
                      <a:pt x="11" y="8"/>
                    </a:cubicBezTo>
                    <a:cubicBezTo>
                      <a:pt x="11" y="6"/>
                      <a:pt x="13" y="10"/>
                      <a:pt x="14" y="7"/>
                    </a:cubicBezTo>
                    <a:cubicBezTo>
                      <a:pt x="14" y="6"/>
                      <a:pt x="15" y="6"/>
                      <a:pt x="15" y="7"/>
                    </a:cubicBezTo>
                    <a:cubicBezTo>
                      <a:pt x="16" y="9"/>
                      <a:pt x="17" y="9"/>
                      <a:pt x="17" y="11"/>
                    </a:cubicBezTo>
                    <a:cubicBezTo>
                      <a:pt x="18" y="13"/>
                      <a:pt x="16" y="13"/>
                      <a:pt x="15" y="13"/>
                    </a:cubicBezTo>
                    <a:cubicBezTo>
                      <a:pt x="11" y="13"/>
                      <a:pt x="11" y="13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3" y="16"/>
                      <a:pt x="6" y="10"/>
                      <a:pt x="7" y="5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2" y="6"/>
                      <a:pt x="2" y="4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0"/>
                      <a:pt x="2" y="2"/>
                      <a:pt x="3" y="3"/>
                    </a:cubicBezTo>
                    <a:cubicBezTo>
                      <a:pt x="6" y="3"/>
                      <a:pt x="8" y="2"/>
                      <a:pt x="9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11" y="1"/>
                      <a:pt x="12" y="1"/>
                      <a:pt x="13" y="1"/>
                    </a:cubicBezTo>
                    <a:cubicBezTo>
                      <a:pt x="15" y="1"/>
                      <a:pt x="17" y="2"/>
                      <a:pt x="19" y="3"/>
                    </a:cubicBezTo>
                    <a:cubicBezTo>
                      <a:pt x="19" y="3"/>
                      <a:pt x="19" y="4"/>
                      <a:pt x="20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8" name="Freeform 726"/>
              <p:cNvSpPr/>
              <p:nvPr/>
            </p:nvSpPr>
            <p:spPr bwMode="auto">
              <a:xfrm>
                <a:off x="675" y="691"/>
                <a:ext cx="36" cy="26"/>
              </a:xfrm>
              <a:custGeom>
                <a:avLst/>
                <a:gdLst>
                  <a:gd name="T0" fmla="*/ 3 w 15"/>
                  <a:gd name="T1" fmla="*/ 10 h 11"/>
                  <a:gd name="T2" fmla="*/ 1 w 15"/>
                  <a:gd name="T3" fmla="*/ 10 h 11"/>
                  <a:gd name="T4" fmla="*/ 1 w 15"/>
                  <a:gd name="T5" fmla="*/ 7 h 11"/>
                  <a:gd name="T6" fmla="*/ 3 w 15"/>
                  <a:gd name="T7" fmla="*/ 8 h 11"/>
                  <a:gd name="T8" fmla="*/ 7 w 15"/>
                  <a:gd name="T9" fmla="*/ 3 h 11"/>
                  <a:gd name="T10" fmla="*/ 11 w 15"/>
                  <a:gd name="T11" fmla="*/ 0 h 11"/>
                  <a:gd name="T12" fmla="*/ 13 w 15"/>
                  <a:gd name="T13" fmla="*/ 2 h 11"/>
                  <a:gd name="T14" fmla="*/ 13 w 15"/>
                  <a:gd name="T15" fmla="*/ 4 h 11"/>
                  <a:gd name="T16" fmla="*/ 8 w 15"/>
                  <a:gd name="T17" fmla="*/ 9 h 11"/>
                  <a:gd name="T18" fmla="*/ 3 w 15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">
                    <a:moveTo>
                      <a:pt x="3" y="10"/>
                    </a:moveTo>
                    <a:cubicBezTo>
                      <a:pt x="2" y="10"/>
                      <a:pt x="2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7"/>
                      <a:pt x="2" y="10"/>
                      <a:pt x="3" y="8"/>
                    </a:cubicBezTo>
                    <a:cubicBezTo>
                      <a:pt x="4" y="6"/>
                      <a:pt x="7" y="5"/>
                      <a:pt x="7" y="3"/>
                    </a:cubicBezTo>
                    <a:cubicBezTo>
                      <a:pt x="8" y="2"/>
                      <a:pt x="10" y="1"/>
                      <a:pt x="11" y="0"/>
                    </a:cubicBezTo>
                    <a:cubicBezTo>
                      <a:pt x="12" y="0"/>
                      <a:pt x="13" y="0"/>
                      <a:pt x="13" y="2"/>
                    </a:cubicBezTo>
                    <a:cubicBezTo>
                      <a:pt x="13" y="2"/>
                      <a:pt x="13" y="3"/>
                      <a:pt x="13" y="4"/>
                    </a:cubicBezTo>
                    <a:cubicBezTo>
                      <a:pt x="15" y="9"/>
                      <a:pt x="15" y="9"/>
                      <a:pt x="8" y="9"/>
                    </a:cubicBezTo>
                    <a:cubicBezTo>
                      <a:pt x="7" y="10"/>
                      <a:pt x="5" y="11"/>
                      <a:pt x="3" y="10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69" name="Freeform 727"/>
              <p:cNvSpPr/>
              <p:nvPr/>
            </p:nvSpPr>
            <p:spPr bwMode="auto">
              <a:xfrm>
                <a:off x="701" y="717"/>
                <a:ext cx="24" cy="19"/>
              </a:xfrm>
              <a:custGeom>
                <a:avLst/>
                <a:gdLst>
                  <a:gd name="T0" fmla="*/ 4 w 10"/>
                  <a:gd name="T1" fmla="*/ 4 h 8"/>
                  <a:gd name="T2" fmla="*/ 9 w 10"/>
                  <a:gd name="T3" fmla="*/ 6 h 8"/>
                  <a:gd name="T4" fmla="*/ 8 w 10"/>
                  <a:gd name="T5" fmla="*/ 8 h 8"/>
                  <a:gd name="T6" fmla="*/ 0 w 10"/>
                  <a:gd name="T7" fmla="*/ 6 h 8"/>
                  <a:gd name="T8" fmla="*/ 0 w 10"/>
                  <a:gd name="T9" fmla="*/ 5 h 8"/>
                  <a:gd name="T10" fmla="*/ 4 w 10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4" y="4"/>
                    </a:moveTo>
                    <a:cubicBezTo>
                      <a:pt x="4" y="8"/>
                      <a:pt x="10" y="0"/>
                      <a:pt x="9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6" y="6"/>
                      <a:pt x="3" y="5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3" y="4"/>
                      <a:pt x="4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" name="Freeform 728"/>
              <p:cNvSpPr/>
              <p:nvPr/>
            </p:nvSpPr>
            <p:spPr bwMode="auto">
              <a:xfrm>
                <a:off x="696" y="705"/>
                <a:ext cx="19" cy="17"/>
              </a:xfrm>
              <a:custGeom>
                <a:avLst/>
                <a:gdLst>
                  <a:gd name="T0" fmla="*/ 2 w 8"/>
                  <a:gd name="T1" fmla="*/ 7 h 7"/>
                  <a:gd name="T2" fmla="*/ 1 w 8"/>
                  <a:gd name="T3" fmla="*/ 7 h 7"/>
                  <a:gd name="T4" fmla="*/ 1 w 8"/>
                  <a:gd name="T5" fmla="*/ 5 h 7"/>
                  <a:gd name="T6" fmla="*/ 7 w 8"/>
                  <a:gd name="T7" fmla="*/ 0 h 7"/>
                  <a:gd name="T8" fmla="*/ 7 w 8"/>
                  <a:gd name="T9" fmla="*/ 1 h 7"/>
                  <a:gd name="T10" fmla="*/ 2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2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3" y="4"/>
                      <a:pt x="4" y="1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5"/>
                      <a:pt x="5" y="7"/>
                      <a:pt x="2" y="7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" name="Freeform 729"/>
              <p:cNvSpPr/>
              <p:nvPr/>
            </p:nvSpPr>
            <p:spPr bwMode="auto">
              <a:xfrm>
                <a:off x="670" y="698"/>
                <a:ext cx="12" cy="17"/>
              </a:xfrm>
              <a:custGeom>
                <a:avLst/>
                <a:gdLst>
                  <a:gd name="T0" fmla="*/ 3 w 5"/>
                  <a:gd name="T1" fmla="*/ 4 h 7"/>
                  <a:gd name="T2" fmla="*/ 3 w 5"/>
                  <a:gd name="T3" fmla="*/ 7 h 7"/>
                  <a:gd name="T4" fmla="*/ 2 w 5"/>
                  <a:gd name="T5" fmla="*/ 6 h 7"/>
                  <a:gd name="T6" fmla="*/ 2 w 5"/>
                  <a:gd name="T7" fmla="*/ 4 h 7"/>
                  <a:gd name="T8" fmla="*/ 1 w 5"/>
                  <a:gd name="T9" fmla="*/ 1 h 7"/>
                  <a:gd name="T10" fmla="*/ 3 w 5"/>
                  <a:gd name="T11" fmla="*/ 0 h 7"/>
                  <a:gd name="T12" fmla="*/ 3 w 5"/>
                  <a:gd name="T13" fmla="*/ 4 h 7"/>
                  <a:gd name="T14" fmla="*/ 3 w 5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3" y="4"/>
                    </a:moveTo>
                    <a:cubicBezTo>
                      <a:pt x="3" y="5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" name="Freeform 730"/>
              <p:cNvSpPr/>
              <p:nvPr/>
            </p:nvSpPr>
            <p:spPr bwMode="auto">
              <a:xfrm>
                <a:off x="644" y="748"/>
                <a:ext cx="16" cy="12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5 h 5"/>
                  <a:gd name="T4" fmla="*/ 2 w 7"/>
                  <a:gd name="T5" fmla="*/ 2 h 5"/>
                  <a:gd name="T6" fmla="*/ 1 w 7"/>
                  <a:gd name="T7" fmla="*/ 1 h 5"/>
                  <a:gd name="T8" fmla="*/ 1 w 7"/>
                  <a:gd name="T9" fmla="*/ 0 h 5"/>
                  <a:gd name="T10" fmla="*/ 3 w 7"/>
                  <a:gd name="T11" fmla="*/ 1 h 5"/>
                  <a:gd name="T12" fmla="*/ 7 w 7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7" y="4"/>
                      <a:pt x="6" y="5"/>
                      <a:pt x="5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3"/>
                      <a:pt x="6" y="2"/>
                      <a:pt x="7" y="3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" name="Freeform 731"/>
              <p:cNvSpPr/>
              <p:nvPr/>
            </p:nvSpPr>
            <p:spPr bwMode="auto">
              <a:xfrm>
                <a:off x="646" y="741"/>
                <a:ext cx="12" cy="10"/>
              </a:xfrm>
              <a:custGeom>
                <a:avLst/>
                <a:gdLst>
                  <a:gd name="T0" fmla="*/ 2 w 5"/>
                  <a:gd name="T1" fmla="*/ 4 h 4"/>
                  <a:gd name="T2" fmla="*/ 1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2"/>
                      <a:pt x="4" y="2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4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" name="Freeform 732"/>
              <p:cNvSpPr/>
              <p:nvPr/>
            </p:nvSpPr>
            <p:spPr bwMode="auto">
              <a:xfrm>
                <a:off x="653" y="729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2 w 3"/>
                  <a:gd name="T3" fmla="*/ 0 h 4"/>
                  <a:gd name="T4" fmla="*/ 2 w 3"/>
                  <a:gd name="T5" fmla="*/ 2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4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E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" name="Freeform 733"/>
              <p:cNvSpPr/>
              <p:nvPr/>
            </p:nvSpPr>
            <p:spPr bwMode="auto">
              <a:xfrm>
                <a:off x="646" y="703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" name="Freeform 734"/>
              <p:cNvSpPr/>
              <p:nvPr/>
            </p:nvSpPr>
            <p:spPr bwMode="auto">
              <a:xfrm>
                <a:off x="601" y="588"/>
                <a:ext cx="21" cy="17"/>
              </a:xfrm>
              <a:custGeom>
                <a:avLst/>
                <a:gdLst>
                  <a:gd name="T0" fmla="*/ 4 w 9"/>
                  <a:gd name="T1" fmla="*/ 7 h 7"/>
                  <a:gd name="T2" fmla="*/ 1 w 9"/>
                  <a:gd name="T3" fmla="*/ 3 h 7"/>
                  <a:gd name="T4" fmla="*/ 9 w 9"/>
                  <a:gd name="T5" fmla="*/ 2 h 7"/>
                  <a:gd name="T6" fmla="*/ 4 w 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1" y="7"/>
                      <a:pt x="0" y="4"/>
                      <a:pt x="1" y="3"/>
                    </a:cubicBezTo>
                    <a:cubicBezTo>
                      <a:pt x="3" y="0"/>
                      <a:pt x="6" y="2"/>
                      <a:pt x="9" y="2"/>
                    </a:cubicBezTo>
                    <a:cubicBezTo>
                      <a:pt x="8" y="4"/>
                      <a:pt x="5" y="5"/>
                      <a:pt x="4" y="7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" name="Freeform 735"/>
              <p:cNvSpPr/>
              <p:nvPr/>
            </p:nvSpPr>
            <p:spPr bwMode="auto">
              <a:xfrm>
                <a:off x="622" y="595"/>
                <a:ext cx="12" cy="22"/>
              </a:xfrm>
              <a:custGeom>
                <a:avLst/>
                <a:gdLst>
                  <a:gd name="T0" fmla="*/ 1 w 5"/>
                  <a:gd name="T1" fmla="*/ 8 h 9"/>
                  <a:gd name="T2" fmla="*/ 0 w 5"/>
                  <a:gd name="T3" fmla="*/ 7 h 9"/>
                  <a:gd name="T4" fmla="*/ 1 w 5"/>
                  <a:gd name="T5" fmla="*/ 2 h 9"/>
                  <a:gd name="T6" fmla="*/ 3 w 5"/>
                  <a:gd name="T7" fmla="*/ 2 h 9"/>
                  <a:gd name="T8" fmla="*/ 5 w 5"/>
                  <a:gd name="T9" fmla="*/ 5 h 9"/>
                  <a:gd name="T10" fmla="*/ 2 w 5"/>
                  <a:gd name="T11" fmla="*/ 9 h 9"/>
                  <a:gd name="T12" fmla="*/ 1 w 5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1" y="8"/>
                    </a:moveTo>
                    <a:cubicBezTo>
                      <a:pt x="1" y="8"/>
                      <a:pt x="0" y="7"/>
                      <a:pt x="0" y="7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0"/>
                      <a:pt x="2" y="3"/>
                      <a:pt x="3" y="2"/>
                    </a:cubicBezTo>
                    <a:cubicBezTo>
                      <a:pt x="4" y="3"/>
                      <a:pt x="5" y="3"/>
                      <a:pt x="5" y="5"/>
                    </a:cubicBezTo>
                    <a:cubicBezTo>
                      <a:pt x="5" y="7"/>
                      <a:pt x="5" y="9"/>
                      <a:pt x="2" y="9"/>
                    </a:cubicBezTo>
                    <a:cubicBezTo>
                      <a:pt x="1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" name="Freeform 736"/>
              <p:cNvSpPr/>
              <p:nvPr/>
            </p:nvSpPr>
            <p:spPr bwMode="auto">
              <a:xfrm>
                <a:off x="601" y="564"/>
                <a:ext cx="16" cy="19"/>
              </a:xfrm>
              <a:custGeom>
                <a:avLst/>
                <a:gdLst>
                  <a:gd name="T0" fmla="*/ 0 w 7"/>
                  <a:gd name="T1" fmla="*/ 4 h 8"/>
                  <a:gd name="T2" fmla="*/ 0 w 7"/>
                  <a:gd name="T3" fmla="*/ 3 h 8"/>
                  <a:gd name="T4" fmla="*/ 5 w 7"/>
                  <a:gd name="T5" fmla="*/ 1 h 8"/>
                  <a:gd name="T6" fmla="*/ 5 w 7"/>
                  <a:gd name="T7" fmla="*/ 1 h 8"/>
                  <a:gd name="T8" fmla="*/ 7 w 7"/>
                  <a:gd name="T9" fmla="*/ 6 h 8"/>
                  <a:gd name="T10" fmla="*/ 0 w 7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5" y="4"/>
                      <a:pt x="7" y="6"/>
                    </a:cubicBezTo>
                    <a:cubicBezTo>
                      <a:pt x="4" y="6"/>
                      <a:pt x="1" y="8"/>
                      <a:pt x="0" y="4"/>
                    </a:cubicBezTo>
                    <a:close/>
                  </a:path>
                </a:pathLst>
              </a:custGeom>
              <a:solidFill>
                <a:srgbClr val="FE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" name="Freeform 737"/>
              <p:cNvSpPr/>
              <p:nvPr/>
            </p:nvSpPr>
            <p:spPr bwMode="auto">
              <a:xfrm>
                <a:off x="648" y="569"/>
                <a:ext cx="15" cy="12"/>
              </a:xfrm>
              <a:custGeom>
                <a:avLst/>
                <a:gdLst>
                  <a:gd name="T0" fmla="*/ 3 w 6"/>
                  <a:gd name="T1" fmla="*/ 5 h 5"/>
                  <a:gd name="T2" fmla="*/ 1 w 6"/>
                  <a:gd name="T3" fmla="*/ 5 h 5"/>
                  <a:gd name="T4" fmla="*/ 0 w 6"/>
                  <a:gd name="T5" fmla="*/ 4 h 5"/>
                  <a:gd name="T6" fmla="*/ 1 w 6"/>
                  <a:gd name="T7" fmla="*/ 0 h 5"/>
                  <a:gd name="T8" fmla="*/ 6 w 6"/>
                  <a:gd name="T9" fmla="*/ 4 h 5"/>
                  <a:gd name="T10" fmla="*/ 3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3" y="5"/>
                      <a:pt x="2" y="4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2" y="2"/>
                      <a:pt x="4" y="3"/>
                      <a:pt x="6" y="4"/>
                    </a:cubicBezTo>
                    <a:cubicBezTo>
                      <a:pt x="6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" name="Freeform 738"/>
              <p:cNvSpPr/>
              <p:nvPr/>
            </p:nvSpPr>
            <p:spPr bwMode="auto">
              <a:xfrm>
                <a:off x="617" y="614"/>
                <a:ext cx="17" cy="15"/>
              </a:xfrm>
              <a:custGeom>
                <a:avLst/>
                <a:gdLst>
                  <a:gd name="T0" fmla="*/ 3 w 7"/>
                  <a:gd name="T1" fmla="*/ 0 h 6"/>
                  <a:gd name="T2" fmla="*/ 4 w 7"/>
                  <a:gd name="T3" fmla="*/ 1 h 6"/>
                  <a:gd name="T4" fmla="*/ 5 w 7"/>
                  <a:gd name="T5" fmla="*/ 4 h 6"/>
                  <a:gd name="T6" fmla="*/ 4 w 7"/>
                  <a:gd name="T7" fmla="*/ 6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5" y="2"/>
                      <a:pt x="2" y="3"/>
                      <a:pt x="5" y="4"/>
                    </a:cubicBezTo>
                    <a:cubicBezTo>
                      <a:pt x="7" y="4"/>
                      <a:pt x="5" y="5"/>
                      <a:pt x="4" y="6"/>
                    </a:cubicBezTo>
                    <a:cubicBezTo>
                      <a:pt x="2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" name="Freeform 739"/>
              <p:cNvSpPr/>
              <p:nvPr/>
            </p:nvSpPr>
            <p:spPr bwMode="auto">
              <a:xfrm>
                <a:off x="629" y="597"/>
                <a:ext cx="15" cy="10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1 h 4"/>
                  <a:gd name="T4" fmla="*/ 6 w 6"/>
                  <a:gd name="T5" fmla="*/ 0 h 4"/>
                  <a:gd name="T6" fmla="*/ 2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2" y="1"/>
                      <a:pt x="3" y="1"/>
                      <a:pt x="6" y="0"/>
                    </a:cubicBezTo>
                    <a:cubicBezTo>
                      <a:pt x="5" y="2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" name="Freeform 740"/>
              <p:cNvSpPr/>
              <p:nvPr/>
            </p:nvSpPr>
            <p:spPr bwMode="auto">
              <a:xfrm>
                <a:off x="601" y="605"/>
                <a:ext cx="14" cy="9"/>
              </a:xfrm>
              <a:custGeom>
                <a:avLst/>
                <a:gdLst>
                  <a:gd name="T0" fmla="*/ 1 w 6"/>
                  <a:gd name="T1" fmla="*/ 3 h 4"/>
                  <a:gd name="T2" fmla="*/ 0 w 6"/>
                  <a:gd name="T3" fmla="*/ 1 h 4"/>
                  <a:gd name="T4" fmla="*/ 4 w 6"/>
                  <a:gd name="T5" fmla="*/ 0 h 4"/>
                  <a:gd name="T6" fmla="*/ 4 w 6"/>
                  <a:gd name="T7" fmla="*/ 0 h 4"/>
                  <a:gd name="T8" fmla="*/ 6 w 6"/>
                  <a:gd name="T9" fmla="*/ 3 h 4"/>
                  <a:gd name="T10" fmla="*/ 4 w 6"/>
                  <a:gd name="T11" fmla="*/ 4 h 4"/>
                  <a:gd name="T12" fmla="*/ 1 w 6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5" y="2"/>
                      <a:pt x="6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" name="Freeform 741"/>
              <p:cNvSpPr/>
              <p:nvPr/>
            </p:nvSpPr>
            <p:spPr bwMode="auto">
              <a:xfrm>
                <a:off x="589" y="590"/>
                <a:ext cx="12" cy="15"/>
              </a:xfrm>
              <a:custGeom>
                <a:avLst/>
                <a:gdLst>
                  <a:gd name="T0" fmla="*/ 1 w 5"/>
                  <a:gd name="T1" fmla="*/ 2 h 6"/>
                  <a:gd name="T2" fmla="*/ 5 w 5"/>
                  <a:gd name="T3" fmla="*/ 3 h 6"/>
                  <a:gd name="T4" fmla="*/ 2 w 5"/>
                  <a:gd name="T5" fmla="*/ 5 h 6"/>
                  <a:gd name="T6" fmla="*/ 1 w 5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2" y="3"/>
                      <a:pt x="4" y="0"/>
                      <a:pt x="5" y="3"/>
                    </a:cubicBezTo>
                    <a:cubicBezTo>
                      <a:pt x="5" y="6"/>
                      <a:pt x="4" y="5"/>
                      <a:pt x="2" y="5"/>
                    </a:cubicBezTo>
                    <a:cubicBezTo>
                      <a:pt x="2" y="4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" name="Freeform 742"/>
              <p:cNvSpPr/>
              <p:nvPr/>
            </p:nvSpPr>
            <p:spPr bwMode="auto">
              <a:xfrm>
                <a:off x="586" y="595"/>
                <a:ext cx="10" cy="7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3 h 3"/>
                  <a:gd name="T4" fmla="*/ 2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1"/>
                      <a:pt x="4" y="2"/>
                      <a:pt x="3" y="3"/>
                    </a:cubicBezTo>
                    <a:cubicBezTo>
                      <a:pt x="2" y="3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" name="Freeform 743"/>
              <p:cNvSpPr/>
              <p:nvPr/>
            </p:nvSpPr>
            <p:spPr bwMode="auto">
              <a:xfrm>
                <a:off x="579" y="59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6" name="Freeform 744"/>
              <p:cNvSpPr/>
              <p:nvPr/>
            </p:nvSpPr>
            <p:spPr bwMode="auto">
              <a:xfrm>
                <a:off x="617" y="559"/>
                <a:ext cx="19" cy="15"/>
              </a:xfrm>
              <a:custGeom>
                <a:avLst/>
                <a:gdLst>
                  <a:gd name="T0" fmla="*/ 0 w 8"/>
                  <a:gd name="T1" fmla="*/ 3 h 6"/>
                  <a:gd name="T2" fmla="*/ 5 w 8"/>
                  <a:gd name="T3" fmla="*/ 0 h 6"/>
                  <a:gd name="T4" fmla="*/ 6 w 8"/>
                  <a:gd name="T5" fmla="*/ 3 h 6"/>
                  <a:gd name="T6" fmla="*/ 0 w 8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2" y="2"/>
                      <a:pt x="3" y="0"/>
                      <a:pt x="5" y="0"/>
                    </a:cubicBezTo>
                    <a:cubicBezTo>
                      <a:pt x="6" y="1"/>
                      <a:pt x="8" y="2"/>
                      <a:pt x="6" y="3"/>
                    </a:cubicBezTo>
                    <a:cubicBezTo>
                      <a:pt x="4" y="4"/>
                      <a:pt x="2" y="6"/>
                      <a:pt x="0" y="3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7" name="Freeform 745"/>
              <p:cNvSpPr/>
              <p:nvPr/>
            </p:nvSpPr>
            <p:spPr bwMode="auto">
              <a:xfrm>
                <a:off x="682" y="700"/>
                <a:ext cx="31" cy="22"/>
              </a:xfrm>
              <a:custGeom>
                <a:avLst/>
                <a:gdLst>
                  <a:gd name="T0" fmla="*/ 13 w 13"/>
                  <a:gd name="T1" fmla="*/ 2 h 9"/>
                  <a:gd name="T2" fmla="*/ 7 w 13"/>
                  <a:gd name="T3" fmla="*/ 9 h 9"/>
                  <a:gd name="T4" fmla="*/ 0 w 13"/>
                  <a:gd name="T5" fmla="*/ 6 h 9"/>
                  <a:gd name="T6" fmla="*/ 7 w 13"/>
                  <a:gd name="T7" fmla="*/ 3 h 9"/>
                  <a:gd name="T8" fmla="*/ 7 w 13"/>
                  <a:gd name="T9" fmla="*/ 6 h 9"/>
                  <a:gd name="T10" fmla="*/ 10 w 13"/>
                  <a:gd name="T11" fmla="*/ 0 h 9"/>
                  <a:gd name="T12" fmla="*/ 13 w 1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3" y="2"/>
                    </a:moveTo>
                    <a:cubicBezTo>
                      <a:pt x="11" y="5"/>
                      <a:pt x="9" y="7"/>
                      <a:pt x="7" y="9"/>
                    </a:cubicBezTo>
                    <a:cubicBezTo>
                      <a:pt x="4" y="8"/>
                      <a:pt x="2" y="7"/>
                      <a:pt x="0" y="6"/>
                    </a:cubicBezTo>
                    <a:cubicBezTo>
                      <a:pt x="3" y="6"/>
                      <a:pt x="5" y="5"/>
                      <a:pt x="7" y="3"/>
                    </a:cubicBezTo>
                    <a:cubicBezTo>
                      <a:pt x="8" y="4"/>
                      <a:pt x="6" y="5"/>
                      <a:pt x="7" y="6"/>
                    </a:cubicBezTo>
                    <a:cubicBezTo>
                      <a:pt x="11" y="5"/>
                      <a:pt x="10" y="2"/>
                      <a:pt x="10" y="0"/>
                    </a:cubicBezTo>
                    <a:cubicBezTo>
                      <a:pt x="11" y="0"/>
                      <a:pt x="12" y="1"/>
                      <a:pt x="13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8" name="Freeform 746"/>
              <p:cNvSpPr/>
              <p:nvPr/>
            </p:nvSpPr>
            <p:spPr bwMode="auto">
              <a:xfrm>
                <a:off x="725" y="681"/>
                <a:ext cx="19" cy="15"/>
              </a:xfrm>
              <a:custGeom>
                <a:avLst/>
                <a:gdLst>
                  <a:gd name="T0" fmla="*/ 1 w 8"/>
                  <a:gd name="T1" fmla="*/ 6 h 6"/>
                  <a:gd name="T2" fmla="*/ 8 w 8"/>
                  <a:gd name="T3" fmla="*/ 2 h 6"/>
                  <a:gd name="T4" fmla="*/ 1 w 8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6"/>
                    </a:moveTo>
                    <a:cubicBezTo>
                      <a:pt x="0" y="0"/>
                      <a:pt x="0" y="0"/>
                      <a:pt x="8" y="2"/>
                    </a:cubicBezTo>
                    <a:cubicBezTo>
                      <a:pt x="6" y="4"/>
                      <a:pt x="2" y="3"/>
                      <a:pt x="1" y="6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9" name="Freeform 747"/>
              <p:cNvSpPr/>
              <p:nvPr/>
            </p:nvSpPr>
            <p:spPr bwMode="auto">
              <a:xfrm>
                <a:off x="706" y="600"/>
                <a:ext cx="24" cy="38"/>
              </a:xfrm>
              <a:custGeom>
                <a:avLst/>
                <a:gdLst>
                  <a:gd name="T0" fmla="*/ 7 w 10"/>
                  <a:gd name="T1" fmla="*/ 15 h 16"/>
                  <a:gd name="T2" fmla="*/ 3 w 10"/>
                  <a:gd name="T3" fmla="*/ 12 h 16"/>
                  <a:gd name="T4" fmla="*/ 1 w 10"/>
                  <a:gd name="T5" fmla="*/ 8 h 16"/>
                  <a:gd name="T6" fmla="*/ 3 w 10"/>
                  <a:gd name="T7" fmla="*/ 4 h 16"/>
                  <a:gd name="T8" fmla="*/ 7 w 10"/>
                  <a:gd name="T9" fmla="*/ 2 h 16"/>
                  <a:gd name="T10" fmla="*/ 7 w 10"/>
                  <a:gd name="T11" fmla="*/ 2 h 16"/>
                  <a:gd name="T12" fmla="*/ 8 w 10"/>
                  <a:gd name="T13" fmla="*/ 7 h 16"/>
                  <a:gd name="T14" fmla="*/ 8 w 10"/>
                  <a:gd name="T15" fmla="*/ 8 h 16"/>
                  <a:gd name="T16" fmla="*/ 10 w 10"/>
                  <a:gd name="T17" fmla="*/ 12 h 16"/>
                  <a:gd name="T18" fmla="*/ 7 w 10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7" y="15"/>
                    </a:moveTo>
                    <a:cubicBezTo>
                      <a:pt x="6" y="14"/>
                      <a:pt x="7" y="10"/>
                      <a:pt x="3" y="12"/>
                    </a:cubicBezTo>
                    <a:cubicBezTo>
                      <a:pt x="2" y="12"/>
                      <a:pt x="2" y="9"/>
                      <a:pt x="1" y="8"/>
                    </a:cubicBezTo>
                    <a:cubicBezTo>
                      <a:pt x="0" y="4"/>
                      <a:pt x="0" y="4"/>
                      <a:pt x="3" y="4"/>
                    </a:cubicBezTo>
                    <a:cubicBezTo>
                      <a:pt x="5" y="4"/>
                      <a:pt x="5" y="0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4"/>
                      <a:pt x="8" y="5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9" y="9"/>
                      <a:pt x="10" y="10"/>
                      <a:pt x="10" y="12"/>
                    </a:cubicBezTo>
                    <a:cubicBezTo>
                      <a:pt x="10" y="13"/>
                      <a:pt x="10" y="16"/>
                      <a:pt x="7" y="15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0" name="Freeform 748"/>
              <p:cNvSpPr/>
              <p:nvPr/>
            </p:nvSpPr>
            <p:spPr bwMode="auto">
              <a:xfrm>
                <a:off x="620" y="667"/>
                <a:ext cx="26" cy="24"/>
              </a:xfrm>
              <a:custGeom>
                <a:avLst/>
                <a:gdLst>
                  <a:gd name="T0" fmla="*/ 6 w 11"/>
                  <a:gd name="T1" fmla="*/ 10 h 10"/>
                  <a:gd name="T2" fmla="*/ 2 w 11"/>
                  <a:gd name="T3" fmla="*/ 3 h 10"/>
                  <a:gd name="T4" fmla="*/ 1 w 11"/>
                  <a:gd name="T5" fmla="*/ 1 h 10"/>
                  <a:gd name="T6" fmla="*/ 8 w 11"/>
                  <a:gd name="T7" fmla="*/ 0 h 10"/>
                  <a:gd name="T8" fmla="*/ 11 w 11"/>
                  <a:gd name="T9" fmla="*/ 2 h 10"/>
                  <a:gd name="T10" fmla="*/ 10 w 11"/>
                  <a:gd name="T11" fmla="*/ 6 h 10"/>
                  <a:gd name="T12" fmla="*/ 6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6" y="7"/>
                      <a:pt x="4" y="5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4" y="2"/>
                      <a:pt x="6" y="3"/>
                      <a:pt x="8" y="0"/>
                    </a:cubicBezTo>
                    <a:cubicBezTo>
                      <a:pt x="9" y="0"/>
                      <a:pt x="9" y="3"/>
                      <a:pt x="11" y="2"/>
                    </a:cubicBezTo>
                    <a:cubicBezTo>
                      <a:pt x="10" y="3"/>
                      <a:pt x="10" y="5"/>
                      <a:pt x="10" y="6"/>
                    </a:cubicBezTo>
                    <a:cubicBezTo>
                      <a:pt x="9" y="8"/>
                      <a:pt x="7" y="8"/>
                      <a:pt x="6" y="1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1" name="Freeform 749"/>
              <p:cNvSpPr/>
              <p:nvPr/>
            </p:nvSpPr>
            <p:spPr bwMode="auto">
              <a:xfrm>
                <a:off x="641" y="662"/>
                <a:ext cx="22" cy="19"/>
              </a:xfrm>
              <a:custGeom>
                <a:avLst/>
                <a:gdLst>
                  <a:gd name="T0" fmla="*/ 1 w 9"/>
                  <a:gd name="T1" fmla="*/ 8 h 8"/>
                  <a:gd name="T2" fmla="*/ 2 w 9"/>
                  <a:gd name="T3" fmla="*/ 4 h 8"/>
                  <a:gd name="T4" fmla="*/ 3 w 9"/>
                  <a:gd name="T5" fmla="*/ 2 h 8"/>
                  <a:gd name="T6" fmla="*/ 7 w 9"/>
                  <a:gd name="T7" fmla="*/ 0 h 8"/>
                  <a:gd name="T8" fmla="*/ 9 w 9"/>
                  <a:gd name="T9" fmla="*/ 3 h 8"/>
                  <a:gd name="T10" fmla="*/ 6 w 9"/>
                  <a:gd name="T11" fmla="*/ 7 h 8"/>
                  <a:gd name="T12" fmla="*/ 4 w 9"/>
                  <a:gd name="T13" fmla="*/ 8 h 8"/>
                  <a:gd name="T14" fmla="*/ 1 w 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1" y="8"/>
                    </a:moveTo>
                    <a:cubicBezTo>
                      <a:pt x="0" y="6"/>
                      <a:pt x="0" y="5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4" y="1"/>
                      <a:pt x="6" y="1"/>
                      <a:pt x="7" y="0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3" y="8"/>
                      <a:pt x="2" y="8"/>
                      <a:pt x="1" y="8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2" name="Freeform 750"/>
              <p:cNvSpPr/>
              <p:nvPr/>
            </p:nvSpPr>
            <p:spPr bwMode="auto">
              <a:xfrm>
                <a:off x="653" y="669"/>
                <a:ext cx="12" cy="12"/>
              </a:xfrm>
              <a:custGeom>
                <a:avLst/>
                <a:gdLst>
                  <a:gd name="T0" fmla="*/ 0 w 5"/>
                  <a:gd name="T1" fmla="*/ 3 h 5"/>
                  <a:gd name="T2" fmla="*/ 4 w 5"/>
                  <a:gd name="T3" fmla="*/ 0 h 5"/>
                  <a:gd name="T4" fmla="*/ 5 w 5"/>
                  <a:gd name="T5" fmla="*/ 0 h 5"/>
                  <a:gd name="T6" fmla="*/ 2 w 5"/>
                  <a:gd name="T7" fmla="*/ 5 h 5"/>
                  <a:gd name="T8" fmla="*/ 0 w 5"/>
                  <a:gd name="T9" fmla="*/ 5 h 5"/>
                  <a:gd name="T10" fmla="*/ 0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3" y="3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2"/>
                      <a:pt x="3" y="3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E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3" name="Freeform 751"/>
              <p:cNvSpPr/>
              <p:nvPr/>
            </p:nvSpPr>
            <p:spPr bwMode="auto">
              <a:xfrm>
                <a:off x="644" y="691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0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3" y="3"/>
                      <a:pt x="2" y="2"/>
                      <a:pt x="0" y="0"/>
                    </a:cubicBezTo>
                    <a:cubicBezTo>
                      <a:pt x="2" y="1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4" name="Freeform 752"/>
              <p:cNvSpPr/>
              <p:nvPr/>
            </p:nvSpPr>
            <p:spPr bwMode="auto">
              <a:xfrm>
                <a:off x="651" y="676"/>
                <a:ext cx="2" cy="12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2 h 5"/>
                  <a:gd name="T4" fmla="*/ 0 w 1"/>
                  <a:gd name="T5" fmla="*/ 2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5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5" name="Freeform 753"/>
              <p:cNvSpPr/>
              <p:nvPr/>
            </p:nvSpPr>
            <p:spPr bwMode="auto">
              <a:xfrm>
                <a:off x="656" y="696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" name="Freeform 754"/>
              <p:cNvSpPr/>
              <p:nvPr/>
            </p:nvSpPr>
            <p:spPr bwMode="auto">
              <a:xfrm>
                <a:off x="593" y="612"/>
                <a:ext cx="34" cy="48"/>
              </a:xfrm>
              <a:custGeom>
                <a:avLst/>
                <a:gdLst>
                  <a:gd name="T0" fmla="*/ 2 w 14"/>
                  <a:gd name="T1" fmla="*/ 10 h 20"/>
                  <a:gd name="T2" fmla="*/ 0 w 14"/>
                  <a:gd name="T3" fmla="*/ 7 h 20"/>
                  <a:gd name="T4" fmla="*/ 3 w 14"/>
                  <a:gd name="T5" fmla="*/ 4 h 20"/>
                  <a:gd name="T6" fmla="*/ 7 w 14"/>
                  <a:gd name="T7" fmla="*/ 3 h 20"/>
                  <a:gd name="T8" fmla="*/ 10 w 14"/>
                  <a:gd name="T9" fmla="*/ 6 h 20"/>
                  <a:gd name="T10" fmla="*/ 12 w 14"/>
                  <a:gd name="T11" fmla="*/ 9 h 20"/>
                  <a:gd name="T12" fmla="*/ 11 w 14"/>
                  <a:gd name="T13" fmla="*/ 13 h 20"/>
                  <a:gd name="T14" fmla="*/ 13 w 14"/>
                  <a:gd name="T15" fmla="*/ 16 h 20"/>
                  <a:gd name="T16" fmla="*/ 13 w 14"/>
                  <a:gd name="T17" fmla="*/ 17 h 20"/>
                  <a:gd name="T18" fmla="*/ 13 w 14"/>
                  <a:gd name="T19" fmla="*/ 20 h 20"/>
                  <a:gd name="T20" fmla="*/ 13 w 14"/>
                  <a:gd name="T21" fmla="*/ 20 h 20"/>
                  <a:gd name="T22" fmla="*/ 5 w 14"/>
                  <a:gd name="T23" fmla="*/ 15 h 20"/>
                  <a:gd name="T24" fmla="*/ 4 w 14"/>
                  <a:gd name="T25" fmla="*/ 12 h 20"/>
                  <a:gd name="T26" fmla="*/ 7 w 14"/>
                  <a:gd name="T27" fmla="*/ 10 h 20"/>
                  <a:gd name="T28" fmla="*/ 2 w 14"/>
                  <a:gd name="T2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0">
                    <a:moveTo>
                      <a:pt x="2" y="10"/>
                    </a:moveTo>
                    <a:cubicBezTo>
                      <a:pt x="0" y="10"/>
                      <a:pt x="0" y="8"/>
                      <a:pt x="0" y="7"/>
                    </a:cubicBezTo>
                    <a:cubicBezTo>
                      <a:pt x="0" y="4"/>
                      <a:pt x="1" y="3"/>
                      <a:pt x="3" y="4"/>
                    </a:cubicBezTo>
                    <a:cubicBezTo>
                      <a:pt x="4" y="2"/>
                      <a:pt x="5" y="0"/>
                      <a:pt x="7" y="3"/>
                    </a:cubicBezTo>
                    <a:cubicBezTo>
                      <a:pt x="8" y="4"/>
                      <a:pt x="9" y="5"/>
                      <a:pt x="10" y="6"/>
                    </a:cubicBezTo>
                    <a:cubicBezTo>
                      <a:pt x="11" y="7"/>
                      <a:pt x="12" y="8"/>
                      <a:pt x="12" y="9"/>
                    </a:cubicBezTo>
                    <a:cubicBezTo>
                      <a:pt x="12" y="11"/>
                      <a:pt x="11" y="12"/>
                      <a:pt x="11" y="13"/>
                    </a:cubicBezTo>
                    <a:cubicBezTo>
                      <a:pt x="11" y="15"/>
                      <a:pt x="13" y="15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4" y="19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9" y="20"/>
                      <a:pt x="8" y="17"/>
                      <a:pt x="5" y="15"/>
                    </a:cubicBezTo>
                    <a:cubicBezTo>
                      <a:pt x="5" y="14"/>
                      <a:pt x="4" y="13"/>
                      <a:pt x="4" y="12"/>
                    </a:cubicBezTo>
                    <a:cubicBezTo>
                      <a:pt x="3" y="10"/>
                      <a:pt x="4" y="10"/>
                      <a:pt x="7" y="10"/>
                    </a:cubicBezTo>
                    <a:cubicBezTo>
                      <a:pt x="5" y="8"/>
                      <a:pt x="4" y="9"/>
                      <a:pt x="2" y="1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" name="Freeform 755"/>
              <p:cNvSpPr/>
              <p:nvPr/>
            </p:nvSpPr>
            <p:spPr bwMode="auto">
              <a:xfrm>
                <a:off x="615" y="633"/>
                <a:ext cx="38" cy="19"/>
              </a:xfrm>
              <a:custGeom>
                <a:avLst/>
                <a:gdLst>
                  <a:gd name="T0" fmla="*/ 0 w 16"/>
                  <a:gd name="T1" fmla="*/ 4 h 8"/>
                  <a:gd name="T2" fmla="*/ 2 w 16"/>
                  <a:gd name="T3" fmla="*/ 1 h 8"/>
                  <a:gd name="T4" fmla="*/ 3 w 16"/>
                  <a:gd name="T5" fmla="*/ 1 h 8"/>
                  <a:gd name="T6" fmla="*/ 14 w 16"/>
                  <a:gd name="T7" fmla="*/ 3 h 8"/>
                  <a:gd name="T8" fmla="*/ 16 w 16"/>
                  <a:gd name="T9" fmla="*/ 4 h 8"/>
                  <a:gd name="T10" fmla="*/ 15 w 16"/>
                  <a:gd name="T11" fmla="*/ 5 h 8"/>
                  <a:gd name="T12" fmla="*/ 5 w 16"/>
                  <a:gd name="T13" fmla="*/ 7 h 8"/>
                  <a:gd name="T14" fmla="*/ 0 w 16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8">
                    <a:moveTo>
                      <a:pt x="0" y="4"/>
                    </a:moveTo>
                    <a:cubicBezTo>
                      <a:pt x="1" y="3"/>
                      <a:pt x="2" y="2"/>
                      <a:pt x="2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6" y="5"/>
                      <a:pt x="10" y="3"/>
                      <a:pt x="14" y="3"/>
                    </a:cubicBezTo>
                    <a:cubicBezTo>
                      <a:pt x="15" y="3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2" y="7"/>
                      <a:pt x="8" y="8"/>
                      <a:pt x="5" y="7"/>
                    </a:cubicBezTo>
                    <a:cubicBezTo>
                      <a:pt x="5" y="4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" name="Freeform 756"/>
              <p:cNvSpPr/>
              <p:nvPr/>
            </p:nvSpPr>
            <p:spPr bwMode="auto">
              <a:xfrm>
                <a:off x="615" y="643"/>
                <a:ext cx="17" cy="9"/>
              </a:xfrm>
              <a:custGeom>
                <a:avLst/>
                <a:gdLst>
                  <a:gd name="T0" fmla="*/ 0 w 7"/>
                  <a:gd name="T1" fmla="*/ 0 h 4"/>
                  <a:gd name="T2" fmla="*/ 6 w 7"/>
                  <a:gd name="T3" fmla="*/ 1 h 4"/>
                  <a:gd name="T4" fmla="*/ 5 w 7"/>
                  <a:gd name="T5" fmla="*/ 3 h 4"/>
                  <a:gd name="T6" fmla="*/ 4 w 7"/>
                  <a:gd name="T7" fmla="*/ 3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2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EE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" name="Freeform 757"/>
              <p:cNvSpPr/>
              <p:nvPr/>
            </p:nvSpPr>
            <p:spPr bwMode="auto">
              <a:xfrm>
                <a:off x="622" y="652"/>
                <a:ext cx="7" cy="8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3" y="1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" name="Freeform 758"/>
              <p:cNvSpPr/>
              <p:nvPr/>
            </p:nvSpPr>
            <p:spPr bwMode="auto">
              <a:xfrm>
                <a:off x="723" y="619"/>
                <a:ext cx="14" cy="22"/>
              </a:xfrm>
              <a:custGeom>
                <a:avLst/>
                <a:gdLst>
                  <a:gd name="T0" fmla="*/ 0 w 6"/>
                  <a:gd name="T1" fmla="*/ 7 h 9"/>
                  <a:gd name="T2" fmla="*/ 1 w 6"/>
                  <a:gd name="T3" fmla="*/ 0 h 9"/>
                  <a:gd name="T4" fmla="*/ 5 w 6"/>
                  <a:gd name="T5" fmla="*/ 4 h 9"/>
                  <a:gd name="T6" fmla="*/ 0 w 6"/>
                  <a:gd name="T7" fmla="*/ 8 h 9"/>
                  <a:gd name="T8" fmla="*/ 0 w 6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7"/>
                    </a:moveTo>
                    <a:cubicBezTo>
                      <a:pt x="4" y="5"/>
                      <a:pt x="0" y="2"/>
                      <a:pt x="1" y="0"/>
                    </a:cubicBezTo>
                    <a:cubicBezTo>
                      <a:pt x="2" y="1"/>
                      <a:pt x="6" y="1"/>
                      <a:pt x="5" y="4"/>
                    </a:cubicBezTo>
                    <a:cubicBezTo>
                      <a:pt x="4" y="6"/>
                      <a:pt x="4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" name="Freeform 759"/>
              <p:cNvSpPr/>
              <p:nvPr/>
            </p:nvSpPr>
            <p:spPr bwMode="auto">
              <a:xfrm>
                <a:off x="720" y="602"/>
                <a:ext cx="10" cy="15"/>
              </a:xfrm>
              <a:custGeom>
                <a:avLst/>
                <a:gdLst>
                  <a:gd name="T0" fmla="*/ 2 w 4"/>
                  <a:gd name="T1" fmla="*/ 6 h 6"/>
                  <a:gd name="T2" fmla="*/ 1 w 4"/>
                  <a:gd name="T3" fmla="*/ 1 h 6"/>
                  <a:gd name="T4" fmla="*/ 3 w 4"/>
                  <a:gd name="T5" fmla="*/ 0 h 6"/>
                  <a:gd name="T6" fmla="*/ 4 w 4"/>
                  <a:gd name="T7" fmla="*/ 5 h 6"/>
                  <a:gd name="T8" fmla="*/ 2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5"/>
                      <a:pt x="3" y="2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2"/>
                      <a:pt x="3" y="4"/>
                      <a:pt x="4" y="5"/>
                    </a:cubicBezTo>
                    <a:cubicBezTo>
                      <a:pt x="4" y="6"/>
                      <a:pt x="3" y="6"/>
                      <a:pt x="2" y="6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" name="Freeform 760"/>
              <p:cNvSpPr/>
              <p:nvPr/>
            </p:nvSpPr>
            <p:spPr bwMode="auto">
              <a:xfrm>
                <a:off x="601" y="612"/>
                <a:ext cx="19" cy="17"/>
              </a:xfrm>
              <a:custGeom>
                <a:avLst/>
                <a:gdLst>
                  <a:gd name="T0" fmla="*/ 7 w 8"/>
                  <a:gd name="T1" fmla="*/ 6 h 7"/>
                  <a:gd name="T2" fmla="*/ 4 w 8"/>
                  <a:gd name="T3" fmla="*/ 4 h 7"/>
                  <a:gd name="T4" fmla="*/ 0 w 8"/>
                  <a:gd name="T5" fmla="*/ 4 h 7"/>
                  <a:gd name="T6" fmla="*/ 1 w 8"/>
                  <a:gd name="T7" fmla="*/ 0 h 7"/>
                  <a:gd name="T8" fmla="*/ 4 w 8"/>
                  <a:gd name="T9" fmla="*/ 1 h 7"/>
                  <a:gd name="T10" fmla="*/ 7 w 8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7" y="6"/>
                    </a:moveTo>
                    <a:cubicBezTo>
                      <a:pt x="5" y="7"/>
                      <a:pt x="5" y="5"/>
                      <a:pt x="4" y="4"/>
                    </a:cubicBezTo>
                    <a:cubicBezTo>
                      <a:pt x="3" y="2"/>
                      <a:pt x="2" y="2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5" y="3"/>
                      <a:pt x="8" y="3"/>
                      <a:pt x="7" y="6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" name="Freeform 761"/>
              <p:cNvSpPr/>
              <p:nvPr/>
            </p:nvSpPr>
            <p:spPr bwMode="auto">
              <a:xfrm>
                <a:off x="617" y="626"/>
                <a:ext cx="5" cy="1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1 w 2"/>
                  <a:gd name="T5" fmla="*/ 4 h 4"/>
                  <a:gd name="T6" fmla="*/ 0 w 2"/>
                  <a:gd name="T7" fmla="*/ 0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" name="Freeform 762"/>
              <p:cNvSpPr/>
              <p:nvPr/>
            </p:nvSpPr>
            <p:spPr bwMode="auto">
              <a:xfrm>
                <a:off x="689" y="786"/>
                <a:ext cx="12" cy="12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2 h 5"/>
                  <a:gd name="T4" fmla="*/ 1 w 5"/>
                  <a:gd name="T5" fmla="*/ 5 h 5"/>
                  <a:gd name="T6" fmla="*/ 1 w 5"/>
                  <a:gd name="T7" fmla="*/ 0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2"/>
                      <a:pt x="3" y="2"/>
                      <a:pt x="5" y="2"/>
                    </a:cubicBezTo>
                    <a:cubicBezTo>
                      <a:pt x="4" y="3"/>
                      <a:pt x="3" y="5"/>
                      <a:pt x="1" y="5"/>
                    </a:cubicBezTo>
                    <a:cubicBezTo>
                      <a:pt x="0" y="3"/>
                      <a:pt x="1" y="2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E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" name="Freeform 763"/>
              <p:cNvSpPr/>
              <p:nvPr/>
            </p:nvSpPr>
            <p:spPr bwMode="auto">
              <a:xfrm>
                <a:off x="625" y="717"/>
                <a:ext cx="14" cy="24"/>
              </a:xfrm>
              <a:custGeom>
                <a:avLst/>
                <a:gdLst>
                  <a:gd name="T0" fmla="*/ 3 w 6"/>
                  <a:gd name="T1" fmla="*/ 10 h 10"/>
                  <a:gd name="T2" fmla="*/ 2 w 6"/>
                  <a:gd name="T3" fmla="*/ 2 h 10"/>
                  <a:gd name="T4" fmla="*/ 4 w 6"/>
                  <a:gd name="T5" fmla="*/ 0 h 10"/>
                  <a:gd name="T6" fmla="*/ 5 w 6"/>
                  <a:gd name="T7" fmla="*/ 3 h 10"/>
                  <a:gd name="T8" fmla="*/ 3 w 6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3" y="10"/>
                    </a:moveTo>
                    <a:cubicBezTo>
                      <a:pt x="4" y="7"/>
                      <a:pt x="0" y="5"/>
                      <a:pt x="2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1"/>
                      <a:pt x="6" y="1"/>
                      <a:pt x="5" y="3"/>
                    </a:cubicBezTo>
                    <a:cubicBezTo>
                      <a:pt x="4" y="5"/>
                      <a:pt x="6" y="7"/>
                      <a:pt x="3" y="10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" name="Freeform 764"/>
              <p:cNvSpPr/>
              <p:nvPr/>
            </p:nvSpPr>
            <p:spPr bwMode="auto">
              <a:xfrm>
                <a:off x="610" y="712"/>
                <a:ext cx="15" cy="17"/>
              </a:xfrm>
              <a:custGeom>
                <a:avLst/>
                <a:gdLst>
                  <a:gd name="T0" fmla="*/ 5 w 6"/>
                  <a:gd name="T1" fmla="*/ 1 h 7"/>
                  <a:gd name="T2" fmla="*/ 2 w 6"/>
                  <a:gd name="T3" fmla="*/ 6 h 7"/>
                  <a:gd name="T4" fmla="*/ 0 w 6"/>
                  <a:gd name="T5" fmla="*/ 4 h 7"/>
                  <a:gd name="T6" fmla="*/ 5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1"/>
                    </a:moveTo>
                    <a:cubicBezTo>
                      <a:pt x="4" y="2"/>
                      <a:pt x="6" y="7"/>
                      <a:pt x="2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0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FDEC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" name="Freeform 765"/>
              <p:cNvSpPr/>
              <p:nvPr/>
            </p:nvSpPr>
            <p:spPr bwMode="auto">
              <a:xfrm>
                <a:off x="593" y="672"/>
                <a:ext cx="17" cy="14"/>
              </a:xfrm>
              <a:custGeom>
                <a:avLst/>
                <a:gdLst>
                  <a:gd name="T0" fmla="*/ 4 w 7"/>
                  <a:gd name="T1" fmla="*/ 0 h 6"/>
                  <a:gd name="T2" fmla="*/ 5 w 7"/>
                  <a:gd name="T3" fmla="*/ 0 h 6"/>
                  <a:gd name="T4" fmla="*/ 2 w 7"/>
                  <a:gd name="T5" fmla="*/ 5 h 6"/>
                  <a:gd name="T6" fmla="*/ 0 w 7"/>
                  <a:gd name="T7" fmla="*/ 4 h 6"/>
                  <a:gd name="T8" fmla="*/ 2 w 7"/>
                  <a:gd name="T9" fmla="*/ 3 h 6"/>
                  <a:gd name="T10" fmla="*/ 3 w 7"/>
                  <a:gd name="T11" fmla="*/ 1 h 6"/>
                  <a:gd name="T12" fmla="*/ 3 w 7"/>
                  <a:gd name="T13" fmla="*/ 1 h 6"/>
                  <a:gd name="T14" fmla="*/ 4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3"/>
                      <a:pt x="4" y="4"/>
                      <a:pt x="2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" name="Freeform 766"/>
              <p:cNvSpPr/>
              <p:nvPr/>
            </p:nvSpPr>
            <p:spPr bwMode="auto">
              <a:xfrm>
                <a:off x="598" y="691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1 w 4"/>
                  <a:gd name="T5" fmla="*/ 3 h 5"/>
                  <a:gd name="T6" fmla="*/ 2 w 4"/>
                  <a:gd name="T7" fmla="*/ 0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3"/>
                      <a:pt x="4" y="4"/>
                      <a:pt x="4" y="5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FDED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" name="Freeform 767"/>
              <p:cNvSpPr/>
              <p:nvPr/>
            </p:nvSpPr>
            <p:spPr bwMode="auto">
              <a:xfrm>
                <a:off x="603" y="684"/>
                <a:ext cx="12" cy="14"/>
              </a:xfrm>
              <a:custGeom>
                <a:avLst/>
                <a:gdLst>
                  <a:gd name="T0" fmla="*/ 2 w 5"/>
                  <a:gd name="T1" fmla="*/ 6 h 6"/>
                  <a:gd name="T2" fmla="*/ 0 w 5"/>
                  <a:gd name="T3" fmla="*/ 3 h 6"/>
                  <a:gd name="T4" fmla="*/ 4 w 5"/>
                  <a:gd name="T5" fmla="*/ 2 h 6"/>
                  <a:gd name="T6" fmla="*/ 2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2" y="3"/>
                      <a:pt x="2" y="0"/>
                      <a:pt x="4" y="2"/>
                    </a:cubicBezTo>
                    <a:cubicBezTo>
                      <a:pt x="5" y="4"/>
                      <a:pt x="3" y="4"/>
                      <a:pt x="2" y="6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" name="Freeform 768"/>
              <p:cNvSpPr/>
              <p:nvPr/>
            </p:nvSpPr>
            <p:spPr bwMode="auto">
              <a:xfrm>
                <a:off x="639" y="746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2 h 4"/>
                  <a:gd name="T4" fmla="*/ 4 w 4"/>
                  <a:gd name="T5" fmla="*/ 3 h 4"/>
                  <a:gd name="T6" fmla="*/ 1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0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" name="Freeform 769"/>
              <p:cNvSpPr/>
              <p:nvPr/>
            </p:nvSpPr>
            <p:spPr bwMode="auto">
              <a:xfrm>
                <a:off x="586" y="686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3"/>
                      <a:pt x="2" y="1"/>
                      <a:pt x="0" y="0"/>
                    </a:cubicBezTo>
                    <a:cubicBezTo>
                      <a:pt x="3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" name="Freeform 770"/>
              <p:cNvSpPr/>
              <p:nvPr/>
            </p:nvSpPr>
            <p:spPr bwMode="auto">
              <a:xfrm>
                <a:off x="577" y="662"/>
                <a:ext cx="7" cy="7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" name="Freeform 771"/>
              <p:cNvSpPr/>
              <p:nvPr/>
            </p:nvSpPr>
            <p:spPr bwMode="auto">
              <a:xfrm>
                <a:off x="596" y="67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" name="Freeform 772"/>
              <p:cNvSpPr/>
              <p:nvPr/>
            </p:nvSpPr>
            <p:spPr bwMode="auto">
              <a:xfrm>
                <a:off x="615" y="786"/>
                <a:ext cx="14" cy="15"/>
              </a:xfrm>
              <a:custGeom>
                <a:avLst/>
                <a:gdLst>
                  <a:gd name="T0" fmla="*/ 0 w 6"/>
                  <a:gd name="T1" fmla="*/ 1 h 6"/>
                  <a:gd name="T2" fmla="*/ 5 w 6"/>
                  <a:gd name="T3" fmla="*/ 3 h 6"/>
                  <a:gd name="T4" fmla="*/ 4 w 6"/>
                  <a:gd name="T5" fmla="*/ 6 h 6"/>
                  <a:gd name="T6" fmla="*/ 0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3" y="1"/>
                      <a:pt x="5" y="0"/>
                      <a:pt x="5" y="3"/>
                    </a:cubicBezTo>
                    <a:cubicBezTo>
                      <a:pt x="6" y="4"/>
                      <a:pt x="5" y="6"/>
                      <a:pt x="4" y="6"/>
                    </a:cubicBezTo>
                    <a:cubicBezTo>
                      <a:pt x="1" y="6"/>
                      <a:pt x="3" y="3"/>
                      <a:pt x="0" y="1"/>
                    </a:cubicBezTo>
                    <a:close/>
                  </a:path>
                </a:pathLst>
              </a:custGeom>
              <a:solidFill>
                <a:srgbClr val="FCE6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" name="Freeform 773"/>
              <p:cNvSpPr/>
              <p:nvPr/>
            </p:nvSpPr>
            <p:spPr bwMode="auto">
              <a:xfrm>
                <a:off x="734" y="813"/>
                <a:ext cx="10" cy="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1 h 3"/>
                  <a:gd name="T4" fmla="*/ 1 w 4"/>
                  <a:gd name="T5" fmla="*/ 2 h 3"/>
                  <a:gd name="T6" fmla="*/ 1 w 4"/>
                  <a:gd name="T7" fmla="*/ 1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" name="Freeform 774"/>
              <p:cNvSpPr/>
              <p:nvPr/>
            </p:nvSpPr>
            <p:spPr bwMode="auto">
              <a:xfrm>
                <a:off x="531" y="667"/>
                <a:ext cx="10" cy="9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3 w 4"/>
                  <a:gd name="T5" fmla="*/ 2 h 4"/>
                  <a:gd name="T6" fmla="*/ 2 w 4"/>
                  <a:gd name="T7" fmla="*/ 4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4" y="0"/>
                      <a:pt x="3" y="2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" name="Freeform 775"/>
              <p:cNvSpPr/>
              <p:nvPr/>
            </p:nvSpPr>
            <p:spPr bwMode="auto">
              <a:xfrm>
                <a:off x="584" y="535"/>
                <a:ext cx="17" cy="15"/>
              </a:xfrm>
              <a:custGeom>
                <a:avLst/>
                <a:gdLst>
                  <a:gd name="T0" fmla="*/ 3 w 7"/>
                  <a:gd name="T1" fmla="*/ 0 h 6"/>
                  <a:gd name="T2" fmla="*/ 7 w 7"/>
                  <a:gd name="T3" fmla="*/ 6 h 6"/>
                  <a:gd name="T4" fmla="*/ 2 w 7"/>
                  <a:gd name="T5" fmla="*/ 6 h 6"/>
                  <a:gd name="T6" fmla="*/ 0 w 7"/>
                  <a:gd name="T7" fmla="*/ 1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6" y="1"/>
                      <a:pt x="4" y="5"/>
                      <a:pt x="7" y="6"/>
                    </a:cubicBez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1" y="3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" name="Freeform 776"/>
              <p:cNvSpPr/>
              <p:nvPr/>
            </p:nvSpPr>
            <p:spPr bwMode="auto">
              <a:xfrm>
                <a:off x="617" y="514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5 h 5"/>
                  <a:gd name="T4" fmla="*/ 1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3" y="3"/>
                      <a:pt x="4" y="5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" name="Freeform 777"/>
              <p:cNvSpPr/>
              <p:nvPr/>
            </p:nvSpPr>
            <p:spPr bwMode="auto">
              <a:xfrm>
                <a:off x="505" y="485"/>
                <a:ext cx="14" cy="14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6 h 6"/>
                  <a:gd name="T4" fmla="*/ 5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6" y="2"/>
                      <a:pt x="4" y="4"/>
                      <a:pt x="4" y="6"/>
                    </a:cubicBezTo>
                    <a:cubicBezTo>
                      <a:pt x="2" y="4"/>
                      <a:pt x="0" y="1"/>
                      <a:pt x="5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" name="Freeform 778"/>
              <p:cNvSpPr/>
              <p:nvPr/>
            </p:nvSpPr>
            <p:spPr bwMode="auto">
              <a:xfrm>
                <a:off x="507" y="499"/>
                <a:ext cx="10" cy="8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3 h 3"/>
                  <a:gd name="T4" fmla="*/ 3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4" y="1"/>
                      <a:pt x="1" y="3"/>
                    </a:cubicBezTo>
                    <a:cubicBezTo>
                      <a:pt x="0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" name="Freeform 779"/>
              <p:cNvSpPr/>
              <p:nvPr/>
            </p:nvSpPr>
            <p:spPr bwMode="auto">
              <a:xfrm>
                <a:off x="553" y="516"/>
                <a:ext cx="14" cy="7"/>
              </a:xfrm>
              <a:custGeom>
                <a:avLst/>
                <a:gdLst>
                  <a:gd name="T0" fmla="*/ 3 w 6"/>
                  <a:gd name="T1" fmla="*/ 0 h 3"/>
                  <a:gd name="T2" fmla="*/ 5 w 6"/>
                  <a:gd name="T3" fmla="*/ 0 h 3"/>
                  <a:gd name="T4" fmla="*/ 4 w 6"/>
                  <a:gd name="T5" fmla="*/ 2 h 3"/>
                  <a:gd name="T6" fmla="*/ 0 w 6"/>
                  <a:gd name="T7" fmla="*/ 3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3" y="2"/>
                      <a:pt x="2" y="3"/>
                      <a:pt x="0" y="3"/>
                    </a:cubicBezTo>
                    <a:cubicBezTo>
                      <a:pt x="2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" name="Freeform 780"/>
              <p:cNvSpPr/>
              <p:nvPr/>
            </p:nvSpPr>
            <p:spPr bwMode="auto">
              <a:xfrm>
                <a:off x="453" y="490"/>
                <a:ext cx="16" cy="9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3 h 4"/>
                  <a:gd name="T4" fmla="*/ 3 w 7"/>
                  <a:gd name="T5" fmla="*/ 4 h 4"/>
                  <a:gd name="T6" fmla="*/ 0 w 7"/>
                  <a:gd name="T7" fmla="*/ 3 h 4"/>
                  <a:gd name="T8" fmla="*/ 3 w 7"/>
                  <a:gd name="T9" fmla="*/ 1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5" y="1"/>
                      <a:pt x="7" y="2"/>
                      <a:pt x="7" y="3"/>
                    </a:cubicBezTo>
                    <a:cubicBezTo>
                      <a:pt x="6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1"/>
                      <a:pt x="1" y="1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DE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" name="Freeform 781"/>
              <p:cNvSpPr/>
              <p:nvPr/>
            </p:nvSpPr>
            <p:spPr bwMode="auto">
              <a:xfrm>
                <a:off x="593" y="557"/>
                <a:ext cx="20" cy="14"/>
              </a:xfrm>
              <a:custGeom>
                <a:avLst/>
                <a:gdLst>
                  <a:gd name="T0" fmla="*/ 8 w 8"/>
                  <a:gd name="T1" fmla="*/ 4 h 6"/>
                  <a:gd name="T2" fmla="*/ 3 w 8"/>
                  <a:gd name="T3" fmla="*/ 6 h 6"/>
                  <a:gd name="T4" fmla="*/ 6 w 8"/>
                  <a:gd name="T5" fmla="*/ 2 h 6"/>
                  <a:gd name="T6" fmla="*/ 2 w 8"/>
                  <a:gd name="T7" fmla="*/ 0 h 6"/>
                  <a:gd name="T8" fmla="*/ 8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7" y="4"/>
                      <a:pt x="5" y="5"/>
                      <a:pt x="3" y="6"/>
                    </a:cubicBezTo>
                    <a:cubicBezTo>
                      <a:pt x="0" y="2"/>
                      <a:pt x="6" y="4"/>
                      <a:pt x="6" y="2"/>
                    </a:cubicBezTo>
                    <a:cubicBezTo>
                      <a:pt x="5" y="0"/>
                      <a:pt x="2" y="2"/>
                      <a:pt x="2" y="0"/>
                    </a:cubicBezTo>
                    <a:cubicBezTo>
                      <a:pt x="7" y="0"/>
                      <a:pt x="7" y="0"/>
                      <a:pt x="8" y="4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" name="Freeform 782"/>
              <p:cNvSpPr/>
              <p:nvPr/>
            </p:nvSpPr>
            <p:spPr bwMode="auto">
              <a:xfrm>
                <a:off x="648" y="540"/>
                <a:ext cx="10" cy="10"/>
              </a:xfrm>
              <a:custGeom>
                <a:avLst/>
                <a:gdLst>
                  <a:gd name="T0" fmla="*/ 4 w 4"/>
                  <a:gd name="T1" fmla="*/ 1 h 4"/>
                  <a:gd name="T2" fmla="*/ 0 w 4"/>
                  <a:gd name="T3" fmla="*/ 3 h 4"/>
                  <a:gd name="T4" fmla="*/ 4 w 4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4"/>
                      <a:pt x="3" y="4"/>
                      <a:pt x="0" y="3"/>
                    </a:cubicBezTo>
                    <a:cubicBezTo>
                      <a:pt x="0" y="0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" name="Freeform 783"/>
              <p:cNvSpPr/>
              <p:nvPr/>
            </p:nvSpPr>
            <p:spPr bwMode="auto">
              <a:xfrm>
                <a:off x="593" y="626"/>
                <a:ext cx="22" cy="24"/>
              </a:xfrm>
              <a:custGeom>
                <a:avLst/>
                <a:gdLst>
                  <a:gd name="T0" fmla="*/ 2 w 9"/>
                  <a:gd name="T1" fmla="*/ 4 h 10"/>
                  <a:gd name="T2" fmla="*/ 8 w 9"/>
                  <a:gd name="T3" fmla="*/ 4 h 10"/>
                  <a:gd name="T4" fmla="*/ 8 w 9"/>
                  <a:gd name="T5" fmla="*/ 6 h 10"/>
                  <a:gd name="T6" fmla="*/ 5 w 9"/>
                  <a:gd name="T7" fmla="*/ 4 h 10"/>
                  <a:gd name="T8" fmla="*/ 5 w 9"/>
                  <a:gd name="T9" fmla="*/ 9 h 10"/>
                  <a:gd name="T10" fmla="*/ 1 w 9"/>
                  <a:gd name="T11" fmla="*/ 9 h 10"/>
                  <a:gd name="T12" fmla="*/ 2 w 9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2" y="4"/>
                    </a:moveTo>
                    <a:cubicBezTo>
                      <a:pt x="4" y="0"/>
                      <a:pt x="6" y="2"/>
                      <a:pt x="8" y="4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6" y="7"/>
                      <a:pt x="5" y="6"/>
                      <a:pt x="5" y="4"/>
                    </a:cubicBezTo>
                    <a:cubicBezTo>
                      <a:pt x="3" y="7"/>
                      <a:pt x="7" y="8"/>
                      <a:pt x="5" y="9"/>
                    </a:cubicBezTo>
                    <a:cubicBezTo>
                      <a:pt x="4" y="9"/>
                      <a:pt x="3" y="10"/>
                      <a:pt x="1" y="9"/>
                    </a:cubicBezTo>
                    <a:cubicBezTo>
                      <a:pt x="1" y="7"/>
                      <a:pt x="0" y="5"/>
                      <a:pt x="2" y="4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" name="Freeform 784"/>
              <p:cNvSpPr/>
              <p:nvPr/>
            </p:nvSpPr>
            <p:spPr bwMode="auto">
              <a:xfrm>
                <a:off x="534" y="585"/>
                <a:ext cx="31" cy="17"/>
              </a:xfrm>
              <a:custGeom>
                <a:avLst/>
                <a:gdLst>
                  <a:gd name="T0" fmla="*/ 12 w 13"/>
                  <a:gd name="T1" fmla="*/ 7 h 7"/>
                  <a:gd name="T2" fmla="*/ 2 w 13"/>
                  <a:gd name="T3" fmla="*/ 5 h 7"/>
                  <a:gd name="T4" fmla="*/ 1 w 13"/>
                  <a:gd name="T5" fmla="*/ 2 h 7"/>
                  <a:gd name="T6" fmla="*/ 3 w 13"/>
                  <a:gd name="T7" fmla="*/ 2 h 7"/>
                  <a:gd name="T8" fmla="*/ 11 w 13"/>
                  <a:gd name="T9" fmla="*/ 3 h 7"/>
                  <a:gd name="T10" fmla="*/ 13 w 13"/>
                  <a:gd name="T11" fmla="*/ 4 h 7"/>
                  <a:gd name="T12" fmla="*/ 12 w 13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2" y="7"/>
                    </a:moveTo>
                    <a:cubicBezTo>
                      <a:pt x="9" y="6"/>
                      <a:pt x="5" y="7"/>
                      <a:pt x="2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2"/>
                      <a:pt x="2" y="0"/>
                      <a:pt x="3" y="2"/>
                    </a:cubicBezTo>
                    <a:cubicBezTo>
                      <a:pt x="5" y="6"/>
                      <a:pt x="8" y="4"/>
                      <a:pt x="11" y="3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3" y="5"/>
                      <a:pt x="12" y="6"/>
                      <a:pt x="12" y="7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" name="Freeform 785"/>
              <p:cNvSpPr/>
              <p:nvPr/>
            </p:nvSpPr>
            <p:spPr bwMode="auto">
              <a:xfrm>
                <a:off x="560" y="566"/>
                <a:ext cx="12" cy="10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3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" name="Freeform 786"/>
              <p:cNvSpPr/>
              <p:nvPr/>
            </p:nvSpPr>
            <p:spPr bwMode="auto">
              <a:xfrm>
                <a:off x="534" y="588"/>
                <a:ext cx="7" cy="14"/>
              </a:xfrm>
              <a:custGeom>
                <a:avLst/>
                <a:gdLst>
                  <a:gd name="T0" fmla="*/ 1 w 3"/>
                  <a:gd name="T1" fmla="*/ 1 h 6"/>
                  <a:gd name="T2" fmla="*/ 2 w 3"/>
                  <a:gd name="T3" fmla="*/ 4 h 6"/>
                  <a:gd name="T4" fmla="*/ 0 w 3"/>
                  <a:gd name="T5" fmla="*/ 6 h 6"/>
                  <a:gd name="T6" fmla="*/ 0 w 3"/>
                  <a:gd name="T7" fmla="*/ 0 h 6"/>
                  <a:gd name="T8" fmla="*/ 1 w 3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1"/>
                    </a:moveTo>
                    <a:cubicBezTo>
                      <a:pt x="1" y="2"/>
                      <a:pt x="3" y="3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" name="Freeform 787"/>
              <p:cNvSpPr/>
              <p:nvPr/>
            </p:nvSpPr>
            <p:spPr bwMode="auto">
              <a:xfrm>
                <a:off x="754" y="806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" name="Freeform 788"/>
              <p:cNvSpPr/>
              <p:nvPr/>
            </p:nvSpPr>
            <p:spPr bwMode="auto">
              <a:xfrm>
                <a:off x="383" y="339"/>
                <a:ext cx="717" cy="765"/>
              </a:xfrm>
              <a:custGeom>
                <a:avLst/>
                <a:gdLst>
                  <a:gd name="T0" fmla="*/ 268 w 300"/>
                  <a:gd name="T1" fmla="*/ 126 h 320"/>
                  <a:gd name="T2" fmla="*/ 60 w 300"/>
                  <a:gd name="T3" fmla="*/ 273 h 320"/>
                  <a:gd name="T4" fmla="*/ 43 w 300"/>
                  <a:gd name="T5" fmla="*/ 168 h 320"/>
                  <a:gd name="T6" fmla="*/ 31 w 300"/>
                  <a:gd name="T7" fmla="*/ 32 h 320"/>
                  <a:gd name="T8" fmla="*/ 40 w 300"/>
                  <a:gd name="T9" fmla="*/ 24 h 320"/>
                  <a:gd name="T10" fmla="*/ 49 w 300"/>
                  <a:gd name="T11" fmla="*/ 19 h 320"/>
                  <a:gd name="T12" fmla="*/ 173 w 300"/>
                  <a:gd name="T13" fmla="*/ 75 h 320"/>
                  <a:gd name="T14" fmla="*/ 268 w 300"/>
                  <a:gd name="T15" fmla="*/ 126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320">
                    <a:moveTo>
                      <a:pt x="268" y="126"/>
                    </a:moveTo>
                    <a:cubicBezTo>
                      <a:pt x="300" y="172"/>
                      <a:pt x="92" y="320"/>
                      <a:pt x="60" y="273"/>
                    </a:cubicBezTo>
                    <a:cubicBezTo>
                      <a:pt x="42" y="249"/>
                      <a:pt x="96" y="243"/>
                      <a:pt x="43" y="168"/>
                    </a:cubicBezTo>
                    <a:cubicBezTo>
                      <a:pt x="0" y="107"/>
                      <a:pt x="1" y="60"/>
                      <a:pt x="31" y="32"/>
                    </a:cubicBezTo>
                    <a:cubicBezTo>
                      <a:pt x="34" y="29"/>
                      <a:pt x="36" y="27"/>
                      <a:pt x="40" y="24"/>
                    </a:cubicBezTo>
                    <a:cubicBezTo>
                      <a:pt x="43" y="22"/>
                      <a:pt x="46" y="20"/>
                      <a:pt x="49" y="19"/>
                    </a:cubicBezTo>
                    <a:cubicBezTo>
                      <a:pt x="86" y="0"/>
                      <a:pt x="131" y="15"/>
                      <a:pt x="173" y="75"/>
                    </a:cubicBezTo>
                    <a:cubicBezTo>
                      <a:pt x="227" y="151"/>
                      <a:pt x="250" y="101"/>
                      <a:pt x="268" y="126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" name="Freeform 789"/>
              <p:cNvSpPr/>
              <p:nvPr/>
            </p:nvSpPr>
            <p:spPr bwMode="auto">
              <a:xfrm>
                <a:off x="328" y="198"/>
                <a:ext cx="172" cy="218"/>
              </a:xfrm>
              <a:custGeom>
                <a:avLst/>
                <a:gdLst>
                  <a:gd name="T0" fmla="*/ 53 w 72"/>
                  <a:gd name="T1" fmla="*/ 41 h 91"/>
                  <a:gd name="T2" fmla="*/ 72 w 72"/>
                  <a:gd name="T3" fmla="*/ 78 h 91"/>
                  <a:gd name="T4" fmla="*/ 63 w 72"/>
                  <a:gd name="T5" fmla="*/ 83 h 91"/>
                  <a:gd name="T6" fmla="*/ 54 w 72"/>
                  <a:gd name="T7" fmla="*/ 91 h 91"/>
                  <a:gd name="T8" fmla="*/ 26 w 72"/>
                  <a:gd name="T9" fmla="*/ 60 h 91"/>
                  <a:gd name="T10" fmla="*/ 8 w 72"/>
                  <a:gd name="T11" fmla="*/ 6 h 91"/>
                  <a:gd name="T12" fmla="*/ 53 w 72"/>
                  <a:gd name="T13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91">
                    <a:moveTo>
                      <a:pt x="53" y="41"/>
                    </a:moveTo>
                    <a:cubicBezTo>
                      <a:pt x="62" y="54"/>
                      <a:pt x="69" y="67"/>
                      <a:pt x="72" y="78"/>
                    </a:cubicBezTo>
                    <a:cubicBezTo>
                      <a:pt x="69" y="79"/>
                      <a:pt x="66" y="81"/>
                      <a:pt x="63" y="83"/>
                    </a:cubicBezTo>
                    <a:cubicBezTo>
                      <a:pt x="59" y="86"/>
                      <a:pt x="57" y="88"/>
                      <a:pt x="54" y="91"/>
                    </a:cubicBezTo>
                    <a:cubicBezTo>
                      <a:pt x="45" y="84"/>
                      <a:pt x="35" y="74"/>
                      <a:pt x="26" y="60"/>
                    </a:cubicBezTo>
                    <a:cubicBezTo>
                      <a:pt x="8" y="35"/>
                      <a:pt x="0" y="11"/>
                      <a:pt x="8" y="6"/>
                    </a:cubicBezTo>
                    <a:cubicBezTo>
                      <a:pt x="15" y="0"/>
                      <a:pt x="35" y="16"/>
                      <a:pt x="53" y="4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" name="Freeform 790"/>
              <p:cNvSpPr/>
              <p:nvPr/>
            </p:nvSpPr>
            <p:spPr bwMode="auto">
              <a:xfrm>
                <a:off x="424" y="339"/>
                <a:ext cx="79" cy="72"/>
              </a:xfrm>
              <a:custGeom>
                <a:avLst/>
                <a:gdLst>
                  <a:gd name="T0" fmla="*/ 26 w 33"/>
                  <a:gd name="T1" fmla="*/ 6 h 30"/>
                  <a:gd name="T2" fmla="*/ 14 w 33"/>
                  <a:gd name="T3" fmla="*/ 0 h 30"/>
                  <a:gd name="T4" fmla="*/ 3 w 33"/>
                  <a:gd name="T5" fmla="*/ 7 h 30"/>
                  <a:gd name="T6" fmla="*/ 2 w 33"/>
                  <a:gd name="T7" fmla="*/ 19 h 30"/>
                  <a:gd name="T8" fmla="*/ 13 w 33"/>
                  <a:gd name="T9" fmla="*/ 29 h 30"/>
                  <a:gd name="T10" fmla="*/ 14 w 33"/>
                  <a:gd name="T11" fmla="*/ 28 h 30"/>
                  <a:gd name="T12" fmla="*/ 4 w 33"/>
                  <a:gd name="T13" fmla="*/ 9 h 30"/>
                  <a:gd name="T14" fmla="*/ 13 w 33"/>
                  <a:gd name="T15" fmla="*/ 2 h 30"/>
                  <a:gd name="T16" fmla="*/ 24 w 33"/>
                  <a:gd name="T17" fmla="*/ 7 h 30"/>
                  <a:gd name="T18" fmla="*/ 28 w 33"/>
                  <a:gd name="T19" fmla="*/ 13 h 30"/>
                  <a:gd name="T20" fmla="*/ 31 w 33"/>
                  <a:gd name="T21" fmla="*/ 20 h 30"/>
                  <a:gd name="T22" fmla="*/ 33 w 33"/>
                  <a:gd name="T23" fmla="*/ 19 h 30"/>
                  <a:gd name="T24" fmla="*/ 30 w 33"/>
                  <a:gd name="T25" fmla="*/ 12 h 30"/>
                  <a:gd name="T26" fmla="*/ 26 w 33"/>
                  <a:gd name="T2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0">
                    <a:moveTo>
                      <a:pt x="26" y="6"/>
                    </a:moveTo>
                    <a:cubicBezTo>
                      <a:pt x="23" y="2"/>
                      <a:pt x="19" y="0"/>
                      <a:pt x="14" y="0"/>
                    </a:cubicBezTo>
                    <a:cubicBezTo>
                      <a:pt x="10" y="1"/>
                      <a:pt x="6" y="3"/>
                      <a:pt x="3" y="7"/>
                    </a:cubicBezTo>
                    <a:cubicBezTo>
                      <a:pt x="1" y="11"/>
                      <a:pt x="1" y="15"/>
                      <a:pt x="2" y="19"/>
                    </a:cubicBezTo>
                    <a:cubicBezTo>
                      <a:pt x="4" y="24"/>
                      <a:pt x="8" y="28"/>
                      <a:pt x="13" y="29"/>
                    </a:cubicBezTo>
                    <a:cubicBezTo>
                      <a:pt x="14" y="30"/>
                      <a:pt x="14" y="28"/>
                      <a:pt x="14" y="28"/>
                    </a:cubicBezTo>
                    <a:cubicBezTo>
                      <a:pt x="6" y="26"/>
                      <a:pt x="0" y="16"/>
                      <a:pt x="4" y="9"/>
                    </a:cubicBezTo>
                    <a:cubicBezTo>
                      <a:pt x="6" y="5"/>
                      <a:pt x="10" y="3"/>
                      <a:pt x="13" y="2"/>
                    </a:cubicBezTo>
                    <a:cubicBezTo>
                      <a:pt x="18" y="1"/>
                      <a:pt x="21" y="4"/>
                      <a:pt x="24" y="7"/>
                    </a:cubicBezTo>
                    <a:cubicBezTo>
                      <a:pt x="26" y="9"/>
                      <a:pt x="27" y="11"/>
                      <a:pt x="28" y="13"/>
                    </a:cubicBezTo>
                    <a:cubicBezTo>
                      <a:pt x="29" y="15"/>
                      <a:pt x="30" y="18"/>
                      <a:pt x="31" y="20"/>
                    </a:cubicBezTo>
                    <a:cubicBezTo>
                      <a:pt x="31" y="21"/>
                      <a:pt x="33" y="20"/>
                      <a:pt x="33" y="19"/>
                    </a:cubicBezTo>
                    <a:cubicBezTo>
                      <a:pt x="32" y="17"/>
                      <a:pt x="31" y="14"/>
                      <a:pt x="30" y="12"/>
                    </a:cubicBezTo>
                    <a:cubicBezTo>
                      <a:pt x="29" y="10"/>
                      <a:pt x="28" y="8"/>
                      <a:pt x="26" y="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" name="Freeform 791"/>
              <p:cNvSpPr/>
              <p:nvPr/>
            </p:nvSpPr>
            <p:spPr bwMode="auto">
              <a:xfrm>
                <a:off x="464" y="363"/>
                <a:ext cx="12" cy="26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1 h 11"/>
                  <a:gd name="T4" fmla="*/ 3 w 5"/>
                  <a:gd name="T5" fmla="*/ 3 h 11"/>
                  <a:gd name="T6" fmla="*/ 3 w 5"/>
                  <a:gd name="T7" fmla="*/ 4 h 11"/>
                  <a:gd name="T8" fmla="*/ 2 w 5"/>
                  <a:gd name="T9" fmla="*/ 6 h 11"/>
                  <a:gd name="T10" fmla="*/ 2 w 5"/>
                  <a:gd name="T11" fmla="*/ 8 h 11"/>
                  <a:gd name="T12" fmla="*/ 1 w 5"/>
                  <a:gd name="T13" fmla="*/ 10 h 11"/>
                  <a:gd name="T14" fmla="*/ 2 w 5"/>
                  <a:gd name="T15" fmla="*/ 11 h 11"/>
                  <a:gd name="T16" fmla="*/ 4 w 5"/>
                  <a:gd name="T17" fmla="*/ 1 h 11"/>
                  <a:gd name="T18" fmla="*/ 3 w 5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2" y="9"/>
                      <a:pt x="1" y="9"/>
                      <a:pt x="1" y="10"/>
                    </a:cubicBezTo>
                    <a:cubicBezTo>
                      <a:pt x="0" y="11"/>
                      <a:pt x="1" y="11"/>
                      <a:pt x="2" y="11"/>
                    </a:cubicBezTo>
                    <a:cubicBezTo>
                      <a:pt x="4" y="8"/>
                      <a:pt x="5" y="4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" name="Freeform 792"/>
              <p:cNvSpPr/>
              <p:nvPr/>
            </p:nvSpPr>
            <p:spPr bwMode="auto">
              <a:xfrm>
                <a:off x="190" y="325"/>
                <a:ext cx="253" cy="213"/>
              </a:xfrm>
              <a:custGeom>
                <a:avLst/>
                <a:gdLst>
                  <a:gd name="T0" fmla="*/ 106 w 106"/>
                  <a:gd name="T1" fmla="*/ 34 h 89"/>
                  <a:gd name="T2" fmla="*/ 8 w 106"/>
                  <a:gd name="T3" fmla="*/ 34 h 89"/>
                  <a:gd name="T4" fmla="*/ 6 w 106"/>
                  <a:gd name="T5" fmla="*/ 64 h 89"/>
                  <a:gd name="T6" fmla="*/ 56 w 106"/>
                  <a:gd name="T7" fmla="*/ 82 h 89"/>
                  <a:gd name="T8" fmla="*/ 97 w 106"/>
                  <a:gd name="T9" fmla="*/ 5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89">
                    <a:moveTo>
                      <a:pt x="106" y="34"/>
                    </a:moveTo>
                    <a:cubicBezTo>
                      <a:pt x="86" y="26"/>
                      <a:pt x="34" y="0"/>
                      <a:pt x="8" y="34"/>
                    </a:cubicBezTo>
                    <a:cubicBezTo>
                      <a:pt x="0" y="45"/>
                      <a:pt x="1" y="54"/>
                      <a:pt x="6" y="64"/>
                    </a:cubicBezTo>
                    <a:cubicBezTo>
                      <a:pt x="19" y="86"/>
                      <a:pt x="35" y="89"/>
                      <a:pt x="56" y="82"/>
                    </a:cubicBezTo>
                    <a:cubicBezTo>
                      <a:pt x="71" y="76"/>
                      <a:pt x="86" y="67"/>
                      <a:pt x="97" y="56"/>
                    </a:cubicBezTo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" name="Freeform 793"/>
              <p:cNvSpPr/>
              <p:nvPr/>
            </p:nvSpPr>
            <p:spPr bwMode="auto">
              <a:xfrm>
                <a:off x="486" y="150"/>
                <a:ext cx="215" cy="213"/>
              </a:xfrm>
              <a:custGeom>
                <a:avLst/>
                <a:gdLst>
                  <a:gd name="T0" fmla="*/ 1 w 90"/>
                  <a:gd name="T1" fmla="*/ 87 h 89"/>
                  <a:gd name="T2" fmla="*/ 51 w 90"/>
                  <a:gd name="T3" fmla="*/ 3 h 89"/>
                  <a:gd name="T4" fmla="*/ 53 w 90"/>
                  <a:gd name="T5" fmla="*/ 73 h 89"/>
                  <a:gd name="T6" fmla="*/ 29 w 90"/>
                  <a:gd name="T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89">
                    <a:moveTo>
                      <a:pt x="1" y="87"/>
                    </a:moveTo>
                    <a:cubicBezTo>
                      <a:pt x="0" y="32"/>
                      <a:pt x="29" y="0"/>
                      <a:pt x="51" y="3"/>
                    </a:cubicBezTo>
                    <a:cubicBezTo>
                      <a:pt x="68" y="5"/>
                      <a:pt x="90" y="33"/>
                      <a:pt x="53" y="73"/>
                    </a:cubicBezTo>
                    <a:cubicBezTo>
                      <a:pt x="47" y="80"/>
                      <a:pt x="39" y="87"/>
                      <a:pt x="29" y="89"/>
                    </a:cubicBezTo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" name="Freeform 794"/>
              <p:cNvSpPr/>
              <p:nvPr/>
            </p:nvSpPr>
            <p:spPr bwMode="auto">
              <a:xfrm>
                <a:off x="247" y="397"/>
                <a:ext cx="201" cy="98"/>
              </a:xfrm>
              <a:custGeom>
                <a:avLst/>
                <a:gdLst>
                  <a:gd name="T0" fmla="*/ 83 w 84"/>
                  <a:gd name="T1" fmla="*/ 11 h 41"/>
                  <a:gd name="T2" fmla="*/ 15 w 84"/>
                  <a:gd name="T3" fmla="*/ 10 h 41"/>
                  <a:gd name="T4" fmla="*/ 6 w 84"/>
                  <a:gd name="T5" fmla="*/ 32 h 41"/>
                  <a:gd name="T6" fmla="*/ 34 w 84"/>
                  <a:gd name="T7" fmla="*/ 37 h 41"/>
                  <a:gd name="T8" fmla="*/ 79 w 84"/>
                  <a:gd name="T9" fmla="*/ 17 h 41"/>
                  <a:gd name="T10" fmla="*/ 79 w 84"/>
                  <a:gd name="T11" fmla="*/ 16 h 41"/>
                  <a:gd name="T12" fmla="*/ 44 w 84"/>
                  <a:gd name="T13" fmla="*/ 31 h 41"/>
                  <a:gd name="T14" fmla="*/ 11 w 84"/>
                  <a:gd name="T15" fmla="*/ 34 h 41"/>
                  <a:gd name="T16" fmla="*/ 6 w 84"/>
                  <a:gd name="T17" fmla="*/ 21 h 41"/>
                  <a:gd name="T18" fmla="*/ 17 w 84"/>
                  <a:gd name="T19" fmla="*/ 11 h 41"/>
                  <a:gd name="T20" fmla="*/ 48 w 84"/>
                  <a:gd name="T21" fmla="*/ 7 h 41"/>
                  <a:gd name="T22" fmla="*/ 83 w 84"/>
                  <a:gd name="T23" fmla="*/ 13 h 41"/>
                  <a:gd name="T24" fmla="*/ 83 w 84"/>
                  <a:gd name="T25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41">
                    <a:moveTo>
                      <a:pt x="83" y="11"/>
                    </a:moveTo>
                    <a:cubicBezTo>
                      <a:pt x="61" y="6"/>
                      <a:pt x="36" y="0"/>
                      <a:pt x="15" y="10"/>
                    </a:cubicBezTo>
                    <a:cubicBezTo>
                      <a:pt x="7" y="14"/>
                      <a:pt x="0" y="23"/>
                      <a:pt x="6" y="32"/>
                    </a:cubicBezTo>
                    <a:cubicBezTo>
                      <a:pt x="13" y="41"/>
                      <a:pt x="25" y="40"/>
                      <a:pt x="34" y="37"/>
                    </a:cubicBezTo>
                    <a:cubicBezTo>
                      <a:pt x="50" y="31"/>
                      <a:pt x="64" y="24"/>
                      <a:pt x="79" y="17"/>
                    </a:cubicBezTo>
                    <a:cubicBezTo>
                      <a:pt x="80" y="17"/>
                      <a:pt x="79" y="16"/>
                      <a:pt x="79" y="16"/>
                    </a:cubicBezTo>
                    <a:cubicBezTo>
                      <a:pt x="67" y="21"/>
                      <a:pt x="56" y="26"/>
                      <a:pt x="44" y="31"/>
                    </a:cubicBezTo>
                    <a:cubicBezTo>
                      <a:pt x="34" y="35"/>
                      <a:pt x="21" y="41"/>
                      <a:pt x="11" y="34"/>
                    </a:cubicBezTo>
                    <a:cubicBezTo>
                      <a:pt x="7" y="32"/>
                      <a:pt x="4" y="26"/>
                      <a:pt x="6" y="21"/>
                    </a:cubicBezTo>
                    <a:cubicBezTo>
                      <a:pt x="8" y="16"/>
                      <a:pt x="13" y="13"/>
                      <a:pt x="17" y="11"/>
                    </a:cubicBezTo>
                    <a:cubicBezTo>
                      <a:pt x="27" y="7"/>
                      <a:pt x="38" y="6"/>
                      <a:pt x="48" y="7"/>
                    </a:cubicBezTo>
                    <a:cubicBezTo>
                      <a:pt x="60" y="8"/>
                      <a:pt x="71" y="10"/>
                      <a:pt x="83" y="13"/>
                    </a:cubicBezTo>
                    <a:cubicBezTo>
                      <a:pt x="84" y="13"/>
                      <a:pt x="84" y="11"/>
                      <a:pt x="83" y="1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7" name="Freeform 795"/>
              <p:cNvSpPr/>
              <p:nvPr/>
            </p:nvSpPr>
            <p:spPr bwMode="auto">
              <a:xfrm>
                <a:off x="519" y="191"/>
                <a:ext cx="113" cy="184"/>
              </a:xfrm>
              <a:custGeom>
                <a:avLst/>
                <a:gdLst>
                  <a:gd name="T0" fmla="*/ 23 w 47"/>
                  <a:gd name="T1" fmla="*/ 5 h 77"/>
                  <a:gd name="T2" fmla="*/ 13 w 47"/>
                  <a:gd name="T3" fmla="*/ 16 h 77"/>
                  <a:gd name="T4" fmla="*/ 5 w 47"/>
                  <a:gd name="T5" fmla="*/ 31 h 77"/>
                  <a:gd name="T6" fmla="*/ 2 w 47"/>
                  <a:gd name="T7" fmla="*/ 52 h 77"/>
                  <a:gd name="T8" fmla="*/ 0 w 47"/>
                  <a:gd name="T9" fmla="*/ 76 h 77"/>
                  <a:gd name="T10" fmla="*/ 1 w 47"/>
                  <a:gd name="T11" fmla="*/ 76 h 77"/>
                  <a:gd name="T12" fmla="*/ 5 w 47"/>
                  <a:gd name="T13" fmla="*/ 41 h 77"/>
                  <a:gd name="T14" fmla="*/ 9 w 47"/>
                  <a:gd name="T15" fmla="*/ 25 h 77"/>
                  <a:gd name="T16" fmla="*/ 19 w 47"/>
                  <a:gd name="T17" fmla="*/ 12 h 77"/>
                  <a:gd name="T18" fmla="*/ 30 w 47"/>
                  <a:gd name="T19" fmla="*/ 4 h 77"/>
                  <a:gd name="T20" fmla="*/ 42 w 47"/>
                  <a:gd name="T21" fmla="*/ 12 h 77"/>
                  <a:gd name="T22" fmla="*/ 33 w 47"/>
                  <a:gd name="T23" fmla="*/ 42 h 77"/>
                  <a:gd name="T24" fmla="*/ 11 w 47"/>
                  <a:gd name="T25" fmla="*/ 72 h 77"/>
                  <a:gd name="T26" fmla="*/ 13 w 47"/>
                  <a:gd name="T27" fmla="*/ 74 h 77"/>
                  <a:gd name="T28" fmla="*/ 36 w 47"/>
                  <a:gd name="T29" fmla="*/ 43 h 77"/>
                  <a:gd name="T30" fmla="*/ 44 w 47"/>
                  <a:gd name="T31" fmla="*/ 13 h 77"/>
                  <a:gd name="T32" fmla="*/ 23 w 47"/>
                  <a:gd name="T33" fmla="*/ 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77">
                    <a:moveTo>
                      <a:pt x="23" y="5"/>
                    </a:moveTo>
                    <a:cubicBezTo>
                      <a:pt x="19" y="8"/>
                      <a:pt x="16" y="12"/>
                      <a:pt x="13" y="16"/>
                    </a:cubicBezTo>
                    <a:cubicBezTo>
                      <a:pt x="10" y="21"/>
                      <a:pt x="7" y="26"/>
                      <a:pt x="5" y="31"/>
                    </a:cubicBezTo>
                    <a:cubicBezTo>
                      <a:pt x="3" y="38"/>
                      <a:pt x="3" y="45"/>
                      <a:pt x="2" y="52"/>
                    </a:cubicBezTo>
                    <a:cubicBezTo>
                      <a:pt x="1" y="60"/>
                      <a:pt x="1" y="68"/>
                      <a:pt x="0" y="76"/>
                    </a:cubicBezTo>
                    <a:cubicBezTo>
                      <a:pt x="0" y="77"/>
                      <a:pt x="1" y="77"/>
                      <a:pt x="1" y="76"/>
                    </a:cubicBezTo>
                    <a:cubicBezTo>
                      <a:pt x="3" y="65"/>
                      <a:pt x="3" y="53"/>
                      <a:pt x="5" y="41"/>
                    </a:cubicBezTo>
                    <a:cubicBezTo>
                      <a:pt x="6" y="36"/>
                      <a:pt x="7" y="30"/>
                      <a:pt x="9" y="25"/>
                    </a:cubicBezTo>
                    <a:cubicBezTo>
                      <a:pt x="12" y="20"/>
                      <a:pt x="15" y="16"/>
                      <a:pt x="19" y="12"/>
                    </a:cubicBezTo>
                    <a:cubicBezTo>
                      <a:pt x="21" y="8"/>
                      <a:pt x="25" y="5"/>
                      <a:pt x="30" y="4"/>
                    </a:cubicBezTo>
                    <a:cubicBezTo>
                      <a:pt x="35" y="4"/>
                      <a:pt x="40" y="7"/>
                      <a:pt x="42" y="12"/>
                    </a:cubicBezTo>
                    <a:cubicBezTo>
                      <a:pt x="45" y="22"/>
                      <a:pt x="38" y="34"/>
                      <a:pt x="33" y="42"/>
                    </a:cubicBezTo>
                    <a:cubicBezTo>
                      <a:pt x="27" y="52"/>
                      <a:pt x="18" y="62"/>
                      <a:pt x="11" y="72"/>
                    </a:cubicBezTo>
                    <a:cubicBezTo>
                      <a:pt x="10" y="73"/>
                      <a:pt x="12" y="75"/>
                      <a:pt x="13" y="74"/>
                    </a:cubicBezTo>
                    <a:cubicBezTo>
                      <a:pt x="21" y="64"/>
                      <a:pt x="29" y="53"/>
                      <a:pt x="36" y="43"/>
                    </a:cubicBezTo>
                    <a:cubicBezTo>
                      <a:pt x="41" y="34"/>
                      <a:pt x="47" y="23"/>
                      <a:pt x="44" y="13"/>
                    </a:cubicBezTo>
                    <a:cubicBezTo>
                      <a:pt x="41" y="3"/>
                      <a:pt x="32" y="0"/>
                      <a:pt x="23" y="5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8" name="Freeform 796"/>
              <p:cNvSpPr/>
              <p:nvPr/>
            </p:nvSpPr>
            <p:spPr bwMode="auto">
              <a:xfrm>
                <a:off x="321" y="492"/>
                <a:ext cx="93" cy="242"/>
              </a:xfrm>
              <a:custGeom>
                <a:avLst/>
                <a:gdLst>
                  <a:gd name="T0" fmla="*/ 22 w 39"/>
                  <a:gd name="T1" fmla="*/ 1 h 101"/>
                  <a:gd name="T2" fmla="*/ 8 w 39"/>
                  <a:gd name="T3" fmla="*/ 37 h 101"/>
                  <a:gd name="T4" fmla="*/ 5 w 39"/>
                  <a:gd name="T5" fmla="*/ 77 h 101"/>
                  <a:gd name="T6" fmla="*/ 0 w 39"/>
                  <a:gd name="T7" fmla="*/ 99 h 101"/>
                  <a:gd name="T8" fmla="*/ 1 w 39"/>
                  <a:gd name="T9" fmla="*/ 100 h 101"/>
                  <a:gd name="T10" fmla="*/ 20 w 39"/>
                  <a:gd name="T11" fmla="*/ 78 h 101"/>
                  <a:gd name="T12" fmla="*/ 35 w 39"/>
                  <a:gd name="T13" fmla="*/ 100 h 101"/>
                  <a:gd name="T14" fmla="*/ 36 w 39"/>
                  <a:gd name="T15" fmla="*/ 100 h 101"/>
                  <a:gd name="T16" fmla="*/ 38 w 39"/>
                  <a:gd name="T17" fmla="*/ 89 h 101"/>
                  <a:gd name="T18" fmla="*/ 38 w 39"/>
                  <a:gd name="T19" fmla="*/ 74 h 101"/>
                  <a:gd name="T20" fmla="*/ 39 w 39"/>
                  <a:gd name="T21" fmla="*/ 43 h 101"/>
                  <a:gd name="T22" fmla="*/ 37 w 39"/>
                  <a:gd name="T23" fmla="*/ 43 h 101"/>
                  <a:gd name="T24" fmla="*/ 37 w 39"/>
                  <a:gd name="T25" fmla="*/ 72 h 101"/>
                  <a:gd name="T26" fmla="*/ 36 w 39"/>
                  <a:gd name="T27" fmla="*/ 86 h 101"/>
                  <a:gd name="T28" fmla="*/ 35 w 39"/>
                  <a:gd name="T29" fmla="*/ 97 h 101"/>
                  <a:gd name="T30" fmla="*/ 20 w 39"/>
                  <a:gd name="T31" fmla="*/ 75 h 101"/>
                  <a:gd name="T32" fmla="*/ 19 w 39"/>
                  <a:gd name="T33" fmla="*/ 75 h 101"/>
                  <a:gd name="T34" fmla="*/ 2 w 39"/>
                  <a:gd name="T35" fmla="*/ 98 h 101"/>
                  <a:gd name="T36" fmla="*/ 12 w 39"/>
                  <a:gd name="T37" fmla="*/ 23 h 101"/>
                  <a:gd name="T38" fmla="*/ 23 w 39"/>
                  <a:gd name="T39" fmla="*/ 1 h 101"/>
                  <a:gd name="T40" fmla="*/ 22 w 39"/>
                  <a:gd name="T41" fmla="*/ 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101">
                    <a:moveTo>
                      <a:pt x="22" y="1"/>
                    </a:moveTo>
                    <a:cubicBezTo>
                      <a:pt x="13" y="10"/>
                      <a:pt x="9" y="24"/>
                      <a:pt x="8" y="37"/>
                    </a:cubicBezTo>
                    <a:cubicBezTo>
                      <a:pt x="6" y="50"/>
                      <a:pt x="7" y="64"/>
                      <a:pt x="5" y="77"/>
                    </a:cubicBezTo>
                    <a:cubicBezTo>
                      <a:pt x="4" y="84"/>
                      <a:pt x="3" y="92"/>
                      <a:pt x="0" y="99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12" y="97"/>
                      <a:pt x="16" y="87"/>
                      <a:pt x="20" y="78"/>
                    </a:cubicBezTo>
                    <a:cubicBezTo>
                      <a:pt x="26" y="84"/>
                      <a:pt x="31" y="92"/>
                      <a:pt x="35" y="100"/>
                    </a:cubicBezTo>
                    <a:cubicBezTo>
                      <a:pt x="35" y="101"/>
                      <a:pt x="36" y="101"/>
                      <a:pt x="36" y="100"/>
                    </a:cubicBezTo>
                    <a:cubicBezTo>
                      <a:pt x="38" y="96"/>
                      <a:pt x="38" y="93"/>
                      <a:pt x="38" y="89"/>
                    </a:cubicBezTo>
                    <a:cubicBezTo>
                      <a:pt x="38" y="84"/>
                      <a:pt x="38" y="79"/>
                      <a:pt x="38" y="74"/>
                    </a:cubicBezTo>
                    <a:cubicBezTo>
                      <a:pt x="38" y="63"/>
                      <a:pt x="39" y="53"/>
                      <a:pt x="39" y="43"/>
                    </a:cubicBezTo>
                    <a:cubicBezTo>
                      <a:pt x="39" y="42"/>
                      <a:pt x="37" y="42"/>
                      <a:pt x="37" y="43"/>
                    </a:cubicBezTo>
                    <a:cubicBezTo>
                      <a:pt x="37" y="53"/>
                      <a:pt x="37" y="62"/>
                      <a:pt x="37" y="72"/>
                    </a:cubicBezTo>
                    <a:cubicBezTo>
                      <a:pt x="37" y="76"/>
                      <a:pt x="37" y="81"/>
                      <a:pt x="36" y="86"/>
                    </a:cubicBezTo>
                    <a:cubicBezTo>
                      <a:pt x="36" y="90"/>
                      <a:pt x="36" y="94"/>
                      <a:pt x="35" y="97"/>
                    </a:cubicBezTo>
                    <a:cubicBezTo>
                      <a:pt x="31" y="89"/>
                      <a:pt x="26" y="82"/>
                      <a:pt x="20" y="75"/>
                    </a:cubicBezTo>
                    <a:cubicBezTo>
                      <a:pt x="20" y="75"/>
                      <a:pt x="19" y="75"/>
                      <a:pt x="19" y="75"/>
                    </a:cubicBezTo>
                    <a:cubicBezTo>
                      <a:pt x="16" y="84"/>
                      <a:pt x="12" y="94"/>
                      <a:pt x="2" y="98"/>
                    </a:cubicBezTo>
                    <a:cubicBezTo>
                      <a:pt x="11" y="74"/>
                      <a:pt x="6" y="48"/>
                      <a:pt x="12" y="23"/>
                    </a:cubicBezTo>
                    <a:cubicBezTo>
                      <a:pt x="14" y="15"/>
                      <a:pt x="18" y="8"/>
                      <a:pt x="23" y="1"/>
                    </a:cubicBezTo>
                    <a:cubicBezTo>
                      <a:pt x="23" y="1"/>
                      <a:pt x="23" y="0"/>
                      <a:pt x="2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9" name="Freeform 797"/>
              <p:cNvSpPr/>
              <p:nvPr/>
            </p:nvSpPr>
            <p:spPr bwMode="auto">
              <a:xfrm>
                <a:off x="613" y="308"/>
                <a:ext cx="229" cy="144"/>
              </a:xfrm>
              <a:custGeom>
                <a:avLst/>
                <a:gdLst>
                  <a:gd name="T0" fmla="*/ 95 w 96"/>
                  <a:gd name="T1" fmla="*/ 19 h 60"/>
                  <a:gd name="T2" fmla="*/ 43 w 96"/>
                  <a:gd name="T3" fmla="*/ 8 h 60"/>
                  <a:gd name="T4" fmla="*/ 2 w 96"/>
                  <a:gd name="T5" fmla="*/ 4 h 60"/>
                  <a:gd name="T6" fmla="*/ 2 w 96"/>
                  <a:gd name="T7" fmla="*/ 6 h 60"/>
                  <a:gd name="T8" fmla="*/ 46 w 96"/>
                  <a:gd name="T9" fmla="*/ 11 h 60"/>
                  <a:gd name="T10" fmla="*/ 92 w 96"/>
                  <a:gd name="T11" fmla="*/ 21 h 60"/>
                  <a:gd name="T12" fmla="*/ 69 w 96"/>
                  <a:gd name="T13" fmla="*/ 33 h 60"/>
                  <a:gd name="T14" fmla="*/ 69 w 96"/>
                  <a:gd name="T15" fmla="*/ 34 h 60"/>
                  <a:gd name="T16" fmla="*/ 92 w 96"/>
                  <a:gd name="T17" fmla="*/ 50 h 60"/>
                  <a:gd name="T18" fmla="*/ 28 w 96"/>
                  <a:gd name="T19" fmla="*/ 37 h 60"/>
                  <a:gd name="T20" fmla="*/ 28 w 96"/>
                  <a:gd name="T21" fmla="*/ 38 h 60"/>
                  <a:gd name="T22" fmla="*/ 94 w 96"/>
                  <a:gd name="T23" fmla="*/ 51 h 60"/>
                  <a:gd name="T24" fmla="*/ 95 w 96"/>
                  <a:gd name="T25" fmla="*/ 50 h 60"/>
                  <a:gd name="T26" fmla="*/ 71 w 96"/>
                  <a:gd name="T27" fmla="*/ 34 h 60"/>
                  <a:gd name="T28" fmla="*/ 95 w 96"/>
                  <a:gd name="T29" fmla="*/ 21 h 60"/>
                  <a:gd name="T30" fmla="*/ 95 w 96"/>
                  <a:gd name="T31" fmla="*/ 1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60">
                    <a:moveTo>
                      <a:pt x="95" y="19"/>
                    </a:moveTo>
                    <a:cubicBezTo>
                      <a:pt x="77" y="18"/>
                      <a:pt x="60" y="14"/>
                      <a:pt x="43" y="8"/>
                    </a:cubicBezTo>
                    <a:cubicBezTo>
                      <a:pt x="30" y="4"/>
                      <a:pt x="16" y="0"/>
                      <a:pt x="2" y="4"/>
                    </a:cubicBezTo>
                    <a:cubicBezTo>
                      <a:pt x="0" y="5"/>
                      <a:pt x="1" y="7"/>
                      <a:pt x="2" y="6"/>
                    </a:cubicBezTo>
                    <a:cubicBezTo>
                      <a:pt x="17" y="2"/>
                      <a:pt x="32" y="7"/>
                      <a:pt x="46" y="11"/>
                    </a:cubicBezTo>
                    <a:cubicBezTo>
                      <a:pt x="61" y="16"/>
                      <a:pt x="76" y="19"/>
                      <a:pt x="92" y="21"/>
                    </a:cubicBezTo>
                    <a:cubicBezTo>
                      <a:pt x="85" y="26"/>
                      <a:pt x="78" y="30"/>
                      <a:pt x="69" y="33"/>
                    </a:cubicBezTo>
                    <a:cubicBezTo>
                      <a:pt x="69" y="33"/>
                      <a:pt x="69" y="34"/>
                      <a:pt x="69" y="34"/>
                    </a:cubicBezTo>
                    <a:cubicBezTo>
                      <a:pt x="76" y="41"/>
                      <a:pt x="83" y="46"/>
                      <a:pt x="92" y="50"/>
                    </a:cubicBezTo>
                    <a:cubicBezTo>
                      <a:pt x="70" y="58"/>
                      <a:pt x="49" y="43"/>
                      <a:pt x="28" y="37"/>
                    </a:cubicBezTo>
                    <a:cubicBezTo>
                      <a:pt x="28" y="37"/>
                      <a:pt x="27" y="38"/>
                      <a:pt x="28" y="38"/>
                    </a:cubicBezTo>
                    <a:cubicBezTo>
                      <a:pt x="48" y="46"/>
                      <a:pt x="72" y="60"/>
                      <a:pt x="94" y="51"/>
                    </a:cubicBezTo>
                    <a:cubicBezTo>
                      <a:pt x="95" y="51"/>
                      <a:pt x="95" y="50"/>
                      <a:pt x="95" y="50"/>
                    </a:cubicBezTo>
                    <a:cubicBezTo>
                      <a:pt x="86" y="46"/>
                      <a:pt x="78" y="40"/>
                      <a:pt x="71" y="34"/>
                    </a:cubicBezTo>
                    <a:cubicBezTo>
                      <a:pt x="80" y="31"/>
                      <a:pt x="88" y="26"/>
                      <a:pt x="95" y="21"/>
                    </a:cubicBezTo>
                    <a:cubicBezTo>
                      <a:pt x="96" y="20"/>
                      <a:pt x="96" y="19"/>
                      <a:pt x="95" y="19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0" name="Freeform 798"/>
              <p:cNvSpPr/>
              <p:nvPr/>
            </p:nvSpPr>
            <p:spPr bwMode="auto">
              <a:xfrm>
                <a:off x="371" y="227"/>
                <a:ext cx="79" cy="88"/>
              </a:xfrm>
              <a:custGeom>
                <a:avLst/>
                <a:gdLst>
                  <a:gd name="T0" fmla="*/ 19 w 33"/>
                  <a:gd name="T1" fmla="*/ 16 h 37"/>
                  <a:gd name="T2" fmla="*/ 1 w 33"/>
                  <a:gd name="T3" fmla="*/ 1 h 37"/>
                  <a:gd name="T4" fmla="*/ 1 w 33"/>
                  <a:gd name="T5" fmla="*/ 1 h 37"/>
                  <a:gd name="T6" fmla="*/ 18 w 33"/>
                  <a:gd name="T7" fmla="*/ 18 h 37"/>
                  <a:gd name="T8" fmla="*/ 32 w 33"/>
                  <a:gd name="T9" fmla="*/ 36 h 37"/>
                  <a:gd name="T10" fmla="*/ 33 w 33"/>
                  <a:gd name="T11" fmla="*/ 35 h 37"/>
                  <a:gd name="T12" fmla="*/ 19 w 33"/>
                  <a:gd name="T13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7">
                    <a:moveTo>
                      <a:pt x="19" y="16"/>
                    </a:moveTo>
                    <a:cubicBezTo>
                      <a:pt x="14" y="10"/>
                      <a:pt x="8" y="5"/>
                      <a:pt x="1" y="1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7" y="6"/>
                      <a:pt x="13" y="12"/>
                      <a:pt x="18" y="18"/>
                    </a:cubicBezTo>
                    <a:cubicBezTo>
                      <a:pt x="23" y="23"/>
                      <a:pt x="27" y="30"/>
                      <a:pt x="32" y="36"/>
                    </a:cubicBezTo>
                    <a:cubicBezTo>
                      <a:pt x="32" y="37"/>
                      <a:pt x="33" y="36"/>
                      <a:pt x="33" y="35"/>
                    </a:cubicBezTo>
                    <a:cubicBezTo>
                      <a:pt x="30" y="28"/>
                      <a:pt x="24" y="22"/>
                      <a:pt x="19" y="1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1" name="Freeform 799"/>
              <p:cNvSpPr/>
              <p:nvPr/>
            </p:nvSpPr>
            <p:spPr bwMode="auto">
              <a:xfrm>
                <a:off x="455" y="318"/>
                <a:ext cx="5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1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2 h 2"/>
                  <a:gd name="T24" fmla="*/ 1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2 w 2"/>
                  <a:gd name="T33" fmla="*/ 2 h 2"/>
                  <a:gd name="T34" fmla="*/ 2 w 2"/>
                  <a:gd name="T35" fmla="*/ 2 h 2"/>
                  <a:gd name="T36" fmla="*/ 2 w 2"/>
                  <a:gd name="T37" fmla="*/ 2 h 2"/>
                  <a:gd name="T38" fmla="*/ 2 w 2"/>
                  <a:gd name="T39" fmla="*/ 2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2" name="Freeform 800"/>
              <p:cNvSpPr/>
              <p:nvPr/>
            </p:nvSpPr>
            <p:spPr bwMode="auto">
              <a:xfrm>
                <a:off x="460" y="327"/>
                <a:ext cx="7" cy="3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2 w 3"/>
                  <a:gd name="T5" fmla="*/ 0 h 1"/>
                  <a:gd name="T6" fmla="*/ 2 w 3"/>
                  <a:gd name="T7" fmla="*/ 0 h 1"/>
                  <a:gd name="T8" fmla="*/ 1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0 w 3"/>
                  <a:gd name="T15" fmla="*/ 0 h 1"/>
                  <a:gd name="T16" fmla="*/ 0 w 3"/>
                  <a:gd name="T17" fmla="*/ 0 h 1"/>
                  <a:gd name="T18" fmla="*/ 0 w 3"/>
                  <a:gd name="T19" fmla="*/ 0 h 1"/>
                  <a:gd name="T20" fmla="*/ 0 w 3"/>
                  <a:gd name="T21" fmla="*/ 1 h 1"/>
                  <a:gd name="T22" fmla="*/ 0 w 3"/>
                  <a:gd name="T23" fmla="*/ 1 h 1"/>
                  <a:gd name="T24" fmla="*/ 1 w 3"/>
                  <a:gd name="T25" fmla="*/ 1 h 1"/>
                  <a:gd name="T26" fmla="*/ 1 w 3"/>
                  <a:gd name="T27" fmla="*/ 1 h 1"/>
                  <a:gd name="T28" fmla="*/ 1 w 3"/>
                  <a:gd name="T29" fmla="*/ 1 h 1"/>
                  <a:gd name="T30" fmla="*/ 1 w 3"/>
                  <a:gd name="T31" fmla="*/ 1 h 1"/>
                  <a:gd name="T32" fmla="*/ 2 w 3"/>
                  <a:gd name="T33" fmla="*/ 1 h 1"/>
                  <a:gd name="T34" fmla="*/ 2 w 3"/>
                  <a:gd name="T35" fmla="*/ 1 h 1"/>
                  <a:gd name="T36" fmla="*/ 2 w 3"/>
                  <a:gd name="T37" fmla="*/ 1 h 1"/>
                  <a:gd name="T38" fmla="*/ 2 w 3"/>
                  <a:gd name="T39" fmla="*/ 1 h 1"/>
                  <a:gd name="T40" fmla="*/ 3 w 3"/>
                  <a:gd name="T41" fmla="*/ 1 h 1"/>
                  <a:gd name="T42" fmla="*/ 2 w 3"/>
                  <a:gd name="T43" fmla="*/ 0 h 1"/>
                  <a:gd name="T44" fmla="*/ 2 w 3"/>
                  <a:gd name="T4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3" name="Freeform 801"/>
              <p:cNvSpPr/>
              <p:nvPr/>
            </p:nvSpPr>
            <p:spPr bwMode="auto">
              <a:xfrm>
                <a:off x="374" y="621"/>
                <a:ext cx="7" cy="5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4" name="Freeform 802"/>
              <p:cNvSpPr/>
              <p:nvPr/>
            </p:nvSpPr>
            <p:spPr bwMode="auto">
              <a:xfrm>
                <a:off x="386" y="641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2 w 3"/>
                  <a:gd name="T5" fmla="*/ 1 h 3"/>
                  <a:gd name="T6" fmla="*/ 1 w 3"/>
                  <a:gd name="T7" fmla="*/ 1 h 3"/>
                  <a:gd name="T8" fmla="*/ 1 w 3"/>
                  <a:gd name="T9" fmla="*/ 1 h 3"/>
                  <a:gd name="T10" fmla="*/ 1 w 3"/>
                  <a:gd name="T11" fmla="*/ 1 h 3"/>
                  <a:gd name="T12" fmla="*/ 1 w 3"/>
                  <a:gd name="T13" fmla="*/ 1 h 3"/>
                  <a:gd name="T14" fmla="*/ 1 w 3"/>
                  <a:gd name="T15" fmla="*/ 1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1 h 3"/>
                  <a:gd name="T26" fmla="*/ 1 w 3"/>
                  <a:gd name="T27" fmla="*/ 1 h 3"/>
                  <a:gd name="T28" fmla="*/ 1 w 3"/>
                  <a:gd name="T29" fmla="*/ 0 h 3"/>
                  <a:gd name="T30" fmla="*/ 0 w 3"/>
                  <a:gd name="T31" fmla="*/ 0 h 3"/>
                  <a:gd name="T32" fmla="*/ 0 w 3"/>
                  <a:gd name="T33" fmla="*/ 1 h 3"/>
                  <a:gd name="T34" fmla="*/ 0 w 3"/>
                  <a:gd name="T35" fmla="*/ 1 h 3"/>
                  <a:gd name="T36" fmla="*/ 0 w 3"/>
                  <a:gd name="T37" fmla="*/ 1 h 3"/>
                  <a:gd name="T38" fmla="*/ 0 w 3"/>
                  <a:gd name="T39" fmla="*/ 2 h 3"/>
                  <a:gd name="T40" fmla="*/ 1 w 3"/>
                  <a:gd name="T41" fmla="*/ 2 h 3"/>
                  <a:gd name="T42" fmla="*/ 1 w 3"/>
                  <a:gd name="T43" fmla="*/ 3 h 3"/>
                  <a:gd name="T44" fmla="*/ 2 w 3"/>
                  <a:gd name="T45" fmla="*/ 3 h 3"/>
                  <a:gd name="T46" fmla="*/ 2 w 3"/>
                  <a:gd name="T47" fmla="*/ 2 h 3"/>
                  <a:gd name="T48" fmla="*/ 2 w 3"/>
                  <a:gd name="T49" fmla="*/ 2 h 3"/>
                  <a:gd name="T50" fmla="*/ 2 w 3"/>
                  <a:gd name="T5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5" name="Freeform 803"/>
              <p:cNvSpPr/>
              <p:nvPr/>
            </p:nvSpPr>
            <p:spPr bwMode="auto">
              <a:xfrm>
                <a:off x="395" y="607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1 w 3"/>
                  <a:gd name="T11" fmla="*/ 0 h 3"/>
                  <a:gd name="T12" fmla="*/ 1 w 3"/>
                  <a:gd name="T13" fmla="*/ 0 h 3"/>
                  <a:gd name="T14" fmla="*/ 1 w 3"/>
                  <a:gd name="T15" fmla="*/ 1 h 3"/>
                  <a:gd name="T16" fmla="*/ 1 w 3"/>
                  <a:gd name="T17" fmla="*/ 1 h 3"/>
                  <a:gd name="T18" fmla="*/ 0 w 3"/>
                  <a:gd name="T19" fmla="*/ 1 h 3"/>
                  <a:gd name="T20" fmla="*/ 1 w 3"/>
                  <a:gd name="T21" fmla="*/ 3 h 3"/>
                  <a:gd name="T22" fmla="*/ 1 w 3"/>
                  <a:gd name="T23" fmla="*/ 3 h 3"/>
                  <a:gd name="T24" fmla="*/ 2 w 3"/>
                  <a:gd name="T25" fmla="*/ 2 h 3"/>
                  <a:gd name="T26" fmla="*/ 2 w 3"/>
                  <a:gd name="T27" fmla="*/ 2 h 3"/>
                  <a:gd name="T28" fmla="*/ 2 w 3"/>
                  <a:gd name="T29" fmla="*/ 2 h 3"/>
                  <a:gd name="T30" fmla="*/ 2 w 3"/>
                  <a:gd name="T31" fmla="*/ 2 h 3"/>
                  <a:gd name="T32" fmla="*/ 3 w 3"/>
                  <a:gd name="T33" fmla="*/ 1 h 3"/>
                  <a:gd name="T34" fmla="*/ 3 w 3"/>
                  <a:gd name="T35" fmla="*/ 1 h 3"/>
                  <a:gd name="T36" fmla="*/ 3 w 3"/>
                  <a:gd name="T37" fmla="*/ 1 h 3"/>
                  <a:gd name="T38" fmla="*/ 3 w 3"/>
                  <a:gd name="T39" fmla="*/ 0 h 3"/>
                  <a:gd name="T40" fmla="*/ 2 w 3"/>
                  <a:gd name="T4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6" name="Freeform 804"/>
              <p:cNvSpPr/>
              <p:nvPr/>
            </p:nvSpPr>
            <p:spPr bwMode="auto">
              <a:xfrm>
                <a:off x="668" y="363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  <a:gd name="T6" fmla="*/ 2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  <a:gd name="T12" fmla="*/ 1 w 3"/>
                  <a:gd name="T13" fmla="*/ 1 h 2"/>
                  <a:gd name="T14" fmla="*/ 1 w 3"/>
                  <a:gd name="T15" fmla="*/ 1 h 2"/>
                  <a:gd name="T16" fmla="*/ 0 w 3"/>
                  <a:gd name="T17" fmla="*/ 1 h 2"/>
                  <a:gd name="T18" fmla="*/ 0 w 3"/>
                  <a:gd name="T19" fmla="*/ 1 h 2"/>
                  <a:gd name="T20" fmla="*/ 0 w 3"/>
                  <a:gd name="T21" fmla="*/ 1 h 2"/>
                  <a:gd name="T22" fmla="*/ 0 w 3"/>
                  <a:gd name="T23" fmla="*/ 1 h 2"/>
                  <a:gd name="T24" fmla="*/ 0 w 3"/>
                  <a:gd name="T25" fmla="*/ 2 h 2"/>
                  <a:gd name="T26" fmla="*/ 0 w 3"/>
                  <a:gd name="T27" fmla="*/ 2 h 2"/>
                  <a:gd name="T28" fmla="*/ 1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  <a:gd name="T34" fmla="*/ 2 w 3"/>
                  <a:gd name="T35" fmla="*/ 2 h 2"/>
                  <a:gd name="T36" fmla="*/ 2 w 3"/>
                  <a:gd name="T37" fmla="*/ 2 h 2"/>
                  <a:gd name="T38" fmla="*/ 2 w 3"/>
                  <a:gd name="T39" fmla="*/ 2 h 2"/>
                  <a:gd name="T40" fmla="*/ 2 w 3"/>
                  <a:gd name="T41" fmla="*/ 2 h 2"/>
                  <a:gd name="T42" fmla="*/ 2 w 3"/>
                  <a:gd name="T43" fmla="*/ 2 h 2"/>
                  <a:gd name="T44" fmla="*/ 3 w 3"/>
                  <a:gd name="T45" fmla="*/ 2 h 2"/>
                  <a:gd name="T46" fmla="*/ 3 w 3"/>
                  <a:gd name="T47" fmla="*/ 2 h 2"/>
                  <a:gd name="T48" fmla="*/ 3 w 3"/>
                  <a:gd name="T49" fmla="*/ 2 h 2"/>
                  <a:gd name="T50" fmla="*/ 3 w 3"/>
                  <a:gd name="T51" fmla="*/ 1 h 2"/>
                  <a:gd name="T52" fmla="*/ 3 w 3"/>
                  <a:gd name="T53" fmla="*/ 1 h 2"/>
                  <a:gd name="T54" fmla="*/ 3 w 3"/>
                  <a:gd name="T55" fmla="*/ 1 h 2"/>
                  <a:gd name="T56" fmla="*/ 2 w 3"/>
                  <a:gd name="T5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7" name="Freeform 805"/>
              <p:cNvSpPr/>
              <p:nvPr/>
            </p:nvSpPr>
            <p:spPr bwMode="auto">
              <a:xfrm>
                <a:off x="699" y="377"/>
                <a:ext cx="7" cy="12"/>
              </a:xfrm>
              <a:custGeom>
                <a:avLst/>
                <a:gdLst>
                  <a:gd name="T0" fmla="*/ 2 w 3"/>
                  <a:gd name="T1" fmla="*/ 1 h 5"/>
                  <a:gd name="T2" fmla="*/ 2 w 3"/>
                  <a:gd name="T3" fmla="*/ 2 h 5"/>
                  <a:gd name="T4" fmla="*/ 2 w 3"/>
                  <a:gd name="T5" fmla="*/ 1 h 5"/>
                  <a:gd name="T6" fmla="*/ 1 w 3"/>
                  <a:gd name="T7" fmla="*/ 0 h 5"/>
                  <a:gd name="T8" fmla="*/ 0 w 3"/>
                  <a:gd name="T9" fmla="*/ 1 h 5"/>
                  <a:gd name="T10" fmla="*/ 0 w 3"/>
                  <a:gd name="T11" fmla="*/ 3 h 5"/>
                  <a:gd name="T12" fmla="*/ 1 w 3"/>
                  <a:gd name="T13" fmla="*/ 5 h 5"/>
                  <a:gd name="T14" fmla="*/ 2 w 3"/>
                  <a:gd name="T15" fmla="*/ 5 h 5"/>
                  <a:gd name="T16" fmla="*/ 3 w 3"/>
                  <a:gd name="T17" fmla="*/ 5 h 5"/>
                  <a:gd name="T18" fmla="*/ 3 w 3"/>
                  <a:gd name="T19" fmla="*/ 4 h 5"/>
                  <a:gd name="T20" fmla="*/ 3 w 3"/>
                  <a:gd name="T21" fmla="*/ 4 h 5"/>
                  <a:gd name="T22" fmla="*/ 3 w 3"/>
                  <a:gd name="T23" fmla="*/ 3 h 5"/>
                  <a:gd name="T24" fmla="*/ 2 w 3"/>
                  <a:gd name="T25" fmla="*/ 3 h 5"/>
                  <a:gd name="T26" fmla="*/ 2 w 3"/>
                  <a:gd name="T27" fmla="*/ 2 h 5"/>
                  <a:gd name="T28" fmla="*/ 2 w 3"/>
                  <a:gd name="T2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8" name="Freeform 806"/>
              <p:cNvSpPr/>
              <p:nvPr/>
            </p:nvSpPr>
            <p:spPr bwMode="auto">
              <a:xfrm>
                <a:off x="720" y="365"/>
                <a:ext cx="10" cy="10"/>
              </a:xfrm>
              <a:custGeom>
                <a:avLst/>
                <a:gdLst>
                  <a:gd name="T0" fmla="*/ 3 w 4"/>
                  <a:gd name="T1" fmla="*/ 1 h 4"/>
                  <a:gd name="T2" fmla="*/ 3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  <a:gd name="T12" fmla="*/ 0 w 4"/>
                  <a:gd name="T13" fmla="*/ 2 h 4"/>
                  <a:gd name="T14" fmla="*/ 1 w 4"/>
                  <a:gd name="T15" fmla="*/ 3 h 4"/>
                  <a:gd name="T16" fmla="*/ 2 w 4"/>
                  <a:gd name="T17" fmla="*/ 3 h 4"/>
                  <a:gd name="T18" fmla="*/ 3 w 4"/>
                  <a:gd name="T19" fmla="*/ 4 h 4"/>
                  <a:gd name="T20" fmla="*/ 3 w 4"/>
                  <a:gd name="T21" fmla="*/ 4 h 4"/>
                  <a:gd name="T22" fmla="*/ 4 w 4"/>
                  <a:gd name="T23" fmla="*/ 3 h 4"/>
                  <a:gd name="T24" fmla="*/ 4 w 4"/>
                  <a:gd name="T25" fmla="*/ 2 h 4"/>
                  <a:gd name="T26" fmla="*/ 3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49" name="Freeform 807"/>
              <p:cNvSpPr/>
              <p:nvPr/>
            </p:nvSpPr>
            <p:spPr bwMode="auto">
              <a:xfrm>
                <a:off x="565" y="631"/>
                <a:ext cx="382" cy="275"/>
              </a:xfrm>
              <a:custGeom>
                <a:avLst/>
                <a:gdLst>
                  <a:gd name="T0" fmla="*/ 159 w 160"/>
                  <a:gd name="T1" fmla="*/ 1 h 115"/>
                  <a:gd name="T2" fmla="*/ 109 w 160"/>
                  <a:gd name="T3" fmla="*/ 60 h 115"/>
                  <a:gd name="T4" fmla="*/ 43 w 160"/>
                  <a:gd name="T5" fmla="*/ 101 h 115"/>
                  <a:gd name="T6" fmla="*/ 1 w 160"/>
                  <a:gd name="T7" fmla="*/ 114 h 115"/>
                  <a:gd name="T8" fmla="*/ 1 w 160"/>
                  <a:gd name="T9" fmla="*/ 115 h 115"/>
                  <a:gd name="T10" fmla="*/ 134 w 160"/>
                  <a:gd name="T11" fmla="*/ 38 h 115"/>
                  <a:gd name="T12" fmla="*/ 160 w 160"/>
                  <a:gd name="T13" fmla="*/ 2 h 115"/>
                  <a:gd name="T14" fmla="*/ 159 w 160"/>
                  <a:gd name="T15" fmla="*/ 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15">
                    <a:moveTo>
                      <a:pt x="159" y="1"/>
                    </a:moveTo>
                    <a:cubicBezTo>
                      <a:pt x="145" y="23"/>
                      <a:pt x="128" y="43"/>
                      <a:pt x="109" y="60"/>
                    </a:cubicBezTo>
                    <a:cubicBezTo>
                      <a:pt x="89" y="77"/>
                      <a:pt x="67" y="91"/>
                      <a:pt x="43" y="101"/>
                    </a:cubicBezTo>
                    <a:cubicBezTo>
                      <a:pt x="29" y="107"/>
                      <a:pt x="15" y="111"/>
                      <a:pt x="1" y="114"/>
                    </a:cubicBezTo>
                    <a:cubicBezTo>
                      <a:pt x="0" y="115"/>
                      <a:pt x="0" y="115"/>
                      <a:pt x="1" y="115"/>
                    </a:cubicBezTo>
                    <a:cubicBezTo>
                      <a:pt x="52" y="105"/>
                      <a:pt x="100" y="78"/>
                      <a:pt x="134" y="38"/>
                    </a:cubicBezTo>
                    <a:cubicBezTo>
                      <a:pt x="144" y="27"/>
                      <a:pt x="153" y="15"/>
                      <a:pt x="160" y="2"/>
                    </a:cubicBezTo>
                    <a:cubicBezTo>
                      <a:pt x="160" y="1"/>
                      <a:pt x="159" y="0"/>
                      <a:pt x="159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4" name="Freeform 809"/>
            <p:cNvSpPr/>
            <p:nvPr/>
          </p:nvSpPr>
          <p:spPr bwMode="auto">
            <a:xfrm>
              <a:off x="565" y="612"/>
              <a:ext cx="339" cy="244"/>
            </a:xfrm>
            <a:custGeom>
              <a:avLst/>
              <a:gdLst>
                <a:gd name="T0" fmla="*/ 140 w 142"/>
                <a:gd name="T1" fmla="*/ 1 h 102"/>
                <a:gd name="T2" fmla="*/ 97 w 142"/>
                <a:gd name="T3" fmla="*/ 55 h 102"/>
                <a:gd name="T4" fmla="*/ 39 w 142"/>
                <a:gd name="T5" fmla="*/ 90 h 102"/>
                <a:gd name="T6" fmla="*/ 1 w 142"/>
                <a:gd name="T7" fmla="*/ 101 h 102"/>
                <a:gd name="T8" fmla="*/ 1 w 142"/>
                <a:gd name="T9" fmla="*/ 102 h 102"/>
                <a:gd name="T10" fmla="*/ 120 w 142"/>
                <a:gd name="T11" fmla="*/ 34 h 102"/>
                <a:gd name="T12" fmla="*/ 141 w 142"/>
                <a:gd name="T13" fmla="*/ 1 h 102"/>
                <a:gd name="T14" fmla="*/ 140 w 142"/>
                <a:gd name="T15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02">
                  <a:moveTo>
                    <a:pt x="140" y="1"/>
                  </a:moveTo>
                  <a:cubicBezTo>
                    <a:pt x="129" y="21"/>
                    <a:pt x="115" y="40"/>
                    <a:pt x="97" y="55"/>
                  </a:cubicBezTo>
                  <a:cubicBezTo>
                    <a:pt x="80" y="70"/>
                    <a:pt x="60" y="81"/>
                    <a:pt x="39" y="90"/>
                  </a:cubicBezTo>
                  <a:cubicBezTo>
                    <a:pt x="26" y="94"/>
                    <a:pt x="14" y="98"/>
                    <a:pt x="1" y="101"/>
                  </a:cubicBezTo>
                  <a:cubicBezTo>
                    <a:pt x="0" y="101"/>
                    <a:pt x="0" y="102"/>
                    <a:pt x="1" y="102"/>
                  </a:cubicBezTo>
                  <a:cubicBezTo>
                    <a:pt x="47" y="94"/>
                    <a:pt x="90" y="70"/>
                    <a:pt x="120" y="34"/>
                  </a:cubicBezTo>
                  <a:cubicBezTo>
                    <a:pt x="129" y="24"/>
                    <a:pt x="136" y="13"/>
                    <a:pt x="141" y="1"/>
                  </a:cubicBezTo>
                  <a:cubicBezTo>
                    <a:pt x="142" y="1"/>
                    <a:pt x="140" y="0"/>
                    <a:pt x="14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5" name="Freeform 810"/>
            <p:cNvSpPr/>
            <p:nvPr/>
          </p:nvSpPr>
          <p:spPr bwMode="auto">
            <a:xfrm>
              <a:off x="598" y="397"/>
              <a:ext cx="222" cy="196"/>
            </a:xfrm>
            <a:custGeom>
              <a:avLst/>
              <a:gdLst>
                <a:gd name="T0" fmla="*/ 69 w 93"/>
                <a:gd name="T1" fmla="*/ 55 h 82"/>
                <a:gd name="T2" fmla="*/ 47 w 93"/>
                <a:gd name="T3" fmla="*/ 31 h 82"/>
                <a:gd name="T4" fmla="*/ 0 w 93"/>
                <a:gd name="T5" fmla="*/ 0 h 82"/>
                <a:gd name="T6" fmla="*/ 0 w 93"/>
                <a:gd name="T7" fmla="*/ 1 h 82"/>
                <a:gd name="T8" fmla="*/ 46 w 93"/>
                <a:gd name="T9" fmla="*/ 34 h 82"/>
                <a:gd name="T10" fmla="*/ 67 w 93"/>
                <a:gd name="T11" fmla="*/ 56 h 82"/>
                <a:gd name="T12" fmla="*/ 91 w 93"/>
                <a:gd name="T13" fmla="*/ 81 h 82"/>
                <a:gd name="T14" fmla="*/ 92 w 93"/>
                <a:gd name="T15" fmla="*/ 80 h 82"/>
                <a:gd name="T16" fmla="*/ 69 w 93"/>
                <a:gd name="T17" fmla="*/ 5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2">
                  <a:moveTo>
                    <a:pt x="69" y="55"/>
                  </a:moveTo>
                  <a:cubicBezTo>
                    <a:pt x="62" y="47"/>
                    <a:pt x="54" y="39"/>
                    <a:pt x="47" y="31"/>
                  </a:cubicBezTo>
                  <a:cubicBezTo>
                    <a:pt x="33" y="18"/>
                    <a:pt x="19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8" y="8"/>
                    <a:pt x="32" y="20"/>
                    <a:pt x="46" y="34"/>
                  </a:cubicBezTo>
                  <a:cubicBezTo>
                    <a:pt x="53" y="41"/>
                    <a:pt x="60" y="49"/>
                    <a:pt x="67" y="56"/>
                  </a:cubicBezTo>
                  <a:cubicBezTo>
                    <a:pt x="75" y="65"/>
                    <a:pt x="83" y="73"/>
                    <a:pt x="91" y="81"/>
                  </a:cubicBezTo>
                  <a:cubicBezTo>
                    <a:pt x="92" y="82"/>
                    <a:pt x="93" y="80"/>
                    <a:pt x="92" y="80"/>
                  </a:cubicBezTo>
                  <a:cubicBezTo>
                    <a:pt x="85" y="71"/>
                    <a:pt x="77" y="63"/>
                    <a:pt x="69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" name="Freeform 811"/>
            <p:cNvSpPr/>
            <p:nvPr/>
          </p:nvSpPr>
          <p:spPr bwMode="auto">
            <a:xfrm>
              <a:off x="840" y="609"/>
              <a:ext cx="4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3 h 3"/>
                <a:gd name="T30" fmla="*/ 0 w 2"/>
                <a:gd name="T31" fmla="*/ 3 h 3"/>
                <a:gd name="T32" fmla="*/ 1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2 w 2"/>
                <a:gd name="T41" fmla="*/ 2 h 3"/>
                <a:gd name="T42" fmla="*/ 2 w 2"/>
                <a:gd name="T43" fmla="*/ 2 h 3"/>
                <a:gd name="T44" fmla="*/ 2 w 2"/>
                <a:gd name="T45" fmla="*/ 2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1 h 3"/>
                <a:gd name="T56" fmla="*/ 2 w 2"/>
                <a:gd name="T57" fmla="*/ 1 h 3"/>
                <a:gd name="T58" fmla="*/ 1 w 2"/>
                <a:gd name="T59" fmla="*/ 0 h 3"/>
                <a:gd name="T60" fmla="*/ 1 w 2"/>
                <a:gd name="T6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" name="Freeform 812"/>
            <p:cNvSpPr/>
            <p:nvPr/>
          </p:nvSpPr>
          <p:spPr bwMode="auto">
            <a:xfrm>
              <a:off x="856" y="619"/>
              <a:ext cx="7" cy="7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1 h 3"/>
                <a:gd name="T4" fmla="*/ 2 w 3"/>
                <a:gd name="T5" fmla="*/ 0 h 3"/>
                <a:gd name="T6" fmla="*/ 2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0 w 3"/>
                <a:gd name="T21" fmla="*/ 0 h 3"/>
                <a:gd name="T22" fmla="*/ 0 w 3"/>
                <a:gd name="T23" fmla="*/ 0 h 3"/>
                <a:gd name="T24" fmla="*/ 0 w 3"/>
                <a:gd name="T25" fmla="*/ 1 h 3"/>
                <a:gd name="T26" fmla="*/ 1 w 3"/>
                <a:gd name="T27" fmla="*/ 1 h 3"/>
                <a:gd name="T28" fmla="*/ 1 w 3"/>
                <a:gd name="T29" fmla="*/ 2 h 3"/>
                <a:gd name="T30" fmla="*/ 2 w 3"/>
                <a:gd name="T31" fmla="*/ 2 h 3"/>
                <a:gd name="T32" fmla="*/ 2 w 3"/>
                <a:gd name="T33" fmla="*/ 3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" name="Freeform 813"/>
            <p:cNvSpPr/>
            <p:nvPr/>
          </p:nvSpPr>
          <p:spPr bwMode="auto">
            <a:xfrm>
              <a:off x="424" y="514"/>
              <a:ext cx="67" cy="184"/>
            </a:xfrm>
            <a:custGeom>
              <a:avLst/>
              <a:gdLst>
                <a:gd name="T0" fmla="*/ 1 w 28"/>
                <a:gd name="T1" fmla="*/ 1 h 77"/>
                <a:gd name="T2" fmla="*/ 7 w 28"/>
                <a:gd name="T3" fmla="*/ 41 h 77"/>
                <a:gd name="T4" fmla="*/ 27 w 28"/>
                <a:gd name="T5" fmla="*/ 76 h 77"/>
                <a:gd name="T6" fmla="*/ 28 w 28"/>
                <a:gd name="T7" fmla="*/ 76 h 77"/>
                <a:gd name="T8" fmla="*/ 9 w 28"/>
                <a:gd name="T9" fmla="*/ 41 h 77"/>
                <a:gd name="T10" fmla="*/ 3 w 28"/>
                <a:gd name="T11" fmla="*/ 1 h 77"/>
                <a:gd name="T12" fmla="*/ 1 w 28"/>
                <a:gd name="T1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77">
                  <a:moveTo>
                    <a:pt x="1" y="1"/>
                  </a:moveTo>
                  <a:cubicBezTo>
                    <a:pt x="0" y="14"/>
                    <a:pt x="3" y="28"/>
                    <a:pt x="7" y="41"/>
                  </a:cubicBezTo>
                  <a:cubicBezTo>
                    <a:pt x="12" y="54"/>
                    <a:pt x="19" y="66"/>
                    <a:pt x="27" y="76"/>
                  </a:cubicBezTo>
                  <a:cubicBezTo>
                    <a:pt x="28" y="77"/>
                    <a:pt x="28" y="76"/>
                    <a:pt x="28" y="76"/>
                  </a:cubicBezTo>
                  <a:cubicBezTo>
                    <a:pt x="20" y="65"/>
                    <a:pt x="14" y="53"/>
                    <a:pt x="9" y="41"/>
                  </a:cubicBezTo>
                  <a:cubicBezTo>
                    <a:pt x="5" y="28"/>
                    <a:pt x="3" y="15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" name="Freeform 814"/>
            <p:cNvSpPr/>
            <p:nvPr/>
          </p:nvSpPr>
          <p:spPr bwMode="auto">
            <a:xfrm>
              <a:off x="431" y="495"/>
              <a:ext cx="7" cy="4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0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1 w 3"/>
                <a:gd name="T21" fmla="*/ 2 h 2"/>
                <a:gd name="T22" fmla="*/ 1 w 3"/>
                <a:gd name="T23" fmla="*/ 2 h 2"/>
                <a:gd name="T24" fmla="*/ 2 w 3"/>
                <a:gd name="T25" fmla="*/ 1 h 2"/>
                <a:gd name="T26" fmla="*/ 2 w 3"/>
                <a:gd name="T27" fmla="*/ 1 h 2"/>
                <a:gd name="T28" fmla="*/ 3 w 3"/>
                <a:gd name="T29" fmla="*/ 1 h 2"/>
                <a:gd name="T30" fmla="*/ 3 w 3"/>
                <a:gd name="T31" fmla="*/ 0 h 2"/>
                <a:gd name="T32" fmla="*/ 3 w 3"/>
                <a:gd name="T33" fmla="*/ 0 h 2"/>
                <a:gd name="T34" fmla="*/ 3 w 3"/>
                <a:gd name="T35" fmla="*/ 0 h 2"/>
                <a:gd name="T36" fmla="*/ 2 w 3"/>
                <a:gd name="T3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0" name="Freeform 815"/>
            <p:cNvSpPr/>
            <p:nvPr/>
          </p:nvSpPr>
          <p:spPr bwMode="auto">
            <a:xfrm>
              <a:off x="438" y="464"/>
              <a:ext cx="10" cy="7"/>
            </a:xfrm>
            <a:custGeom>
              <a:avLst/>
              <a:gdLst>
                <a:gd name="T0" fmla="*/ 1 w 4"/>
                <a:gd name="T1" fmla="*/ 1 h 3"/>
                <a:gd name="T2" fmla="*/ 3 w 4"/>
                <a:gd name="T3" fmla="*/ 2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1" name="Freeform 816"/>
            <p:cNvSpPr/>
            <p:nvPr/>
          </p:nvSpPr>
          <p:spPr bwMode="auto">
            <a:xfrm>
              <a:off x="512" y="727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3 h 3"/>
                <a:gd name="T4" fmla="*/ 3 w 3"/>
                <a:gd name="T5" fmla="*/ 2 h 3"/>
                <a:gd name="T6" fmla="*/ 3 w 3"/>
                <a:gd name="T7" fmla="*/ 1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817"/>
            <p:cNvSpPr/>
            <p:nvPr/>
          </p:nvSpPr>
          <p:spPr bwMode="auto">
            <a:xfrm>
              <a:off x="529" y="758"/>
              <a:ext cx="5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1 h 1"/>
                <a:gd name="T22" fmla="*/ 0 w 2"/>
                <a:gd name="T23" fmla="*/ 1 h 1"/>
                <a:gd name="T24" fmla="*/ 0 w 2"/>
                <a:gd name="T25" fmla="*/ 1 h 1"/>
                <a:gd name="T26" fmla="*/ 0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0 h 1"/>
                <a:gd name="T42" fmla="*/ 2 w 2"/>
                <a:gd name="T43" fmla="*/ 0 h 1"/>
                <a:gd name="T44" fmla="*/ 2 w 2"/>
                <a:gd name="T45" fmla="*/ 0 h 1"/>
                <a:gd name="T46" fmla="*/ 2 w 2"/>
                <a:gd name="T4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818"/>
            <p:cNvSpPr/>
            <p:nvPr/>
          </p:nvSpPr>
          <p:spPr bwMode="auto">
            <a:xfrm>
              <a:off x="543" y="786"/>
              <a:ext cx="7" cy="10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1 h 4"/>
                <a:gd name="T4" fmla="*/ 1 w 3"/>
                <a:gd name="T5" fmla="*/ 3 h 4"/>
                <a:gd name="T6" fmla="*/ 1 w 3"/>
                <a:gd name="T7" fmla="*/ 3 h 4"/>
                <a:gd name="T8" fmla="*/ 1 w 3"/>
                <a:gd name="T9" fmla="*/ 4 h 4"/>
                <a:gd name="T10" fmla="*/ 2 w 3"/>
                <a:gd name="T11" fmla="*/ 4 h 4"/>
                <a:gd name="T12" fmla="*/ 2 w 3"/>
                <a:gd name="T13" fmla="*/ 4 h 4"/>
                <a:gd name="T14" fmla="*/ 3 w 3"/>
                <a:gd name="T15" fmla="*/ 3 h 4"/>
                <a:gd name="T16" fmla="*/ 3 w 3"/>
                <a:gd name="T17" fmla="*/ 3 h 4"/>
                <a:gd name="T18" fmla="*/ 2 w 3"/>
                <a:gd name="T19" fmla="*/ 2 h 4"/>
                <a:gd name="T20" fmla="*/ 2 w 3"/>
                <a:gd name="T21" fmla="*/ 1 h 4"/>
                <a:gd name="T22" fmla="*/ 1 w 3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819"/>
            <p:cNvSpPr/>
            <p:nvPr/>
          </p:nvSpPr>
          <p:spPr bwMode="auto">
            <a:xfrm>
              <a:off x="562" y="951"/>
              <a:ext cx="5" cy="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0 w 2"/>
                <a:gd name="T5" fmla="*/ 1 h 3"/>
                <a:gd name="T6" fmla="*/ 0 w 2"/>
                <a:gd name="T7" fmla="*/ 1 h 3"/>
                <a:gd name="T8" fmla="*/ 1 w 2"/>
                <a:gd name="T9" fmla="*/ 2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0 h 3"/>
                <a:gd name="T20" fmla="*/ 1 w 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820"/>
            <p:cNvSpPr/>
            <p:nvPr/>
          </p:nvSpPr>
          <p:spPr bwMode="auto">
            <a:xfrm>
              <a:off x="584" y="973"/>
              <a:ext cx="7" cy="12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1 h 5"/>
                <a:gd name="T4" fmla="*/ 1 w 3"/>
                <a:gd name="T5" fmla="*/ 3 h 5"/>
                <a:gd name="T6" fmla="*/ 1 w 3"/>
                <a:gd name="T7" fmla="*/ 5 h 5"/>
                <a:gd name="T8" fmla="*/ 2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2 h 5"/>
                <a:gd name="T16" fmla="*/ 1 w 3"/>
                <a:gd name="T17" fmla="*/ 2 h 5"/>
                <a:gd name="T18" fmla="*/ 1 w 3"/>
                <a:gd name="T19" fmla="*/ 1 h 5"/>
                <a:gd name="T20" fmla="*/ 0 w 3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821"/>
            <p:cNvSpPr/>
            <p:nvPr/>
          </p:nvSpPr>
          <p:spPr bwMode="auto">
            <a:xfrm>
              <a:off x="620" y="959"/>
              <a:ext cx="7" cy="4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0 w 3"/>
                <a:gd name="T13" fmla="*/ 1 h 2"/>
                <a:gd name="T14" fmla="*/ 0 w 3"/>
                <a:gd name="T15" fmla="*/ 2 h 2"/>
                <a:gd name="T16" fmla="*/ 0 w 3"/>
                <a:gd name="T17" fmla="*/ 2 h 2"/>
                <a:gd name="T18" fmla="*/ 1 w 3"/>
                <a:gd name="T19" fmla="*/ 2 h 2"/>
                <a:gd name="T20" fmla="*/ 1 w 3"/>
                <a:gd name="T21" fmla="*/ 2 h 2"/>
                <a:gd name="T22" fmla="*/ 1 w 3"/>
                <a:gd name="T23" fmla="*/ 2 h 2"/>
                <a:gd name="T24" fmla="*/ 1 w 3"/>
                <a:gd name="T25" fmla="*/ 2 h 2"/>
                <a:gd name="T26" fmla="*/ 1 w 3"/>
                <a:gd name="T27" fmla="*/ 2 h 2"/>
                <a:gd name="T28" fmla="*/ 1 w 3"/>
                <a:gd name="T29" fmla="*/ 2 h 2"/>
                <a:gd name="T30" fmla="*/ 1 w 3"/>
                <a:gd name="T31" fmla="*/ 2 h 2"/>
                <a:gd name="T32" fmla="*/ 1 w 3"/>
                <a:gd name="T33" fmla="*/ 2 h 2"/>
                <a:gd name="T34" fmla="*/ 1 w 3"/>
                <a:gd name="T35" fmla="*/ 2 h 2"/>
                <a:gd name="T36" fmla="*/ 2 w 3"/>
                <a:gd name="T37" fmla="*/ 2 h 2"/>
                <a:gd name="T38" fmla="*/ 2 w 3"/>
                <a:gd name="T39" fmla="*/ 2 h 2"/>
                <a:gd name="T40" fmla="*/ 2 w 3"/>
                <a:gd name="T41" fmla="*/ 2 h 2"/>
                <a:gd name="T42" fmla="*/ 3 w 3"/>
                <a:gd name="T43" fmla="*/ 2 h 2"/>
                <a:gd name="T44" fmla="*/ 3 w 3"/>
                <a:gd name="T45" fmla="*/ 1 h 2"/>
                <a:gd name="T46" fmla="*/ 3 w 3"/>
                <a:gd name="T47" fmla="*/ 1 h 2"/>
                <a:gd name="T48" fmla="*/ 3 w 3"/>
                <a:gd name="T49" fmla="*/ 1 h 2"/>
                <a:gd name="T50" fmla="*/ 3 w 3"/>
                <a:gd name="T51" fmla="*/ 0 h 2"/>
                <a:gd name="T52" fmla="*/ 2 w 3"/>
                <a:gd name="T5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822"/>
            <p:cNvSpPr/>
            <p:nvPr/>
          </p:nvSpPr>
          <p:spPr bwMode="auto">
            <a:xfrm>
              <a:off x="916" y="736"/>
              <a:ext cx="7" cy="5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823"/>
            <p:cNvSpPr/>
            <p:nvPr/>
          </p:nvSpPr>
          <p:spPr bwMode="auto">
            <a:xfrm>
              <a:off x="933" y="760"/>
              <a:ext cx="7" cy="10"/>
            </a:xfrm>
            <a:custGeom>
              <a:avLst/>
              <a:gdLst>
                <a:gd name="T0" fmla="*/ 1 w 3"/>
                <a:gd name="T1" fmla="*/ 1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1 w 3"/>
                <a:gd name="T9" fmla="*/ 3 h 4"/>
                <a:gd name="T10" fmla="*/ 1 w 3"/>
                <a:gd name="T11" fmla="*/ 3 h 4"/>
                <a:gd name="T12" fmla="*/ 1 w 3"/>
                <a:gd name="T13" fmla="*/ 3 h 4"/>
                <a:gd name="T14" fmla="*/ 1 w 3"/>
                <a:gd name="T15" fmla="*/ 4 h 4"/>
                <a:gd name="T16" fmla="*/ 2 w 3"/>
                <a:gd name="T17" fmla="*/ 4 h 4"/>
                <a:gd name="T18" fmla="*/ 2 w 3"/>
                <a:gd name="T19" fmla="*/ 4 h 4"/>
                <a:gd name="T20" fmla="*/ 2 w 3"/>
                <a:gd name="T21" fmla="*/ 4 h 4"/>
                <a:gd name="T22" fmla="*/ 3 w 3"/>
                <a:gd name="T23" fmla="*/ 3 h 4"/>
                <a:gd name="T24" fmla="*/ 3 w 3"/>
                <a:gd name="T25" fmla="*/ 3 h 4"/>
                <a:gd name="T26" fmla="*/ 3 w 3"/>
                <a:gd name="T27" fmla="*/ 3 h 4"/>
                <a:gd name="T28" fmla="*/ 3 w 3"/>
                <a:gd name="T29" fmla="*/ 2 h 4"/>
                <a:gd name="T30" fmla="*/ 3 w 3"/>
                <a:gd name="T31" fmla="*/ 2 h 4"/>
                <a:gd name="T32" fmla="*/ 2 w 3"/>
                <a:gd name="T33" fmla="*/ 2 h 4"/>
                <a:gd name="T34" fmla="*/ 2 w 3"/>
                <a:gd name="T35" fmla="*/ 1 h 4"/>
                <a:gd name="T36" fmla="*/ 1 w 3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824"/>
            <p:cNvSpPr/>
            <p:nvPr/>
          </p:nvSpPr>
          <p:spPr bwMode="auto">
            <a:xfrm>
              <a:off x="966" y="722"/>
              <a:ext cx="10" cy="5"/>
            </a:xfrm>
            <a:custGeom>
              <a:avLst/>
              <a:gdLst>
                <a:gd name="T0" fmla="*/ 4 w 4"/>
                <a:gd name="T1" fmla="*/ 1 h 2"/>
                <a:gd name="T2" fmla="*/ 3 w 4"/>
                <a:gd name="T3" fmla="*/ 1 h 2"/>
                <a:gd name="T4" fmla="*/ 3 w 4"/>
                <a:gd name="T5" fmla="*/ 1 h 2"/>
                <a:gd name="T6" fmla="*/ 3 w 4"/>
                <a:gd name="T7" fmla="*/ 1 h 2"/>
                <a:gd name="T8" fmla="*/ 3 w 4"/>
                <a:gd name="T9" fmla="*/ 1 h 2"/>
                <a:gd name="T10" fmla="*/ 3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1 w 4"/>
                <a:gd name="T17" fmla="*/ 0 h 2"/>
                <a:gd name="T18" fmla="*/ 1 w 4"/>
                <a:gd name="T19" fmla="*/ 0 h 2"/>
                <a:gd name="T20" fmla="*/ 0 w 4"/>
                <a:gd name="T21" fmla="*/ 1 h 2"/>
                <a:gd name="T22" fmla="*/ 0 w 4"/>
                <a:gd name="T23" fmla="*/ 2 h 2"/>
                <a:gd name="T24" fmla="*/ 1 w 4"/>
                <a:gd name="T25" fmla="*/ 2 h 2"/>
                <a:gd name="T26" fmla="*/ 2 w 4"/>
                <a:gd name="T27" fmla="*/ 2 h 2"/>
                <a:gd name="T28" fmla="*/ 2 w 4"/>
                <a:gd name="T29" fmla="*/ 2 h 2"/>
                <a:gd name="T30" fmla="*/ 2 w 4"/>
                <a:gd name="T31" fmla="*/ 2 h 2"/>
                <a:gd name="T32" fmla="*/ 3 w 4"/>
                <a:gd name="T33" fmla="*/ 2 h 2"/>
                <a:gd name="T34" fmla="*/ 3 w 4"/>
                <a:gd name="T35" fmla="*/ 2 h 2"/>
                <a:gd name="T36" fmla="*/ 3 w 4"/>
                <a:gd name="T37" fmla="*/ 2 h 2"/>
                <a:gd name="T38" fmla="*/ 4 w 4"/>
                <a:gd name="T39" fmla="*/ 2 h 2"/>
                <a:gd name="T40" fmla="*/ 4 w 4"/>
                <a:gd name="T4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825"/>
            <p:cNvSpPr/>
            <p:nvPr/>
          </p:nvSpPr>
          <p:spPr bwMode="auto">
            <a:xfrm>
              <a:off x="634" y="550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2 h 3"/>
                <a:gd name="T18" fmla="*/ 0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2 h 3"/>
                <a:gd name="T26" fmla="*/ 1 w 1"/>
                <a:gd name="T27" fmla="*/ 2 h 3"/>
                <a:gd name="T28" fmla="*/ 1 w 1"/>
                <a:gd name="T29" fmla="*/ 2 h 3"/>
                <a:gd name="T30" fmla="*/ 1 w 1"/>
                <a:gd name="T31" fmla="*/ 2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1 w 1"/>
                <a:gd name="T45" fmla="*/ 1 h 3"/>
                <a:gd name="T46" fmla="*/ 1 w 1"/>
                <a:gd name="T47" fmla="*/ 0 h 3"/>
                <a:gd name="T48" fmla="*/ 1 w 1"/>
                <a:gd name="T4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826"/>
            <p:cNvSpPr/>
            <p:nvPr/>
          </p:nvSpPr>
          <p:spPr bwMode="auto">
            <a:xfrm>
              <a:off x="665" y="624"/>
              <a:ext cx="5" cy="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2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827"/>
            <p:cNvSpPr/>
            <p:nvPr/>
          </p:nvSpPr>
          <p:spPr bwMode="auto">
            <a:xfrm>
              <a:off x="699" y="571"/>
              <a:ext cx="4" cy="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2 h 2"/>
                <a:gd name="T34" fmla="*/ 1 w 2"/>
                <a:gd name="T35" fmla="*/ 2 h 2"/>
                <a:gd name="T36" fmla="*/ 1 w 2"/>
                <a:gd name="T37" fmla="*/ 2 h 2"/>
                <a:gd name="T38" fmla="*/ 2 w 2"/>
                <a:gd name="T39" fmla="*/ 1 h 2"/>
                <a:gd name="T40" fmla="*/ 2 w 2"/>
                <a:gd name="T41" fmla="*/ 1 h 2"/>
                <a:gd name="T42" fmla="*/ 2 w 2"/>
                <a:gd name="T43" fmla="*/ 1 h 2"/>
                <a:gd name="T44" fmla="*/ 2 w 2"/>
                <a:gd name="T45" fmla="*/ 0 h 2"/>
                <a:gd name="T46" fmla="*/ 1 w 2"/>
                <a:gd name="T4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850" name="组合 849"/>
          <p:cNvGrpSpPr/>
          <p:nvPr/>
        </p:nvGrpSpPr>
        <p:grpSpPr>
          <a:xfrm>
            <a:off x="596977" y="4092690"/>
            <a:ext cx="351836" cy="348341"/>
            <a:chOff x="3362325" y="293688"/>
            <a:chExt cx="479425" cy="474663"/>
          </a:xfrm>
        </p:grpSpPr>
        <p:sp>
          <p:nvSpPr>
            <p:cNvPr id="851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2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3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4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5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6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7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8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59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0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1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2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3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4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5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6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7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8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69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0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1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2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3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4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5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6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7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8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79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0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1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2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883" name="组合 882"/>
          <p:cNvGrpSpPr/>
          <p:nvPr/>
        </p:nvGrpSpPr>
        <p:grpSpPr>
          <a:xfrm>
            <a:off x="8174218" y="203479"/>
            <a:ext cx="481013" cy="468313"/>
            <a:chOff x="8343900" y="1296988"/>
            <a:chExt cx="481013" cy="468313"/>
          </a:xfrm>
        </p:grpSpPr>
        <p:sp>
          <p:nvSpPr>
            <p:cNvPr id="884" name="Freeform 2258"/>
            <p:cNvSpPr/>
            <p:nvPr/>
          </p:nvSpPr>
          <p:spPr bwMode="auto">
            <a:xfrm>
              <a:off x="8369300" y="1304926"/>
              <a:ext cx="436563" cy="441325"/>
            </a:xfrm>
            <a:custGeom>
              <a:avLst/>
              <a:gdLst>
                <a:gd name="T0" fmla="*/ 116 w 116"/>
                <a:gd name="T1" fmla="*/ 75 h 117"/>
                <a:gd name="T2" fmla="*/ 101 w 116"/>
                <a:gd name="T3" fmla="*/ 83 h 117"/>
                <a:gd name="T4" fmla="*/ 83 w 116"/>
                <a:gd name="T5" fmla="*/ 84 h 117"/>
                <a:gd name="T6" fmla="*/ 73 w 116"/>
                <a:gd name="T7" fmla="*/ 88 h 117"/>
                <a:gd name="T8" fmla="*/ 61 w 116"/>
                <a:gd name="T9" fmla="*/ 107 h 117"/>
                <a:gd name="T10" fmla="*/ 60 w 116"/>
                <a:gd name="T11" fmla="*/ 112 h 117"/>
                <a:gd name="T12" fmla="*/ 54 w 116"/>
                <a:gd name="T13" fmla="*/ 117 h 117"/>
                <a:gd name="T14" fmla="*/ 47 w 116"/>
                <a:gd name="T15" fmla="*/ 109 h 117"/>
                <a:gd name="T16" fmla="*/ 46 w 116"/>
                <a:gd name="T17" fmla="*/ 98 h 117"/>
                <a:gd name="T18" fmla="*/ 44 w 116"/>
                <a:gd name="T19" fmla="*/ 95 h 117"/>
                <a:gd name="T20" fmla="*/ 38 w 116"/>
                <a:gd name="T21" fmla="*/ 84 h 117"/>
                <a:gd name="T22" fmla="*/ 28 w 116"/>
                <a:gd name="T23" fmla="*/ 76 h 117"/>
                <a:gd name="T24" fmla="*/ 8 w 116"/>
                <a:gd name="T25" fmla="*/ 74 h 117"/>
                <a:gd name="T26" fmla="*/ 0 w 116"/>
                <a:gd name="T27" fmla="*/ 69 h 117"/>
                <a:gd name="T28" fmla="*/ 10 w 116"/>
                <a:gd name="T29" fmla="*/ 70 h 117"/>
                <a:gd name="T30" fmla="*/ 24 w 116"/>
                <a:gd name="T31" fmla="*/ 71 h 117"/>
                <a:gd name="T32" fmla="*/ 29 w 116"/>
                <a:gd name="T33" fmla="*/ 68 h 117"/>
                <a:gd name="T34" fmla="*/ 25 w 116"/>
                <a:gd name="T35" fmla="*/ 63 h 117"/>
                <a:gd name="T36" fmla="*/ 13 w 116"/>
                <a:gd name="T37" fmla="*/ 61 h 117"/>
                <a:gd name="T38" fmla="*/ 6 w 116"/>
                <a:gd name="T39" fmla="*/ 60 h 117"/>
                <a:gd name="T40" fmla="*/ 21 w 116"/>
                <a:gd name="T41" fmla="*/ 49 h 117"/>
                <a:gd name="T42" fmla="*/ 25 w 116"/>
                <a:gd name="T43" fmla="*/ 26 h 117"/>
                <a:gd name="T44" fmla="*/ 27 w 116"/>
                <a:gd name="T45" fmla="*/ 9 h 117"/>
                <a:gd name="T46" fmla="*/ 27 w 116"/>
                <a:gd name="T47" fmla="*/ 17 h 117"/>
                <a:gd name="T48" fmla="*/ 29 w 116"/>
                <a:gd name="T49" fmla="*/ 26 h 117"/>
                <a:gd name="T50" fmla="*/ 33 w 116"/>
                <a:gd name="T51" fmla="*/ 28 h 117"/>
                <a:gd name="T52" fmla="*/ 35 w 116"/>
                <a:gd name="T53" fmla="*/ 20 h 117"/>
                <a:gd name="T54" fmla="*/ 36 w 116"/>
                <a:gd name="T55" fmla="*/ 18 h 117"/>
                <a:gd name="T56" fmla="*/ 36 w 116"/>
                <a:gd name="T57" fmla="*/ 16 h 117"/>
                <a:gd name="T58" fmla="*/ 33 w 116"/>
                <a:gd name="T59" fmla="*/ 13 h 117"/>
                <a:gd name="T60" fmla="*/ 27 w 116"/>
                <a:gd name="T61" fmla="*/ 9 h 117"/>
                <a:gd name="T62" fmla="*/ 28 w 116"/>
                <a:gd name="T63" fmla="*/ 2 h 117"/>
                <a:gd name="T64" fmla="*/ 37 w 116"/>
                <a:gd name="T65" fmla="*/ 5 h 117"/>
                <a:gd name="T66" fmla="*/ 45 w 116"/>
                <a:gd name="T67" fmla="*/ 10 h 117"/>
                <a:gd name="T68" fmla="*/ 57 w 116"/>
                <a:gd name="T69" fmla="*/ 14 h 117"/>
                <a:gd name="T70" fmla="*/ 68 w 116"/>
                <a:gd name="T71" fmla="*/ 19 h 117"/>
                <a:gd name="T72" fmla="*/ 67 w 116"/>
                <a:gd name="T73" fmla="*/ 31 h 117"/>
                <a:gd name="T74" fmla="*/ 72 w 116"/>
                <a:gd name="T75" fmla="*/ 29 h 117"/>
                <a:gd name="T76" fmla="*/ 73 w 116"/>
                <a:gd name="T77" fmla="*/ 33 h 117"/>
                <a:gd name="T78" fmla="*/ 75 w 116"/>
                <a:gd name="T79" fmla="*/ 37 h 117"/>
                <a:gd name="T80" fmla="*/ 75 w 116"/>
                <a:gd name="T81" fmla="*/ 39 h 117"/>
                <a:gd name="T82" fmla="*/ 80 w 116"/>
                <a:gd name="T83" fmla="*/ 53 h 117"/>
                <a:gd name="T84" fmla="*/ 96 w 116"/>
                <a:gd name="T85" fmla="*/ 63 h 117"/>
                <a:gd name="T86" fmla="*/ 101 w 116"/>
                <a:gd name="T87" fmla="*/ 62 h 117"/>
                <a:gd name="T88" fmla="*/ 100 w 116"/>
                <a:gd name="T89" fmla="*/ 57 h 117"/>
                <a:gd name="T90" fmla="*/ 99 w 116"/>
                <a:gd name="T91" fmla="*/ 52 h 117"/>
                <a:gd name="T92" fmla="*/ 108 w 116"/>
                <a:gd name="T93" fmla="*/ 68 h 117"/>
                <a:gd name="T94" fmla="*/ 110 w 116"/>
                <a:gd name="T95" fmla="*/ 70 h 117"/>
                <a:gd name="T96" fmla="*/ 116 w 116"/>
                <a:gd name="T97" fmla="*/ 74 h 117"/>
                <a:gd name="T98" fmla="*/ 116 w 116"/>
                <a:gd name="T99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117">
                  <a:moveTo>
                    <a:pt x="116" y="75"/>
                  </a:moveTo>
                  <a:cubicBezTo>
                    <a:pt x="114" y="84"/>
                    <a:pt x="107" y="82"/>
                    <a:pt x="101" y="83"/>
                  </a:cubicBezTo>
                  <a:cubicBezTo>
                    <a:pt x="95" y="84"/>
                    <a:pt x="89" y="84"/>
                    <a:pt x="83" y="84"/>
                  </a:cubicBezTo>
                  <a:cubicBezTo>
                    <a:pt x="78" y="84"/>
                    <a:pt x="75" y="85"/>
                    <a:pt x="73" y="88"/>
                  </a:cubicBezTo>
                  <a:cubicBezTo>
                    <a:pt x="70" y="95"/>
                    <a:pt x="64" y="100"/>
                    <a:pt x="61" y="107"/>
                  </a:cubicBezTo>
                  <a:cubicBezTo>
                    <a:pt x="61" y="109"/>
                    <a:pt x="60" y="111"/>
                    <a:pt x="60" y="112"/>
                  </a:cubicBezTo>
                  <a:cubicBezTo>
                    <a:pt x="59" y="115"/>
                    <a:pt x="58" y="117"/>
                    <a:pt x="54" y="117"/>
                  </a:cubicBezTo>
                  <a:cubicBezTo>
                    <a:pt x="47" y="117"/>
                    <a:pt x="47" y="117"/>
                    <a:pt x="47" y="109"/>
                  </a:cubicBezTo>
                  <a:cubicBezTo>
                    <a:pt x="47" y="105"/>
                    <a:pt x="47" y="102"/>
                    <a:pt x="46" y="98"/>
                  </a:cubicBezTo>
                  <a:cubicBezTo>
                    <a:pt x="45" y="97"/>
                    <a:pt x="45" y="95"/>
                    <a:pt x="44" y="95"/>
                  </a:cubicBezTo>
                  <a:cubicBezTo>
                    <a:pt x="39" y="93"/>
                    <a:pt x="40" y="88"/>
                    <a:pt x="38" y="84"/>
                  </a:cubicBezTo>
                  <a:cubicBezTo>
                    <a:pt x="37" y="80"/>
                    <a:pt x="32" y="75"/>
                    <a:pt x="28" y="76"/>
                  </a:cubicBezTo>
                  <a:cubicBezTo>
                    <a:pt x="21" y="76"/>
                    <a:pt x="14" y="75"/>
                    <a:pt x="8" y="74"/>
                  </a:cubicBezTo>
                  <a:cubicBezTo>
                    <a:pt x="4" y="74"/>
                    <a:pt x="1" y="72"/>
                    <a:pt x="0" y="69"/>
                  </a:cubicBezTo>
                  <a:cubicBezTo>
                    <a:pt x="3" y="67"/>
                    <a:pt x="7" y="70"/>
                    <a:pt x="10" y="70"/>
                  </a:cubicBezTo>
                  <a:cubicBezTo>
                    <a:pt x="15" y="71"/>
                    <a:pt x="19" y="72"/>
                    <a:pt x="24" y="71"/>
                  </a:cubicBezTo>
                  <a:cubicBezTo>
                    <a:pt x="26" y="70"/>
                    <a:pt x="29" y="70"/>
                    <a:pt x="29" y="68"/>
                  </a:cubicBezTo>
                  <a:cubicBezTo>
                    <a:pt x="29" y="65"/>
                    <a:pt x="27" y="64"/>
                    <a:pt x="25" y="63"/>
                  </a:cubicBezTo>
                  <a:cubicBezTo>
                    <a:pt x="21" y="62"/>
                    <a:pt x="17" y="61"/>
                    <a:pt x="13" y="61"/>
                  </a:cubicBezTo>
                  <a:cubicBezTo>
                    <a:pt x="10" y="61"/>
                    <a:pt x="8" y="62"/>
                    <a:pt x="6" y="60"/>
                  </a:cubicBezTo>
                  <a:cubicBezTo>
                    <a:pt x="11" y="56"/>
                    <a:pt x="16" y="52"/>
                    <a:pt x="21" y="49"/>
                  </a:cubicBezTo>
                  <a:cubicBezTo>
                    <a:pt x="27" y="44"/>
                    <a:pt x="30" y="34"/>
                    <a:pt x="25" y="26"/>
                  </a:cubicBezTo>
                  <a:cubicBezTo>
                    <a:pt x="22" y="20"/>
                    <a:pt x="23" y="13"/>
                    <a:pt x="27" y="9"/>
                  </a:cubicBezTo>
                  <a:cubicBezTo>
                    <a:pt x="29" y="12"/>
                    <a:pt x="27" y="15"/>
                    <a:pt x="27" y="17"/>
                  </a:cubicBezTo>
                  <a:cubicBezTo>
                    <a:pt x="28" y="20"/>
                    <a:pt x="28" y="23"/>
                    <a:pt x="29" y="26"/>
                  </a:cubicBezTo>
                  <a:cubicBezTo>
                    <a:pt x="29" y="29"/>
                    <a:pt x="30" y="29"/>
                    <a:pt x="33" y="28"/>
                  </a:cubicBezTo>
                  <a:cubicBezTo>
                    <a:pt x="36" y="26"/>
                    <a:pt x="36" y="23"/>
                    <a:pt x="35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7"/>
                    <a:pt x="36" y="16"/>
                  </a:cubicBezTo>
                  <a:cubicBezTo>
                    <a:pt x="35" y="15"/>
                    <a:pt x="34" y="14"/>
                    <a:pt x="33" y="13"/>
                  </a:cubicBezTo>
                  <a:cubicBezTo>
                    <a:pt x="32" y="10"/>
                    <a:pt x="29" y="11"/>
                    <a:pt x="27" y="9"/>
                  </a:cubicBezTo>
                  <a:cubicBezTo>
                    <a:pt x="25" y="6"/>
                    <a:pt x="24" y="4"/>
                    <a:pt x="28" y="2"/>
                  </a:cubicBezTo>
                  <a:cubicBezTo>
                    <a:pt x="31" y="0"/>
                    <a:pt x="36" y="2"/>
                    <a:pt x="37" y="5"/>
                  </a:cubicBezTo>
                  <a:cubicBezTo>
                    <a:pt x="39" y="9"/>
                    <a:pt x="41" y="11"/>
                    <a:pt x="45" y="10"/>
                  </a:cubicBezTo>
                  <a:cubicBezTo>
                    <a:pt x="50" y="9"/>
                    <a:pt x="53" y="12"/>
                    <a:pt x="57" y="14"/>
                  </a:cubicBezTo>
                  <a:cubicBezTo>
                    <a:pt x="60" y="16"/>
                    <a:pt x="63" y="21"/>
                    <a:pt x="68" y="19"/>
                  </a:cubicBezTo>
                  <a:cubicBezTo>
                    <a:pt x="71" y="23"/>
                    <a:pt x="68" y="26"/>
                    <a:pt x="67" y="31"/>
                  </a:cubicBezTo>
                  <a:cubicBezTo>
                    <a:pt x="68" y="29"/>
                    <a:pt x="70" y="28"/>
                    <a:pt x="72" y="29"/>
                  </a:cubicBezTo>
                  <a:cubicBezTo>
                    <a:pt x="73" y="30"/>
                    <a:pt x="74" y="31"/>
                    <a:pt x="73" y="33"/>
                  </a:cubicBezTo>
                  <a:cubicBezTo>
                    <a:pt x="73" y="35"/>
                    <a:pt x="74" y="36"/>
                    <a:pt x="75" y="37"/>
                  </a:cubicBezTo>
                  <a:cubicBezTo>
                    <a:pt x="75" y="38"/>
                    <a:pt x="75" y="39"/>
                    <a:pt x="75" y="39"/>
                  </a:cubicBezTo>
                  <a:cubicBezTo>
                    <a:pt x="73" y="45"/>
                    <a:pt x="76" y="49"/>
                    <a:pt x="80" y="53"/>
                  </a:cubicBezTo>
                  <a:cubicBezTo>
                    <a:pt x="84" y="59"/>
                    <a:pt x="89" y="62"/>
                    <a:pt x="96" y="63"/>
                  </a:cubicBezTo>
                  <a:cubicBezTo>
                    <a:pt x="98" y="63"/>
                    <a:pt x="100" y="64"/>
                    <a:pt x="101" y="62"/>
                  </a:cubicBezTo>
                  <a:cubicBezTo>
                    <a:pt x="102" y="60"/>
                    <a:pt x="101" y="59"/>
                    <a:pt x="100" y="57"/>
                  </a:cubicBezTo>
                  <a:cubicBezTo>
                    <a:pt x="99" y="56"/>
                    <a:pt x="97" y="54"/>
                    <a:pt x="99" y="52"/>
                  </a:cubicBezTo>
                  <a:cubicBezTo>
                    <a:pt x="105" y="56"/>
                    <a:pt x="109" y="60"/>
                    <a:pt x="108" y="68"/>
                  </a:cubicBezTo>
                  <a:cubicBezTo>
                    <a:pt x="108" y="70"/>
                    <a:pt x="109" y="70"/>
                    <a:pt x="110" y="70"/>
                  </a:cubicBezTo>
                  <a:cubicBezTo>
                    <a:pt x="112" y="71"/>
                    <a:pt x="114" y="73"/>
                    <a:pt x="116" y="74"/>
                  </a:cubicBezTo>
                  <a:cubicBezTo>
                    <a:pt x="116" y="75"/>
                    <a:pt x="116" y="75"/>
                    <a:pt x="116" y="75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5" name="Freeform 2259"/>
            <p:cNvSpPr/>
            <p:nvPr/>
          </p:nvSpPr>
          <p:spPr bwMode="auto">
            <a:xfrm>
              <a:off x="8640763" y="1341438"/>
              <a:ext cx="117475" cy="211138"/>
            </a:xfrm>
            <a:custGeom>
              <a:avLst/>
              <a:gdLst>
                <a:gd name="T0" fmla="*/ 27 w 31"/>
                <a:gd name="T1" fmla="*/ 42 h 56"/>
                <a:gd name="T2" fmla="*/ 29 w 31"/>
                <a:gd name="T3" fmla="*/ 47 h 56"/>
                <a:gd name="T4" fmla="*/ 30 w 31"/>
                <a:gd name="T5" fmla="*/ 54 h 56"/>
                <a:gd name="T6" fmla="*/ 24 w 31"/>
                <a:gd name="T7" fmla="*/ 54 h 56"/>
                <a:gd name="T8" fmla="*/ 18 w 31"/>
                <a:gd name="T9" fmla="*/ 51 h 56"/>
                <a:gd name="T10" fmla="*/ 13 w 31"/>
                <a:gd name="T11" fmla="*/ 46 h 56"/>
                <a:gd name="T12" fmla="*/ 7 w 31"/>
                <a:gd name="T13" fmla="*/ 43 h 56"/>
                <a:gd name="T14" fmla="*/ 2 w 31"/>
                <a:gd name="T15" fmla="*/ 27 h 56"/>
                <a:gd name="T16" fmla="*/ 12 w 31"/>
                <a:gd name="T17" fmla="*/ 4 h 56"/>
                <a:gd name="T18" fmla="*/ 20 w 31"/>
                <a:gd name="T19" fmla="*/ 2 h 56"/>
                <a:gd name="T20" fmla="*/ 22 w 31"/>
                <a:gd name="T21" fmla="*/ 10 h 56"/>
                <a:gd name="T22" fmla="*/ 18 w 31"/>
                <a:gd name="T23" fmla="*/ 30 h 56"/>
                <a:gd name="T24" fmla="*/ 19 w 31"/>
                <a:gd name="T25" fmla="*/ 36 h 56"/>
                <a:gd name="T26" fmla="*/ 24 w 31"/>
                <a:gd name="T27" fmla="*/ 39 h 56"/>
                <a:gd name="T28" fmla="*/ 27 w 31"/>
                <a:gd name="T2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56">
                  <a:moveTo>
                    <a:pt x="27" y="42"/>
                  </a:moveTo>
                  <a:cubicBezTo>
                    <a:pt x="27" y="44"/>
                    <a:pt x="28" y="45"/>
                    <a:pt x="29" y="47"/>
                  </a:cubicBezTo>
                  <a:cubicBezTo>
                    <a:pt x="31" y="49"/>
                    <a:pt x="31" y="52"/>
                    <a:pt x="30" y="54"/>
                  </a:cubicBezTo>
                  <a:cubicBezTo>
                    <a:pt x="28" y="56"/>
                    <a:pt x="26" y="54"/>
                    <a:pt x="24" y="54"/>
                  </a:cubicBezTo>
                  <a:cubicBezTo>
                    <a:pt x="22" y="52"/>
                    <a:pt x="20" y="53"/>
                    <a:pt x="18" y="51"/>
                  </a:cubicBezTo>
                  <a:cubicBezTo>
                    <a:pt x="16" y="50"/>
                    <a:pt x="13" y="50"/>
                    <a:pt x="13" y="46"/>
                  </a:cubicBezTo>
                  <a:cubicBezTo>
                    <a:pt x="13" y="46"/>
                    <a:pt x="10" y="44"/>
                    <a:pt x="7" y="43"/>
                  </a:cubicBezTo>
                  <a:cubicBezTo>
                    <a:pt x="1" y="40"/>
                    <a:pt x="0" y="34"/>
                    <a:pt x="2" y="27"/>
                  </a:cubicBezTo>
                  <a:cubicBezTo>
                    <a:pt x="4" y="19"/>
                    <a:pt x="7" y="11"/>
                    <a:pt x="12" y="4"/>
                  </a:cubicBezTo>
                  <a:cubicBezTo>
                    <a:pt x="14" y="2"/>
                    <a:pt x="17" y="0"/>
                    <a:pt x="20" y="2"/>
                  </a:cubicBezTo>
                  <a:cubicBezTo>
                    <a:pt x="24" y="4"/>
                    <a:pt x="23" y="7"/>
                    <a:pt x="22" y="10"/>
                  </a:cubicBezTo>
                  <a:cubicBezTo>
                    <a:pt x="21" y="17"/>
                    <a:pt x="20" y="24"/>
                    <a:pt x="18" y="30"/>
                  </a:cubicBezTo>
                  <a:cubicBezTo>
                    <a:pt x="18" y="32"/>
                    <a:pt x="18" y="34"/>
                    <a:pt x="19" y="36"/>
                  </a:cubicBezTo>
                  <a:cubicBezTo>
                    <a:pt x="20" y="38"/>
                    <a:pt x="22" y="38"/>
                    <a:pt x="24" y="39"/>
                  </a:cubicBezTo>
                  <a:cubicBezTo>
                    <a:pt x="25" y="40"/>
                    <a:pt x="26" y="41"/>
                    <a:pt x="27" y="42"/>
                  </a:cubicBezTo>
                  <a:close/>
                </a:path>
              </a:pathLst>
            </a:custGeom>
            <a:solidFill>
              <a:srgbClr val="FED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6" name="Freeform 2260"/>
            <p:cNvSpPr/>
            <p:nvPr/>
          </p:nvSpPr>
          <p:spPr bwMode="auto">
            <a:xfrm>
              <a:off x="8618538" y="1323976"/>
              <a:ext cx="131763" cy="153988"/>
            </a:xfrm>
            <a:custGeom>
              <a:avLst/>
              <a:gdLst>
                <a:gd name="T0" fmla="*/ 25 w 35"/>
                <a:gd name="T1" fmla="*/ 41 h 41"/>
                <a:gd name="T2" fmla="*/ 23 w 35"/>
                <a:gd name="T3" fmla="*/ 35 h 41"/>
                <a:gd name="T4" fmla="*/ 28 w 35"/>
                <a:gd name="T5" fmla="*/ 12 h 41"/>
                <a:gd name="T6" fmla="*/ 26 w 35"/>
                <a:gd name="T7" fmla="*/ 8 h 41"/>
                <a:gd name="T8" fmla="*/ 22 w 35"/>
                <a:gd name="T9" fmla="*/ 8 h 41"/>
                <a:gd name="T10" fmla="*/ 16 w 35"/>
                <a:gd name="T11" fmla="*/ 15 h 41"/>
                <a:gd name="T12" fmla="*/ 8 w 35"/>
                <a:gd name="T13" fmla="*/ 32 h 41"/>
                <a:gd name="T14" fmla="*/ 6 w 35"/>
                <a:gd name="T15" fmla="*/ 30 h 41"/>
                <a:gd name="T16" fmla="*/ 0 w 35"/>
                <a:gd name="T17" fmla="*/ 27 h 41"/>
                <a:gd name="T18" fmla="*/ 2 w 35"/>
                <a:gd name="T19" fmla="*/ 14 h 41"/>
                <a:gd name="T20" fmla="*/ 10 w 35"/>
                <a:gd name="T21" fmla="*/ 8 h 41"/>
                <a:gd name="T22" fmla="*/ 21 w 35"/>
                <a:gd name="T23" fmla="*/ 2 h 41"/>
                <a:gd name="T24" fmla="*/ 34 w 35"/>
                <a:gd name="T25" fmla="*/ 2 h 41"/>
                <a:gd name="T26" fmla="*/ 34 w 35"/>
                <a:gd name="T27" fmla="*/ 7 h 41"/>
                <a:gd name="T28" fmla="*/ 32 w 35"/>
                <a:gd name="T29" fmla="*/ 18 h 41"/>
                <a:gd name="T30" fmla="*/ 32 w 35"/>
                <a:gd name="T31" fmla="*/ 19 h 41"/>
                <a:gd name="T32" fmla="*/ 25 w 35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1">
                  <a:moveTo>
                    <a:pt x="25" y="41"/>
                  </a:moveTo>
                  <a:cubicBezTo>
                    <a:pt x="22" y="39"/>
                    <a:pt x="22" y="38"/>
                    <a:pt x="23" y="35"/>
                  </a:cubicBezTo>
                  <a:cubicBezTo>
                    <a:pt x="25" y="28"/>
                    <a:pt x="26" y="20"/>
                    <a:pt x="28" y="12"/>
                  </a:cubicBezTo>
                  <a:cubicBezTo>
                    <a:pt x="28" y="11"/>
                    <a:pt x="28" y="9"/>
                    <a:pt x="26" y="8"/>
                  </a:cubicBezTo>
                  <a:cubicBezTo>
                    <a:pt x="25" y="7"/>
                    <a:pt x="23" y="7"/>
                    <a:pt x="22" y="8"/>
                  </a:cubicBezTo>
                  <a:cubicBezTo>
                    <a:pt x="19" y="9"/>
                    <a:pt x="17" y="12"/>
                    <a:pt x="16" y="15"/>
                  </a:cubicBezTo>
                  <a:cubicBezTo>
                    <a:pt x="13" y="21"/>
                    <a:pt x="10" y="26"/>
                    <a:pt x="8" y="32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7" y="23"/>
                    <a:pt x="4" y="24"/>
                    <a:pt x="0" y="27"/>
                  </a:cubicBezTo>
                  <a:cubicBezTo>
                    <a:pt x="0" y="22"/>
                    <a:pt x="3" y="18"/>
                    <a:pt x="2" y="14"/>
                  </a:cubicBezTo>
                  <a:cubicBezTo>
                    <a:pt x="4" y="11"/>
                    <a:pt x="7" y="10"/>
                    <a:pt x="10" y="8"/>
                  </a:cubicBezTo>
                  <a:cubicBezTo>
                    <a:pt x="14" y="6"/>
                    <a:pt x="18" y="6"/>
                    <a:pt x="21" y="2"/>
                  </a:cubicBezTo>
                  <a:cubicBezTo>
                    <a:pt x="22" y="0"/>
                    <a:pt x="31" y="0"/>
                    <a:pt x="34" y="2"/>
                  </a:cubicBezTo>
                  <a:cubicBezTo>
                    <a:pt x="35" y="3"/>
                    <a:pt x="35" y="5"/>
                    <a:pt x="34" y="7"/>
                  </a:cubicBezTo>
                  <a:cubicBezTo>
                    <a:pt x="32" y="10"/>
                    <a:pt x="29" y="13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28" y="26"/>
                    <a:pt x="29" y="34"/>
                    <a:pt x="25" y="4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7" name="Freeform 2261"/>
            <p:cNvSpPr/>
            <p:nvPr/>
          </p:nvSpPr>
          <p:spPr bwMode="auto">
            <a:xfrm>
              <a:off x="8361363" y="1527176"/>
              <a:ext cx="125413" cy="52388"/>
            </a:xfrm>
            <a:custGeom>
              <a:avLst/>
              <a:gdLst>
                <a:gd name="T0" fmla="*/ 8 w 33"/>
                <a:gd name="T1" fmla="*/ 1 h 14"/>
                <a:gd name="T2" fmla="*/ 29 w 33"/>
                <a:gd name="T3" fmla="*/ 4 h 14"/>
                <a:gd name="T4" fmla="*/ 33 w 33"/>
                <a:gd name="T5" fmla="*/ 9 h 14"/>
                <a:gd name="T6" fmla="*/ 27 w 33"/>
                <a:gd name="T7" fmla="*/ 13 h 14"/>
                <a:gd name="T8" fmla="*/ 2 w 33"/>
                <a:gd name="T9" fmla="*/ 10 h 14"/>
                <a:gd name="T10" fmla="*/ 4 w 33"/>
                <a:gd name="T11" fmla="*/ 2 h 14"/>
                <a:gd name="T12" fmla="*/ 8 w 33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4">
                  <a:moveTo>
                    <a:pt x="8" y="1"/>
                  </a:moveTo>
                  <a:cubicBezTo>
                    <a:pt x="15" y="1"/>
                    <a:pt x="22" y="0"/>
                    <a:pt x="29" y="4"/>
                  </a:cubicBezTo>
                  <a:cubicBezTo>
                    <a:pt x="31" y="5"/>
                    <a:pt x="33" y="6"/>
                    <a:pt x="33" y="9"/>
                  </a:cubicBezTo>
                  <a:cubicBezTo>
                    <a:pt x="33" y="12"/>
                    <a:pt x="29" y="13"/>
                    <a:pt x="27" y="13"/>
                  </a:cubicBezTo>
                  <a:cubicBezTo>
                    <a:pt x="19" y="14"/>
                    <a:pt x="10" y="13"/>
                    <a:pt x="2" y="10"/>
                  </a:cubicBezTo>
                  <a:cubicBezTo>
                    <a:pt x="0" y="7"/>
                    <a:pt x="0" y="4"/>
                    <a:pt x="4" y="2"/>
                  </a:cubicBezTo>
                  <a:cubicBezTo>
                    <a:pt x="5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8" name="Freeform 2262"/>
            <p:cNvSpPr/>
            <p:nvPr/>
          </p:nvSpPr>
          <p:spPr bwMode="auto">
            <a:xfrm>
              <a:off x="8731250" y="1489076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89" name="Freeform 2263"/>
            <p:cNvSpPr/>
            <p:nvPr/>
          </p:nvSpPr>
          <p:spPr bwMode="auto">
            <a:xfrm>
              <a:off x="8602663" y="1557338"/>
              <a:ext cx="144463" cy="71438"/>
            </a:xfrm>
            <a:custGeom>
              <a:avLst/>
              <a:gdLst>
                <a:gd name="T0" fmla="*/ 21 w 38"/>
                <a:gd name="T1" fmla="*/ 1 h 19"/>
                <a:gd name="T2" fmla="*/ 35 w 38"/>
                <a:gd name="T3" fmla="*/ 4 h 19"/>
                <a:gd name="T4" fmla="*/ 37 w 38"/>
                <a:gd name="T5" fmla="*/ 7 h 19"/>
                <a:gd name="T6" fmla="*/ 34 w 38"/>
                <a:gd name="T7" fmla="*/ 11 h 19"/>
                <a:gd name="T8" fmla="*/ 24 w 38"/>
                <a:gd name="T9" fmla="*/ 13 h 19"/>
                <a:gd name="T10" fmla="*/ 12 w 38"/>
                <a:gd name="T11" fmla="*/ 17 h 19"/>
                <a:gd name="T12" fmla="*/ 9 w 38"/>
                <a:gd name="T13" fmla="*/ 18 h 19"/>
                <a:gd name="T14" fmla="*/ 1 w 38"/>
                <a:gd name="T15" fmla="*/ 16 h 19"/>
                <a:gd name="T16" fmla="*/ 7 w 38"/>
                <a:gd name="T17" fmla="*/ 5 h 19"/>
                <a:gd name="T18" fmla="*/ 21 w 38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9">
                  <a:moveTo>
                    <a:pt x="21" y="1"/>
                  </a:moveTo>
                  <a:cubicBezTo>
                    <a:pt x="26" y="1"/>
                    <a:pt x="31" y="0"/>
                    <a:pt x="35" y="4"/>
                  </a:cubicBezTo>
                  <a:cubicBezTo>
                    <a:pt x="36" y="5"/>
                    <a:pt x="38" y="5"/>
                    <a:pt x="37" y="7"/>
                  </a:cubicBezTo>
                  <a:cubicBezTo>
                    <a:pt x="37" y="9"/>
                    <a:pt x="36" y="10"/>
                    <a:pt x="34" y="11"/>
                  </a:cubicBezTo>
                  <a:cubicBezTo>
                    <a:pt x="31" y="13"/>
                    <a:pt x="28" y="13"/>
                    <a:pt x="24" y="13"/>
                  </a:cubicBezTo>
                  <a:cubicBezTo>
                    <a:pt x="20" y="13"/>
                    <a:pt x="16" y="15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6" y="18"/>
                    <a:pt x="3" y="19"/>
                    <a:pt x="1" y="16"/>
                  </a:cubicBezTo>
                  <a:cubicBezTo>
                    <a:pt x="0" y="14"/>
                    <a:pt x="3" y="7"/>
                    <a:pt x="7" y="5"/>
                  </a:cubicBezTo>
                  <a:cubicBezTo>
                    <a:pt x="11" y="2"/>
                    <a:pt x="16" y="1"/>
                    <a:pt x="21" y="1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0" name="Freeform 2264"/>
            <p:cNvSpPr/>
            <p:nvPr/>
          </p:nvSpPr>
          <p:spPr bwMode="auto">
            <a:xfrm>
              <a:off x="8524875" y="1606551"/>
              <a:ext cx="63500" cy="82550"/>
            </a:xfrm>
            <a:custGeom>
              <a:avLst/>
              <a:gdLst>
                <a:gd name="T0" fmla="*/ 7 w 17"/>
                <a:gd name="T1" fmla="*/ 18 h 22"/>
                <a:gd name="T2" fmla="*/ 2 w 17"/>
                <a:gd name="T3" fmla="*/ 6 h 22"/>
                <a:gd name="T4" fmla="*/ 2 w 17"/>
                <a:gd name="T5" fmla="*/ 1 h 22"/>
                <a:gd name="T6" fmla="*/ 8 w 17"/>
                <a:gd name="T7" fmla="*/ 1 h 22"/>
                <a:gd name="T8" fmla="*/ 16 w 17"/>
                <a:gd name="T9" fmla="*/ 20 h 22"/>
                <a:gd name="T10" fmla="*/ 7 w 17"/>
                <a:gd name="T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7" y="18"/>
                  </a:moveTo>
                  <a:cubicBezTo>
                    <a:pt x="4" y="15"/>
                    <a:pt x="3" y="10"/>
                    <a:pt x="2" y="6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4" y="0"/>
                    <a:pt x="7" y="0"/>
                    <a:pt x="8" y="1"/>
                  </a:cubicBezTo>
                  <a:cubicBezTo>
                    <a:pt x="14" y="6"/>
                    <a:pt x="17" y="12"/>
                    <a:pt x="16" y="20"/>
                  </a:cubicBezTo>
                  <a:cubicBezTo>
                    <a:pt x="13" y="22"/>
                    <a:pt x="10" y="21"/>
                    <a:pt x="7" y="18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1" name="Freeform 2265"/>
            <p:cNvSpPr/>
            <p:nvPr/>
          </p:nvSpPr>
          <p:spPr bwMode="auto">
            <a:xfrm>
              <a:off x="8464550" y="1335088"/>
              <a:ext cx="47625" cy="79375"/>
            </a:xfrm>
            <a:custGeom>
              <a:avLst/>
              <a:gdLst>
                <a:gd name="T0" fmla="*/ 3 w 13"/>
                <a:gd name="T1" fmla="*/ 19 h 21"/>
                <a:gd name="T2" fmla="*/ 2 w 13"/>
                <a:gd name="T3" fmla="*/ 1 h 21"/>
                <a:gd name="T4" fmla="*/ 2 w 13"/>
                <a:gd name="T5" fmla="*/ 1 h 21"/>
                <a:gd name="T6" fmla="*/ 9 w 13"/>
                <a:gd name="T7" fmla="*/ 5 h 21"/>
                <a:gd name="T8" fmla="*/ 11 w 13"/>
                <a:gd name="T9" fmla="*/ 11 h 21"/>
                <a:gd name="T10" fmla="*/ 8 w 13"/>
                <a:gd name="T11" fmla="*/ 21 h 21"/>
                <a:gd name="T12" fmla="*/ 3 w 13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3" y="19"/>
                  </a:moveTo>
                  <a:cubicBezTo>
                    <a:pt x="2" y="13"/>
                    <a:pt x="0" y="7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9" y="0"/>
                    <a:pt x="9" y="5"/>
                  </a:cubicBezTo>
                  <a:cubicBezTo>
                    <a:pt x="8" y="8"/>
                    <a:pt x="10" y="9"/>
                    <a:pt x="11" y="11"/>
                  </a:cubicBezTo>
                  <a:cubicBezTo>
                    <a:pt x="12" y="15"/>
                    <a:pt x="13" y="19"/>
                    <a:pt x="8" y="21"/>
                  </a:cubicBezTo>
                  <a:cubicBezTo>
                    <a:pt x="7" y="19"/>
                    <a:pt x="4" y="21"/>
                    <a:pt x="3" y="19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2" name="Freeform 2266"/>
            <p:cNvSpPr/>
            <p:nvPr/>
          </p:nvSpPr>
          <p:spPr bwMode="auto">
            <a:xfrm>
              <a:off x="8667750" y="1504951"/>
              <a:ext cx="66675" cy="41275"/>
            </a:xfrm>
            <a:custGeom>
              <a:avLst/>
              <a:gdLst>
                <a:gd name="T0" fmla="*/ 0 w 18"/>
                <a:gd name="T1" fmla="*/ 0 h 11"/>
                <a:gd name="T2" fmla="*/ 7 w 18"/>
                <a:gd name="T3" fmla="*/ 4 h 11"/>
                <a:gd name="T4" fmla="*/ 18 w 18"/>
                <a:gd name="T5" fmla="*/ 8 h 11"/>
                <a:gd name="T6" fmla="*/ 17 w 18"/>
                <a:gd name="T7" fmla="*/ 11 h 11"/>
                <a:gd name="T8" fmla="*/ 0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0"/>
                  </a:moveTo>
                  <a:cubicBezTo>
                    <a:pt x="4" y="0"/>
                    <a:pt x="7" y="0"/>
                    <a:pt x="7" y="4"/>
                  </a:cubicBezTo>
                  <a:cubicBezTo>
                    <a:pt x="8" y="7"/>
                    <a:pt x="15" y="9"/>
                    <a:pt x="18" y="8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0" y="10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3" name="Freeform 2267"/>
            <p:cNvSpPr/>
            <p:nvPr/>
          </p:nvSpPr>
          <p:spPr bwMode="auto">
            <a:xfrm>
              <a:off x="8550275" y="1674813"/>
              <a:ext cx="33338" cy="22225"/>
            </a:xfrm>
            <a:custGeom>
              <a:avLst/>
              <a:gdLst>
                <a:gd name="T0" fmla="*/ 0 w 9"/>
                <a:gd name="T1" fmla="*/ 0 h 6"/>
                <a:gd name="T2" fmla="*/ 9 w 9"/>
                <a:gd name="T3" fmla="*/ 2 h 6"/>
                <a:gd name="T4" fmla="*/ 7 w 9"/>
                <a:gd name="T5" fmla="*/ 6 h 6"/>
                <a:gd name="T6" fmla="*/ 3 w 9"/>
                <a:gd name="T7" fmla="*/ 4 h 6"/>
                <a:gd name="T8" fmla="*/ 0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3"/>
                    <a:pt x="6" y="2"/>
                    <a:pt x="9" y="2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6"/>
                    <a:pt x="4" y="6"/>
                    <a:pt x="3" y="4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4" name="Freeform 2268"/>
            <p:cNvSpPr/>
            <p:nvPr/>
          </p:nvSpPr>
          <p:spPr bwMode="auto">
            <a:xfrm>
              <a:off x="8486775" y="1354138"/>
              <a:ext cx="25400" cy="22225"/>
            </a:xfrm>
            <a:custGeom>
              <a:avLst/>
              <a:gdLst>
                <a:gd name="T0" fmla="*/ 5 w 7"/>
                <a:gd name="T1" fmla="*/ 6 h 6"/>
                <a:gd name="T2" fmla="*/ 3 w 7"/>
                <a:gd name="T3" fmla="*/ 0 h 6"/>
                <a:gd name="T4" fmla="*/ 6 w 7"/>
                <a:gd name="T5" fmla="*/ 2 h 6"/>
                <a:gd name="T6" fmla="*/ 5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cubicBezTo>
                    <a:pt x="0" y="4"/>
                    <a:pt x="0" y="4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FED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5" name="Freeform 2269"/>
            <p:cNvSpPr/>
            <p:nvPr/>
          </p:nvSpPr>
          <p:spPr bwMode="auto">
            <a:xfrm>
              <a:off x="8475663" y="1398588"/>
              <a:ext cx="19050" cy="22225"/>
            </a:xfrm>
            <a:custGeom>
              <a:avLst/>
              <a:gdLst>
                <a:gd name="T0" fmla="*/ 0 w 5"/>
                <a:gd name="T1" fmla="*/ 2 h 6"/>
                <a:gd name="T2" fmla="*/ 5 w 5"/>
                <a:gd name="T3" fmla="*/ 4 h 6"/>
                <a:gd name="T4" fmla="*/ 0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2" y="3"/>
                    <a:pt x="5" y="0"/>
                    <a:pt x="5" y="4"/>
                  </a:cubicBezTo>
                  <a:cubicBezTo>
                    <a:pt x="3" y="6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FEE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6" name="Freeform 2270"/>
            <p:cNvSpPr/>
            <p:nvPr/>
          </p:nvSpPr>
          <p:spPr bwMode="auto">
            <a:xfrm>
              <a:off x="8505825" y="1360488"/>
              <a:ext cx="11113" cy="15875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897" name="Freeform 2271"/>
            <p:cNvSpPr/>
            <p:nvPr/>
          </p:nvSpPr>
          <p:spPr bwMode="auto">
            <a:xfrm>
              <a:off x="8343900" y="1296988"/>
              <a:ext cx="481013" cy="468313"/>
            </a:xfrm>
            <a:custGeom>
              <a:avLst/>
              <a:gdLst>
                <a:gd name="T0" fmla="*/ 258 w 303"/>
                <a:gd name="T1" fmla="*/ 14 h 295"/>
                <a:gd name="T2" fmla="*/ 232 w 303"/>
                <a:gd name="T3" fmla="*/ 116 h 295"/>
                <a:gd name="T4" fmla="*/ 303 w 303"/>
                <a:gd name="T5" fmla="*/ 195 h 295"/>
                <a:gd name="T6" fmla="*/ 197 w 303"/>
                <a:gd name="T7" fmla="*/ 204 h 295"/>
                <a:gd name="T8" fmla="*/ 144 w 303"/>
                <a:gd name="T9" fmla="*/ 295 h 295"/>
                <a:gd name="T10" fmla="*/ 104 w 303"/>
                <a:gd name="T11" fmla="*/ 197 h 295"/>
                <a:gd name="T12" fmla="*/ 0 w 303"/>
                <a:gd name="T13" fmla="*/ 173 h 295"/>
                <a:gd name="T14" fmla="*/ 80 w 303"/>
                <a:gd name="T15" fmla="*/ 104 h 295"/>
                <a:gd name="T16" fmla="*/ 71 w 303"/>
                <a:gd name="T17" fmla="*/ 0 h 295"/>
                <a:gd name="T18" fmla="*/ 161 w 303"/>
                <a:gd name="T19" fmla="*/ 55 h 295"/>
                <a:gd name="T20" fmla="*/ 258 w 303"/>
                <a:gd name="T21" fmla="*/ 1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295">
                  <a:moveTo>
                    <a:pt x="258" y="14"/>
                  </a:moveTo>
                  <a:lnTo>
                    <a:pt x="232" y="116"/>
                  </a:lnTo>
                  <a:lnTo>
                    <a:pt x="303" y="195"/>
                  </a:lnTo>
                  <a:lnTo>
                    <a:pt x="197" y="204"/>
                  </a:lnTo>
                  <a:lnTo>
                    <a:pt x="144" y="295"/>
                  </a:lnTo>
                  <a:lnTo>
                    <a:pt x="104" y="197"/>
                  </a:lnTo>
                  <a:lnTo>
                    <a:pt x="0" y="173"/>
                  </a:lnTo>
                  <a:lnTo>
                    <a:pt x="80" y="104"/>
                  </a:lnTo>
                  <a:lnTo>
                    <a:pt x="71" y="0"/>
                  </a:lnTo>
                  <a:lnTo>
                    <a:pt x="161" y="55"/>
                  </a:lnTo>
                  <a:lnTo>
                    <a:pt x="258" y="14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sp>
        <p:nvSpPr>
          <p:cNvPr id="5" name="矩形: 圆角 98"/>
          <p:cNvSpPr/>
          <p:nvPr/>
        </p:nvSpPr>
        <p:spPr>
          <a:xfrm>
            <a:off x="5870575" y="1327150"/>
            <a:ext cx="2691130" cy="1999615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vi-VN" altLang="en-GB" b="1">
                <a:sym typeface="+mn-ea"/>
              </a:rPr>
              <a:t>5</a:t>
            </a:r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pic>
        <p:nvPicPr>
          <p:cNvPr id="7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735" y="1229360"/>
            <a:ext cx="1155065" cy="1198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735" y="2242185"/>
            <a:ext cx="1155065" cy="1198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01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6020" y="1229360"/>
            <a:ext cx="1155065" cy="1198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03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6020" y="2211705"/>
            <a:ext cx="1155065" cy="1198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05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7185" y="1691005"/>
            <a:ext cx="1155065" cy="1198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1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8035" y="2352040"/>
            <a:ext cx="577850" cy="8877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2850" y="1314450"/>
            <a:ext cx="604520" cy="927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1585" y="2352040"/>
            <a:ext cx="565785" cy="869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23" name="Text Box 922"/>
          <p:cNvSpPr txBox="1"/>
          <p:nvPr/>
        </p:nvSpPr>
        <p:spPr>
          <a:xfrm>
            <a:off x="3341370" y="1874520"/>
            <a:ext cx="106426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GB" sz="6000" b="1"/>
              <a:t> </a:t>
            </a:r>
            <a:r>
              <a:rPr lang="vi-VN" altLang="en-GB" sz="6000" b="1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24" name="Text Box 923"/>
          <p:cNvSpPr txBox="1"/>
          <p:nvPr/>
        </p:nvSpPr>
        <p:spPr>
          <a:xfrm>
            <a:off x="7402195" y="1691005"/>
            <a:ext cx="118618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GB" sz="6000" b="1"/>
              <a:t>  </a:t>
            </a:r>
            <a:r>
              <a:rPr lang="vi-VN" altLang="en-GB" sz="6000" b="1">
                <a:solidFill>
                  <a:srgbClr val="FF0000"/>
                </a:solidFill>
              </a:rPr>
              <a:t>4</a:t>
            </a:r>
          </a:p>
        </p:txBody>
      </p:sp>
      <p:pic>
        <p:nvPicPr>
          <p:cNvPr id="8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8035" y="1370330"/>
            <a:ext cx="575945" cy="8845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0" name="矩形: 圆角 98"/>
          <p:cNvSpPr/>
          <p:nvPr/>
        </p:nvSpPr>
        <p:spPr>
          <a:xfrm>
            <a:off x="926465" y="3547110"/>
            <a:ext cx="2844165" cy="1491615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vi-VN" altLang="en-GB" b="1">
                <a:sym typeface="+mn-ea"/>
              </a:rPr>
              <a:t>5</a:t>
            </a:r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sp>
        <p:nvSpPr>
          <p:cNvPr id="91" name="矩形: 圆角 98"/>
          <p:cNvSpPr/>
          <p:nvPr/>
        </p:nvSpPr>
        <p:spPr>
          <a:xfrm>
            <a:off x="4868545" y="3547110"/>
            <a:ext cx="3152140" cy="1596390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vi-VN" altLang="en-GB" b="1">
                <a:sym typeface="+mn-ea"/>
              </a:rPr>
              <a:t>5</a:t>
            </a:r>
            <a:endParaRPr lang="zh-CN" altLang="en-US">
              <a:ea typeface="Inter" panose="02000503000000020004" charset="0"/>
              <a:cs typeface="Inter" panose="02000503000000020004" charset="0"/>
            </a:endParaRPr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524" l="1429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72633">
            <a:off x="911860" y="3808095"/>
            <a:ext cx="1035685" cy="969645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9524" l="1429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72633">
            <a:off x="1882140" y="3789045"/>
            <a:ext cx="1054100" cy="987425"/>
          </a:xfrm>
          <a:prstGeom prst="rect">
            <a:avLst/>
          </a:prstGeom>
        </p:spPr>
      </p:pic>
      <p:sp>
        <p:nvSpPr>
          <p:cNvPr id="97" name="Text Box 96"/>
          <p:cNvSpPr txBox="1"/>
          <p:nvPr/>
        </p:nvSpPr>
        <p:spPr>
          <a:xfrm>
            <a:off x="3017520" y="3861435"/>
            <a:ext cx="58293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GB" sz="6000" b="1">
                <a:solidFill>
                  <a:srgbClr val="FF0000"/>
                </a:solidFill>
              </a:rPr>
              <a:t>2</a:t>
            </a:r>
          </a:p>
        </p:txBody>
      </p:sp>
      <p:pic>
        <p:nvPicPr>
          <p:cNvPr id="902" name="Picture Placeholder 901" descr="2e9659fa-c48a-4ad1-959e-ddbc7683d91a"/>
          <p:cNvPicPr>
            <a:picLocks noGrp="1" noChangeAspect="1"/>
          </p:cNvPicPr>
          <p:nvPr>
            <p:ph type="pic" sz="quarter" idx="10"/>
          </p:nvPr>
        </p:nvPicPr>
        <p:blipFill>
          <a:blip r:embed="rId7"/>
          <a:stretch>
            <a:fillRect/>
          </a:stretch>
        </p:blipFill>
        <p:spPr>
          <a:xfrm>
            <a:off x="5069205" y="3604260"/>
            <a:ext cx="952500" cy="707390"/>
          </a:xfrm>
          <a:prstGeom prst="rect">
            <a:avLst/>
          </a:prstGeom>
        </p:spPr>
      </p:pic>
      <p:pic>
        <p:nvPicPr>
          <p:cNvPr id="906" name="Picture Placeholder 901" descr="2e9659fa-c48a-4ad1-959e-ddbc7683d91a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40120" y="3861435"/>
            <a:ext cx="952500" cy="707390"/>
          </a:xfrm>
          <a:prstGeom prst="rect">
            <a:avLst/>
          </a:prstGeom>
        </p:spPr>
      </p:pic>
      <p:pic>
        <p:nvPicPr>
          <p:cNvPr id="908" name="Picture Placeholder 901" descr="2e9659fa-c48a-4ad1-959e-ddbc7683d91a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69205" y="4358005"/>
            <a:ext cx="952500" cy="707390"/>
          </a:xfrm>
          <a:prstGeom prst="rect">
            <a:avLst/>
          </a:prstGeom>
        </p:spPr>
      </p:pic>
      <p:sp>
        <p:nvSpPr>
          <p:cNvPr id="909" name="Text Box 908"/>
          <p:cNvSpPr txBox="1"/>
          <p:nvPr/>
        </p:nvSpPr>
        <p:spPr>
          <a:xfrm>
            <a:off x="7209790" y="3861435"/>
            <a:ext cx="156845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GB" sz="6000" b="1">
                <a:solidFill>
                  <a:srgbClr val="FF0000"/>
                </a:solidFill>
              </a:rPr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9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9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 tmFilter="0, 0; .2, .5; .8, .5; 1, 0"/>
                                        <p:tgtEl>
                                          <p:spTgt spid="9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250" autoRev="1" fill="hold"/>
                                        <p:tgtEl>
                                          <p:spTgt spid="9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 tmFilter="0, 0; .2, .5; .8, .5; 1, 0"/>
                                        <p:tgtEl>
                                          <p:spTgt spid="9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" dur="250" autoRev="1" fill="hold"/>
                                        <p:tgtEl>
                                          <p:spTgt spid="9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9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9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 tmFilter="0, 0; .2, .5; .8, .5; 1, 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250" autoRev="1" fill="hold"/>
                                        <p:tgtEl>
                                          <p:spTgt spid="9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9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9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 tmFilter="0, 0; .2, .5; .8, .5; 1, 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1" dur="250" autoRev="1" fill="hold"/>
                                        <p:tgtEl>
                                          <p:spTgt spid="9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9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9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 tmFilter="0, 0; .2, .5; .8, .5; 1, 0"/>
                                        <p:tgtEl>
                                          <p:spTgt spid="9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8" dur="250" autoRev="1" fill="hold"/>
                                        <p:tgtEl>
                                          <p:spTgt spid="9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9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3" grpId="0"/>
      <p:bldP spid="923" grpId="1"/>
      <p:bldP spid="924" grpId="0"/>
      <p:bldP spid="924" grpId="1"/>
      <p:bldP spid="97" grpId="0"/>
      <p:bldP spid="97" grpId="1"/>
      <p:bldP spid="909" grpId="0"/>
      <p:bldP spid="909" grpId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315420" y="1124465"/>
            <a:ext cx="5918981" cy="1399786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66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</a:t>
            </a:r>
            <a:endParaRPr lang="en-US" sz="66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 descr="C:\Users\ADMIN\Desktop\Tai nguyen thiet ke tro choi\Bảng gỗ\wooden-blank-sign-clipart-1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57" y="20420"/>
            <a:ext cx="9144000" cy="10867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/>
          <p:cNvGrpSpPr/>
          <p:nvPr/>
        </p:nvGrpSpPr>
        <p:grpSpPr>
          <a:xfrm>
            <a:off x="549959" y="2790935"/>
            <a:ext cx="3343275" cy="1171574"/>
            <a:chOff x="1028700" y="3409950"/>
            <a:chExt cx="4457700" cy="1562099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563" b="16270"/>
            <a:stretch>
              <a:fillRect/>
            </a:stretch>
          </p:blipFill>
          <p:spPr>
            <a:xfrm>
              <a:off x="1028700" y="3409950"/>
              <a:ext cx="4457700" cy="1562099"/>
            </a:xfrm>
            <a:prstGeom prst="rect">
              <a:avLst/>
            </a:prstGeom>
          </p:spPr>
        </p:pic>
        <p:sp>
          <p:nvSpPr>
            <p:cNvPr id="8" name="TextBox 7"/>
            <p:cNvSpPr txBox="1"/>
            <p:nvPr/>
          </p:nvSpPr>
          <p:spPr>
            <a:xfrm>
              <a:off x="1724758" y="3410819"/>
              <a:ext cx="802640" cy="14757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b="1" dirty="0" smtClean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sz="66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84861" y="4086755"/>
            <a:ext cx="3636047" cy="117510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2572" y="4086755"/>
            <a:ext cx="3346994" cy="117510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84861" y="2810447"/>
            <a:ext cx="3636047" cy="117510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78429" y="828578"/>
            <a:ext cx="1933667" cy="2386094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5915972" y="2873273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915972" y="4086755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978212" y="4086755"/>
            <a:ext cx="601980" cy="11068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6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66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4" name="Picture 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0269" y="1014101"/>
            <a:ext cx="1348978" cy="1623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5" name="Picture 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0422" y="1124465"/>
            <a:ext cx="1348978" cy="1623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6" name="Picture 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084" y="1091636"/>
            <a:ext cx="1348978" cy="1623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" name="Picture 5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2443" y="2715302"/>
            <a:ext cx="1069322" cy="12870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7573" y="4233068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9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682" y="3880211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0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0145" y="4197881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306" y="4233068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2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3342" y="2897395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3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12842">
            <a:off x="7927192" y="2600177"/>
            <a:ext cx="913212" cy="1099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817177" y="2432416"/>
            <a:ext cx="909907" cy="109737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522456" y="4079357"/>
            <a:ext cx="1088277" cy="1202312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430982" y="3958186"/>
            <a:ext cx="1160903" cy="128800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408943" y="2961327"/>
            <a:ext cx="909907" cy="10973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588 0.04375 L -0.17006 -0.48334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97" y="-2636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3.7037E-6 L -0.20573 -0.51759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86" y="-25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2413001" y="2034988"/>
            <a:ext cx="4318000" cy="132207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CHÀO CÁC CON,</a:t>
            </a:r>
          </a:p>
          <a:p>
            <a:pPr algn="ctr"/>
            <a:r>
              <a:rPr lang="vi-VN" altLang="zh-CN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HẸN GẶP LẠI !</a:t>
            </a:r>
          </a:p>
        </p:txBody>
      </p: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611823" y="1520003"/>
            <a:ext cx="8109585" cy="170688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 1:</a:t>
            </a:r>
          </a:p>
          <a:p>
            <a:pPr algn="ctr"/>
            <a:r>
              <a:rPr lang="zh-CN" altLang="en-US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altLang="en-US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ÁCH - GỘP CÁC NHÓM ĐỐI TƯỢNG</a:t>
            </a:r>
          </a:p>
          <a:p>
            <a:pPr algn="ctr"/>
            <a:r>
              <a:rPr lang="vi-VN" altLang="en-US" sz="35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TRONG PHẠM VI 5</a:t>
            </a:r>
          </a:p>
        </p:txBody>
      </p:sp>
      <p:cxnSp>
        <p:nvCxnSpPr>
          <p:cNvPr id="3" name="直接连接符 2"/>
          <p:cNvCxnSpPr/>
          <p:nvPr/>
        </p:nvCxnSpPr>
        <p:spPr>
          <a:xfrm>
            <a:off x="4399155" y="3856775"/>
            <a:ext cx="345688" cy="0"/>
          </a:xfrm>
          <a:prstGeom prst="line">
            <a:avLst/>
          </a:prstGeom>
          <a:ln w="38100">
            <a:solidFill>
              <a:srgbClr val="0623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Rounded Rectangle 5"/>
          <p:cNvSpPr/>
          <p:nvPr/>
        </p:nvSpPr>
        <p:spPr>
          <a:xfrm>
            <a:off x="1129836" y="163465"/>
            <a:ext cx="6884894" cy="1350150"/>
          </a:xfrm>
          <a:prstGeom prst="roundRect">
            <a:avLst/>
          </a:prstGeom>
          <a:solidFill>
            <a:srgbClr val="4BACC6">
              <a:lumMod val="60000"/>
              <a:lumOff val="40000"/>
            </a:srgbClr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350" kern="0" smtClean="0">
              <a:solidFill>
                <a:prstClr val="white"/>
              </a:solidFill>
            </a:endParaRPr>
          </a:p>
        </p:txBody>
      </p:sp>
      <p:pic>
        <p:nvPicPr>
          <p:cNvPr id="14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423" y="2850405"/>
            <a:ext cx="2876584" cy="2351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6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2535" y="2980055"/>
            <a:ext cx="3195320" cy="22294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Content Placeholder 18"/>
          <p:cNvSpPr txBox="1"/>
          <p:nvPr/>
        </p:nvSpPr>
        <p:spPr>
          <a:xfrm>
            <a:off x="3944598" y="1513851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5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982488" y="2980069"/>
            <a:ext cx="61468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</a:rPr>
              <a:t>2</a:t>
            </a:r>
          </a:p>
        </p:txBody>
      </p:sp>
      <p:cxnSp>
        <p:nvCxnSpPr>
          <p:cNvPr id="17" name="Straight Arrow Connector 16"/>
          <p:cNvCxnSpPr/>
          <p:nvPr/>
        </p:nvCxnSpPr>
        <p:spPr>
          <a:xfrm flipH="1">
            <a:off x="2824031" y="2293841"/>
            <a:ext cx="1236345" cy="803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4760519" y="2277008"/>
            <a:ext cx="1197610" cy="85344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2351" y="126240"/>
            <a:ext cx="1480263" cy="136007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1782" y="3728296"/>
            <a:ext cx="1151413" cy="105792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4142" y="126629"/>
            <a:ext cx="1480263" cy="1360071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9742" y="126293"/>
            <a:ext cx="1480263" cy="1360071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0263" y="126267"/>
            <a:ext cx="1480263" cy="136007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9344" y="126725"/>
            <a:ext cx="1480263" cy="1360071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4749" y="3727985"/>
            <a:ext cx="1170992" cy="107591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6295547" y="3062446"/>
            <a:ext cx="56896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altLang="en-US" sz="5400" b="1" dirty="0" smtClean="0">
                <a:solidFill>
                  <a:srgbClr val="FF0000"/>
                </a:solidFill>
              </a:rPr>
              <a:t>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Rounded Rectangle 5"/>
          <p:cNvSpPr/>
          <p:nvPr/>
        </p:nvSpPr>
        <p:spPr>
          <a:xfrm>
            <a:off x="1129836" y="163465"/>
            <a:ext cx="6884894" cy="1350150"/>
          </a:xfrm>
          <a:prstGeom prst="roundRect">
            <a:avLst/>
          </a:prstGeom>
          <a:solidFill>
            <a:srgbClr val="4BACC6">
              <a:lumMod val="60000"/>
              <a:lumOff val="40000"/>
            </a:srgbClr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350" kern="0" smtClean="0">
              <a:solidFill>
                <a:prstClr val="white"/>
              </a:solidFill>
            </a:endParaRPr>
          </a:p>
        </p:txBody>
      </p:sp>
      <p:pic>
        <p:nvPicPr>
          <p:cNvPr id="14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423" y="2850405"/>
            <a:ext cx="2876584" cy="2351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6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2535" y="2980055"/>
            <a:ext cx="3195320" cy="22294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Content Placeholder 18"/>
          <p:cNvSpPr txBox="1"/>
          <p:nvPr/>
        </p:nvSpPr>
        <p:spPr>
          <a:xfrm>
            <a:off x="3944598" y="1513851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5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982488" y="2980069"/>
            <a:ext cx="61468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</a:rPr>
              <a:t>2</a:t>
            </a:r>
          </a:p>
        </p:txBody>
      </p:sp>
      <p:cxnSp>
        <p:nvCxnSpPr>
          <p:cNvPr id="17" name="Straight Arrow Connector 16"/>
          <p:cNvCxnSpPr/>
          <p:nvPr/>
        </p:nvCxnSpPr>
        <p:spPr>
          <a:xfrm flipH="1">
            <a:off x="2824031" y="2293841"/>
            <a:ext cx="1236345" cy="803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4760519" y="2277008"/>
            <a:ext cx="1197610" cy="85344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2351" y="126240"/>
            <a:ext cx="1480263" cy="136007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1782" y="3728296"/>
            <a:ext cx="1151413" cy="1057922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4142" y="126629"/>
            <a:ext cx="1480263" cy="1360071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9742" y="126293"/>
            <a:ext cx="1480263" cy="1360071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0263" y="126267"/>
            <a:ext cx="1480263" cy="1360071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9344" y="126725"/>
            <a:ext cx="1480263" cy="1360071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4749" y="3727985"/>
            <a:ext cx="1170992" cy="1075911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8298" y="3942054"/>
            <a:ext cx="1081804" cy="993965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5460" y="3961765"/>
            <a:ext cx="1159510" cy="97409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2558" l="9402" r="897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1578" y="3984833"/>
            <a:ext cx="1056669" cy="97087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6262527" y="3062446"/>
            <a:ext cx="63500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</a:rPr>
              <a:t>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Rounded Rectangle 5"/>
          <p:cNvSpPr/>
          <p:nvPr/>
        </p:nvSpPr>
        <p:spPr>
          <a:xfrm>
            <a:off x="1129836" y="163465"/>
            <a:ext cx="6884894" cy="1350150"/>
          </a:xfrm>
          <a:prstGeom prst="roundRect">
            <a:avLst/>
          </a:prstGeom>
          <a:solidFill>
            <a:srgbClr val="4BACC6">
              <a:lumMod val="60000"/>
              <a:lumOff val="40000"/>
            </a:srgbClr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350" kern="0" smtClean="0">
              <a:solidFill>
                <a:prstClr val="white"/>
              </a:solidFill>
            </a:endParaRPr>
          </a:p>
        </p:txBody>
      </p:sp>
      <p:pic>
        <p:nvPicPr>
          <p:cNvPr id="14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423" y="2850405"/>
            <a:ext cx="2876584" cy="23514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6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2535" y="2980055"/>
            <a:ext cx="3195320" cy="22294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Content Placeholder 18"/>
          <p:cNvSpPr txBox="1"/>
          <p:nvPr/>
        </p:nvSpPr>
        <p:spPr>
          <a:xfrm>
            <a:off x="3944598" y="1513851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5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30748" y="2980069"/>
            <a:ext cx="51816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altLang="en-US" sz="5400" b="1" dirty="0" smtClean="0">
                <a:solidFill>
                  <a:srgbClr val="FF0000"/>
                </a:solidFill>
              </a:rPr>
              <a:t>1</a:t>
            </a:r>
          </a:p>
        </p:txBody>
      </p:sp>
      <p:cxnSp>
        <p:nvCxnSpPr>
          <p:cNvPr id="17" name="Straight Arrow Connector 16"/>
          <p:cNvCxnSpPr/>
          <p:nvPr/>
        </p:nvCxnSpPr>
        <p:spPr>
          <a:xfrm flipH="1">
            <a:off x="2824031" y="2293841"/>
            <a:ext cx="1236345" cy="803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4760519" y="2277008"/>
            <a:ext cx="1197610" cy="85344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6295547" y="3062446"/>
            <a:ext cx="56896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altLang="en-US" sz="5400" b="1" dirty="0" smtClean="0">
                <a:solidFill>
                  <a:srgbClr val="FF0000"/>
                </a:solidFill>
              </a:rPr>
              <a:t>?</a:t>
            </a:r>
          </a:p>
        </p:txBody>
      </p:sp>
      <p:pic>
        <p:nvPicPr>
          <p:cNvPr id="46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682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684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4160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0840" y="-2984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90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0825" y="347535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Rounded Rectangle 5"/>
          <p:cNvSpPr/>
          <p:nvPr/>
        </p:nvSpPr>
        <p:spPr>
          <a:xfrm>
            <a:off x="1129836" y="163465"/>
            <a:ext cx="6884894" cy="1350150"/>
          </a:xfrm>
          <a:prstGeom prst="roundRect">
            <a:avLst/>
          </a:prstGeom>
          <a:solidFill>
            <a:srgbClr val="4BACC6">
              <a:lumMod val="60000"/>
              <a:lumOff val="40000"/>
            </a:srgbClr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350" kern="0" smtClean="0">
              <a:solidFill>
                <a:prstClr val="white"/>
              </a:solidFill>
            </a:endParaRPr>
          </a:p>
        </p:txBody>
      </p:sp>
      <p:pic>
        <p:nvPicPr>
          <p:cNvPr id="14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535" y="2850515"/>
            <a:ext cx="2876550" cy="24593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6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2535" y="2571115"/>
            <a:ext cx="3472815" cy="2738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Content Placeholder 18"/>
          <p:cNvSpPr txBox="1"/>
          <p:nvPr/>
        </p:nvSpPr>
        <p:spPr>
          <a:xfrm>
            <a:off x="3944598" y="1513851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5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30748" y="2980069"/>
            <a:ext cx="51816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altLang="en-US" sz="5400" b="1" dirty="0" smtClean="0">
                <a:solidFill>
                  <a:srgbClr val="FF0000"/>
                </a:solidFill>
              </a:rPr>
              <a:t>1</a:t>
            </a:r>
          </a:p>
        </p:txBody>
      </p:sp>
      <p:cxnSp>
        <p:nvCxnSpPr>
          <p:cNvPr id="17" name="Straight Arrow Connector 16"/>
          <p:cNvCxnSpPr/>
          <p:nvPr/>
        </p:nvCxnSpPr>
        <p:spPr>
          <a:xfrm flipH="1">
            <a:off x="2824031" y="2293841"/>
            <a:ext cx="1236345" cy="80327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4760519" y="2277008"/>
            <a:ext cx="872490" cy="62420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6256177" y="2570956"/>
            <a:ext cx="647700" cy="9220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altLang="en-US" sz="5400" b="1" dirty="0" smtClean="0">
                <a:solidFill>
                  <a:srgbClr val="FF0000"/>
                </a:solidFill>
              </a:rPr>
              <a:t>4</a:t>
            </a:r>
          </a:p>
        </p:txBody>
      </p:sp>
      <p:pic>
        <p:nvPicPr>
          <p:cNvPr id="46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682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684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4160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0840" y="-2984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905" y="0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0825" y="347535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905" y="371284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5595" y="285051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1655" y="371284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0840" y="2850515"/>
            <a:ext cx="1282065" cy="154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452282" y="425630"/>
            <a:ext cx="2054660" cy="114596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>
                <a:solidFill>
                  <a:srgbClr val="FF0000"/>
                </a:solidFill>
              </a:rPr>
              <a:t>5</a:t>
            </a:r>
            <a:endParaRPr lang="en-US" sz="1350" dirty="0">
              <a:solidFill>
                <a:srgbClr val="00FFFF"/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5620871" y="425630"/>
            <a:ext cx="2020421" cy="114596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 fontScale="90000"/>
          </a:bodyPr>
          <a:lstStyle/>
          <a:p>
            <a:pPr algn="ctr"/>
            <a:r>
              <a:rPr lang="en-US" sz="7335" b="1" dirty="0" smtClean="0">
                <a:solidFill>
                  <a:srgbClr val="FF0000"/>
                </a:solidFill>
              </a:rPr>
              <a:t>5</a:t>
            </a:r>
            <a:endParaRPr lang="en-US" sz="7335" b="1" dirty="0">
              <a:solidFill>
                <a:srgbClr val="FF0000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 flipH="1">
            <a:off x="1377992" y="1559129"/>
            <a:ext cx="855737" cy="59813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5462787" y="1587075"/>
            <a:ext cx="985062" cy="570184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>
            <a:off x="2647545" y="1559129"/>
            <a:ext cx="859397" cy="584167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>
            <a:off x="6770829" y="1606897"/>
            <a:ext cx="881258" cy="57322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/>
          <p:cNvSpPr/>
          <p:nvPr/>
        </p:nvSpPr>
        <p:spPr>
          <a:xfrm>
            <a:off x="869446" y="2171376"/>
            <a:ext cx="936415" cy="925571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500" b="1" dirty="0" smtClean="0">
                <a:solidFill>
                  <a:srgbClr val="FF0000"/>
                </a:solidFill>
              </a:rPr>
              <a:t>1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19" name="Content Placeholder 18"/>
          <p:cNvSpPr>
            <a:spLocks noGrp="1"/>
          </p:cNvSpPr>
          <p:nvPr>
            <p:ph idx="1"/>
          </p:nvPr>
        </p:nvSpPr>
        <p:spPr>
          <a:xfrm>
            <a:off x="3077243" y="2157259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indent="0" algn="ctr"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20" name="Content Placeholder 18"/>
          <p:cNvSpPr txBox="1"/>
          <p:nvPr/>
        </p:nvSpPr>
        <p:spPr>
          <a:xfrm>
            <a:off x="4924219" y="2180862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2</a:t>
            </a:r>
            <a:endParaRPr lang="en-US" sz="4500" b="1" dirty="0">
              <a:solidFill>
                <a:srgbClr val="FF0000"/>
              </a:solidFill>
            </a:endParaRPr>
          </a:p>
        </p:txBody>
      </p:sp>
      <p:sp>
        <p:nvSpPr>
          <p:cNvPr id="21" name="Content Placeholder 18"/>
          <p:cNvSpPr txBox="1"/>
          <p:nvPr/>
        </p:nvSpPr>
        <p:spPr>
          <a:xfrm>
            <a:off x="7418633" y="2137376"/>
            <a:ext cx="925545" cy="919985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4500" b="1" dirty="0" smtClean="0">
                <a:solidFill>
                  <a:srgbClr val="FF0000"/>
                </a:solidFill>
              </a:rPr>
              <a:t>3</a:t>
            </a:r>
            <a:endParaRPr lang="en-US" sz="4500" b="1" dirty="0">
              <a:solidFill>
                <a:srgbClr val="FF0000"/>
              </a:solidFill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5160">
        <p:split orient="vert"/>
      </p:transition>
    </mc:Choice>
    <mc:Fallback xmlns="">
      <p:transition spd="slow" advTm="15160">
        <p:split orient="vert"/>
      </p:transition>
    </mc:Fallback>
  </mc:AlternateContent>
  <p:timing>
    <p:tnLst>
      <p:par>
        <p:cTn id="1" dur="indefinite" restart="never" nodeType="tmRoot"/>
      </p:par>
    </p:tnLst>
    <p:bldLst>
      <p:bldP spid="17" grpId="0" bldLvl="0" animBg="1"/>
      <p:bldP spid="19" grpId="0" build="p" animBg="1"/>
      <p:bldP spid="20" grpId="0" bldLvl="0" animBg="1"/>
      <p:bldP spid="21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50" name="文本框 149"/>
          <p:cNvSpPr txBox="1"/>
          <p:nvPr/>
        </p:nvSpPr>
        <p:spPr>
          <a:xfrm>
            <a:off x="1096328" y="1520003"/>
            <a:ext cx="7140575" cy="132207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vi-VN" altLang="zh-CN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 2:</a:t>
            </a:r>
          </a:p>
          <a:p>
            <a:pPr algn="ctr"/>
            <a:r>
              <a:rPr lang="zh-CN" altLang="en-US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altLang="en-US" sz="400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ÁCH - GỘP THEO YÊU CẦU</a:t>
            </a:r>
          </a:p>
        </p:txBody>
      </p:sp>
      <p:cxnSp>
        <p:nvCxnSpPr>
          <p:cNvPr id="3" name="直接连接符 2"/>
          <p:cNvCxnSpPr/>
          <p:nvPr/>
        </p:nvCxnSpPr>
        <p:spPr>
          <a:xfrm>
            <a:off x="4399155" y="3856775"/>
            <a:ext cx="345688" cy="0"/>
          </a:xfrm>
          <a:prstGeom prst="line">
            <a:avLst/>
          </a:prstGeom>
          <a:ln w="38100">
            <a:solidFill>
              <a:srgbClr val="0623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Inter" panose="02000503000000020004" charset="0"/>
                  <a:cs typeface="Inter" panose="02000503000000020004" charset="0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Inter" panose="02000503000000020004" charset="0"/>
                <a:cs typeface="Inter" panose="02000503000000020004" charset="0"/>
              </a:endParaRPr>
            </a:p>
          </p:txBody>
        </p:sp>
      </p:grp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PP_MARK_KEY" val="245c2f39-ea08-454f-b5b3-70971fafac75"/>
  <p:tag name="COMMONDATA" val="eyJoZGlkIjoiMmNmYmEwOWQ4Y2Q0M2IxMGZkNjI4ZjhkZDQyNzg1OTYifQ=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6|1.1|1.3|1.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6|6.7|1|1.8|7.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1|3.6|1.3|3.3|7.9|1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6|1.1|1.3|1.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7"/>
</p:tagLst>
</file>

<file path=ppt/theme/theme1.xml><?xml version="1.0" encoding="utf-8"?>
<a:theme xmlns:a="http://schemas.openxmlformats.org/drawingml/2006/main" name="Office 主题​​">
  <a:themeElements>
    <a:clrScheme name="自定义 61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EB97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11新标准">
      <a:majorFont>
        <a:latin typeface="Inter"/>
        <a:ea typeface="G8321 Bold"/>
        <a:cs typeface=""/>
      </a:majorFont>
      <a:minorFont>
        <a:latin typeface="Inter"/>
        <a:ea typeface="Inter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Inter"/>
        <a:ea typeface=""/>
        <a:cs typeface=""/>
        <a:font script="Jpan" typeface="游ゴシック"/>
        <a:font script="Hang" typeface="맑은 고딕"/>
        <a:font script="Hans" typeface="Inter"/>
        <a:font script="Hant" typeface="新細明體"/>
        <a:font script="Arab" typeface="Inter"/>
        <a:font script="Hebr" typeface="Inter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Inter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Inter"/>
        <a:ea typeface=""/>
        <a:cs typeface=""/>
        <a:font script="Jpan" typeface="游ゴシック"/>
        <a:font script="Hang" typeface="맑은 고딕"/>
        <a:font script="Hans" typeface="Inter"/>
        <a:font script="Hant" typeface="新細明體"/>
        <a:font script="Arab" typeface="Inter"/>
        <a:font script="Hebr" typeface="Inter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Inter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178</Words>
  <Application>Microsoft Office PowerPoint</Application>
  <PresentationFormat>On-screen Show (16:9)</PresentationFormat>
  <Paragraphs>86</Paragraphs>
  <Slides>21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7" baseType="lpstr">
      <vt:lpstr>G8321 Bold</vt:lpstr>
      <vt:lpstr>汉仪旗黑-55S</vt:lpstr>
      <vt:lpstr>Inter</vt:lpstr>
      <vt:lpstr>Times New Roman</vt:lpstr>
      <vt:lpstr>Arial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哒哒 熊猫</dc:creator>
  <cp:lastModifiedBy>PHUONG</cp:lastModifiedBy>
  <cp:revision>27</cp:revision>
  <dcterms:created xsi:type="dcterms:W3CDTF">2021-08-16T10:05:00Z</dcterms:created>
  <dcterms:modified xsi:type="dcterms:W3CDTF">2025-05-18T13:45:28Z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0526A880499340A5BF460CE49D5837A6_11</vt:lpwstr>
  </property>
  <property fmtid="{D5CDD505-2E9C-101B-9397-08002B2CF9AE}" pid="3" name="KSOProductBuildVer">
    <vt:lpwstr>2057-12.2.0.19805</vt:lpwstr>
  </property>
</Properties>
</file>